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091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432307"/>
            <a:ext cx="10358120" cy="1181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74011"/>
            <a:ext cx="10358120" cy="2807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5593" y="2657348"/>
            <a:ext cx="1421765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0" dirty="0">
                <a:latin typeface="Calibri Light"/>
                <a:cs typeface="Calibri Light"/>
              </a:rPr>
              <a:t>CA </a:t>
            </a:r>
            <a:r>
              <a:rPr sz="6000" b="0" spc="-35" dirty="0">
                <a:latin typeface="Calibri Light"/>
                <a:cs typeface="Calibri Light"/>
              </a:rPr>
              <a:t>2</a:t>
            </a:r>
            <a:endParaRPr sz="6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526" y="1304035"/>
            <a:ext cx="3587115" cy="3188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300"/>
              </a:lnSpc>
            </a:pP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25" dirty="0">
                <a:latin typeface="Calibri"/>
                <a:cs typeface="Calibri"/>
              </a:rPr>
              <a:t>ệ</a:t>
            </a:r>
            <a:r>
              <a:rPr sz="2800" dirty="0">
                <a:latin typeface="Calibri"/>
                <a:cs typeface="Calibri"/>
              </a:rPr>
              <a:t>nh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nh</a:t>
            </a:r>
            <a:r>
              <a:rPr sz="2800" spc="-5" dirty="0">
                <a:latin typeface="Calibri"/>
                <a:cs typeface="Calibri"/>
              </a:rPr>
              <a:t>â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5</a:t>
            </a:r>
            <a:r>
              <a:rPr sz="2800" spc="-15" dirty="0">
                <a:latin typeface="Calibri"/>
                <a:cs typeface="Calibri"/>
              </a:rPr>
              <a:t>5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ổi    </a:t>
            </a:r>
            <a:r>
              <a:rPr sz="2800" spc="-22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i n</a:t>
            </a:r>
            <a:r>
              <a:rPr sz="2800" spc="-5" dirty="0">
                <a:latin typeface="Calibri"/>
                <a:cs typeface="Calibri"/>
              </a:rPr>
              <a:t>ạ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ia</a:t>
            </a:r>
            <a:r>
              <a:rPr sz="2800" dirty="0">
                <a:latin typeface="Calibri"/>
                <a:cs typeface="Calibri"/>
              </a:rPr>
              <a:t>o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ô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100"/>
              </a:lnSpc>
              <a:spcBef>
                <a:spcPts val="965"/>
              </a:spcBef>
            </a:pP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á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Ph</a:t>
            </a:r>
            <a:r>
              <a:rPr sz="2800" spc="-5" dirty="0">
                <a:latin typeface="Calibri"/>
                <a:cs typeface="Calibri"/>
              </a:rPr>
              <a:t>ả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ư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25" dirty="0">
                <a:latin typeface="Calibri"/>
                <a:cs typeface="Calibri"/>
              </a:rPr>
              <a:t>g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đ</a:t>
            </a: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-10" dirty="0">
                <a:latin typeface="Calibri"/>
                <a:cs typeface="Calibri"/>
              </a:rPr>
              <a:t>, </a:t>
            </a:r>
            <a:r>
              <a:rPr sz="2800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ế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ạ</a:t>
            </a:r>
            <a:r>
              <a:rPr sz="2800" dirty="0">
                <a:latin typeface="Calibri"/>
                <a:cs typeface="Calibri"/>
              </a:rPr>
              <a:t>ng</a:t>
            </a:r>
            <a:endParaRPr sz="2800">
              <a:latin typeface="Calibri"/>
              <a:cs typeface="Calibri"/>
            </a:endParaRPr>
          </a:p>
          <a:p>
            <a:pPr marL="12700" marR="182880">
              <a:lnSpc>
                <a:spcPts val="3000"/>
              </a:lnSpc>
              <a:spcBef>
                <a:spcPts val="960"/>
              </a:spcBef>
            </a:pPr>
            <a:r>
              <a:rPr sz="2800" spc="-20" dirty="0">
                <a:latin typeface="Calibri"/>
                <a:cs typeface="Calibri"/>
              </a:rPr>
              <a:t>Mạ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á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ầ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nh </a:t>
            </a:r>
            <a:r>
              <a:rPr sz="2800" spc="-15" dirty="0">
                <a:latin typeface="Calibri"/>
                <a:cs typeface="Calibri"/>
              </a:rPr>
              <a:t>kh</a:t>
            </a:r>
            <a:r>
              <a:rPr sz="2800" spc="-5" dirty="0">
                <a:latin typeface="Calibri"/>
                <a:cs typeface="Calibri"/>
              </a:rPr>
              <a:t>ô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ổ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20" dirty="0">
                <a:latin typeface="Calibri"/>
                <a:cs typeface="Calibri"/>
              </a:rPr>
              <a:t>ư</a:t>
            </a:r>
            <a:r>
              <a:rPr sz="2800" spc="-15" dirty="0">
                <a:latin typeface="Calibri"/>
                <a:cs typeface="Calibri"/>
              </a:rPr>
              <a:t>ơ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Ẩ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Đ</a:t>
            </a:r>
            <a:r>
              <a:rPr sz="2800" spc="-6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ÁN</a:t>
            </a:r>
            <a:r>
              <a:rPr sz="280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91816" y="987425"/>
            <a:ext cx="2154942" cy="4873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7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ĐI</a:t>
            </a:r>
            <a:r>
              <a:rPr spc="-30" dirty="0"/>
              <a:t>ỀU</a:t>
            </a:r>
            <a:r>
              <a:rPr spc="5" dirty="0"/>
              <a:t> </a:t>
            </a:r>
            <a:r>
              <a:rPr spc="-5" dirty="0"/>
              <a:t>TR</a:t>
            </a:r>
            <a:r>
              <a:rPr dirty="0"/>
              <a:t>Ị</a:t>
            </a:r>
            <a:r>
              <a:rPr spc="5" dirty="0"/>
              <a:t> </a:t>
            </a:r>
            <a:r>
              <a:rPr spc="-25" dirty="0"/>
              <a:t>P</a:t>
            </a:r>
            <a:r>
              <a:rPr dirty="0"/>
              <a:t>H</a:t>
            </a:r>
            <a:r>
              <a:rPr spc="-5" dirty="0"/>
              <a:t>Ẫ</a:t>
            </a:r>
            <a:r>
              <a:rPr spc="-30" dirty="0"/>
              <a:t>U</a:t>
            </a:r>
            <a:r>
              <a:rPr spc="5" dirty="0"/>
              <a:t> </a:t>
            </a:r>
            <a:r>
              <a:rPr spc="-5" dirty="0"/>
              <a:t>T</a:t>
            </a:r>
            <a:r>
              <a:rPr dirty="0"/>
              <a:t>H</a:t>
            </a:r>
            <a:r>
              <a:rPr spc="-30" dirty="0"/>
              <a:t>U</a:t>
            </a:r>
            <a:r>
              <a:rPr spc="-5" dirty="0"/>
              <a:t>Ậ</a:t>
            </a:r>
            <a:r>
              <a:rPr dirty="0"/>
              <a:t>T </a:t>
            </a:r>
            <a:r>
              <a:rPr spc="5" dirty="0"/>
              <a:t>K</a:t>
            </a:r>
            <a:r>
              <a:rPr dirty="0"/>
              <a:t>HX</a:t>
            </a:r>
            <a:r>
              <a:rPr spc="10" dirty="0"/>
              <a:t> </a:t>
            </a:r>
            <a:r>
              <a:rPr dirty="0"/>
              <a:t>N</a:t>
            </a:r>
            <a:r>
              <a:rPr spc="-30" dirty="0"/>
              <a:t>Ẹ</a:t>
            </a:r>
            <a:r>
              <a:rPr spc="-25" dirty="0"/>
              <a:t>P</a:t>
            </a:r>
            <a:r>
              <a:rPr spc="5" dirty="0"/>
              <a:t> </a:t>
            </a:r>
            <a:r>
              <a:rPr spc="-5" dirty="0"/>
              <a:t>V</a:t>
            </a:r>
            <a:r>
              <a:rPr dirty="0"/>
              <a:t>ÍT N</a:t>
            </a:r>
            <a:r>
              <a:rPr spc="-30" dirty="0"/>
              <a:t>É</a:t>
            </a:r>
            <a:r>
              <a:rPr dirty="0"/>
              <a:t>N</a:t>
            </a:r>
            <a:r>
              <a:rPr spc="10" dirty="0"/>
              <a:t> </a:t>
            </a:r>
            <a:r>
              <a:rPr spc="-30" dirty="0"/>
              <a:t>É</a:t>
            </a:r>
            <a:r>
              <a:rPr spc="-25" dirty="0"/>
              <a:t>P</a:t>
            </a:r>
          </a:p>
        </p:txBody>
      </p:sp>
      <p:sp>
        <p:nvSpPr>
          <p:cNvPr id="3" name="object 3"/>
          <p:cNvSpPr/>
          <p:nvPr/>
        </p:nvSpPr>
        <p:spPr>
          <a:xfrm>
            <a:off x="4278857" y="1513490"/>
            <a:ext cx="1455279" cy="4940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19088" y="1582222"/>
            <a:ext cx="1768617" cy="48462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63232"/>
            <a:ext cx="1360170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5</a:t>
            </a:r>
            <a:r>
              <a:rPr sz="2800" spc="-15" dirty="0">
                <a:latin typeface="Calibri"/>
                <a:cs typeface="Calibri"/>
              </a:rPr>
              <a:t>2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ầ</a:t>
            </a:r>
            <a:r>
              <a:rPr sz="2800" dirty="0"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02152" y="362711"/>
            <a:ext cx="4145279" cy="6013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398" y="354107"/>
            <a:ext cx="4191000" cy="6046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445007"/>
            <a:ext cx="8102600" cy="1156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4305" marR="5080" indent="-1412240">
              <a:lnSpc>
                <a:spcPts val="4700"/>
              </a:lnSpc>
            </a:pPr>
            <a:r>
              <a:rPr sz="4400" b="0" spc="-25" dirty="0">
                <a:solidFill>
                  <a:srgbClr val="FF0000"/>
                </a:solidFill>
                <a:latin typeface="Calibri Light"/>
                <a:cs typeface="Calibri Light"/>
              </a:rPr>
              <a:t>S</a:t>
            </a:r>
            <a:r>
              <a:rPr sz="4400" b="0" dirty="0">
                <a:solidFill>
                  <a:srgbClr val="FF0000"/>
                </a:solidFill>
                <a:latin typeface="Calibri Light"/>
                <a:cs typeface="Calibri Light"/>
              </a:rPr>
              <a:t>O </a:t>
            </a:r>
            <a:r>
              <a:rPr sz="4400" b="0" spc="-25" dirty="0">
                <a:solidFill>
                  <a:srgbClr val="FF0000"/>
                </a:solidFill>
                <a:latin typeface="Calibri Light"/>
                <a:cs typeface="Calibri Light"/>
              </a:rPr>
              <a:t>S</a:t>
            </a:r>
            <a:r>
              <a:rPr sz="4400" b="0" spc="-5" dirty="0">
                <a:solidFill>
                  <a:srgbClr val="FF0000"/>
                </a:solidFill>
                <a:latin typeface="Calibri Light"/>
                <a:cs typeface="Calibri Light"/>
              </a:rPr>
              <a:t>Á</a:t>
            </a:r>
            <a:r>
              <a:rPr sz="4400" b="0" dirty="0">
                <a:solidFill>
                  <a:srgbClr val="FF0000"/>
                </a:solidFill>
                <a:latin typeface="Calibri Light"/>
                <a:cs typeface="Calibri Light"/>
              </a:rPr>
              <a:t>NH</a:t>
            </a:r>
            <a:r>
              <a:rPr sz="4400" b="0" spc="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400" b="0" spc="-25" dirty="0">
                <a:solidFill>
                  <a:srgbClr val="FF0000"/>
                </a:solidFill>
                <a:latin typeface="Calibri Light"/>
                <a:cs typeface="Calibri Light"/>
              </a:rPr>
              <a:t>2</a:t>
            </a:r>
            <a:r>
              <a:rPr sz="4400" b="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400" b="0" spc="-25" dirty="0">
                <a:solidFill>
                  <a:srgbClr val="FF0000"/>
                </a:solidFill>
                <a:latin typeface="Calibri Light"/>
                <a:cs typeface="Calibri Light"/>
              </a:rPr>
              <a:t>P</a:t>
            </a:r>
            <a:r>
              <a:rPr sz="4400" b="0" dirty="0">
                <a:solidFill>
                  <a:srgbClr val="FF0000"/>
                </a:solidFill>
                <a:latin typeface="Calibri Light"/>
                <a:cs typeface="Calibri Light"/>
              </a:rPr>
              <a:t>HƯ</a:t>
            </a:r>
            <a:r>
              <a:rPr sz="4400" b="0" spc="-40" dirty="0">
                <a:solidFill>
                  <a:srgbClr val="FF0000"/>
                </a:solidFill>
                <a:latin typeface="Calibri Light"/>
                <a:cs typeface="Calibri Light"/>
              </a:rPr>
              <a:t>Ơ</a:t>
            </a:r>
            <a:r>
              <a:rPr sz="4400" b="0" dirty="0">
                <a:solidFill>
                  <a:srgbClr val="FF0000"/>
                </a:solidFill>
                <a:latin typeface="Calibri Light"/>
                <a:cs typeface="Calibri Light"/>
              </a:rPr>
              <a:t>NG</a:t>
            </a:r>
            <a:r>
              <a:rPr sz="4400" b="0" spc="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400" b="0" spc="-25" dirty="0">
                <a:solidFill>
                  <a:srgbClr val="FF0000"/>
                </a:solidFill>
                <a:latin typeface="Calibri Light"/>
                <a:cs typeface="Calibri Light"/>
              </a:rPr>
              <a:t>P</a:t>
            </a:r>
            <a:r>
              <a:rPr sz="4400" b="0" dirty="0">
                <a:solidFill>
                  <a:srgbClr val="FF0000"/>
                </a:solidFill>
                <a:latin typeface="Calibri Light"/>
                <a:cs typeface="Calibri Light"/>
              </a:rPr>
              <a:t>H</a:t>
            </a:r>
            <a:r>
              <a:rPr sz="4400" b="0" spc="-5" dirty="0">
                <a:solidFill>
                  <a:srgbClr val="FF0000"/>
                </a:solidFill>
                <a:latin typeface="Calibri Light"/>
                <a:cs typeface="Calibri Light"/>
              </a:rPr>
              <a:t>Á</a:t>
            </a:r>
            <a:r>
              <a:rPr sz="4400" b="0" spc="-25" dirty="0">
                <a:solidFill>
                  <a:srgbClr val="FF0000"/>
                </a:solidFill>
                <a:latin typeface="Calibri Light"/>
                <a:cs typeface="Calibri Light"/>
              </a:rPr>
              <a:t>P</a:t>
            </a:r>
            <a:r>
              <a:rPr sz="4400" b="0" spc="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400" b="0" dirty="0">
                <a:solidFill>
                  <a:srgbClr val="FF0000"/>
                </a:solidFill>
                <a:latin typeface="Calibri Light"/>
                <a:cs typeface="Calibri Light"/>
              </a:rPr>
              <a:t>ĐI</a:t>
            </a:r>
            <a:r>
              <a:rPr sz="4400" b="0" spc="-30" dirty="0">
                <a:solidFill>
                  <a:srgbClr val="FF0000"/>
                </a:solidFill>
                <a:latin typeface="Calibri Light"/>
                <a:cs typeface="Calibri Light"/>
              </a:rPr>
              <a:t>ỀU</a:t>
            </a:r>
            <a:r>
              <a:rPr sz="4400" b="0" spc="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400" b="0" spc="-5" dirty="0">
                <a:solidFill>
                  <a:srgbClr val="FF0000"/>
                </a:solidFill>
                <a:latin typeface="Calibri Light"/>
                <a:cs typeface="Calibri Light"/>
              </a:rPr>
              <a:t>TR</a:t>
            </a:r>
            <a:r>
              <a:rPr sz="4400" b="0" dirty="0">
                <a:solidFill>
                  <a:srgbClr val="FF0000"/>
                </a:solidFill>
                <a:latin typeface="Calibri Light"/>
                <a:cs typeface="Calibri Light"/>
              </a:rPr>
              <a:t>Ị </a:t>
            </a:r>
            <a:r>
              <a:rPr sz="4400" b="0" spc="5" dirty="0">
                <a:solidFill>
                  <a:srgbClr val="FF0000"/>
                </a:solidFill>
                <a:latin typeface="Calibri Light"/>
                <a:cs typeface="Calibri Light"/>
              </a:rPr>
              <a:t>K</a:t>
            </a:r>
            <a:r>
              <a:rPr sz="4400" b="0" spc="-30" dirty="0">
                <a:solidFill>
                  <a:srgbClr val="FF0000"/>
                </a:solidFill>
                <a:latin typeface="Calibri Light"/>
                <a:cs typeface="Calibri Light"/>
              </a:rPr>
              <a:t>Ế</a:t>
            </a:r>
            <a:r>
              <a:rPr sz="4400" b="0" dirty="0">
                <a:solidFill>
                  <a:srgbClr val="FF0000"/>
                </a:solidFill>
                <a:latin typeface="Calibri Light"/>
                <a:cs typeface="Calibri Light"/>
              </a:rPr>
              <a:t>T </a:t>
            </a:r>
            <a:r>
              <a:rPr sz="4400" b="0" spc="-10" dirty="0">
                <a:solidFill>
                  <a:srgbClr val="FF0000"/>
                </a:solidFill>
                <a:latin typeface="Calibri Light"/>
                <a:cs typeface="Calibri Light"/>
              </a:rPr>
              <a:t>Q</a:t>
            </a:r>
            <a:r>
              <a:rPr sz="4400" b="0" spc="-30" dirty="0">
                <a:solidFill>
                  <a:srgbClr val="FF0000"/>
                </a:solidFill>
                <a:latin typeface="Calibri Light"/>
                <a:cs typeface="Calibri Light"/>
              </a:rPr>
              <a:t>U</a:t>
            </a:r>
            <a:r>
              <a:rPr sz="4400" b="0" dirty="0">
                <a:solidFill>
                  <a:srgbClr val="FF0000"/>
                </a:solidFill>
                <a:latin typeface="Calibri Light"/>
                <a:cs typeface="Calibri Light"/>
              </a:rPr>
              <a:t>Ả </a:t>
            </a:r>
            <a:r>
              <a:rPr sz="4400" b="0" spc="-30" dirty="0">
                <a:solidFill>
                  <a:srgbClr val="FF0000"/>
                </a:solidFill>
                <a:latin typeface="Calibri Light"/>
                <a:cs typeface="Calibri Light"/>
              </a:rPr>
              <a:t>L</a:t>
            </a:r>
            <a:r>
              <a:rPr sz="4400" b="0" spc="-5" dirty="0">
                <a:solidFill>
                  <a:srgbClr val="FF0000"/>
                </a:solidFill>
                <a:latin typeface="Calibri Light"/>
                <a:cs typeface="Calibri Light"/>
              </a:rPr>
              <a:t>À</a:t>
            </a:r>
            <a:r>
              <a:rPr sz="4400" b="0" dirty="0">
                <a:solidFill>
                  <a:srgbClr val="FF0000"/>
                </a:solidFill>
                <a:latin typeface="Calibri Light"/>
                <a:cs typeface="Calibri Light"/>
              </a:rPr>
              <a:t>NH</a:t>
            </a:r>
            <a:r>
              <a:rPr sz="4400" b="0" spc="5" dirty="0">
                <a:solidFill>
                  <a:srgbClr val="FF0000"/>
                </a:solidFill>
                <a:latin typeface="Calibri Light"/>
                <a:cs typeface="Calibri Light"/>
              </a:rPr>
              <a:t> X</a:t>
            </a:r>
            <a:r>
              <a:rPr sz="4400" b="0" dirty="0">
                <a:solidFill>
                  <a:srgbClr val="FF0000"/>
                </a:solidFill>
                <a:latin typeface="Calibri Light"/>
                <a:cs typeface="Calibri Light"/>
              </a:rPr>
              <a:t>Ư</a:t>
            </a:r>
            <a:r>
              <a:rPr sz="4400" b="0" spc="-40" dirty="0">
                <a:solidFill>
                  <a:srgbClr val="FF0000"/>
                </a:solidFill>
                <a:latin typeface="Calibri Light"/>
                <a:cs typeface="Calibri Light"/>
              </a:rPr>
              <a:t>Ơ</a:t>
            </a:r>
            <a:r>
              <a:rPr sz="4400" b="0" dirty="0">
                <a:solidFill>
                  <a:srgbClr val="FF0000"/>
                </a:solidFill>
                <a:latin typeface="Calibri Light"/>
                <a:cs typeface="Calibri Light"/>
              </a:rPr>
              <a:t>NG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75932"/>
            <a:ext cx="3209925" cy="872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BÓ B</a:t>
            </a:r>
            <a:r>
              <a:rPr sz="2800" spc="-80" dirty="0">
                <a:latin typeface="Calibri"/>
                <a:cs typeface="Calibri"/>
              </a:rPr>
              <a:t>Ộ</a:t>
            </a:r>
            <a:r>
              <a:rPr sz="280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K</a:t>
            </a:r>
            <a:r>
              <a:rPr sz="2800" spc="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X 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Ẹ</a:t>
            </a: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</a:t>
            </a:r>
            <a:r>
              <a:rPr sz="2800" spc="-10" dirty="0">
                <a:latin typeface="Calibri"/>
                <a:cs typeface="Calibri"/>
              </a:rPr>
              <a:t>Í</a:t>
            </a:r>
            <a:r>
              <a:rPr sz="2800" dirty="0">
                <a:latin typeface="Calibri"/>
                <a:cs typeface="Calibri"/>
              </a:rPr>
              <a:t>T 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É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É</a:t>
            </a:r>
            <a:r>
              <a:rPr sz="2800" spc="-15" dirty="0">
                <a:latin typeface="Calibri"/>
                <a:cs typeface="Calibri"/>
              </a:rPr>
              <a:t>P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7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S</a:t>
            </a:r>
            <a:r>
              <a:rPr dirty="0"/>
              <a:t>O </a:t>
            </a:r>
            <a:r>
              <a:rPr spc="-25" dirty="0"/>
              <a:t>S</a:t>
            </a:r>
            <a:r>
              <a:rPr spc="-5" dirty="0"/>
              <a:t>Á</a:t>
            </a:r>
            <a:r>
              <a:rPr dirty="0"/>
              <a:t>NH</a:t>
            </a:r>
            <a:r>
              <a:rPr spc="5" dirty="0"/>
              <a:t> </a:t>
            </a:r>
            <a:r>
              <a:rPr spc="-25" dirty="0"/>
              <a:t>2</a:t>
            </a:r>
            <a:r>
              <a:rPr dirty="0"/>
              <a:t> </a:t>
            </a:r>
            <a:r>
              <a:rPr spc="-10" dirty="0"/>
              <a:t>Q</a:t>
            </a:r>
            <a:r>
              <a:rPr spc="-114" dirty="0"/>
              <a:t>U</a:t>
            </a:r>
            <a:r>
              <a:rPr dirty="0"/>
              <a:t>Á </a:t>
            </a:r>
            <a:r>
              <a:rPr spc="-5" dirty="0"/>
              <a:t>TR</a:t>
            </a:r>
            <a:r>
              <a:rPr dirty="0"/>
              <a:t>ÌNH</a:t>
            </a:r>
            <a:r>
              <a:rPr spc="5" dirty="0"/>
              <a:t> </a:t>
            </a:r>
            <a:r>
              <a:rPr spc="-30" dirty="0"/>
              <a:t>L</a:t>
            </a:r>
            <a:r>
              <a:rPr spc="-5" dirty="0"/>
              <a:t>À</a:t>
            </a:r>
            <a:r>
              <a:rPr dirty="0"/>
              <a:t>NH</a:t>
            </a:r>
            <a:r>
              <a:rPr spc="5" dirty="0"/>
              <a:t> X</a:t>
            </a:r>
            <a:r>
              <a:rPr dirty="0"/>
              <a:t>Ư</a:t>
            </a:r>
            <a:r>
              <a:rPr spc="-40" dirty="0"/>
              <a:t>Ơ</a:t>
            </a:r>
            <a:r>
              <a:rPr dirty="0"/>
              <a:t>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369199"/>
            <a:ext cx="6087745" cy="193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5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ì</a:t>
            </a:r>
            <a:r>
              <a:rPr sz="2800" dirty="0">
                <a:latin typeface="Calibri"/>
                <a:cs typeface="Calibri"/>
              </a:rPr>
              <a:t>nh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ức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</a:t>
            </a:r>
            <a:r>
              <a:rPr sz="2800" spc="-30" dirty="0">
                <a:latin typeface="Calibri"/>
                <a:cs typeface="Calibri"/>
              </a:rPr>
              <a:t>ấ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đ</a:t>
            </a:r>
            <a:r>
              <a:rPr sz="2800" spc="-5" dirty="0">
                <a:latin typeface="Calibri"/>
                <a:cs typeface="Calibri"/>
              </a:rPr>
              <a:t>ộ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Ki</a:t>
            </a:r>
            <a:r>
              <a:rPr sz="2800" spc="-20" dirty="0">
                <a:latin typeface="Calibri"/>
                <a:cs typeface="Calibri"/>
              </a:rPr>
              <a:t>ể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x</a:t>
            </a:r>
            <a:r>
              <a:rPr sz="2800" spc="-20" dirty="0">
                <a:latin typeface="Calibri"/>
                <a:cs typeface="Calibri"/>
              </a:rPr>
              <a:t>ư</a:t>
            </a:r>
            <a:r>
              <a:rPr sz="2800" spc="5" dirty="0">
                <a:latin typeface="Calibri"/>
                <a:cs typeface="Calibri"/>
              </a:rPr>
              <a:t>ơn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ô 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ả</a:t>
            </a:r>
            <a:r>
              <a:rPr sz="2800" dirty="0">
                <a:latin typeface="Calibri"/>
                <a:cs typeface="Calibri"/>
              </a:rPr>
              <a:t> quá </a:t>
            </a:r>
            <a:r>
              <a:rPr sz="2800" spc="-15" dirty="0">
                <a:latin typeface="Calibri"/>
                <a:cs typeface="Calibri"/>
              </a:rPr>
              <a:t>tr</a:t>
            </a:r>
            <a:r>
              <a:rPr sz="2800" spc="-5" dirty="0">
                <a:latin typeface="Calibri"/>
                <a:cs typeface="Calibri"/>
              </a:rPr>
              <a:t>ì</a:t>
            </a:r>
            <a:r>
              <a:rPr sz="2800" dirty="0">
                <a:latin typeface="Calibri"/>
                <a:cs typeface="Calibri"/>
              </a:rPr>
              <a:t>nh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x</a:t>
            </a:r>
            <a:r>
              <a:rPr sz="2800" spc="-20" dirty="0">
                <a:latin typeface="Calibri"/>
                <a:cs typeface="Calibri"/>
              </a:rPr>
              <a:t>ư</a:t>
            </a:r>
            <a:r>
              <a:rPr sz="2800" spc="5" dirty="0">
                <a:latin typeface="Calibri"/>
                <a:cs typeface="Calibri"/>
              </a:rPr>
              <a:t>ơn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Đặ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 đ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ểm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ì</a:t>
            </a:r>
            <a:r>
              <a:rPr sz="2800" dirty="0">
                <a:latin typeface="Calibri"/>
                <a:cs typeface="Calibri"/>
              </a:rPr>
              <a:t>nh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ả</a:t>
            </a:r>
            <a:r>
              <a:rPr sz="2800" dirty="0">
                <a:latin typeface="Calibri"/>
                <a:cs typeface="Calibri"/>
              </a:rPr>
              <a:t>nh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X qu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ng</a:t>
            </a:r>
            <a:r>
              <a:rPr sz="2800" spc="-5" dirty="0">
                <a:latin typeface="Calibri"/>
                <a:cs typeface="Calibri"/>
              </a:rPr>
              <a:t> là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x</a:t>
            </a:r>
            <a:r>
              <a:rPr sz="2800" spc="-20" dirty="0">
                <a:latin typeface="Calibri"/>
                <a:cs typeface="Calibri"/>
              </a:rPr>
              <a:t>ư</a:t>
            </a:r>
            <a:r>
              <a:rPr sz="2800" spc="5" dirty="0">
                <a:latin typeface="Calibri"/>
                <a:cs typeface="Calibri"/>
              </a:rPr>
              <a:t>ơn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7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G</a:t>
            </a:r>
            <a:r>
              <a:rPr spc="-5" dirty="0"/>
              <a:t>H</a:t>
            </a:r>
            <a:r>
              <a:rPr dirty="0"/>
              <a:t>I</a:t>
            </a:r>
            <a:r>
              <a:rPr spc="5" dirty="0"/>
              <a:t> </a:t>
            </a:r>
            <a:r>
              <a:rPr dirty="0"/>
              <a:t>N</a:t>
            </a:r>
            <a:r>
              <a:rPr spc="-5" dirty="0"/>
              <a:t>H</a:t>
            </a:r>
            <a:r>
              <a:rPr spc="-30" dirty="0"/>
              <a:t>Ớ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734059"/>
            <a:ext cx="899350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spc="-5" dirty="0">
                <a:solidFill>
                  <a:srgbClr val="FF0000"/>
                </a:solidFill>
                <a:latin typeface="Calibri Light"/>
                <a:cs typeface="Calibri Light"/>
              </a:rPr>
              <a:t>CÁ</a:t>
            </a:r>
            <a:r>
              <a:rPr sz="4400" b="0" dirty="0">
                <a:solidFill>
                  <a:srgbClr val="FF0000"/>
                </a:solidFill>
                <a:latin typeface="Calibri Light"/>
                <a:cs typeface="Calibri Light"/>
              </a:rPr>
              <a:t>C NG</a:t>
            </a:r>
            <a:r>
              <a:rPr sz="4400" b="0" spc="-30" dirty="0">
                <a:solidFill>
                  <a:srgbClr val="FF0000"/>
                </a:solidFill>
                <a:latin typeface="Calibri Light"/>
                <a:cs typeface="Calibri Light"/>
              </a:rPr>
              <a:t>U</a:t>
            </a:r>
            <a:r>
              <a:rPr sz="4400" b="0" spc="-5" dirty="0">
                <a:solidFill>
                  <a:srgbClr val="FF0000"/>
                </a:solidFill>
                <a:latin typeface="Calibri Light"/>
                <a:cs typeface="Calibri Light"/>
              </a:rPr>
              <a:t>Y</a:t>
            </a:r>
            <a:r>
              <a:rPr sz="4400" b="0" spc="-30" dirty="0">
                <a:solidFill>
                  <a:srgbClr val="FF0000"/>
                </a:solidFill>
                <a:latin typeface="Calibri Light"/>
                <a:cs typeface="Calibri Light"/>
              </a:rPr>
              <a:t>Ê</a:t>
            </a:r>
            <a:r>
              <a:rPr sz="4400" b="0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r>
              <a:rPr sz="4400" b="0" spc="1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400" b="0" spc="-5" dirty="0">
                <a:solidFill>
                  <a:srgbClr val="FF0000"/>
                </a:solidFill>
                <a:latin typeface="Calibri Light"/>
                <a:cs typeface="Calibri Light"/>
              </a:rPr>
              <a:t>TẮ</a:t>
            </a:r>
            <a:r>
              <a:rPr sz="4400" b="0" dirty="0">
                <a:solidFill>
                  <a:srgbClr val="FF0000"/>
                </a:solidFill>
                <a:latin typeface="Calibri Light"/>
                <a:cs typeface="Calibri Light"/>
              </a:rPr>
              <a:t>C ĐI</a:t>
            </a:r>
            <a:r>
              <a:rPr sz="4400" b="0" spc="-30" dirty="0">
                <a:solidFill>
                  <a:srgbClr val="FF0000"/>
                </a:solidFill>
                <a:latin typeface="Calibri Light"/>
                <a:cs typeface="Calibri Light"/>
              </a:rPr>
              <a:t>ỀU</a:t>
            </a:r>
            <a:r>
              <a:rPr sz="4400" b="0" spc="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400" b="0" spc="-5" dirty="0">
                <a:solidFill>
                  <a:srgbClr val="FF0000"/>
                </a:solidFill>
                <a:latin typeface="Calibri Light"/>
                <a:cs typeface="Calibri Light"/>
              </a:rPr>
              <a:t>TR</a:t>
            </a:r>
            <a:r>
              <a:rPr sz="4400" b="0" dirty="0">
                <a:solidFill>
                  <a:srgbClr val="FF0000"/>
                </a:solidFill>
                <a:latin typeface="Calibri Light"/>
                <a:cs typeface="Calibri Light"/>
              </a:rPr>
              <a:t>Ị</a:t>
            </a:r>
            <a:r>
              <a:rPr sz="4400" b="0" spc="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400" b="0" dirty="0">
                <a:solidFill>
                  <a:srgbClr val="FF0000"/>
                </a:solidFill>
                <a:latin typeface="Calibri Light"/>
                <a:cs typeface="Calibri Light"/>
              </a:rPr>
              <a:t>G</a:t>
            </a:r>
            <a:r>
              <a:rPr sz="4400" b="0" spc="-310" dirty="0">
                <a:solidFill>
                  <a:srgbClr val="FF0000"/>
                </a:solidFill>
                <a:latin typeface="Calibri Light"/>
                <a:cs typeface="Calibri Light"/>
              </a:rPr>
              <a:t>Ã</a:t>
            </a:r>
            <a:r>
              <a:rPr sz="4400" b="0" dirty="0">
                <a:solidFill>
                  <a:srgbClr val="FF0000"/>
                </a:solidFill>
                <a:latin typeface="Calibri Light"/>
                <a:cs typeface="Calibri Light"/>
              </a:rPr>
              <a:t>Y </a:t>
            </a:r>
            <a:r>
              <a:rPr sz="4400" b="0" spc="5" dirty="0">
                <a:solidFill>
                  <a:srgbClr val="FF0000"/>
                </a:solidFill>
                <a:latin typeface="Calibri Light"/>
                <a:cs typeface="Calibri Light"/>
              </a:rPr>
              <a:t>X</a:t>
            </a:r>
            <a:r>
              <a:rPr sz="4400" b="0" dirty="0">
                <a:solidFill>
                  <a:srgbClr val="FF0000"/>
                </a:solidFill>
                <a:latin typeface="Calibri Light"/>
                <a:cs typeface="Calibri Light"/>
              </a:rPr>
              <a:t>Ư</a:t>
            </a:r>
            <a:r>
              <a:rPr sz="4400" b="0" spc="-40" dirty="0">
                <a:solidFill>
                  <a:srgbClr val="FF0000"/>
                </a:solidFill>
                <a:latin typeface="Calibri Light"/>
                <a:cs typeface="Calibri Light"/>
              </a:rPr>
              <a:t>Ơ</a:t>
            </a:r>
            <a:r>
              <a:rPr sz="4400" b="0" dirty="0">
                <a:solidFill>
                  <a:srgbClr val="FF0000"/>
                </a:solidFill>
                <a:latin typeface="Calibri Light"/>
                <a:cs typeface="Calibri Light"/>
              </a:rPr>
              <a:t>NG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3399423"/>
            <a:ext cx="9914255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ÀN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-90" dirty="0">
                <a:latin typeface="Calibri"/>
                <a:cs typeface="Calibri"/>
              </a:rPr>
              <a:t>Ư</a:t>
            </a:r>
            <a:r>
              <a:rPr sz="2800" spc="-5" dirty="0">
                <a:latin typeface="Calibri"/>
                <a:cs typeface="Calibri"/>
              </a:rPr>
              <a:t>Ơ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À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</a:t>
            </a:r>
            <a:r>
              <a:rPr sz="2800" spc="-5" dirty="0">
                <a:latin typeface="Calibri"/>
                <a:cs typeface="Calibri"/>
              </a:rPr>
              <a:t>Ế</a:t>
            </a:r>
            <a:r>
              <a:rPr sz="2800" dirty="0">
                <a:latin typeface="Calibri"/>
                <a:cs typeface="Calibri"/>
              </a:rPr>
              <a:t>T </a:t>
            </a:r>
            <a:r>
              <a:rPr sz="2800" spc="-20" dirty="0">
                <a:latin typeface="Calibri"/>
                <a:cs typeface="Calibri"/>
              </a:rPr>
              <a:t>Q</a:t>
            </a:r>
            <a:r>
              <a:rPr sz="2800" spc="-80" dirty="0">
                <a:latin typeface="Calibri"/>
                <a:cs typeface="Calibri"/>
              </a:rPr>
              <a:t>U</a:t>
            </a:r>
            <a:r>
              <a:rPr sz="2800" spc="-20" dirty="0">
                <a:latin typeface="Calibri"/>
                <a:cs typeface="Calibri"/>
              </a:rPr>
              <a:t>Ả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Ố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Ù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80" dirty="0">
                <a:latin typeface="Calibri"/>
                <a:cs typeface="Calibri"/>
              </a:rPr>
              <a:t>Ủ</a:t>
            </a: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ĐI</a:t>
            </a:r>
            <a:r>
              <a:rPr sz="2800" spc="-5" dirty="0">
                <a:latin typeface="Calibri"/>
                <a:cs typeface="Calibri"/>
              </a:rPr>
              <a:t>Ề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RỊ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spc="-225" dirty="0">
                <a:latin typeface="Calibri"/>
                <a:cs typeface="Calibri"/>
              </a:rPr>
              <a:t>Ã</a:t>
            </a:r>
            <a:r>
              <a:rPr sz="2800" dirty="0">
                <a:latin typeface="Calibri"/>
                <a:cs typeface="Calibri"/>
              </a:rPr>
              <a:t>Y 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-90" dirty="0">
                <a:latin typeface="Calibri"/>
                <a:cs typeface="Calibri"/>
              </a:rPr>
              <a:t>Ư</a:t>
            </a:r>
            <a:r>
              <a:rPr sz="2800" spc="-5" dirty="0">
                <a:latin typeface="Calibri"/>
                <a:cs typeface="Calibri"/>
              </a:rPr>
              <a:t>Ơ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</Words>
  <Application>Microsoft Office PowerPoint</Application>
  <PresentationFormat>Widescreen</PresentationFormat>
  <Paragraphs>18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ĐIỀU TRỊ PHẪU THUẬT KHX NẸP VÍT NÉN ÉP</vt:lpstr>
      <vt:lpstr>PowerPoint Presentation</vt:lpstr>
      <vt:lpstr>PowerPoint Presentation</vt:lpstr>
      <vt:lpstr>SO SÁNH 2 QUÁ TRÌNH LÀNH XƯƠNG?</vt:lpstr>
      <vt:lpstr>GHI NHỚ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Nguyen, Phu (Manufacturing, Clayton)</cp:lastModifiedBy>
  <cp:revision>1</cp:revision>
  <dcterms:created xsi:type="dcterms:W3CDTF">2020-06-04T17:06:53Z</dcterms:created>
  <dcterms:modified xsi:type="dcterms:W3CDTF">2020-06-04T09:02:37Z</dcterms:modified>
</cp:coreProperties>
</file>