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02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32307"/>
            <a:ext cx="1035812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4011"/>
            <a:ext cx="10358120" cy="2807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5593" y="2657348"/>
            <a:ext cx="142176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0" dirty="0">
                <a:latin typeface="Calibri Light"/>
                <a:cs typeface="Calibri Light"/>
              </a:rPr>
              <a:t>CA </a:t>
            </a:r>
            <a:r>
              <a:rPr sz="6000" b="0" spc="-35" dirty="0">
                <a:latin typeface="Calibri Light"/>
                <a:cs typeface="Calibri Light"/>
              </a:rPr>
              <a:t>3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00"/>
              </a:lnSpc>
            </a:pPr>
            <a:r>
              <a:rPr dirty="0">
                <a:solidFill>
                  <a:srgbClr val="FF0000"/>
                </a:solidFill>
              </a:rPr>
              <a:t>ĐI</a:t>
            </a:r>
            <a:r>
              <a:rPr spc="-30" dirty="0">
                <a:solidFill>
                  <a:srgbClr val="FF0000"/>
                </a:solidFill>
              </a:rPr>
              <a:t>ỀU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</a:t>
            </a:r>
            <a:r>
              <a:rPr dirty="0">
                <a:solidFill>
                  <a:srgbClr val="FF0000"/>
                </a:solidFill>
              </a:rPr>
              <a:t>Ị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BẢ</a:t>
            </a:r>
            <a:r>
              <a:rPr dirty="0">
                <a:solidFill>
                  <a:srgbClr val="FF0000"/>
                </a:solidFill>
              </a:rPr>
              <a:t>O </a:t>
            </a:r>
            <a:r>
              <a:rPr spc="-5" dirty="0">
                <a:solidFill>
                  <a:srgbClr val="FF0000"/>
                </a:solidFill>
              </a:rPr>
              <a:t>TỒ</a:t>
            </a:r>
            <a:r>
              <a:rPr dirty="0">
                <a:solidFill>
                  <a:srgbClr val="FF0000"/>
                </a:solidFill>
              </a:rPr>
              <a:t>N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G</a:t>
            </a:r>
            <a:r>
              <a:rPr spc="-310" dirty="0">
                <a:solidFill>
                  <a:srgbClr val="FF0000"/>
                </a:solidFill>
              </a:rPr>
              <a:t>Ã</a:t>
            </a:r>
            <a:r>
              <a:rPr dirty="0">
                <a:solidFill>
                  <a:srgbClr val="FF0000"/>
                </a:solidFill>
              </a:rPr>
              <a:t>Y Đ</a:t>
            </a:r>
            <a:r>
              <a:rPr spc="-5" dirty="0">
                <a:solidFill>
                  <a:srgbClr val="FF0000"/>
                </a:solidFill>
              </a:rPr>
              <a:t>Ầ</a:t>
            </a:r>
            <a:r>
              <a:rPr spc="-30" dirty="0">
                <a:solidFill>
                  <a:srgbClr val="FF0000"/>
                </a:solidFill>
              </a:rPr>
              <a:t>U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30" dirty="0">
                <a:solidFill>
                  <a:srgbClr val="FF0000"/>
                </a:solidFill>
              </a:rPr>
              <a:t>D</a:t>
            </a:r>
            <a:r>
              <a:rPr dirty="0">
                <a:solidFill>
                  <a:srgbClr val="FF0000"/>
                </a:solidFill>
              </a:rPr>
              <a:t>Ư</a:t>
            </a:r>
            <a:r>
              <a:rPr spc="-40" dirty="0">
                <a:solidFill>
                  <a:srgbClr val="FF0000"/>
                </a:solidFill>
              </a:rPr>
              <a:t>Ớ</a:t>
            </a:r>
            <a:r>
              <a:rPr dirty="0">
                <a:solidFill>
                  <a:srgbClr val="FF0000"/>
                </a:solidFill>
              </a:rPr>
              <a:t>I</a:t>
            </a:r>
            <a:r>
              <a:rPr spc="5" dirty="0">
                <a:solidFill>
                  <a:srgbClr val="FF0000"/>
                </a:solidFill>
              </a:rPr>
              <a:t> X</a:t>
            </a:r>
            <a:r>
              <a:rPr dirty="0">
                <a:solidFill>
                  <a:srgbClr val="FF0000"/>
                </a:solidFill>
              </a:rPr>
              <a:t>Ư</a:t>
            </a:r>
            <a:r>
              <a:rPr spc="-40" dirty="0">
                <a:solidFill>
                  <a:srgbClr val="FF0000"/>
                </a:solidFill>
              </a:rPr>
              <a:t>Ơ</a:t>
            </a:r>
            <a:r>
              <a:rPr dirty="0">
                <a:solidFill>
                  <a:srgbClr val="FF0000"/>
                </a:solidFill>
              </a:rPr>
              <a:t>NG </a:t>
            </a:r>
            <a:r>
              <a:rPr spc="-40" dirty="0">
                <a:solidFill>
                  <a:srgbClr val="FF0000"/>
                </a:solidFill>
              </a:rPr>
              <a:t>Q</a:t>
            </a:r>
            <a:r>
              <a:rPr spc="-114" dirty="0">
                <a:solidFill>
                  <a:srgbClr val="FF0000"/>
                </a:solidFill>
              </a:rPr>
              <a:t>U</a:t>
            </a:r>
            <a:r>
              <a:rPr spc="-310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878215"/>
            <a:ext cx="5125720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ĐI</a:t>
            </a:r>
            <a:r>
              <a:rPr sz="2800" spc="-5" dirty="0">
                <a:latin typeface="Calibri"/>
                <a:cs typeface="Calibri"/>
              </a:rPr>
              <a:t>Ề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RỊ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Ô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Ổ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YÊ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25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Ắ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ĐI</a:t>
            </a:r>
            <a:r>
              <a:rPr sz="2800" spc="-5" dirty="0">
                <a:latin typeface="Calibri"/>
                <a:cs typeface="Calibri"/>
              </a:rPr>
              <a:t>Ề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RỊ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BẢ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8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Ồ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Ỉ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ĐỊ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ĐI</a:t>
            </a:r>
            <a:r>
              <a:rPr sz="2800" spc="-5" dirty="0">
                <a:latin typeface="Calibri"/>
                <a:cs typeface="Calibri"/>
              </a:rPr>
              <a:t>Ề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RỊ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BẢ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8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Ồ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8" y="2105659"/>
            <a:ext cx="3764279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ệ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-5" dirty="0">
                <a:latin typeface="Calibri"/>
                <a:cs typeface="Calibri"/>
              </a:rPr>
              <a:t>â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</a:t>
            </a:r>
            <a:r>
              <a:rPr sz="2800" spc="-15" dirty="0">
                <a:latin typeface="Calibri"/>
                <a:cs typeface="Calibri"/>
              </a:rPr>
              <a:t>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ổi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1019"/>
              </a:spcBef>
            </a:pP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70" dirty="0">
                <a:latin typeface="Calibri"/>
                <a:cs typeface="Calibri"/>
              </a:rPr>
              <a:t>ã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đ</a:t>
            </a:r>
            <a:r>
              <a:rPr sz="2800" spc="-20" dirty="0">
                <a:latin typeface="Calibri"/>
                <a:cs typeface="Calibri"/>
              </a:rPr>
              <a:t>ầ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dư</a:t>
            </a:r>
            <a:r>
              <a:rPr sz="2800" spc="5" dirty="0">
                <a:latin typeface="Calibri"/>
                <a:cs typeface="Calibri"/>
              </a:rPr>
              <a:t>ớ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 Ph</a:t>
            </a:r>
            <a:r>
              <a:rPr sz="2800" spc="-5" dirty="0">
                <a:latin typeface="Calibri"/>
                <a:cs typeface="Calibri"/>
              </a:rPr>
              <a:t>ả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</a:t>
            </a:r>
            <a:r>
              <a:rPr sz="2800" spc="-5" dirty="0">
                <a:latin typeface="Calibri"/>
                <a:cs typeface="Calibri"/>
              </a:rPr>
              <a:t>ạ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kh</a:t>
            </a:r>
            <a:r>
              <a:rPr sz="2800" spc="5" dirty="0">
                <a:latin typeface="Calibri"/>
                <a:cs typeface="Calibri"/>
              </a:rPr>
              <a:t>ớ</a:t>
            </a:r>
            <a:r>
              <a:rPr sz="2800" dirty="0">
                <a:latin typeface="Calibri"/>
                <a:cs typeface="Calibri"/>
              </a:rPr>
              <a:t>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4737" y="1595436"/>
            <a:ext cx="42291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Nắn</a:t>
            </a:r>
            <a:r>
              <a:rPr spc="5" dirty="0"/>
              <a:t> </a:t>
            </a:r>
            <a:r>
              <a:rPr dirty="0"/>
              <a:t>bó</a:t>
            </a:r>
            <a:r>
              <a:rPr spc="10" dirty="0"/>
              <a:t> </a:t>
            </a:r>
            <a:r>
              <a:rPr dirty="0"/>
              <a:t>b</a:t>
            </a:r>
            <a:r>
              <a:rPr spc="5" dirty="0"/>
              <a:t>ộ</a:t>
            </a:r>
            <a:r>
              <a:rPr spc="-15" dirty="0"/>
              <a:t>t,</a:t>
            </a:r>
            <a:r>
              <a:rPr dirty="0"/>
              <a:t> </a:t>
            </a:r>
            <a:r>
              <a:rPr spc="-5" dirty="0"/>
              <a:t>k</a:t>
            </a:r>
            <a:r>
              <a:rPr dirty="0"/>
              <a:t>ế</a:t>
            </a:r>
            <a:r>
              <a:rPr spc="-15" dirty="0"/>
              <a:t>t</a:t>
            </a:r>
            <a:r>
              <a:rPr spc="10" dirty="0"/>
              <a:t> </a:t>
            </a:r>
            <a:r>
              <a:rPr spc="-25" dirty="0"/>
              <a:t>quả</a:t>
            </a:r>
            <a:r>
              <a:rPr spc="5" dirty="0"/>
              <a:t> </a:t>
            </a:r>
            <a:r>
              <a:rPr spc="-25" dirty="0"/>
              <a:t>sau</a:t>
            </a:r>
            <a:r>
              <a:rPr spc="5" dirty="0"/>
              <a:t> </a:t>
            </a:r>
            <a:r>
              <a:rPr spc="-25" dirty="0"/>
              <a:t>3</a:t>
            </a:r>
            <a:r>
              <a:rPr dirty="0"/>
              <a:t> </a:t>
            </a:r>
            <a:r>
              <a:rPr spc="-15" dirty="0"/>
              <a:t>t</a:t>
            </a:r>
            <a:r>
              <a:rPr spc="-30" dirty="0"/>
              <a:t>h</a:t>
            </a:r>
            <a:r>
              <a:rPr spc="-25" dirty="0"/>
              <a:t>á</a:t>
            </a:r>
            <a:r>
              <a:rPr spc="-30" dirty="0"/>
              <a:t>n</a:t>
            </a:r>
            <a:r>
              <a:rPr spc="-25"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352550" y="2172493"/>
            <a:ext cx="41529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6550" y="2172493"/>
            <a:ext cx="4152900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0" y="6858000"/>
                </a:moveTo>
                <a:lnTo>
                  <a:pt x="2013557" y="6858000"/>
                </a:lnTo>
                <a:lnTo>
                  <a:pt x="2013557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71342" y="1185863"/>
            <a:ext cx="8055457" cy="3020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9592" y="4819791"/>
            <a:ext cx="7191375" cy="90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ệ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-5" dirty="0">
                <a:latin typeface="Calibri"/>
                <a:cs typeface="Calibri"/>
              </a:rPr>
              <a:t>â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7</a:t>
            </a:r>
            <a:r>
              <a:rPr sz="2800" spc="-1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ổ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gã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đ</a:t>
            </a:r>
            <a:r>
              <a:rPr sz="2800" spc="-20" dirty="0">
                <a:latin typeface="Calibri"/>
                <a:cs typeface="Calibri"/>
              </a:rPr>
              <a:t>ầ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dư</a:t>
            </a:r>
            <a:r>
              <a:rPr sz="2800" spc="5" dirty="0">
                <a:latin typeface="Calibri"/>
                <a:cs typeface="Calibri"/>
              </a:rPr>
              <a:t>ớ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q</a:t>
            </a:r>
            <a:r>
              <a:rPr sz="2800" spc="5" dirty="0">
                <a:latin typeface="Calibri"/>
                <a:cs typeface="Calibri"/>
              </a:rPr>
              <a:t> s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ă</a:t>
            </a:r>
            <a:r>
              <a:rPr sz="2800" spc="-25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</a:t>
            </a:r>
            <a:r>
              <a:rPr spc="-20" dirty="0"/>
              <a:t>inh</a:t>
            </a:r>
            <a:r>
              <a:rPr spc="5" dirty="0"/>
              <a:t> </a:t>
            </a:r>
            <a:r>
              <a:rPr dirty="0"/>
              <a:t>h</a:t>
            </a:r>
            <a:r>
              <a:rPr spc="5" dirty="0"/>
              <a:t>o</a:t>
            </a:r>
            <a:r>
              <a:rPr spc="-20" dirty="0"/>
              <a:t>ạ</a:t>
            </a:r>
            <a:r>
              <a:rPr spc="-15" dirty="0"/>
              <a:t>t</a:t>
            </a:r>
            <a:r>
              <a:rPr spc="5" dirty="0"/>
              <a:t> </a:t>
            </a:r>
            <a:r>
              <a:rPr spc="-25" dirty="0"/>
              <a:t>h</a:t>
            </a:r>
            <a:r>
              <a:rPr spc="-20" dirty="0"/>
              <a:t>à</a:t>
            </a:r>
            <a:r>
              <a:rPr spc="-25" dirty="0"/>
              <a:t>ng</a:t>
            </a:r>
            <a:r>
              <a:rPr dirty="0"/>
              <a:t> </a:t>
            </a:r>
            <a:r>
              <a:rPr spc="-25" dirty="0"/>
              <a:t>n</a:t>
            </a:r>
            <a:r>
              <a:rPr spc="-114" dirty="0"/>
              <a:t>g</a:t>
            </a:r>
            <a:r>
              <a:rPr spc="-110" dirty="0"/>
              <a:t>à</a:t>
            </a:r>
            <a:r>
              <a:rPr spc="-20" dirty="0"/>
              <a:t>y</a:t>
            </a:r>
            <a:r>
              <a:rPr spc="5" dirty="0"/>
              <a:t> </a:t>
            </a:r>
            <a:r>
              <a:rPr spc="-25" dirty="0"/>
              <a:t>kh</a:t>
            </a:r>
            <a:r>
              <a:rPr dirty="0"/>
              <a:t>ô</a:t>
            </a:r>
            <a:r>
              <a:rPr spc="-25" dirty="0"/>
              <a:t>ng</a:t>
            </a:r>
            <a:r>
              <a:rPr dirty="0"/>
              <a:t> </a:t>
            </a:r>
            <a:r>
              <a:rPr spc="-25" dirty="0"/>
              <a:t>đau</a:t>
            </a:r>
          </a:p>
        </p:txBody>
      </p:sp>
      <p:sp>
        <p:nvSpPr>
          <p:cNvPr id="3" name="object 3"/>
          <p:cNvSpPr/>
          <p:nvPr/>
        </p:nvSpPr>
        <p:spPr>
          <a:xfrm>
            <a:off x="838199" y="1831891"/>
            <a:ext cx="7085026" cy="2025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6771" y="4100513"/>
            <a:ext cx="8405553" cy="1859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HỈ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ĐỊNH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ĐI</a:t>
            </a:r>
            <a:r>
              <a:rPr spc="-30" dirty="0">
                <a:solidFill>
                  <a:srgbClr val="FF0000"/>
                </a:solidFill>
              </a:rPr>
              <a:t>ỀU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</a:t>
            </a:r>
            <a:r>
              <a:rPr dirty="0">
                <a:solidFill>
                  <a:srgbClr val="FF0000"/>
                </a:solidFill>
              </a:rPr>
              <a:t>Ị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BẢ</a:t>
            </a:r>
            <a:r>
              <a:rPr dirty="0">
                <a:solidFill>
                  <a:srgbClr val="FF0000"/>
                </a:solidFill>
              </a:rPr>
              <a:t>O </a:t>
            </a:r>
            <a:r>
              <a:rPr spc="-5" dirty="0">
                <a:solidFill>
                  <a:srgbClr val="FF0000"/>
                </a:solidFill>
              </a:rPr>
              <a:t>TỒ</a:t>
            </a:r>
            <a:r>
              <a:rPr dirty="0">
                <a:solidFill>
                  <a:srgbClr val="FF0000"/>
                </a:solidFill>
              </a:rPr>
              <a:t>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CÁ</a:t>
            </a:r>
            <a:r>
              <a:rPr dirty="0">
                <a:solidFill>
                  <a:srgbClr val="FF0000"/>
                </a:solidFill>
              </a:rPr>
              <a:t>C </a:t>
            </a:r>
            <a:r>
              <a:rPr spc="-25" dirty="0">
                <a:solidFill>
                  <a:srgbClr val="FF0000"/>
                </a:solidFill>
              </a:rPr>
              <a:t>P</a:t>
            </a:r>
            <a:r>
              <a:rPr dirty="0">
                <a:solidFill>
                  <a:srgbClr val="FF0000"/>
                </a:solidFill>
              </a:rPr>
              <a:t>HƯ</a:t>
            </a:r>
            <a:r>
              <a:rPr spc="-40" dirty="0">
                <a:solidFill>
                  <a:srgbClr val="FF0000"/>
                </a:solidFill>
              </a:rPr>
              <a:t>Ơ</a:t>
            </a:r>
            <a:r>
              <a:rPr dirty="0">
                <a:solidFill>
                  <a:srgbClr val="FF0000"/>
                </a:solidFill>
              </a:rPr>
              <a:t>NG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HỨC ĐI</a:t>
            </a:r>
            <a:r>
              <a:rPr spc="-30" dirty="0">
                <a:solidFill>
                  <a:srgbClr val="FF0000"/>
                </a:solidFill>
              </a:rPr>
              <a:t>ỀU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</a:t>
            </a:r>
            <a:r>
              <a:rPr dirty="0">
                <a:solidFill>
                  <a:srgbClr val="FF0000"/>
                </a:solidFill>
              </a:rPr>
              <a:t>Ị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BẢ</a:t>
            </a:r>
            <a:r>
              <a:rPr dirty="0">
                <a:solidFill>
                  <a:srgbClr val="FF0000"/>
                </a:solidFill>
              </a:rPr>
              <a:t>O </a:t>
            </a:r>
            <a:r>
              <a:rPr spc="-5" dirty="0">
                <a:solidFill>
                  <a:srgbClr val="FF0000"/>
                </a:solidFill>
              </a:rPr>
              <a:t>TỒ</a:t>
            </a:r>
            <a:r>
              <a:rPr dirty="0">
                <a:solidFill>
                  <a:srgbClr val="FF0000"/>
                </a:solidFill>
              </a:rPr>
              <a:t>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Office PowerPoint</Application>
  <PresentationFormat>Widescreen</PresentationFormat>
  <Paragraphs>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ĐIỀU TRỊ BẢO TỒN GÃY ĐẦU DƯỚI XƯƠNG QUAY</vt:lpstr>
      <vt:lpstr>PowerPoint Presentation</vt:lpstr>
      <vt:lpstr>Nắn bó bột, kết quả sau 3 tháng</vt:lpstr>
      <vt:lpstr>PowerPoint Presentation</vt:lpstr>
      <vt:lpstr>Sinh hoạt hàng ngày không đau</vt:lpstr>
      <vt:lpstr>CHỈ ĐỊNH ĐIỀU TRỊ BẢO TỒN?</vt:lpstr>
      <vt:lpstr>CÁC PHƯƠNG THỨC ĐIỀU TRỊ BẢO TỒN?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Nguyen, Phu (Manufacturing, Clayton)</cp:lastModifiedBy>
  <cp:revision>1</cp:revision>
  <dcterms:created xsi:type="dcterms:W3CDTF">2020-06-04T17:06:53Z</dcterms:created>
  <dcterms:modified xsi:type="dcterms:W3CDTF">2020-06-04T09:03:14Z</dcterms:modified>
</cp:coreProperties>
</file>