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2" r:id="rId2"/>
    <p:sldId id="293" r:id="rId3"/>
    <p:sldId id="294" r:id="rId4"/>
    <p:sldId id="295" r:id="rId5"/>
    <p:sldId id="296" r:id="rId6"/>
    <p:sldId id="297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43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432307"/>
            <a:ext cx="10358120" cy="118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74011"/>
            <a:ext cx="10358120" cy="2807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5593" y="2657348"/>
            <a:ext cx="142176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0" dirty="0">
                <a:latin typeface="Calibri Light"/>
                <a:cs typeface="Calibri Light"/>
              </a:rPr>
              <a:t>CA </a:t>
            </a:r>
            <a:r>
              <a:rPr lang="en-US" sz="6000" spc="-35" dirty="0">
                <a:latin typeface="Calibri Light"/>
                <a:cs typeface="Calibri Light"/>
              </a:rPr>
              <a:t>5</a:t>
            </a:r>
            <a:endParaRPr sz="60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528" y="2073655"/>
            <a:ext cx="3751579" cy="370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600" spc="-20" dirty="0">
                <a:latin typeface="Calibri"/>
                <a:cs typeface="Calibri"/>
              </a:rPr>
              <a:t>B</a:t>
            </a:r>
            <a:r>
              <a:rPr sz="2600" spc="-25" dirty="0">
                <a:latin typeface="Calibri"/>
                <a:cs typeface="Calibri"/>
              </a:rPr>
              <a:t>ệ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 nh</a:t>
            </a:r>
            <a:r>
              <a:rPr sz="2600" spc="5" dirty="0">
                <a:latin typeface="Calibri"/>
                <a:cs typeface="Calibri"/>
              </a:rPr>
              <a:t>â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2</a:t>
            </a:r>
            <a:r>
              <a:rPr sz="2600" spc="-15" dirty="0">
                <a:latin typeface="Calibri"/>
                <a:cs typeface="Calibri"/>
              </a:rPr>
              <a:t>0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dirty="0">
                <a:latin typeface="Calibri"/>
                <a:cs typeface="Calibri"/>
              </a:rPr>
              <a:t>ổi</a:t>
            </a:r>
            <a:endParaRPr sz="2600">
              <a:latin typeface="Calibri"/>
              <a:cs typeface="Calibri"/>
            </a:endParaRPr>
          </a:p>
          <a:p>
            <a:pPr marL="12700" marR="267335" algn="just">
              <a:lnSpc>
                <a:spcPct val="80000"/>
              </a:lnSpc>
              <a:spcBef>
                <a:spcPts val="1005"/>
              </a:spcBef>
            </a:pPr>
            <a:r>
              <a:rPr sz="2600" spc="-21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ai 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5" dirty="0">
                <a:latin typeface="Calibri"/>
                <a:cs typeface="Calibri"/>
              </a:rPr>
              <a:t>ạ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gi</a:t>
            </a:r>
            <a:r>
              <a:rPr sz="2600" spc="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o t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ô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85" dirty="0">
                <a:latin typeface="Calibri"/>
                <a:cs typeface="Calibri"/>
              </a:rPr>
              <a:t>x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m</a:t>
            </a:r>
            <a:r>
              <a:rPr sz="2600" spc="-60" dirty="0">
                <a:latin typeface="Calibri"/>
                <a:cs typeface="Calibri"/>
              </a:rPr>
              <a:t>á</a:t>
            </a:r>
            <a:r>
              <a:rPr sz="2600" spc="-15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ố</a:t>
            </a:r>
            <a:r>
              <a:rPr sz="2600" spc="-1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 độ </a:t>
            </a:r>
            <a:r>
              <a:rPr sz="2600" spc="-40" dirty="0">
                <a:latin typeface="Calibri"/>
                <a:cs typeface="Calibri"/>
              </a:rPr>
              <a:t>c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o đ</a:t>
            </a:r>
            <a:r>
              <a:rPr sz="2600" spc="-5" dirty="0">
                <a:latin typeface="Calibri"/>
                <a:cs typeface="Calibri"/>
              </a:rPr>
              <a:t>ụn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-30" dirty="0">
                <a:latin typeface="Calibri"/>
                <a:cs typeface="Calibri"/>
              </a:rPr>
              <a:t>ự</a:t>
            </a:r>
            <a:r>
              <a:rPr sz="2600" spc="-1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 ti</a:t>
            </a:r>
            <a:r>
              <a:rPr sz="2600" spc="-10" dirty="0">
                <a:latin typeface="Calibri"/>
                <a:cs typeface="Calibri"/>
              </a:rPr>
              <a:t>ế</a:t>
            </a:r>
            <a:r>
              <a:rPr sz="2600" dirty="0">
                <a:latin typeface="Calibri"/>
                <a:cs typeface="Calibri"/>
              </a:rPr>
              <a:t>p </a:t>
            </a:r>
            <a:r>
              <a:rPr sz="2600" spc="-85" dirty="0">
                <a:latin typeface="Calibri"/>
                <a:cs typeface="Calibri"/>
              </a:rPr>
              <a:t>x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ả</a:t>
            </a:r>
            <a:r>
              <a:rPr sz="2600" dirty="0">
                <a:latin typeface="Calibri"/>
                <a:cs typeface="Calibri"/>
              </a:rPr>
              <a:t>i</a:t>
            </a:r>
            <a:endParaRPr sz="2600">
              <a:latin typeface="Calibri"/>
              <a:cs typeface="Calibri"/>
            </a:endParaRPr>
          </a:p>
          <a:p>
            <a:pPr marL="12700" marR="5080" algn="just">
              <a:lnSpc>
                <a:spcPct val="78500"/>
              </a:lnSpc>
              <a:spcBef>
                <a:spcPts val="1055"/>
              </a:spcBef>
            </a:pPr>
            <a:r>
              <a:rPr sz="2600" spc="-145" dirty="0">
                <a:latin typeface="Calibri"/>
                <a:cs typeface="Calibri"/>
              </a:rPr>
              <a:t>V</a:t>
            </a:r>
            <a:r>
              <a:rPr sz="2600" spc="-40" dirty="0">
                <a:latin typeface="Calibri"/>
                <a:cs typeface="Calibri"/>
              </a:rPr>
              <a:t>ế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t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30" dirty="0">
                <a:latin typeface="Calibri"/>
                <a:cs typeface="Calibri"/>
              </a:rPr>
              <a:t>ư</a:t>
            </a:r>
            <a:r>
              <a:rPr sz="2600" spc="-5" dirty="0">
                <a:latin typeface="Calibri"/>
                <a:cs typeface="Calibri"/>
              </a:rPr>
              <a:t>ơn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ph</a:t>
            </a:r>
            <a:r>
              <a:rPr sz="2600" spc="5" dirty="0">
                <a:latin typeface="Calibri"/>
                <a:cs typeface="Calibri"/>
              </a:rPr>
              <a:t>ầ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m</a:t>
            </a:r>
            <a:r>
              <a:rPr sz="2600" spc="-25" dirty="0">
                <a:latin typeface="Calibri"/>
                <a:cs typeface="Calibri"/>
              </a:rPr>
              <a:t>ềm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ộ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c</a:t>
            </a:r>
            <a:r>
              <a:rPr sz="2600" spc="-15" dirty="0">
                <a:latin typeface="Calibri"/>
                <a:cs typeface="Calibri"/>
              </a:rPr>
              <a:t>ẳ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 c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5" dirty="0">
                <a:latin typeface="Calibri"/>
                <a:cs typeface="Calibri"/>
              </a:rPr>
              <a:t>â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nh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ề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 d</a:t>
            </a:r>
            <a:r>
              <a:rPr sz="2600" dirty="0">
                <a:latin typeface="Calibri"/>
                <a:cs typeface="Calibri"/>
              </a:rPr>
              <a:t>ị </a:t>
            </a:r>
            <a:r>
              <a:rPr sz="2600" spc="-55" dirty="0">
                <a:latin typeface="Calibri"/>
                <a:cs typeface="Calibri"/>
              </a:rPr>
              <a:t>v</a:t>
            </a:r>
            <a:r>
              <a:rPr sz="2600" spc="-35" dirty="0">
                <a:latin typeface="Calibri"/>
                <a:cs typeface="Calibri"/>
              </a:rPr>
              <a:t>ậ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v</a:t>
            </a:r>
            <a:r>
              <a:rPr sz="2600" spc="-15" dirty="0">
                <a:latin typeface="Calibri"/>
                <a:cs typeface="Calibri"/>
              </a:rPr>
              <a:t>à</a:t>
            </a:r>
            <a:r>
              <a:rPr sz="2600" dirty="0">
                <a:latin typeface="Calibri"/>
                <a:cs typeface="Calibri"/>
              </a:rPr>
              <a:t> lộ </a:t>
            </a:r>
            <a:r>
              <a:rPr sz="2600" spc="-45" dirty="0">
                <a:latin typeface="Calibri"/>
                <a:cs typeface="Calibri"/>
              </a:rPr>
              <a:t>x</a:t>
            </a:r>
            <a:r>
              <a:rPr sz="2600" spc="-25" dirty="0">
                <a:latin typeface="Calibri"/>
                <a:cs typeface="Calibri"/>
              </a:rPr>
              <a:t>ư</a:t>
            </a:r>
            <a:r>
              <a:rPr sz="2600" spc="-5" dirty="0">
                <a:latin typeface="Calibri"/>
                <a:cs typeface="Calibri"/>
              </a:rPr>
              <a:t>ơn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g</a:t>
            </a:r>
            <a:r>
              <a:rPr sz="2600" spc="-60" dirty="0">
                <a:latin typeface="Calibri"/>
                <a:cs typeface="Calibri"/>
              </a:rPr>
              <a:t>ã</a:t>
            </a:r>
            <a:r>
              <a:rPr sz="2600" spc="-15" dirty="0">
                <a:latin typeface="Calibri"/>
                <a:cs typeface="Calibri"/>
              </a:rPr>
              <a:t>y</a:t>
            </a:r>
            <a:endParaRPr sz="2600">
              <a:latin typeface="Calibri"/>
              <a:cs typeface="Calibri"/>
            </a:endParaRPr>
          </a:p>
          <a:p>
            <a:pPr marL="12700" marR="590550">
              <a:lnSpc>
                <a:spcPct val="80000"/>
              </a:lnSpc>
              <a:spcBef>
                <a:spcPts val="1005"/>
              </a:spcBef>
            </a:pPr>
            <a:r>
              <a:rPr sz="2600" spc="-20" dirty="0">
                <a:latin typeface="Calibri"/>
                <a:cs typeface="Calibri"/>
              </a:rPr>
              <a:t>Mạc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m</a:t>
            </a:r>
            <a:r>
              <a:rPr sz="2600" spc="-10" dirty="0">
                <a:latin typeface="Calibri"/>
                <a:cs typeface="Calibri"/>
              </a:rPr>
              <a:t>á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v</a:t>
            </a:r>
            <a:r>
              <a:rPr sz="2600" spc="-15" dirty="0">
                <a:latin typeface="Calibri"/>
                <a:cs typeface="Calibri"/>
              </a:rPr>
              <a:t>à</a:t>
            </a:r>
            <a:r>
              <a:rPr sz="2600" dirty="0">
                <a:latin typeface="Calibri"/>
                <a:cs typeface="Calibri"/>
              </a:rPr>
              <a:t> t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ần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ki</a:t>
            </a: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h </a:t>
            </a:r>
            <a:r>
              <a:rPr sz="2600" spc="-10" dirty="0">
                <a:latin typeface="Calibri"/>
                <a:cs typeface="Calibri"/>
              </a:rPr>
              <a:t>k</a:t>
            </a:r>
            <a:r>
              <a:rPr sz="2600" spc="-20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ô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ổn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30" dirty="0">
                <a:latin typeface="Calibri"/>
                <a:cs typeface="Calibri"/>
              </a:rPr>
              <a:t>ư</a:t>
            </a:r>
            <a:r>
              <a:rPr sz="2600" spc="-5" dirty="0">
                <a:latin typeface="Calibri"/>
                <a:cs typeface="Calibri"/>
              </a:rPr>
              <a:t>ơn</a:t>
            </a:r>
            <a:r>
              <a:rPr sz="2600" spc="-15" dirty="0">
                <a:latin typeface="Calibri"/>
                <a:cs typeface="Calibri"/>
              </a:rPr>
              <a:t>g</a:t>
            </a:r>
            <a:endParaRPr sz="2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84"/>
              </a:spcBef>
            </a:pPr>
            <a:r>
              <a:rPr sz="2600" dirty="0">
                <a:latin typeface="Calibri"/>
                <a:cs typeface="Calibri"/>
              </a:rPr>
              <a:t>C</a:t>
            </a:r>
            <a:r>
              <a:rPr sz="2600" spc="5" dirty="0">
                <a:latin typeface="Calibri"/>
                <a:cs typeface="Calibri"/>
              </a:rPr>
              <a:t>H</a:t>
            </a:r>
            <a:r>
              <a:rPr sz="2600" spc="-20" dirty="0">
                <a:latin typeface="Calibri"/>
                <a:cs typeface="Calibri"/>
              </a:rPr>
              <a:t>ẨN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Đ</a:t>
            </a:r>
            <a:r>
              <a:rPr sz="2600" spc="-50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ÁN</a:t>
            </a:r>
            <a:r>
              <a:rPr sz="2600" dirty="0">
                <a:latin typeface="Calibri"/>
                <a:cs typeface="Calibri"/>
              </a:rPr>
              <a:t>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67136" y="790481"/>
            <a:ext cx="2605807" cy="4873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20250" y="255494"/>
            <a:ext cx="2146300" cy="5943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HÌNH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</a:t>
            </a:r>
            <a:r>
              <a:rPr dirty="0">
                <a:solidFill>
                  <a:srgbClr val="FF0000"/>
                </a:solidFill>
              </a:rPr>
              <a:t>HỨC ĐI</a:t>
            </a:r>
            <a:r>
              <a:rPr spc="-30" dirty="0">
                <a:solidFill>
                  <a:srgbClr val="FF0000"/>
                </a:solidFill>
              </a:rPr>
              <a:t>ỀU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TR</a:t>
            </a:r>
            <a:r>
              <a:rPr dirty="0">
                <a:solidFill>
                  <a:srgbClr val="FF0000"/>
                </a:solidFill>
              </a:rPr>
              <a:t>Ị? </a:t>
            </a:r>
            <a:r>
              <a:rPr spc="-5" dirty="0">
                <a:solidFill>
                  <a:srgbClr val="FF0000"/>
                </a:solidFill>
              </a:rPr>
              <a:t>TẠ</a:t>
            </a:r>
            <a:r>
              <a:rPr dirty="0">
                <a:solidFill>
                  <a:srgbClr val="FF0000"/>
                </a:solidFill>
              </a:rPr>
              <a:t>I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</a:rPr>
              <a:t>SA</a:t>
            </a:r>
            <a:r>
              <a:rPr spc="-5" dirty="0">
                <a:solidFill>
                  <a:srgbClr val="FF0000"/>
                </a:solidFill>
              </a:rPr>
              <a:t>O</a:t>
            </a:r>
            <a:r>
              <a:rPr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63232"/>
            <a:ext cx="2656840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BÓ B</a:t>
            </a:r>
            <a:r>
              <a:rPr sz="2800" spc="-80" dirty="0">
                <a:latin typeface="Calibri"/>
                <a:cs typeface="Calibri"/>
              </a:rPr>
              <a:t>Ộ</a:t>
            </a:r>
            <a:r>
              <a:rPr sz="280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X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Ê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Ố </a:t>
            </a:r>
            <a:r>
              <a:rPr sz="2800" spc="-20" dirty="0">
                <a:latin typeface="Calibri"/>
                <a:cs typeface="Calibri"/>
              </a:rPr>
              <a:t>ĐỊ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-4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À</a:t>
            </a:r>
            <a:r>
              <a:rPr sz="2800" spc="-10" dirty="0">
                <a:latin typeface="Calibri"/>
                <a:cs typeface="Calibri"/>
              </a:rPr>
              <a:t>I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5962" y="1825625"/>
            <a:ext cx="1606072" cy="4351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87299" y="1825625"/>
            <a:ext cx="4551399" cy="43513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</a:t>
            </a:r>
            <a:r>
              <a:rPr spc="-5" dirty="0"/>
              <a:t>H</a:t>
            </a:r>
            <a:r>
              <a:rPr dirty="0"/>
              <a:t>I</a:t>
            </a:r>
            <a:r>
              <a:rPr spc="5" dirty="0"/>
              <a:t> </a:t>
            </a:r>
            <a:r>
              <a:rPr dirty="0"/>
              <a:t>N</a:t>
            </a:r>
            <a:r>
              <a:rPr spc="-5" dirty="0"/>
              <a:t>H</a:t>
            </a:r>
            <a:r>
              <a:rPr spc="-30" dirty="0"/>
              <a:t>Ớ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</a:t>
            </a:r>
            <a:r>
              <a:rPr spc="-5" dirty="0"/>
              <a:t>H</a:t>
            </a:r>
            <a:r>
              <a:rPr dirty="0"/>
              <a:t>I</a:t>
            </a:r>
            <a:r>
              <a:rPr spc="5" dirty="0"/>
              <a:t> </a:t>
            </a:r>
            <a:r>
              <a:rPr dirty="0"/>
              <a:t>N</a:t>
            </a:r>
            <a:r>
              <a:rPr spc="-5" dirty="0"/>
              <a:t>H</a:t>
            </a:r>
            <a:r>
              <a:rPr spc="-30" dirty="0"/>
              <a:t>Ớ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63232"/>
            <a:ext cx="10187305" cy="1278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ì</a:t>
            </a:r>
            <a:r>
              <a:rPr sz="2800" dirty="0">
                <a:latin typeface="Calibri"/>
                <a:cs typeface="Calibri"/>
              </a:rPr>
              <a:t>nh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ức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x</a:t>
            </a:r>
            <a:r>
              <a:rPr sz="2800" spc="-20" dirty="0">
                <a:latin typeface="Calibri"/>
                <a:cs typeface="Calibri"/>
              </a:rPr>
              <a:t>ư</a:t>
            </a:r>
            <a:r>
              <a:rPr sz="2800" spc="5" dirty="0">
                <a:latin typeface="Calibri"/>
                <a:cs typeface="Calibri"/>
              </a:rPr>
              <a:t>ơn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phụ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hu</a:t>
            </a:r>
            <a:r>
              <a:rPr sz="2800" spc="-5" dirty="0">
                <a:latin typeface="Calibri"/>
                <a:cs typeface="Calibri"/>
              </a:rPr>
              <a:t>ộ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à</a:t>
            </a:r>
            <a:r>
              <a:rPr sz="2800" dirty="0">
                <a:latin typeface="Calibri"/>
                <a:cs typeface="Calibri"/>
              </a:rPr>
              <a:t>o k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ể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30" dirty="0">
                <a:latin typeface="Calibri"/>
                <a:cs typeface="Calibri"/>
              </a:rPr>
              <a:t>ấ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đ</a:t>
            </a:r>
            <a:r>
              <a:rPr sz="2800" spc="-5" dirty="0">
                <a:latin typeface="Calibri"/>
                <a:cs typeface="Calibri"/>
              </a:rPr>
              <a:t>ộ</a:t>
            </a:r>
            <a:r>
              <a:rPr sz="2800" dirty="0">
                <a:latin typeface="Calibri"/>
                <a:cs typeface="Calibri"/>
              </a:rPr>
              <a:t>ng </a:t>
            </a:r>
            <a:r>
              <a:rPr sz="2800" spc="-45" dirty="0">
                <a:latin typeface="Calibri"/>
                <a:cs typeface="Calibri"/>
              </a:rPr>
              <a:t>x</a:t>
            </a:r>
            <a:r>
              <a:rPr sz="2800" spc="-20" dirty="0">
                <a:latin typeface="Calibri"/>
                <a:cs typeface="Calibri"/>
              </a:rPr>
              <a:t>ư</a:t>
            </a:r>
            <a:r>
              <a:rPr sz="2800" spc="5" dirty="0">
                <a:latin typeface="Calibri"/>
                <a:cs typeface="Calibri"/>
              </a:rPr>
              <a:t>ơn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gã</a:t>
            </a:r>
            <a:r>
              <a:rPr sz="2800" spc="-1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ọ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ựa phư</a:t>
            </a:r>
            <a:r>
              <a:rPr sz="2800" spc="5" dirty="0">
                <a:latin typeface="Calibri"/>
                <a:cs typeface="Calibri"/>
              </a:rPr>
              <a:t>ơ</a:t>
            </a:r>
            <a:r>
              <a:rPr sz="2800" dirty="0">
                <a:latin typeface="Calibri"/>
                <a:cs typeface="Calibri"/>
              </a:rPr>
              <a:t>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ph</a:t>
            </a:r>
            <a:r>
              <a:rPr sz="2800" spc="-5" dirty="0">
                <a:latin typeface="Calibri"/>
                <a:cs typeface="Calibri"/>
              </a:rPr>
              <a:t>á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30" dirty="0">
                <a:latin typeface="Calibri"/>
                <a:cs typeface="Calibri"/>
              </a:rPr>
              <a:t>ấ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đ</a:t>
            </a:r>
            <a:r>
              <a:rPr sz="2800" spc="-5" dirty="0">
                <a:latin typeface="Calibri"/>
                <a:cs typeface="Calibri"/>
              </a:rPr>
              <a:t>ộ</a:t>
            </a:r>
            <a:r>
              <a:rPr sz="2800" dirty="0">
                <a:latin typeface="Calibri"/>
                <a:cs typeface="Calibri"/>
              </a:rPr>
              <a:t>ng </a:t>
            </a:r>
            <a:r>
              <a:rPr sz="2800" spc="-75" dirty="0">
                <a:latin typeface="Calibri"/>
                <a:cs typeface="Calibri"/>
              </a:rPr>
              <a:t>gã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x</a:t>
            </a:r>
            <a:r>
              <a:rPr sz="2800" spc="-20" dirty="0">
                <a:latin typeface="Calibri"/>
                <a:cs typeface="Calibri"/>
              </a:rPr>
              <a:t>ư</a:t>
            </a:r>
            <a:r>
              <a:rPr sz="2800" spc="5" dirty="0">
                <a:latin typeface="Calibri"/>
                <a:cs typeface="Calibri"/>
              </a:rPr>
              <a:t>ơn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phụ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hu</a:t>
            </a:r>
            <a:r>
              <a:rPr sz="2800" spc="-5" dirty="0">
                <a:latin typeface="Calibri"/>
                <a:cs typeface="Calibri"/>
              </a:rPr>
              <a:t>ộ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à</a:t>
            </a:r>
            <a:r>
              <a:rPr sz="2800" dirty="0">
                <a:latin typeface="Calibri"/>
                <a:cs typeface="Calibri"/>
              </a:rPr>
              <a:t>o nh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ề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y</a:t>
            </a:r>
            <a:r>
              <a:rPr sz="2800" spc="-25" dirty="0">
                <a:latin typeface="Calibri"/>
                <a:cs typeface="Calibri"/>
              </a:rPr>
              <a:t>ế</a:t>
            </a:r>
            <a:r>
              <a:rPr sz="2800" dirty="0">
                <a:latin typeface="Calibri"/>
                <a:cs typeface="Calibri"/>
              </a:rPr>
              <a:t>u </a:t>
            </a:r>
            <a:r>
              <a:rPr sz="2800" spc="-30" dirty="0">
                <a:latin typeface="Calibri"/>
                <a:cs typeface="Calibri"/>
              </a:rPr>
              <a:t>tố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</Words>
  <Application>Microsoft Office PowerPoint</Application>
  <PresentationFormat>Widescreen</PresentationFormat>
  <Paragraphs>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HÌNH THỨC ĐIỀU TRỊ? TẠI SAO?</vt:lpstr>
      <vt:lpstr>PowerPoint Presentation</vt:lpstr>
      <vt:lpstr>GHI NHỚ</vt:lpstr>
      <vt:lpstr>GHI NHỚ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Nguyen, Phu (Manufacturing, Clayton)</cp:lastModifiedBy>
  <cp:revision>1</cp:revision>
  <dcterms:created xsi:type="dcterms:W3CDTF">2020-06-04T17:06:53Z</dcterms:created>
  <dcterms:modified xsi:type="dcterms:W3CDTF">2020-06-04T09:04:08Z</dcterms:modified>
</cp:coreProperties>
</file>