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17A-F1E2-49D3-B383-F650234964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5419-9951-4F7D-B884-E7DCFDA9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1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17A-F1E2-49D3-B383-F650234964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5419-9951-4F7D-B884-E7DCFDA9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17A-F1E2-49D3-B383-F650234964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5419-9951-4F7D-B884-E7DCFDA9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7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17A-F1E2-49D3-B383-F650234964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5419-9951-4F7D-B884-E7DCFDA9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17A-F1E2-49D3-B383-F650234964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5419-9951-4F7D-B884-E7DCFDA9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2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17A-F1E2-49D3-B383-F650234964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5419-9951-4F7D-B884-E7DCFDA9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17A-F1E2-49D3-B383-F650234964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5419-9951-4F7D-B884-E7DCFDA9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3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17A-F1E2-49D3-B383-F650234964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5419-9951-4F7D-B884-E7DCFDA9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0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17A-F1E2-49D3-B383-F650234964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5419-9951-4F7D-B884-E7DCFDA9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17A-F1E2-49D3-B383-F650234964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5419-9951-4F7D-B884-E7DCFDA9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17A-F1E2-49D3-B383-F650234964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5419-9951-4F7D-B884-E7DCFDA9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4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017A-F1E2-49D3-B383-F65023496426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5419-9951-4F7D-B884-E7DCFDA9B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5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14" y="807309"/>
            <a:ext cx="5329881" cy="519807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trượt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1/3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bn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Xquang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liền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dọc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cánh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9" y="1026126"/>
            <a:ext cx="5455928" cy="46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828858-9E96-E641-B6A2-F20BEA9EC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14" y="1804088"/>
            <a:ext cx="5329881" cy="294914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ệch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xương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cánh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phẫu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9" y="1026126"/>
            <a:ext cx="5455928" cy="46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nhuan ngo</dc:creator>
  <cp:lastModifiedBy>nhuan ngo</cp:lastModifiedBy>
  <cp:revision>1</cp:revision>
  <dcterms:created xsi:type="dcterms:W3CDTF">2020-06-02T20:41:41Z</dcterms:created>
  <dcterms:modified xsi:type="dcterms:W3CDTF">2020-06-02T20:41:53Z</dcterms:modified>
</cp:coreProperties>
</file>