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CEA6-183B-491B-8123-75D7D6B78F0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6507-62D9-43FA-84F1-72BD5CB21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2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CEA6-183B-491B-8123-75D7D6B78F0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6507-62D9-43FA-84F1-72BD5CB21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CEA6-183B-491B-8123-75D7D6B78F0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6507-62D9-43FA-84F1-72BD5CB21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0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CEA6-183B-491B-8123-75D7D6B78F0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6507-62D9-43FA-84F1-72BD5CB21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CEA6-183B-491B-8123-75D7D6B78F0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6507-62D9-43FA-84F1-72BD5CB21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3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CEA6-183B-491B-8123-75D7D6B78F0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6507-62D9-43FA-84F1-72BD5CB21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8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CEA6-183B-491B-8123-75D7D6B78F0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6507-62D9-43FA-84F1-72BD5CB21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2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CEA6-183B-491B-8123-75D7D6B78F0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6507-62D9-43FA-84F1-72BD5CB21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6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CEA6-183B-491B-8123-75D7D6B78F0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6507-62D9-43FA-84F1-72BD5CB21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9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CEA6-183B-491B-8123-75D7D6B78F0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6507-62D9-43FA-84F1-72BD5CB21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6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CEA6-183B-491B-8123-75D7D6B78F0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6507-62D9-43FA-84F1-72BD5CB21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0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1CEA6-183B-491B-8123-75D7D6B78F0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06507-62D9-43FA-84F1-72BD5CB21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828858-9E96-E641-B6A2-F20BEA9E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070" y="527222"/>
            <a:ext cx="6433752" cy="55440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40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nay 8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KHX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1/3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Xquang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Liệt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xquang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ổ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ãy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Ảnh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650" y="811426"/>
            <a:ext cx="4396311" cy="503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828858-9E96-E641-B6A2-F20BEA9E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13" y="710376"/>
            <a:ext cx="6487863" cy="504182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lành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Phẫu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bóc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ổ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gãy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gãy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KHX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nẹp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vít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gãy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nuôi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nghèo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liền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Nẹp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vít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gãy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liền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Ảnh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330" y="710375"/>
            <a:ext cx="4395597" cy="50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̉nh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769" y="746377"/>
            <a:ext cx="4395597" cy="50357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EB828858-9E96-E641-B6A2-F20BEA9E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563" y="955590"/>
            <a:ext cx="5296929" cy="46461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liền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92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828858-9E96-E641-B6A2-F20BEA9E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303" y="1219514"/>
            <a:ext cx="5321643" cy="425511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Ảnh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488" y="885879"/>
            <a:ext cx="4395597" cy="50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nhuan ngo</dc:creator>
  <cp:lastModifiedBy>nhuan ngo</cp:lastModifiedBy>
  <cp:revision>1</cp:revision>
  <dcterms:created xsi:type="dcterms:W3CDTF">2020-06-02T20:42:33Z</dcterms:created>
  <dcterms:modified xsi:type="dcterms:W3CDTF">2020-06-02T20:42:38Z</dcterms:modified>
</cp:coreProperties>
</file>