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1B5-F08B-47BB-A223-A6A19B1E84D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5B776-C3E7-4F4F-8816-AF5D0B43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1B5-F08B-47BB-A223-A6A19B1E84D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5B776-C3E7-4F4F-8816-AF5D0B43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7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1B5-F08B-47BB-A223-A6A19B1E84D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5B776-C3E7-4F4F-8816-AF5D0B43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1B5-F08B-47BB-A223-A6A19B1E84D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5B776-C3E7-4F4F-8816-AF5D0B43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5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1B5-F08B-47BB-A223-A6A19B1E84D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5B776-C3E7-4F4F-8816-AF5D0B43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1B5-F08B-47BB-A223-A6A19B1E84D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5B776-C3E7-4F4F-8816-AF5D0B43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6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1B5-F08B-47BB-A223-A6A19B1E84D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5B776-C3E7-4F4F-8816-AF5D0B43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1B5-F08B-47BB-A223-A6A19B1E84D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5B776-C3E7-4F4F-8816-AF5D0B43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1B5-F08B-47BB-A223-A6A19B1E84D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5B776-C3E7-4F4F-8816-AF5D0B43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1B5-F08B-47BB-A223-A6A19B1E84D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5B776-C3E7-4F4F-8816-AF5D0B43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1B5-F08B-47BB-A223-A6A19B1E84D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5B776-C3E7-4F4F-8816-AF5D0B43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661B5-F08B-47BB-A223-A6A19B1E84D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5B776-C3E7-4F4F-8816-AF5D0B43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" y="733169"/>
            <a:ext cx="4522573" cy="489101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nay 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gãy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thuyền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ôm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40" y="1209905"/>
            <a:ext cx="3162898" cy="4222633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43" y="1779374"/>
            <a:ext cx="3444691" cy="31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18" y="368509"/>
            <a:ext cx="4269645" cy="421996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 txBox="1">
            <a:spLocks/>
          </p:cNvSpPr>
          <p:nvPr/>
        </p:nvSpPr>
        <p:spPr>
          <a:xfrm>
            <a:off x="665538" y="4373974"/>
            <a:ext cx="11364807" cy="221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Xquang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gãy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thuyền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ngờ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gãy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Ảnh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29" y="588288"/>
            <a:ext cx="3444691" cy="3123575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86" y="271848"/>
            <a:ext cx="396697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62" y="1015177"/>
            <a:ext cx="4061255" cy="2926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chịu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 txBox="1">
            <a:spLocks/>
          </p:cNvSpPr>
          <p:nvPr/>
        </p:nvSpPr>
        <p:spPr>
          <a:xfrm>
            <a:off x="461318" y="4827369"/>
            <a:ext cx="11084720" cy="1383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b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Ảnh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11" y="875891"/>
            <a:ext cx="3444691" cy="3123575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37" y="559451"/>
            <a:ext cx="396697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 txBox="1">
            <a:spLocks/>
          </p:cNvSpPr>
          <p:nvPr/>
        </p:nvSpPr>
        <p:spPr>
          <a:xfrm>
            <a:off x="691978" y="775423"/>
            <a:ext cx="3822358" cy="5402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91" y="1287782"/>
            <a:ext cx="3444691" cy="3123575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37" y="971342"/>
            <a:ext cx="396697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847" y="1720760"/>
            <a:ext cx="4996813" cy="31230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lành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7" y="1318054"/>
            <a:ext cx="4179446" cy="37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350" y="1148909"/>
            <a:ext cx="10256110" cy="49718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BS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BN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gãy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BN quay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Xquang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41" y="1005016"/>
            <a:ext cx="5296929" cy="42342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926" y="1112108"/>
            <a:ext cx="4179446" cy="37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64" y="992390"/>
            <a:ext cx="6128952" cy="49800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BS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926" y="1112108"/>
            <a:ext cx="4179446" cy="37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nhuan ngo</dc:creator>
  <cp:lastModifiedBy>nhuan ngo</cp:lastModifiedBy>
  <cp:revision>1</cp:revision>
  <dcterms:created xsi:type="dcterms:W3CDTF">2020-06-02T20:43:35Z</dcterms:created>
  <dcterms:modified xsi:type="dcterms:W3CDTF">2020-06-02T20:43:40Z</dcterms:modified>
</cp:coreProperties>
</file>