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35CA-8EE2-4662-ACBF-8789547F93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1BC5-42F3-4C4B-91B8-A6C29FD0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6" y="370703"/>
            <a:ext cx="5329881" cy="59559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T, bn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T: 100-0-10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40" y="527222"/>
            <a:ext cx="4928339" cy="42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930876"/>
            <a:ext cx="5807676" cy="49097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40" y="914401"/>
            <a:ext cx="4928339" cy="42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nhuan ngo</dc:creator>
  <cp:lastModifiedBy>nhuan ngo</cp:lastModifiedBy>
  <cp:revision>1</cp:revision>
  <dcterms:created xsi:type="dcterms:W3CDTF">2020-06-02T20:40:44Z</dcterms:created>
  <dcterms:modified xsi:type="dcterms:W3CDTF">2020-06-02T20:41:14Z</dcterms:modified>
</cp:coreProperties>
</file>