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323" r:id="rId3"/>
    <p:sldId id="266" r:id="rId4"/>
    <p:sldId id="267" r:id="rId5"/>
    <p:sldId id="293" r:id="rId6"/>
    <p:sldId id="268" r:id="rId7"/>
    <p:sldId id="283" r:id="rId8"/>
    <p:sldId id="295" r:id="rId9"/>
    <p:sldId id="271" r:id="rId10"/>
    <p:sldId id="306" r:id="rId11"/>
    <p:sldId id="296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Ngoc Quyen" initials="LN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9"/>
    <p:restoredTop sz="93382"/>
  </p:normalViewPr>
  <p:slideViewPr>
    <p:cSldViewPr snapToGrid="0" snapToObjects="1">
      <p:cViewPr varScale="1">
        <p:scale>
          <a:sx n="72" d="100"/>
          <a:sy n="72" d="100"/>
        </p:scale>
        <p:origin x="88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00:46:47.659" idx="1">
    <p:pos x="6959" y="104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58AF0-31B5-429C-B595-33BE1319334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555DE5-DEBD-4E47-B3AA-C2E35AB23AD5}">
      <dgm:prSet/>
      <dgm:spPr/>
      <dgm:t>
        <a:bodyPr/>
        <a:lstStyle/>
        <a:p>
          <a:r>
            <a:rPr lang="en-US"/>
            <a:t>Chẩn đoán xác định của BN này là gì?</a:t>
          </a:r>
        </a:p>
      </dgm:t>
    </dgm:pt>
    <dgm:pt modelId="{B1D98772-9DB5-4227-BB7C-3D105103F4D7}" type="parTrans" cxnId="{D8EFEB7C-4619-42DE-A22D-671E6E0CED05}">
      <dgm:prSet/>
      <dgm:spPr/>
      <dgm:t>
        <a:bodyPr/>
        <a:lstStyle/>
        <a:p>
          <a:endParaRPr lang="en-US"/>
        </a:p>
      </dgm:t>
    </dgm:pt>
    <dgm:pt modelId="{65B53D56-D377-4622-B40C-76774876CA5D}" type="sibTrans" cxnId="{D8EFEB7C-4619-42DE-A22D-671E6E0CED05}">
      <dgm:prSet/>
      <dgm:spPr/>
      <dgm:t>
        <a:bodyPr/>
        <a:lstStyle/>
        <a:p>
          <a:endParaRPr lang="en-US"/>
        </a:p>
      </dgm:t>
    </dgm:pt>
    <dgm:pt modelId="{FFBA15D4-C1C0-4510-A2C8-70915F672327}">
      <dgm:prSet/>
      <dgm:spPr/>
      <dgm:t>
        <a:bodyPr/>
        <a:lstStyle/>
        <a:p>
          <a:r>
            <a:rPr lang="en-US" dirty="0" err="1"/>
            <a:t>Dựa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sinh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bệnh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phẫu</a:t>
          </a:r>
          <a:r>
            <a:rPr lang="en-US" dirty="0"/>
            <a:t> </a:t>
          </a:r>
          <a:r>
            <a:rPr lang="en-US" dirty="0" err="1"/>
            <a:t>bệnh</a:t>
          </a:r>
          <a:r>
            <a:rPr lang="en-US" dirty="0"/>
            <a:t>, </a:t>
          </a:r>
          <a:r>
            <a:rPr lang="en-US" dirty="0" err="1"/>
            <a:t>bạn</a:t>
          </a:r>
          <a:r>
            <a:rPr lang="en-US" dirty="0"/>
            <a:t> </a:t>
          </a:r>
          <a:r>
            <a:rPr lang="en-US" dirty="0" err="1"/>
            <a:t>hãy</a:t>
          </a:r>
          <a:r>
            <a:rPr lang="en-US" dirty="0"/>
            <a:t>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tả</a:t>
          </a:r>
          <a:r>
            <a:rPr lang="en-US" dirty="0"/>
            <a:t> </a:t>
          </a:r>
          <a:r>
            <a:rPr lang="en-US" dirty="0" err="1"/>
            <a:t>những</a:t>
          </a:r>
          <a:r>
            <a:rPr lang="en-US" dirty="0"/>
            <a:t> </a:t>
          </a:r>
          <a:r>
            <a:rPr lang="en-US" dirty="0" err="1"/>
            <a:t>tổn</a:t>
          </a:r>
          <a:r>
            <a:rPr lang="en-US" dirty="0"/>
            <a:t> </a:t>
          </a:r>
          <a:r>
            <a:rPr lang="en-US" dirty="0" err="1"/>
            <a:t>thương</a:t>
          </a:r>
          <a:r>
            <a:rPr lang="en-US" dirty="0"/>
            <a:t> </a:t>
          </a:r>
          <a:r>
            <a:rPr lang="en-US" dirty="0" err="1"/>
            <a:t>ở</a:t>
          </a:r>
          <a:r>
            <a:rPr lang="en-US" dirty="0"/>
            <a:t> BN </a:t>
          </a:r>
          <a:r>
            <a:rPr lang="en-US" dirty="0" err="1"/>
            <a:t>này</a:t>
          </a:r>
          <a:endParaRPr lang="en-US" dirty="0"/>
        </a:p>
      </dgm:t>
    </dgm:pt>
    <dgm:pt modelId="{5BE9B3F6-BD5E-4734-BEC6-5F19E60B1176}" type="parTrans" cxnId="{523A273B-D869-4D04-AF7A-F568D7F1BFA9}">
      <dgm:prSet/>
      <dgm:spPr/>
      <dgm:t>
        <a:bodyPr/>
        <a:lstStyle/>
        <a:p>
          <a:endParaRPr lang="en-US"/>
        </a:p>
      </dgm:t>
    </dgm:pt>
    <dgm:pt modelId="{25A60EA7-27CC-473B-B10B-70A5A7C9DAE0}" type="sibTrans" cxnId="{523A273B-D869-4D04-AF7A-F568D7F1BFA9}">
      <dgm:prSet/>
      <dgm:spPr/>
      <dgm:t>
        <a:bodyPr/>
        <a:lstStyle/>
        <a:p>
          <a:endParaRPr lang="en-US"/>
        </a:p>
      </dgm:t>
    </dgm:pt>
    <dgm:pt modelId="{294C5CFC-CBCD-A441-B400-C4BD9E73B4E4}" type="pres">
      <dgm:prSet presAssocID="{8CA58AF0-31B5-429C-B595-33BE13193341}" presName="outerComposite" presStyleCnt="0">
        <dgm:presLayoutVars>
          <dgm:chMax val="5"/>
          <dgm:dir/>
          <dgm:resizeHandles val="exact"/>
        </dgm:presLayoutVars>
      </dgm:prSet>
      <dgm:spPr/>
    </dgm:pt>
    <dgm:pt modelId="{8A16EF27-1C7C-0D4C-9ABF-539B45F7B22B}" type="pres">
      <dgm:prSet presAssocID="{8CA58AF0-31B5-429C-B595-33BE13193341}" presName="dummyMaxCanvas" presStyleCnt="0">
        <dgm:presLayoutVars/>
      </dgm:prSet>
      <dgm:spPr/>
    </dgm:pt>
    <dgm:pt modelId="{99EA8836-2E71-BA43-BF9E-02B06EADE2A3}" type="pres">
      <dgm:prSet presAssocID="{8CA58AF0-31B5-429C-B595-33BE13193341}" presName="TwoNodes_1" presStyleLbl="node1" presStyleIdx="0" presStyleCnt="2">
        <dgm:presLayoutVars>
          <dgm:bulletEnabled val="1"/>
        </dgm:presLayoutVars>
      </dgm:prSet>
      <dgm:spPr/>
    </dgm:pt>
    <dgm:pt modelId="{60C41C43-B532-3F44-9FF8-0AE0484D2069}" type="pres">
      <dgm:prSet presAssocID="{8CA58AF0-31B5-429C-B595-33BE13193341}" presName="TwoNodes_2" presStyleLbl="node1" presStyleIdx="1" presStyleCnt="2">
        <dgm:presLayoutVars>
          <dgm:bulletEnabled val="1"/>
        </dgm:presLayoutVars>
      </dgm:prSet>
      <dgm:spPr/>
    </dgm:pt>
    <dgm:pt modelId="{AD2F81F8-C9CA-E84C-818F-77A282291089}" type="pres">
      <dgm:prSet presAssocID="{8CA58AF0-31B5-429C-B595-33BE13193341}" presName="TwoConn_1-2" presStyleLbl="fgAccFollowNode1" presStyleIdx="0" presStyleCnt="1">
        <dgm:presLayoutVars>
          <dgm:bulletEnabled val="1"/>
        </dgm:presLayoutVars>
      </dgm:prSet>
      <dgm:spPr/>
    </dgm:pt>
    <dgm:pt modelId="{A3EDCB13-A454-5446-836F-45BF159042BC}" type="pres">
      <dgm:prSet presAssocID="{8CA58AF0-31B5-429C-B595-33BE13193341}" presName="TwoNodes_1_text" presStyleLbl="node1" presStyleIdx="1" presStyleCnt="2">
        <dgm:presLayoutVars>
          <dgm:bulletEnabled val="1"/>
        </dgm:presLayoutVars>
      </dgm:prSet>
      <dgm:spPr/>
    </dgm:pt>
    <dgm:pt modelId="{C0E5070D-3DE0-B245-B473-4BE019C452D7}" type="pres">
      <dgm:prSet presAssocID="{8CA58AF0-31B5-429C-B595-33BE1319334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8977A0A-9392-FB49-AB9C-6806F0B7B21C}" type="presOf" srcId="{FFBA15D4-C1C0-4510-A2C8-70915F672327}" destId="{C0E5070D-3DE0-B245-B473-4BE019C452D7}" srcOrd="1" destOrd="0" presId="urn:microsoft.com/office/officeart/2005/8/layout/vProcess5"/>
    <dgm:cxn modelId="{C590C20B-A5B5-B04F-B4D1-A29723CC6EC9}" type="presOf" srcId="{65B53D56-D377-4622-B40C-76774876CA5D}" destId="{AD2F81F8-C9CA-E84C-818F-77A282291089}" srcOrd="0" destOrd="0" presId="urn:microsoft.com/office/officeart/2005/8/layout/vProcess5"/>
    <dgm:cxn modelId="{2D9ABC34-3DB0-0A48-B68F-7D1491C44846}" type="presOf" srcId="{8CA58AF0-31B5-429C-B595-33BE13193341}" destId="{294C5CFC-CBCD-A441-B400-C4BD9E73B4E4}" srcOrd="0" destOrd="0" presId="urn:microsoft.com/office/officeart/2005/8/layout/vProcess5"/>
    <dgm:cxn modelId="{523A273B-D869-4D04-AF7A-F568D7F1BFA9}" srcId="{8CA58AF0-31B5-429C-B595-33BE13193341}" destId="{FFBA15D4-C1C0-4510-A2C8-70915F672327}" srcOrd="1" destOrd="0" parTransId="{5BE9B3F6-BD5E-4734-BEC6-5F19E60B1176}" sibTransId="{25A60EA7-27CC-473B-B10B-70A5A7C9DAE0}"/>
    <dgm:cxn modelId="{86A6F75E-3434-9446-A643-D48020DEAD89}" type="presOf" srcId="{29555DE5-DEBD-4E47-B3AA-C2E35AB23AD5}" destId="{A3EDCB13-A454-5446-836F-45BF159042BC}" srcOrd="1" destOrd="0" presId="urn:microsoft.com/office/officeart/2005/8/layout/vProcess5"/>
    <dgm:cxn modelId="{BB0E7943-A0E6-BE43-80E8-FBB89FA5F314}" type="presOf" srcId="{FFBA15D4-C1C0-4510-A2C8-70915F672327}" destId="{60C41C43-B532-3F44-9FF8-0AE0484D2069}" srcOrd="0" destOrd="0" presId="urn:microsoft.com/office/officeart/2005/8/layout/vProcess5"/>
    <dgm:cxn modelId="{7467B44E-1424-F54A-BB65-AA9C4645A3D0}" type="presOf" srcId="{29555DE5-DEBD-4E47-B3AA-C2E35AB23AD5}" destId="{99EA8836-2E71-BA43-BF9E-02B06EADE2A3}" srcOrd="0" destOrd="0" presId="urn:microsoft.com/office/officeart/2005/8/layout/vProcess5"/>
    <dgm:cxn modelId="{D8EFEB7C-4619-42DE-A22D-671E6E0CED05}" srcId="{8CA58AF0-31B5-429C-B595-33BE13193341}" destId="{29555DE5-DEBD-4E47-B3AA-C2E35AB23AD5}" srcOrd="0" destOrd="0" parTransId="{B1D98772-9DB5-4227-BB7C-3D105103F4D7}" sibTransId="{65B53D56-D377-4622-B40C-76774876CA5D}"/>
    <dgm:cxn modelId="{62C0996F-4C57-A54A-99AA-79E8C81FC61B}" type="presParOf" srcId="{294C5CFC-CBCD-A441-B400-C4BD9E73B4E4}" destId="{8A16EF27-1C7C-0D4C-9ABF-539B45F7B22B}" srcOrd="0" destOrd="0" presId="urn:microsoft.com/office/officeart/2005/8/layout/vProcess5"/>
    <dgm:cxn modelId="{883E2074-BDC3-EE4C-8E0C-2EAB406DB5B0}" type="presParOf" srcId="{294C5CFC-CBCD-A441-B400-C4BD9E73B4E4}" destId="{99EA8836-2E71-BA43-BF9E-02B06EADE2A3}" srcOrd="1" destOrd="0" presId="urn:microsoft.com/office/officeart/2005/8/layout/vProcess5"/>
    <dgm:cxn modelId="{E0630F71-40C0-9240-895F-5B73F6FC98B8}" type="presParOf" srcId="{294C5CFC-CBCD-A441-B400-C4BD9E73B4E4}" destId="{60C41C43-B532-3F44-9FF8-0AE0484D2069}" srcOrd="2" destOrd="0" presId="urn:microsoft.com/office/officeart/2005/8/layout/vProcess5"/>
    <dgm:cxn modelId="{297D1509-418E-0F4B-B1F4-0DD260DCBAD6}" type="presParOf" srcId="{294C5CFC-CBCD-A441-B400-C4BD9E73B4E4}" destId="{AD2F81F8-C9CA-E84C-818F-77A282291089}" srcOrd="3" destOrd="0" presId="urn:microsoft.com/office/officeart/2005/8/layout/vProcess5"/>
    <dgm:cxn modelId="{FF908B95-999C-8849-BFCF-EE2F432A2447}" type="presParOf" srcId="{294C5CFC-CBCD-A441-B400-C4BD9E73B4E4}" destId="{A3EDCB13-A454-5446-836F-45BF159042BC}" srcOrd="4" destOrd="0" presId="urn:microsoft.com/office/officeart/2005/8/layout/vProcess5"/>
    <dgm:cxn modelId="{96868A80-073F-F54B-BB5D-930FB85FD0F6}" type="presParOf" srcId="{294C5CFC-CBCD-A441-B400-C4BD9E73B4E4}" destId="{C0E5070D-3DE0-B245-B473-4BE019C452D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A8836-2E71-BA43-BF9E-02B06EADE2A3}">
      <dsp:nvSpPr>
        <dsp:cNvPr id="0" name=""/>
        <dsp:cNvSpPr/>
      </dsp:nvSpPr>
      <dsp:spPr>
        <a:xfrm>
          <a:off x="0" y="0"/>
          <a:ext cx="8163718" cy="16754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Chẩn đoán xác định của BN này là gì?</a:t>
          </a:r>
        </a:p>
      </dsp:txBody>
      <dsp:txXfrm>
        <a:off x="49072" y="49072"/>
        <a:ext cx="6432008" cy="1577308"/>
      </dsp:txXfrm>
    </dsp:sp>
    <dsp:sp modelId="{60C41C43-B532-3F44-9FF8-0AE0484D2069}">
      <dsp:nvSpPr>
        <dsp:cNvPr id="0" name=""/>
        <dsp:cNvSpPr/>
      </dsp:nvSpPr>
      <dsp:spPr>
        <a:xfrm>
          <a:off x="1440656" y="2047774"/>
          <a:ext cx="8163718" cy="167545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Dựa</a:t>
          </a:r>
          <a:r>
            <a:rPr lang="en-US" sz="3100" kern="1200" dirty="0"/>
            <a:t> </a:t>
          </a:r>
          <a:r>
            <a:rPr lang="en-US" sz="3100" kern="1200" dirty="0" err="1"/>
            <a:t>vào</a:t>
          </a:r>
          <a:r>
            <a:rPr lang="en-US" sz="3100" kern="1200" dirty="0"/>
            <a:t> </a:t>
          </a:r>
          <a:r>
            <a:rPr lang="en-US" sz="3100" kern="1200" dirty="0" err="1"/>
            <a:t>sinh</a:t>
          </a:r>
          <a:r>
            <a:rPr lang="en-US" sz="3100" kern="1200" dirty="0"/>
            <a:t> </a:t>
          </a:r>
          <a:r>
            <a:rPr lang="en-US" sz="3100" kern="1200" dirty="0" err="1"/>
            <a:t>lý</a:t>
          </a:r>
          <a:r>
            <a:rPr lang="en-US" sz="3100" kern="1200" dirty="0"/>
            <a:t> </a:t>
          </a:r>
          <a:r>
            <a:rPr lang="en-US" sz="3100" kern="1200" dirty="0" err="1"/>
            <a:t>bệnh</a:t>
          </a:r>
          <a:r>
            <a:rPr lang="en-US" sz="3100" kern="1200" dirty="0"/>
            <a:t> </a:t>
          </a:r>
          <a:r>
            <a:rPr lang="en-US" sz="3100" kern="1200" dirty="0" err="1"/>
            <a:t>và</a:t>
          </a:r>
          <a:r>
            <a:rPr lang="en-US" sz="3100" kern="1200" dirty="0"/>
            <a:t> </a:t>
          </a:r>
          <a:r>
            <a:rPr lang="en-US" sz="3100" kern="1200" dirty="0" err="1"/>
            <a:t>giải</a:t>
          </a:r>
          <a:r>
            <a:rPr lang="en-US" sz="3100" kern="1200" dirty="0"/>
            <a:t> </a:t>
          </a:r>
          <a:r>
            <a:rPr lang="en-US" sz="3100" kern="1200" dirty="0" err="1"/>
            <a:t>phẫu</a:t>
          </a:r>
          <a:r>
            <a:rPr lang="en-US" sz="3100" kern="1200" dirty="0"/>
            <a:t> </a:t>
          </a:r>
          <a:r>
            <a:rPr lang="en-US" sz="3100" kern="1200" dirty="0" err="1"/>
            <a:t>bệnh</a:t>
          </a:r>
          <a:r>
            <a:rPr lang="en-US" sz="3100" kern="1200" dirty="0"/>
            <a:t>, </a:t>
          </a:r>
          <a:r>
            <a:rPr lang="en-US" sz="3100" kern="1200" dirty="0" err="1"/>
            <a:t>bạn</a:t>
          </a:r>
          <a:r>
            <a:rPr lang="en-US" sz="3100" kern="1200" dirty="0"/>
            <a:t> </a:t>
          </a:r>
          <a:r>
            <a:rPr lang="en-US" sz="3100" kern="1200" dirty="0" err="1"/>
            <a:t>hãy</a:t>
          </a:r>
          <a:r>
            <a:rPr lang="en-US" sz="3100" kern="1200" dirty="0"/>
            <a:t> </a:t>
          </a:r>
          <a:r>
            <a:rPr lang="en-US" sz="3100" kern="1200" dirty="0" err="1"/>
            <a:t>mô</a:t>
          </a:r>
          <a:r>
            <a:rPr lang="en-US" sz="3100" kern="1200" dirty="0"/>
            <a:t> </a:t>
          </a:r>
          <a:r>
            <a:rPr lang="en-US" sz="3100" kern="1200" dirty="0" err="1"/>
            <a:t>tả</a:t>
          </a:r>
          <a:r>
            <a:rPr lang="en-US" sz="3100" kern="1200" dirty="0"/>
            <a:t> </a:t>
          </a:r>
          <a:r>
            <a:rPr lang="en-US" sz="3100" kern="1200" dirty="0" err="1"/>
            <a:t>những</a:t>
          </a:r>
          <a:r>
            <a:rPr lang="en-US" sz="3100" kern="1200" dirty="0"/>
            <a:t> </a:t>
          </a:r>
          <a:r>
            <a:rPr lang="en-US" sz="3100" kern="1200" dirty="0" err="1"/>
            <a:t>tổn</a:t>
          </a:r>
          <a:r>
            <a:rPr lang="en-US" sz="3100" kern="1200" dirty="0"/>
            <a:t> </a:t>
          </a:r>
          <a:r>
            <a:rPr lang="en-US" sz="3100" kern="1200" dirty="0" err="1"/>
            <a:t>thương</a:t>
          </a:r>
          <a:r>
            <a:rPr lang="en-US" sz="3100" kern="1200" dirty="0"/>
            <a:t> </a:t>
          </a:r>
          <a:r>
            <a:rPr lang="en-US" sz="3100" kern="1200" dirty="0" err="1"/>
            <a:t>ở</a:t>
          </a:r>
          <a:r>
            <a:rPr lang="en-US" sz="3100" kern="1200" dirty="0"/>
            <a:t> BN </a:t>
          </a:r>
          <a:r>
            <a:rPr lang="en-US" sz="3100" kern="1200" dirty="0" err="1"/>
            <a:t>này</a:t>
          </a:r>
          <a:endParaRPr lang="en-US" sz="3100" kern="1200" dirty="0"/>
        </a:p>
      </dsp:txBody>
      <dsp:txXfrm>
        <a:off x="1489728" y="2096846"/>
        <a:ext cx="5535874" cy="1577308"/>
      </dsp:txXfrm>
    </dsp:sp>
    <dsp:sp modelId="{AD2F81F8-C9CA-E84C-818F-77A282291089}">
      <dsp:nvSpPr>
        <dsp:cNvPr id="0" name=""/>
        <dsp:cNvSpPr/>
      </dsp:nvSpPr>
      <dsp:spPr>
        <a:xfrm>
          <a:off x="7074674" y="1317091"/>
          <a:ext cx="1089043" cy="10890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19709" y="1317091"/>
        <a:ext cx="598973" cy="819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DE83-B1FB-244C-8E97-3E0456B1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385F5-70E3-DB4D-9DAF-623C5E2E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8D2F-DCF0-1742-AB3D-387CF84C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21DE-B7BE-2942-A679-7E077B30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7F61-DBF6-A149-87EA-8C07F27F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5821-E25C-DF47-B92E-DABAFEA4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DA808-761F-BF4E-BE90-98EECE4E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135B-5CE6-FD46-A97A-FA8A7D3A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29625-E85E-B541-ACC8-D0292E9A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5280-CCB9-6449-964A-E7E12616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4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C6A5E-1ACE-5642-9D97-03CA12D00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5DDA2-14FF-2543-B483-A5EA8F64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8ED7-CE3B-674D-B397-038EB9AD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1923-3BE6-604F-8A57-EDC73562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0ED2-CA71-E445-83BF-549E36B0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0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26E6-782E-7643-8B94-533623C6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BC8B-5732-9A42-B26F-68CB2118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A805-7A5C-CD4F-A8EC-12FB4233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4555-BF49-2E43-AEE9-693634F3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8A59-6FBB-1E47-A8E9-3D5791B5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9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0BE8-728E-D347-BCAE-4DA15207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086E-2CF4-7143-B84B-044B3C80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F66F-96E4-EC48-A3C4-C5F82642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51E8-119D-FD40-82FA-9626837D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5A35-1330-C848-80E5-F02E2F7F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15A-C10D-224A-A53D-011CB03A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0FE3-5EF8-A842-AE69-79C7F38C0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35708-26D5-4E4D-AF99-9034E9083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7EE5-D0DB-7D4F-A28D-98139C40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09B2F-E6D3-0249-87BA-555E0A76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75790-D336-AE4F-8BF1-3CB4EE85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2639-E1D0-B14A-888E-E7EA13B3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C32C-0D08-F842-A4E2-2F854444C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0FCFD-8D42-2D4E-B3E4-2B512D19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5E51F-5893-6C4F-A469-39A137FE7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5E33A-07F0-4144-877A-12791A44C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9A7D4-1BBC-0C45-A9F0-3C9B1B5F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D246B-5E5B-2947-9DE2-C8FBAFD2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5252A-00EC-8D4C-AC0C-F17B6AE1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4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69B5-F916-514B-9BC4-78FC623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F91E1-3F6E-4F40-81BE-B985B7B1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87078-7456-5349-8D44-0B20928B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D88B0-B6BA-F840-850C-53B4F15A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6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98124-C752-8642-B0B1-72DE19C1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0E503-D29C-7B43-85C1-5E745CB2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3B493-7199-5A4A-B235-70B494AF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1FCF-8A88-A146-AAFA-1DE6C89A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9C3B-0420-7648-8A8D-4FFFC49E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D213F-86E1-B145-8DD2-45EFA45C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4DCE0-B1D9-5B4E-947D-6A7C6AD3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6240-5CFA-EC4C-930D-927F6965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0FAAB-244A-E74B-81C2-14268747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CDF9-A7C9-8345-A777-0D6D5825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B1293-9119-734F-BEE7-008062701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4EE54-8121-074A-B727-B74AF294C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0DB13-CDA6-9B42-9E29-2E4FEFE8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20F9-5642-594F-B639-B2483E2F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D9393-2960-C14F-B41F-C814521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7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1CBA1-F71D-5E45-9BFF-14A344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78E3B-E809-8D4B-9719-22972888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40BC-8938-664A-917B-BAAB13396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3FA5-8A24-4B4B-9FB6-5D81C5F8C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29C-07B6-844C-9AC5-37DF894C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FF6DC-980A-BA41-91A0-99BB8BB0A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398"/>
            <a:ext cx="9144000" cy="2603274"/>
          </a:xfrm>
        </p:spPr>
        <p:txBody>
          <a:bodyPr>
            <a:normAutofit/>
          </a:bodyPr>
          <a:lstStyle/>
          <a:p>
            <a:r>
              <a:rPr lang="en-US" sz="7200" b="1" dirty="0"/>
              <a:t>TRẬT KHỚP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8B6B8-8C10-064E-8228-8E22471CC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3608" y="4504158"/>
            <a:ext cx="9144000" cy="1393711"/>
          </a:xfrm>
        </p:spPr>
        <p:txBody>
          <a:bodyPr>
            <a:normAutofit/>
          </a:bodyPr>
          <a:lstStyle/>
          <a:p>
            <a:r>
              <a:rPr lang="en-US" b="1" dirty="0"/>
              <a:t>TS.BS. LÊ NGỌC QUYÊN</a:t>
            </a:r>
          </a:p>
        </p:txBody>
      </p:sp>
    </p:spTree>
    <p:extLst>
      <p:ext uri="{BB962C8B-B14F-4D97-AF65-F5344CB8AC3E}">
        <p14:creationId xmlns:p14="http://schemas.microsoft.com/office/powerpoint/2010/main" val="4272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055" y="955963"/>
            <a:ext cx="10338954" cy="5444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BN quay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04863" indent="-217488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Khuỷu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sưng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4863" indent="-217488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quay 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4863" indent="-217488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T. </a:t>
            </a:r>
          </a:p>
          <a:p>
            <a:pPr marL="804863" indent="-217488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ngón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217488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ngón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P.</a:t>
            </a:r>
          </a:p>
        </p:txBody>
      </p:sp>
    </p:spTree>
    <p:extLst>
      <p:ext uri="{BB962C8B-B14F-4D97-AF65-F5344CB8AC3E}">
        <p14:creationId xmlns:p14="http://schemas.microsoft.com/office/powerpoint/2010/main" val="375813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05A1C6-9BF7-CB40-88E5-4041FFF84988}"/>
              </a:ext>
            </a:extLst>
          </p:cNvPr>
          <p:cNvSpPr txBox="1">
            <a:spLocks/>
          </p:cNvSpPr>
          <p:nvPr/>
        </p:nvSpPr>
        <p:spPr>
          <a:xfrm>
            <a:off x="317799" y="1253331"/>
            <a:ext cx="61869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6888" indent="-485775">
              <a:lnSpc>
                <a:spcPct val="150000"/>
              </a:lnSpc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P: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chuyện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4988" indent="-485775">
              <a:lnSpc>
                <a:spcPct val="150000"/>
              </a:lnSpc>
            </a:pP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BN?</a:t>
            </a:r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4D0E8B62-F048-7947-8394-F2A62C9F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155" y="18670"/>
            <a:ext cx="2705100" cy="6769100"/>
          </a:xfrm>
          <a:prstGeom prst="rect">
            <a:avLst/>
          </a:prstGeom>
        </p:spPr>
      </p:pic>
      <p:pic>
        <p:nvPicPr>
          <p:cNvPr id="8" name="Picture 7" descr="A close up of a curtain&#10;&#10;Description automatically generated">
            <a:extLst>
              <a:ext uri="{FF2B5EF4-FFF2-40B4-BE49-F238E27FC236}">
                <a16:creationId xmlns:a16="http://schemas.microsoft.com/office/drawing/2014/main" id="{6D7B8637-E180-4F4A-B023-9FB029AD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00" y="0"/>
            <a:ext cx="26797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55B7D-F491-5C4D-87AC-AEB476347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066868"/>
            <a:ext cx="3661831" cy="27444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D073-0F30-4647-BCC6-3B4D939B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277" y="962185"/>
            <a:ext cx="6309374" cy="493362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solidFill>
                  <a:srgbClr val="000000"/>
                </a:solidFill>
              </a:rPr>
              <a:t>Nếu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bạn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là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bác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sĩ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khám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và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điều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trị</a:t>
            </a:r>
            <a:r>
              <a:rPr lang="en-US" sz="4000" dirty="0">
                <a:solidFill>
                  <a:srgbClr val="000000"/>
                </a:solidFill>
              </a:rPr>
              <a:t> ban </a:t>
            </a:r>
            <a:r>
              <a:rPr lang="en-US" sz="4000" dirty="0" err="1">
                <a:solidFill>
                  <a:srgbClr val="000000"/>
                </a:solidFill>
              </a:rPr>
              <a:t>đầu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cho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bệnh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nhân</a:t>
            </a:r>
            <a:r>
              <a:rPr lang="en-US" sz="4000" dirty="0">
                <a:solidFill>
                  <a:srgbClr val="000000"/>
                </a:solidFill>
              </a:rPr>
              <a:t>, </a:t>
            </a:r>
            <a:r>
              <a:rPr lang="en-US" sz="4000" dirty="0" err="1">
                <a:solidFill>
                  <a:srgbClr val="000000"/>
                </a:solidFill>
              </a:rPr>
              <a:t>bạn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sẽ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làm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gì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khác</a:t>
            </a:r>
            <a:r>
              <a:rPr lang="en-US" sz="40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22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81FB0C-3DD5-3C49-9E05-6D66E0CB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85954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825D-F8A7-BF46-A196-04D57893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0251"/>
            <a:ext cx="10515600" cy="50395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42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Sau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khuỷu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P. Anh ta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955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000" y="2028825"/>
            <a:ext cx="9347937" cy="46434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khuỷu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Khuỷu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BN than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D2FAABA7-1E45-044F-BCB6-F7D00D0B7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32" y="0"/>
            <a:ext cx="5974168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5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" y="3414712"/>
            <a:ext cx="11115675" cy="42687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D2FAABA7-1E45-044F-BCB6-F7D00D0B7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88" y="0"/>
            <a:ext cx="4546712" cy="26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0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70" y="1837679"/>
            <a:ext cx="4117269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quay 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XQ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F4E854B8-788F-E542-B19A-D42D29CF9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477" y="1051775"/>
            <a:ext cx="6328253" cy="50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0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77FA47-0791-4427-BD61-53BF588EB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366837"/>
              </p:ext>
            </p:extLst>
          </p:nvPr>
        </p:nvGraphicFramePr>
        <p:xfrm>
          <a:off x="1463501" y="1404571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32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rrow: Slight curve">
            <a:extLst>
              <a:ext uri="{FF2B5EF4-FFF2-40B4-BE49-F238E27FC236}">
                <a16:creationId xmlns:a16="http://schemas.microsoft.com/office/drawing/2014/main" id="{084AA180-2058-47EC-96AA-952FB91E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790" y="1648105"/>
            <a:ext cx="5847786" cy="363928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6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97" y="1052186"/>
            <a:ext cx="4769318" cy="50855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nắn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nắn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sờ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nẹp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lose up of a tattoo&#10;&#10;Description automatically generated">
            <a:extLst>
              <a:ext uri="{FF2B5EF4-FFF2-40B4-BE49-F238E27FC236}">
                <a16:creationId xmlns:a16="http://schemas.microsoft.com/office/drawing/2014/main" id="{7C133D46-2984-A343-B031-2D36F3BBE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9" b="11577"/>
          <a:stretch/>
        </p:blipFill>
        <p:spPr>
          <a:xfrm>
            <a:off x="8624134" y="2042048"/>
            <a:ext cx="3039214" cy="3450614"/>
          </a:xfrm>
          <a:prstGeom prst="rect">
            <a:avLst/>
          </a:prstGeom>
        </p:spPr>
      </p:pic>
      <p:pic>
        <p:nvPicPr>
          <p:cNvPr id="13" name="Picture 12" descr="A close up of a white bed&#10;&#10;Description automatically generated">
            <a:extLst>
              <a:ext uri="{FF2B5EF4-FFF2-40B4-BE49-F238E27FC236}">
                <a16:creationId xmlns:a16="http://schemas.microsoft.com/office/drawing/2014/main" id="{0E15DF7B-57D3-2946-957F-840C4FADB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6" t="4384" b="2282"/>
          <a:stretch/>
        </p:blipFill>
        <p:spPr>
          <a:xfrm>
            <a:off x="5297566" y="2042049"/>
            <a:ext cx="3326568" cy="3450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3192C8-9029-4D40-8943-DB4DD5CAFB13}"/>
              </a:ext>
            </a:extLst>
          </p:cNvPr>
          <p:cNvSpPr txBox="1"/>
          <p:nvPr/>
        </p:nvSpPr>
        <p:spPr>
          <a:xfrm>
            <a:off x="7240044" y="5614533"/>
            <a:ext cx="313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 Quang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nắn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091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TRẬT KHỚP</vt:lpstr>
      <vt:lpstr>Case 2</vt:lpstr>
      <vt:lpstr>CASE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TRẬT KHỚP</dc:title>
  <dc:creator>Le Ngoc Quyen</dc:creator>
  <cp:lastModifiedBy>Huynh Minh Thanh</cp:lastModifiedBy>
  <cp:revision>5</cp:revision>
  <dcterms:created xsi:type="dcterms:W3CDTF">2020-04-22T13:55:21Z</dcterms:created>
  <dcterms:modified xsi:type="dcterms:W3CDTF">2020-05-31T16:12:00Z</dcterms:modified>
</cp:coreProperties>
</file>