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325" r:id="rId3"/>
    <p:sldId id="272" r:id="rId4"/>
    <p:sldId id="273" r:id="rId5"/>
    <p:sldId id="308" r:id="rId6"/>
    <p:sldId id="274" r:id="rId7"/>
    <p:sldId id="275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 Ngoc Quyen" initials="LNQ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19"/>
    <p:restoredTop sz="93382"/>
  </p:normalViewPr>
  <p:slideViewPr>
    <p:cSldViewPr snapToGrid="0" snapToObjects="1">
      <p:cViewPr varScale="1">
        <p:scale>
          <a:sx n="72" d="100"/>
          <a:sy n="72" d="100"/>
        </p:scale>
        <p:origin x="88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DB3DFE-8DD9-47B9-AD0F-9149D4BC5F9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9EA0703-7AD1-4293-BD73-5BE7D70B18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Chẩn đoán xác định của BN này là gì?</a:t>
          </a:r>
        </a:p>
      </dgm:t>
    </dgm:pt>
    <dgm:pt modelId="{B8C95B15-44A7-4102-B610-B7725DD262BB}" type="parTrans" cxnId="{048A9C89-2030-4218-813C-2A903BE011D0}">
      <dgm:prSet/>
      <dgm:spPr/>
      <dgm:t>
        <a:bodyPr/>
        <a:lstStyle/>
        <a:p>
          <a:endParaRPr lang="en-US"/>
        </a:p>
      </dgm:t>
    </dgm:pt>
    <dgm:pt modelId="{2225E480-1CCE-4038-80FF-BACE005B5431}" type="sibTrans" cxnId="{048A9C89-2030-4218-813C-2A903BE011D0}">
      <dgm:prSet/>
      <dgm:spPr/>
      <dgm:t>
        <a:bodyPr/>
        <a:lstStyle/>
        <a:p>
          <a:endParaRPr lang="en-US"/>
        </a:p>
      </dgm:t>
    </dgm:pt>
    <dgm:pt modelId="{5BD04D7A-F266-4C1D-B43F-9F02315F7E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Hướng</a:t>
          </a:r>
          <a:r>
            <a:rPr lang="en-US" dirty="0"/>
            <a:t> </a:t>
          </a:r>
          <a:r>
            <a:rPr lang="en-US" dirty="0" err="1"/>
            <a:t>điều</a:t>
          </a:r>
          <a:r>
            <a:rPr lang="en-US" dirty="0"/>
            <a:t> </a:t>
          </a:r>
          <a:r>
            <a:rPr lang="en-US" dirty="0" err="1"/>
            <a:t>trị</a:t>
          </a:r>
          <a:r>
            <a:rPr lang="en-US" dirty="0"/>
            <a:t> </a:t>
          </a:r>
          <a:r>
            <a:rPr lang="en-US" dirty="0" err="1"/>
            <a:t>ở</a:t>
          </a:r>
          <a:r>
            <a:rPr lang="en-US" dirty="0"/>
            <a:t> BN </a:t>
          </a:r>
          <a:r>
            <a:rPr lang="en-US" dirty="0" err="1"/>
            <a:t>này</a:t>
          </a:r>
          <a:r>
            <a:rPr lang="en-US" dirty="0"/>
            <a:t> ?</a:t>
          </a:r>
        </a:p>
      </dgm:t>
    </dgm:pt>
    <dgm:pt modelId="{E18DCFAE-A6FC-4E7B-9C6B-C69FBB2C0262}" type="parTrans" cxnId="{8F82DDBD-D5C6-4ECA-B676-A28B486249FF}">
      <dgm:prSet/>
      <dgm:spPr/>
      <dgm:t>
        <a:bodyPr/>
        <a:lstStyle/>
        <a:p>
          <a:endParaRPr lang="en-US"/>
        </a:p>
      </dgm:t>
    </dgm:pt>
    <dgm:pt modelId="{440C88DE-6D90-4A53-8759-2D37F0A5C745}" type="sibTrans" cxnId="{8F82DDBD-D5C6-4ECA-B676-A28B486249FF}">
      <dgm:prSet/>
      <dgm:spPr/>
      <dgm:t>
        <a:bodyPr/>
        <a:lstStyle/>
        <a:p>
          <a:endParaRPr lang="en-US"/>
        </a:p>
      </dgm:t>
    </dgm:pt>
    <dgm:pt modelId="{E1F2F4EF-C14C-0B4C-BBE7-D44992E35B60}" type="pres">
      <dgm:prSet presAssocID="{28DB3DFE-8DD9-47B9-AD0F-9149D4BC5F94}" presName="outerComposite" presStyleCnt="0">
        <dgm:presLayoutVars>
          <dgm:chMax val="5"/>
          <dgm:dir/>
          <dgm:resizeHandles val="exact"/>
        </dgm:presLayoutVars>
      </dgm:prSet>
      <dgm:spPr/>
    </dgm:pt>
    <dgm:pt modelId="{902B2590-4E57-2541-A56E-A138E6D9EDBC}" type="pres">
      <dgm:prSet presAssocID="{28DB3DFE-8DD9-47B9-AD0F-9149D4BC5F94}" presName="dummyMaxCanvas" presStyleCnt="0">
        <dgm:presLayoutVars/>
      </dgm:prSet>
      <dgm:spPr/>
    </dgm:pt>
    <dgm:pt modelId="{786F64AF-46C9-1045-AC14-E6462853280E}" type="pres">
      <dgm:prSet presAssocID="{28DB3DFE-8DD9-47B9-AD0F-9149D4BC5F94}" presName="TwoNodes_1" presStyleLbl="node1" presStyleIdx="0" presStyleCnt="2">
        <dgm:presLayoutVars>
          <dgm:bulletEnabled val="1"/>
        </dgm:presLayoutVars>
      </dgm:prSet>
      <dgm:spPr/>
    </dgm:pt>
    <dgm:pt modelId="{73E4AC6D-8362-AB4B-9935-A8F426DD15C3}" type="pres">
      <dgm:prSet presAssocID="{28DB3DFE-8DD9-47B9-AD0F-9149D4BC5F94}" presName="TwoNodes_2" presStyleLbl="node1" presStyleIdx="1" presStyleCnt="2">
        <dgm:presLayoutVars>
          <dgm:bulletEnabled val="1"/>
        </dgm:presLayoutVars>
      </dgm:prSet>
      <dgm:spPr/>
    </dgm:pt>
    <dgm:pt modelId="{3D025635-25E4-7C48-97F3-ED2041C593A9}" type="pres">
      <dgm:prSet presAssocID="{28DB3DFE-8DD9-47B9-AD0F-9149D4BC5F94}" presName="TwoConn_1-2" presStyleLbl="fgAccFollowNode1" presStyleIdx="0" presStyleCnt="1">
        <dgm:presLayoutVars>
          <dgm:bulletEnabled val="1"/>
        </dgm:presLayoutVars>
      </dgm:prSet>
      <dgm:spPr/>
    </dgm:pt>
    <dgm:pt modelId="{2C0BF9D7-A7D0-8A45-BE59-D59969B8244B}" type="pres">
      <dgm:prSet presAssocID="{28DB3DFE-8DD9-47B9-AD0F-9149D4BC5F94}" presName="TwoNodes_1_text" presStyleLbl="node1" presStyleIdx="1" presStyleCnt="2">
        <dgm:presLayoutVars>
          <dgm:bulletEnabled val="1"/>
        </dgm:presLayoutVars>
      </dgm:prSet>
      <dgm:spPr/>
    </dgm:pt>
    <dgm:pt modelId="{B09C3EED-475C-B94E-BF47-34959112088B}" type="pres">
      <dgm:prSet presAssocID="{28DB3DFE-8DD9-47B9-AD0F-9149D4BC5F94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66A29F16-EDD5-7D46-9293-70A476BB9A6A}" type="presOf" srcId="{5BD04D7A-F266-4C1D-B43F-9F02315F7EF7}" destId="{73E4AC6D-8362-AB4B-9935-A8F426DD15C3}" srcOrd="0" destOrd="0" presId="urn:microsoft.com/office/officeart/2005/8/layout/vProcess5"/>
    <dgm:cxn modelId="{1B7C1438-C612-B94C-AD3F-BF8451190D18}" type="presOf" srcId="{2225E480-1CCE-4038-80FF-BACE005B5431}" destId="{3D025635-25E4-7C48-97F3-ED2041C593A9}" srcOrd="0" destOrd="0" presId="urn:microsoft.com/office/officeart/2005/8/layout/vProcess5"/>
    <dgm:cxn modelId="{CA6D9849-60E7-BB4B-A15F-2ED8EEB34F98}" type="presOf" srcId="{28DB3DFE-8DD9-47B9-AD0F-9149D4BC5F94}" destId="{E1F2F4EF-C14C-0B4C-BBE7-D44992E35B60}" srcOrd="0" destOrd="0" presId="urn:microsoft.com/office/officeart/2005/8/layout/vProcess5"/>
    <dgm:cxn modelId="{048A9C89-2030-4218-813C-2A903BE011D0}" srcId="{28DB3DFE-8DD9-47B9-AD0F-9149D4BC5F94}" destId="{B9EA0703-7AD1-4293-BD73-5BE7D70B1843}" srcOrd="0" destOrd="0" parTransId="{B8C95B15-44A7-4102-B610-B7725DD262BB}" sibTransId="{2225E480-1CCE-4038-80FF-BACE005B5431}"/>
    <dgm:cxn modelId="{01070994-3EDC-2741-A4C6-F0E536776F2A}" type="presOf" srcId="{B9EA0703-7AD1-4293-BD73-5BE7D70B1843}" destId="{786F64AF-46C9-1045-AC14-E6462853280E}" srcOrd="0" destOrd="0" presId="urn:microsoft.com/office/officeart/2005/8/layout/vProcess5"/>
    <dgm:cxn modelId="{DE192795-9EAA-5047-A7DD-31284B79F1F2}" type="presOf" srcId="{5BD04D7A-F266-4C1D-B43F-9F02315F7EF7}" destId="{B09C3EED-475C-B94E-BF47-34959112088B}" srcOrd="1" destOrd="0" presId="urn:microsoft.com/office/officeart/2005/8/layout/vProcess5"/>
    <dgm:cxn modelId="{8F82DDBD-D5C6-4ECA-B676-A28B486249FF}" srcId="{28DB3DFE-8DD9-47B9-AD0F-9149D4BC5F94}" destId="{5BD04D7A-F266-4C1D-B43F-9F02315F7EF7}" srcOrd="1" destOrd="0" parTransId="{E18DCFAE-A6FC-4E7B-9C6B-C69FBB2C0262}" sibTransId="{440C88DE-6D90-4A53-8759-2D37F0A5C745}"/>
    <dgm:cxn modelId="{4D8CA7EB-786D-A34A-AF41-32484125B6CC}" type="presOf" srcId="{B9EA0703-7AD1-4293-BD73-5BE7D70B1843}" destId="{2C0BF9D7-A7D0-8A45-BE59-D59969B8244B}" srcOrd="1" destOrd="0" presId="urn:microsoft.com/office/officeart/2005/8/layout/vProcess5"/>
    <dgm:cxn modelId="{542C6027-922F-B744-9750-3DB8DCA4002F}" type="presParOf" srcId="{E1F2F4EF-C14C-0B4C-BBE7-D44992E35B60}" destId="{902B2590-4E57-2541-A56E-A138E6D9EDBC}" srcOrd="0" destOrd="0" presId="urn:microsoft.com/office/officeart/2005/8/layout/vProcess5"/>
    <dgm:cxn modelId="{60313253-B069-7341-9B36-8F0983D6B680}" type="presParOf" srcId="{E1F2F4EF-C14C-0B4C-BBE7-D44992E35B60}" destId="{786F64AF-46C9-1045-AC14-E6462853280E}" srcOrd="1" destOrd="0" presId="urn:microsoft.com/office/officeart/2005/8/layout/vProcess5"/>
    <dgm:cxn modelId="{F3FD2FAE-C9CF-C54F-BE14-EDAB63970DBA}" type="presParOf" srcId="{E1F2F4EF-C14C-0B4C-BBE7-D44992E35B60}" destId="{73E4AC6D-8362-AB4B-9935-A8F426DD15C3}" srcOrd="2" destOrd="0" presId="urn:microsoft.com/office/officeart/2005/8/layout/vProcess5"/>
    <dgm:cxn modelId="{67AD1E36-E71B-EA4E-87CD-C0C04482AE4A}" type="presParOf" srcId="{E1F2F4EF-C14C-0B4C-BBE7-D44992E35B60}" destId="{3D025635-25E4-7C48-97F3-ED2041C593A9}" srcOrd="3" destOrd="0" presId="urn:microsoft.com/office/officeart/2005/8/layout/vProcess5"/>
    <dgm:cxn modelId="{FCFE3B70-6C21-F64F-A12E-49822C0A230F}" type="presParOf" srcId="{E1F2F4EF-C14C-0B4C-BBE7-D44992E35B60}" destId="{2C0BF9D7-A7D0-8A45-BE59-D59969B8244B}" srcOrd="4" destOrd="0" presId="urn:microsoft.com/office/officeart/2005/8/layout/vProcess5"/>
    <dgm:cxn modelId="{E9457DF2-3060-274D-AF83-1CFF8F1065B1}" type="presParOf" srcId="{E1F2F4EF-C14C-0B4C-BBE7-D44992E35B60}" destId="{B09C3EED-475C-B94E-BF47-34959112088B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6F64AF-46C9-1045-AC14-E6462853280E}">
      <dsp:nvSpPr>
        <dsp:cNvPr id="0" name=""/>
        <dsp:cNvSpPr/>
      </dsp:nvSpPr>
      <dsp:spPr>
        <a:xfrm>
          <a:off x="0" y="0"/>
          <a:ext cx="9135231" cy="168537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Chẩn đoán xác định của BN này là gì?</a:t>
          </a:r>
        </a:p>
      </dsp:txBody>
      <dsp:txXfrm>
        <a:off x="49363" y="49363"/>
        <a:ext cx="7393262" cy="1586650"/>
      </dsp:txXfrm>
    </dsp:sp>
    <dsp:sp modelId="{73E4AC6D-8362-AB4B-9935-A8F426DD15C3}">
      <dsp:nvSpPr>
        <dsp:cNvPr id="0" name=""/>
        <dsp:cNvSpPr/>
      </dsp:nvSpPr>
      <dsp:spPr>
        <a:xfrm>
          <a:off x="1612099" y="2059905"/>
          <a:ext cx="9135231" cy="1685376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 err="1"/>
            <a:t>Hướng</a:t>
          </a:r>
          <a:r>
            <a:rPr lang="en-US" sz="4100" kern="1200" dirty="0"/>
            <a:t> </a:t>
          </a:r>
          <a:r>
            <a:rPr lang="en-US" sz="4100" kern="1200" dirty="0" err="1"/>
            <a:t>điều</a:t>
          </a:r>
          <a:r>
            <a:rPr lang="en-US" sz="4100" kern="1200" dirty="0"/>
            <a:t> </a:t>
          </a:r>
          <a:r>
            <a:rPr lang="en-US" sz="4100" kern="1200" dirty="0" err="1"/>
            <a:t>trị</a:t>
          </a:r>
          <a:r>
            <a:rPr lang="en-US" sz="4100" kern="1200" dirty="0"/>
            <a:t> </a:t>
          </a:r>
          <a:r>
            <a:rPr lang="en-US" sz="4100" kern="1200" dirty="0" err="1"/>
            <a:t>ở</a:t>
          </a:r>
          <a:r>
            <a:rPr lang="en-US" sz="4100" kern="1200" dirty="0"/>
            <a:t> BN </a:t>
          </a:r>
          <a:r>
            <a:rPr lang="en-US" sz="4100" kern="1200" dirty="0" err="1"/>
            <a:t>này</a:t>
          </a:r>
          <a:r>
            <a:rPr lang="en-US" sz="4100" kern="1200" dirty="0"/>
            <a:t> ?</a:t>
          </a:r>
        </a:p>
      </dsp:txBody>
      <dsp:txXfrm>
        <a:off x="1661462" y="2109268"/>
        <a:ext cx="6328910" cy="1586650"/>
      </dsp:txXfrm>
    </dsp:sp>
    <dsp:sp modelId="{3D025635-25E4-7C48-97F3-ED2041C593A9}">
      <dsp:nvSpPr>
        <dsp:cNvPr id="0" name=""/>
        <dsp:cNvSpPr/>
      </dsp:nvSpPr>
      <dsp:spPr>
        <a:xfrm>
          <a:off x="8039736" y="1324893"/>
          <a:ext cx="1095494" cy="109549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86222" y="1324893"/>
        <a:ext cx="602522" cy="8243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DE83-B1FB-244C-8E97-3E0456B19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385F5-70E3-DB4D-9DAF-623C5E2EE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88D2F-DCF0-1742-AB3D-387CF84CF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821DE-B7BE-2942-A679-7E077B30F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C7F61-DBF6-A149-87EA-8C07F27F8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883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45821-E25C-DF47-B92E-DABAFEA4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DA808-761F-BF4E-BE90-98EECE4E4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6135B-5CE6-FD46-A97A-FA8A7D3A9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29625-E85E-B541-ACC8-D0292E9AB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25280-CCB9-6449-964A-E7E126160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41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8C6A5E-1ACE-5642-9D97-03CA12D00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25DDA2-14FF-2543-B483-A5EA8F640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18ED7-CE3B-674D-B397-038EB9ADC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B1923-3BE6-604F-8A57-EDC73562F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20ED2-CA71-E445-83BF-549E36B0A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10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426E6-782E-7643-8B94-533623C6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5BC8B-5732-9A42-B26F-68CB21187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7A805-7A5C-CD4F-A8EC-12FB4233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74555-BF49-2E43-AEE9-693634F3F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68A59-6FBB-1E47-A8E9-3D5791B5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49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0BE8-728E-D347-BCAE-4DA152078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1086E-2CF4-7143-B84B-044B3C803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7F66F-96E4-EC48-A3C4-C5F82642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151E8-119D-FD40-82FA-9626837D6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25A35-1330-C848-80E5-F02E2F7F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4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9015A-C10D-224A-A53D-011CB03AD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30FE3-5EF8-A842-AE69-79C7F38C0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35708-26D5-4E4D-AF99-9034E9083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77EE5-D0DB-7D4F-A28D-98139C40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09B2F-E6D3-0249-87BA-555E0A76C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75790-D336-AE4F-8BF1-3CB4EE858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11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A2639-E1D0-B14A-888E-E7EA13B37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8C32C-0D08-F842-A4E2-2F854444C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0FCFD-8D42-2D4E-B3E4-2B512D196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E5E51F-5893-6C4F-A469-39A137FE7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25E33A-07F0-4144-877A-12791A44C7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89A7D4-1BBC-0C45-A9F0-3C9B1B5F1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1D246B-5E5B-2947-9DE2-C8FBAFD2F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5252A-00EC-8D4C-AC0C-F17B6AE1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941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69B5-F916-514B-9BC4-78FC6230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6F91E1-3F6E-4F40-81BE-B985B7B11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87078-7456-5349-8D44-0B20928B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3D88B0-B6BA-F840-850C-53B4F15A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366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98124-C752-8642-B0B1-72DE19C1E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E0E503-D29C-7B43-85C1-5E745CB25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3B493-7199-5A4A-B235-70B494AF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77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51FCF-8A88-A146-AAFA-1DE6C89A9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09C3B-0420-7648-8A8D-4FFFC49E1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D213F-86E1-B145-8DD2-45EFA45CD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4DCE0-B1D9-5B4E-947D-6A7C6AD3D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46240-5CFA-EC4C-930D-927F6965E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0FAAB-244A-E74B-81C2-14268747F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7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8CDF9-A7C9-8345-A777-0D6D58251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DB1293-9119-734F-BEE7-008062701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4EE54-8121-074A-B727-B74AF294C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0DB13-CDA6-9B42-9E29-2E4FEFE88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620F9-5642-594F-B639-B2483E2F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D9393-2960-C14F-B41F-C8145215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79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81CBA1-F71D-5E45-9BFF-14A344642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78E3B-E809-8D4B-9719-229728885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040BC-8938-664A-917B-BAAB13396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83FA5-8A24-4B4B-9FB6-5D81C5F8C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9829C-07B6-844C-9AC5-37DF894CC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78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FF6DC-980A-BA41-91A0-99BB8BB0A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0398"/>
            <a:ext cx="9144000" cy="2603274"/>
          </a:xfrm>
        </p:spPr>
        <p:txBody>
          <a:bodyPr>
            <a:normAutofit/>
          </a:bodyPr>
          <a:lstStyle/>
          <a:p>
            <a:r>
              <a:rPr lang="en-US" sz="7200" b="1" dirty="0"/>
              <a:t>TRẬT KHỚP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8B6B8-8C10-064E-8228-8E22471CC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3608" y="4504158"/>
            <a:ext cx="9144000" cy="1393711"/>
          </a:xfrm>
        </p:spPr>
        <p:txBody>
          <a:bodyPr>
            <a:normAutofit/>
          </a:bodyPr>
          <a:lstStyle/>
          <a:p>
            <a:r>
              <a:rPr lang="en-US" b="1" dirty="0"/>
              <a:t>TS.BS. LÊ NGỌC QUYÊN</a:t>
            </a:r>
          </a:p>
        </p:txBody>
      </p:sp>
    </p:spTree>
    <p:extLst>
      <p:ext uri="{BB962C8B-B14F-4D97-AF65-F5344CB8AC3E}">
        <p14:creationId xmlns:p14="http://schemas.microsoft.com/office/powerpoint/2010/main" val="42723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81FB0C-3DD5-3C49-9E05-6D66E0CB2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037" y="1830721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Case 3</a:t>
            </a:r>
          </a:p>
        </p:txBody>
      </p:sp>
    </p:spTree>
    <p:extLst>
      <p:ext uri="{BB962C8B-B14F-4D97-AF65-F5344CB8AC3E}">
        <p14:creationId xmlns:p14="http://schemas.microsoft.com/office/powerpoint/2010/main" val="3076130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A825D-F8A7-BF46-A196-04D57893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28858-9E96-E641-B6A2-F20BEA9EC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40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tuổi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khoa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thương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tai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nạn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 Anh ta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lái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ô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tô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chỗ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80 km/h,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tông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đuôi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tải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phía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Sau tai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nạn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BN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tỉnh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táo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thấy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đau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ở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khớp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háng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T. Sau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đội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hộ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phá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cửa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anh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gần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rồi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12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giờ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xảy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tai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nạn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6670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28858-9E96-E641-B6A2-F20BEA9EC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10" y="2628899"/>
            <a:ext cx="7472481" cy="434758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BN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tỉnh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táo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xúc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BN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đau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khớp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háng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T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nằm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nằm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thẳng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chân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mu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chân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chày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rõ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Vận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cổ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chân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ngón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chân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picture containing person, indoor, wall, hospital room&#10;&#10;Description automatically generated">
            <a:extLst>
              <a:ext uri="{FF2B5EF4-FFF2-40B4-BE49-F238E27FC236}">
                <a16:creationId xmlns:a16="http://schemas.microsoft.com/office/drawing/2014/main" id="{C2E9B33E-9782-FA4B-8D33-7B2B76C932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371" b="9259"/>
          <a:stretch/>
        </p:blipFill>
        <p:spPr>
          <a:xfrm>
            <a:off x="3763261" y="-38546"/>
            <a:ext cx="6398210" cy="2895600"/>
          </a:xfrm>
          <a:prstGeom prst="rect">
            <a:avLst/>
          </a:prstGeom>
        </p:spPr>
      </p:pic>
      <p:pic>
        <p:nvPicPr>
          <p:cNvPr id="8" name="Picture 7" descr="A picture containing person, indoor, floor, man&#10;&#10;Description automatically generated">
            <a:extLst>
              <a:ext uri="{FF2B5EF4-FFF2-40B4-BE49-F238E27FC236}">
                <a16:creationId xmlns:a16="http://schemas.microsoft.com/office/drawing/2014/main" id="{19A59E1B-B99B-3D4C-A265-79F5E61F3B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77" r="24319" b="14197"/>
          <a:stretch/>
        </p:blipFill>
        <p:spPr>
          <a:xfrm>
            <a:off x="9271000" y="1"/>
            <a:ext cx="2839290" cy="609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20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28858-9E96-E641-B6A2-F20BEA9EC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664" y="3429000"/>
            <a:ext cx="8312863" cy="434758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Chẩn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lâm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sàng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gợi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ý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? (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chấn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thương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lâm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sàng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cận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lâm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sàng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6" name="Picture 5" descr="A picture containing person, indoor, wall, hospital room&#10;&#10;Description automatically generated">
            <a:extLst>
              <a:ext uri="{FF2B5EF4-FFF2-40B4-BE49-F238E27FC236}">
                <a16:creationId xmlns:a16="http://schemas.microsoft.com/office/drawing/2014/main" id="{C2E9B33E-9782-FA4B-8D33-7B2B76C932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371" b="9259"/>
          <a:stretch/>
        </p:blipFill>
        <p:spPr>
          <a:xfrm>
            <a:off x="3742479" y="150685"/>
            <a:ext cx="6398210" cy="2895600"/>
          </a:xfrm>
          <a:prstGeom prst="rect">
            <a:avLst/>
          </a:prstGeom>
        </p:spPr>
      </p:pic>
      <p:pic>
        <p:nvPicPr>
          <p:cNvPr id="8" name="Picture 7" descr="A picture containing person, indoor, floor, man&#10;&#10;Description automatically generated">
            <a:extLst>
              <a:ext uri="{FF2B5EF4-FFF2-40B4-BE49-F238E27FC236}">
                <a16:creationId xmlns:a16="http://schemas.microsoft.com/office/drawing/2014/main" id="{19A59E1B-B99B-3D4C-A265-79F5E61F3B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77" r="24319" b="14197"/>
          <a:stretch/>
        </p:blipFill>
        <p:spPr>
          <a:xfrm>
            <a:off x="9271000" y="1"/>
            <a:ext cx="2839290" cy="609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89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8E451F-5103-794C-97C6-1356C4772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79" y="2112724"/>
            <a:ext cx="3651466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Hãy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XQ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6" name="Picture 5" descr="A picture containing X-ray film&#10;&#10;Description automatically generated">
            <a:extLst>
              <a:ext uri="{FF2B5EF4-FFF2-40B4-BE49-F238E27FC236}">
                <a16:creationId xmlns:a16="http://schemas.microsoft.com/office/drawing/2014/main" id="{FCB2BF3C-BE1E-6542-AA36-BE35204971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7" r="6499" b="7947"/>
          <a:stretch/>
        </p:blipFill>
        <p:spPr>
          <a:xfrm>
            <a:off x="4639056" y="10"/>
            <a:ext cx="7552944" cy="631310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16733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E84D66-F73B-4B34-9FAF-8FBD6C016F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6632116"/>
              </p:ext>
            </p:extLst>
          </p:nvPr>
        </p:nvGraphicFramePr>
        <p:xfrm>
          <a:off x="901874" y="1803749"/>
          <a:ext cx="10747331" cy="3745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728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28858-9E96-E641-B6A2-F20BEA9EC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0" y="939452"/>
            <a:ext cx="3708400" cy="51142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BN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nắn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trật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22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giờ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xảy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BN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sao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picture containing X-ray film, indoor, table, cup&#10;&#10;Description automatically generated">
            <a:extLst>
              <a:ext uri="{FF2B5EF4-FFF2-40B4-BE49-F238E27FC236}">
                <a16:creationId xmlns:a16="http://schemas.microsoft.com/office/drawing/2014/main" id="{641813AC-046A-F742-9ED2-4BE00A52BC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93" b="10931"/>
          <a:stretch/>
        </p:blipFill>
        <p:spPr>
          <a:xfrm>
            <a:off x="5297763" y="365709"/>
            <a:ext cx="6144937" cy="48158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1C696D-665D-504D-97C9-25C51BCE989B}"/>
              </a:ext>
            </a:extLst>
          </p:cNvPr>
          <p:cNvSpPr txBox="1"/>
          <p:nvPr/>
        </p:nvSpPr>
        <p:spPr>
          <a:xfrm>
            <a:off x="6477000" y="5384800"/>
            <a:ext cx="367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 Quang </a:t>
            </a:r>
            <a:r>
              <a:rPr lang="en-US" sz="3200" dirty="0" err="1"/>
              <a:t>sau</a:t>
            </a:r>
            <a:r>
              <a:rPr lang="en-US" sz="3200" dirty="0"/>
              <a:t> </a:t>
            </a:r>
            <a:r>
              <a:rPr lang="en-US" sz="3200" dirty="0" err="1"/>
              <a:t>nắn</a:t>
            </a:r>
            <a:r>
              <a:rPr lang="en-US" sz="3200" dirty="0"/>
              <a:t> </a:t>
            </a:r>
            <a:r>
              <a:rPr lang="en-US" sz="3200" dirty="0" err="1"/>
              <a:t>trật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11785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266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TRẬT KHỚP</vt:lpstr>
      <vt:lpstr>Case 3</vt:lpstr>
      <vt:lpstr>CASE 3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TRẬT KHỚP</dc:title>
  <dc:creator>Le Ngoc Quyen</dc:creator>
  <cp:lastModifiedBy>Huynh Minh Thanh</cp:lastModifiedBy>
  <cp:revision>5</cp:revision>
  <dcterms:created xsi:type="dcterms:W3CDTF">2020-04-22T13:55:21Z</dcterms:created>
  <dcterms:modified xsi:type="dcterms:W3CDTF">2020-05-31T16:13:38Z</dcterms:modified>
</cp:coreProperties>
</file>