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8" r:id="rId3"/>
    <p:sldId id="320" r:id="rId4"/>
    <p:sldId id="394" r:id="rId5"/>
    <p:sldId id="397" r:id="rId6"/>
    <p:sldId id="332" r:id="rId7"/>
    <p:sldId id="321" r:id="rId8"/>
    <p:sldId id="383" r:id="rId9"/>
    <p:sldId id="386" r:id="rId10"/>
    <p:sldId id="399" r:id="rId11"/>
    <p:sldId id="4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6" autoAdjust="0"/>
    <p:restoredTop sz="74506" autoAdjust="0"/>
  </p:normalViewPr>
  <p:slideViewPr>
    <p:cSldViewPr snapToGrid="0">
      <p:cViewPr varScale="1">
        <p:scale>
          <a:sx n="55" d="100"/>
          <a:sy n="55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B24C-CEC0-44DA-BE4D-1EB32B0045A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D280-383B-4041-AF71-04DA60900C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C2D8D-8D06-467F-8D3D-D29717653F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4169-F8F6-4659-8E0A-A9D0DA8CB4E7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A7C0-CFD2-4E1D-BC58-7F3F272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215" y="3129568"/>
            <a:ext cx="7475561" cy="906569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THOÁI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HÓA</a:t>
            </a:r>
            <a:r>
              <a:rPr lang="en-US" sz="5400" b="1" dirty="0" smtClean="0"/>
              <a:t> </a:t>
            </a:r>
            <a:r>
              <a:rPr lang="en-US" sz="5400" b="1" dirty="0"/>
              <a:t>KHỚP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145119" y="5598788"/>
            <a:ext cx="853751" cy="51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16" y="496951"/>
            <a:ext cx="181216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92" y="105289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Đang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nói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chuyện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với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đến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thăm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Nghe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nói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về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mới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tâm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sự</a:t>
            </a:r>
            <a:r>
              <a:rPr lang="en-US" dirty="0" smtClean="0">
                <a:cs typeface="Arial" panose="020B0604020202020204" pitchFamily="34" charset="0"/>
              </a:rPr>
              <a:t>:”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nay </a:t>
            </a:r>
            <a:r>
              <a:rPr lang="en-US" dirty="0" err="1" smtClean="0">
                <a:cs typeface="Arial" panose="020B0604020202020204" pitchFamily="34" charset="0"/>
              </a:rPr>
              <a:t>mới</a:t>
            </a:r>
            <a:r>
              <a:rPr lang="en-US" dirty="0" smtClean="0">
                <a:cs typeface="Arial" panose="020B0604020202020204" pitchFamily="34" charset="0"/>
              </a:rPr>
              <a:t> 40 </a:t>
            </a:r>
            <a:r>
              <a:rPr lang="en-US" dirty="0" err="1" smtClean="0">
                <a:cs typeface="Arial" panose="020B0604020202020204" pitchFamily="34" charset="0"/>
              </a:rPr>
              <a:t>tuổi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nhức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hoài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đặc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biệt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mấy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đốt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ngón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tay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lâu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lâu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sưng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đỏ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lên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bác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nói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mấy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ngón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tay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hư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cũng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nhiều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rồi</a:t>
            </a:r>
            <a:r>
              <a:rPr lang="en-US" dirty="0" smtClean="0">
                <a:cs typeface="Arial" panose="020B0604020202020204" pitchFamily="34" charset="0"/>
              </a:rPr>
              <a:t> do </a:t>
            </a:r>
            <a:r>
              <a:rPr lang="en-US" dirty="0" err="1" smtClean="0">
                <a:cs typeface="Arial" panose="020B0604020202020204" pitchFamily="34" charset="0"/>
              </a:rPr>
              <a:t>bệnh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viêm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dạng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thấp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Bệnh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này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sao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hư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sớm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quá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vậy</a:t>
            </a:r>
            <a:r>
              <a:rPr lang="en-US" dirty="0" smtClean="0">
                <a:cs typeface="Arial" panose="020B0604020202020204" pitchFamily="34" charset="0"/>
              </a:rPr>
              <a:t> con?”</a:t>
            </a:r>
          </a:p>
          <a:p>
            <a:pPr algn="just"/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giúp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trả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lời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câu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hỏi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này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nhé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92" y="105289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Tám</a:t>
            </a:r>
            <a:r>
              <a:rPr lang="en-US" dirty="0" smtClean="0">
                <a:cs typeface="Arial" panose="020B0604020202020204" pitchFamily="34" charset="0"/>
              </a:rPr>
              <a:t> than </a:t>
            </a:r>
            <a:r>
              <a:rPr lang="en-US" dirty="0" err="1" smtClean="0">
                <a:cs typeface="Arial" panose="020B0604020202020204" pitchFamily="34" charset="0"/>
              </a:rPr>
              <a:t>phiền</a:t>
            </a:r>
            <a:r>
              <a:rPr lang="en-US" dirty="0" smtClean="0">
                <a:cs typeface="Arial" panose="020B0604020202020204" pitchFamily="34" charset="0"/>
              </a:rPr>
              <a:t>:”</a:t>
            </a:r>
            <a:r>
              <a:rPr lang="en-US" dirty="0" err="1" smtClean="0">
                <a:cs typeface="Arial" panose="020B0604020202020204" pitchFamily="34" charset="0"/>
              </a:rPr>
              <a:t>Bác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thuốc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nhiều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quá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uống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cồn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cào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bao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tử</a:t>
            </a:r>
            <a:r>
              <a:rPr lang="en-US" dirty="0" smtClean="0">
                <a:cs typeface="Arial" panose="020B0604020202020204" pitchFamily="34" charset="0"/>
              </a:rPr>
              <a:t>, con </a:t>
            </a:r>
            <a:r>
              <a:rPr lang="en-US" dirty="0" err="1" smtClean="0">
                <a:cs typeface="Arial" panose="020B0604020202020204" pitchFamily="34" charset="0"/>
              </a:rPr>
              <a:t>có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cách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nào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để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giúp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?”</a:t>
            </a:r>
          </a:p>
          <a:p>
            <a:pPr algn="just"/>
            <a:r>
              <a:rPr lang="en-US" dirty="0" smtClean="0">
                <a:cs typeface="Arial" panose="020B0604020202020204" pitchFamily="34" charset="0"/>
              </a:rPr>
              <a:t>Theo </a:t>
            </a:r>
            <a:r>
              <a:rPr lang="en-US" dirty="0" err="1" smtClean="0">
                <a:cs typeface="Arial" panose="020B0604020202020204" pitchFamily="34" charset="0"/>
              </a:rPr>
              <a:t>những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về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có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thể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giúp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được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?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048" y="871663"/>
            <a:ext cx="8809952" cy="499812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MỤC TIÊU: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phẫu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thoái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khớp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bày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thoái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khớp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triệu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r>
              <a:rPr lang="en-US" sz="2800" dirty="0" smtClean="0"/>
              <a:t> </a:t>
            </a:r>
            <a:r>
              <a:rPr lang="en-US" sz="2800" dirty="0" err="1" smtClean="0"/>
              <a:t>chẩn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 </a:t>
            </a:r>
            <a:r>
              <a:rPr lang="en-US" sz="2800" dirty="0" err="1" smtClean="0"/>
              <a:t>thoái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khớp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800" dirty="0" err="1" smtClean="0"/>
              <a:t>Liệt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thoái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khớp</a:t>
            </a:r>
            <a:endParaRPr lang="en-US" sz="28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ban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thoái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khớp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nay 65 </a:t>
            </a:r>
            <a:r>
              <a:rPr lang="en-US" dirty="0" err="1" smtClean="0">
                <a:cs typeface="Arial" panose="020B0604020202020204" pitchFamily="34" charset="0"/>
              </a:rPr>
              <a:t>tuổi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đã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nghỉ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hưu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được</a:t>
            </a:r>
            <a:r>
              <a:rPr lang="en-US" dirty="0" smtClean="0">
                <a:cs typeface="Arial" panose="020B0604020202020204" pitchFamily="34" charset="0"/>
              </a:rPr>
              <a:t> 10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rất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quan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tâm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đến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sức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khỏe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bộ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tập</a:t>
            </a:r>
            <a:r>
              <a:rPr lang="en-US" dirty="0" smtClean="0">
                <a:cs typeface="Arial" panose="020B0604020202020204" pitchFamily="34" charset="0"/>
              </a:rPr>
              <a:t> yoga </a:t>
            </a:r>
            <a:r>
              <a:rPr lang="en-US" dirty="0" err="1" smtClean="0">
                <a:cs typeface="Arial" panose="020B0604020202020204" pitchFamily="34" charset="0"/>
              </a:rPr>
              <a:t>hằng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ngày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Khoảng</a:t>
            </a:r>
            <a:r>
              <a:rPr lang="en-US" dirty="0" smtClean="0">
                <a:cs typeface="Arial" panose="020B0604020202020204" pitchFamily="34" charset="0"/>
              </a:rPr>
              <a:t> 1 </a:t>
            </a:r>
            <a:r>
              <a:rPr lang="en-US" dirty="0" err="1" smtClean="0">
                <a:cs typeface="Arial" panose="020B0604020202020204" pitchFamily="34" charset="0"/>
              </a:rPr>
              <a:t>tuần</a:t>
            </a:r>
            <a:r>
              <a:rPr lang="en-US" dirty="0" smtClean="0">
                <a:cs typeface="Arial" panose="020B0604020202020204" pitchFamily="34" charset="0"/>
              </a:rPr>
              <a:t> nay,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thấy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nhiều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sức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khỏe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Bác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chụp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phim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Xquang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chẩn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đoán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rất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hoang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lo </a:t>
            </a:r>
            <a:r>
              <a:rPr lang="en-US" dirty="0" err="1" smtClean="0">
                <a:cs typeface="Arial" panose="020B0604020202020204" pitchFamily="34" charset="0"/>
              </a:rPr>
              <a:t>lắng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đến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gặp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nhờ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tư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vấn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 smtClean="0">
                <a:cs typeface="Arial" panose="020B0604020202020204" pitchFamily="34" charset="0"/>
              </a:rPr>
              <a:t>Sau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trấn</a:t>
            </a:r>
            <a:r>
              <a:rPr lang="en-US" dirty="0" smtClean="0">
                <a:cs typeface="Arial" panose="020B0604020202020204" pitchFamily="34" charset="0"/>
              </a:rPr>
              <a:t> an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xong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hỏi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về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tình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trạng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. Theo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cần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đặt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những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câu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hỏi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gì</a:t>
            </a:r>
            <a:r>
              <a:rPr lang="en-US" dirty="0" smtClean="0">
                <a:cs typeface="Arial" panose="020B0604020202020204" pitchFamily="34" charset="0"/>
              </a:rPr>
              <a:t>?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tâm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sự</a:t>
            </a:r>
            <a:r>
              <a:rPr lang="en-US" dirty="0" smtClean="0">
                <a:cs typeface="Arial" panose="020B0604020202020204" pitchFamily="34" charset="0"/>
              </a:rPr>
              <a:t>: “</a:t>
            </a:r>
            <a:r>
              <a:rPr lang="en-US" dirty="0" err="1" smtClean="0">
                <a:cs typeface="Arial" panose="020B0604020202020204" pitchFamily="34" charset="0"/>
              </a:rPr>
              <a:t>Chân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rêm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rêm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cũng</a:t>
            </a:r>
            <a:r>
              <a:rPr lang="en-US" dirty="0" smtClean="0">
                <a:cs typeface="Arial" panose="020B0604020202020204" pitchFamily="34" charset="0"/>
              </a:rPr>
              <a:t> 1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rồi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tập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thể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dục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uống</a:t>
            </a:r>
            <a:r>
              <a:rPr lang="en-US" dirty="0" smtClean="0">
                <a:cs typeface="Arial" panose="020B0604020202020204" pitchFamily="34" charset="0"/>
              </a:rPr>
              <a:t> Glucosamine </a:t>
            </a:r>
            <a:r>
              <a:rPr lang="en-US" dirty="0" err="1" smtClean="0">
                <a:cs typeface="Arial" panose="020B0604020202020204" pitchFamily="34" charset="0"/>
              </a:rPr>
              <a:t>thì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ổn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Khoảng</a:t>
            </a:r>
            <a:r>
              <a:rPr lang="en-US" dirty="0" smtClean="0">
                <a:cs typeface="Arial" panose="020B0604020202020204" pitchFamily="34" charset="0"/>
              </a:rPr>
              <a:t> 1 </a:t>
            </a:r>
            <a:r>
              <a:rPr lang="en-US" dirty="0" err="1" smtClean="0">
                <a:cs typeface="Arial" panose="020B0604020202020204" pitchFamily="34" charset="0"/>
              </a:rPr>
              <a:t>tháng</a:t>
            </a:r>
            <a:r>
              <a:rPr lang="en-US" dirty="0" smtClean="0">
                <a:cs typeface="Arial" panose="020B0604020202020204" pitchFamily="34" charset="0"/>
              </a:rPr>
              <a:t> nay, </a:t>
            </a:r>
            <a:r>
              <a:rPr lang="en-US" dirty="0" err="1" smtClean="0">
                <a:cs typeface="Arial" panose="020B0604020202020204" pitchFamily="34" charset="0"/>
              </a:rPr>
              <a:t>sau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dọn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nhà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nhiều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nhất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cầu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thang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Tối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ngủ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thấy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căng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căng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mấy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cọng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gân</a:t>
            </a:r>
            <a:r>
              <a:rPr lang="en-US" dirty="0" smtClean="0">
                <a:cs typeface="Arial" panose="020B0604020202020204" pitchFamily="34" charset="0"/>
              </a:rPr>
              <a:t> ở </a:t>
            </a:r>
            <a:r>
              <a:rPr lang="en-US" dirty="0" err="1" smtClean="0">
                <a:cs typeface="Arial" panose="020B0604020202020204" pitchFamily="34" charset="0"/>
              </a:rPr>
              <a:t>phía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cố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gắng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tập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thể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dục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bộ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nhưng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vẫn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hết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Hôm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trước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ăn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xong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đứng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dậy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tự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nhiên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sụm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chân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xuống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đau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quá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trời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Giờ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ngồi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muốn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đứng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dậy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duỗi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duỗi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chân</a:t>
            </a:r>
            <a:r>
              <a:rPr lang="en-US" dirty="0" smtClean="0">
                <a:cs typeface="Arial" panose="020B0604020202020204" pitchFamily="34" charset="0"/>
              </a:rPr>
              <a:t> 1-2 </a:t>
            </a:r>
            <a:r>
              <a:rPr lang="en-US" dirty="0" err="1" smtClean="0">
                <a:cs typeface="Arial" panose="020B0604020202020204" pitchFamily="34" charset="0"/>
              </a:rPr>
              <a:t>cái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mới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nổi</a:t>
            </a:r>
            <a:r>
              <a:rPr lang="en-US" dirty="0" smtClean="0">
                <a:cs typeface="Arial" panose="020B0604020202020204" pitchFamily="34" charset="0"/>
              </a:rPr>
              <a:t>” </a:t>
            </a:r>
          </a:p>
          <a:p>
            <a:pPr algn="just"/>
            <a:r>
              <a:rPr lang="en-US" dirty="0" err="1" smtClean="0">
                <a:cs typeface="Arial" panose="020B0604020202020204" pitchFamily="34" charset="0"/>
              </a:rPr>
              <a:t>Sau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hỏi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xong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khám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. Theo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chú</a:t>
            </a:r>
            <a:r>
              <a:rPr lang="en-US" dirty="0" smtClean="0">
                <a:cs typeface="Arial" panose="020B0604020202020204" pitchFamily="34" charset="0"/>
              </a:rPr>
              <a:t> ý </a:t>
            </a:r>
            <a:r>
              <a:rPr lang="en-US" dirty="0" err="1" smtClean="0">
                <a:cs typeface="Arial" panose="020B0604020202020204" pitchFamily="34" charset="0"/>
              </a:rPr>
              <a:t>điều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</a:t>
            </a:r>
            <a:r>
              <a:rPr lang="en-US" dirty="0" smtClean="0">
                <a:cs typeface="Arial" panose="020B0604020202020204" pitchFamily="34" charset="0"/>
              </a:rPr>
              <a:t>? </a:t>
            </a:r>
          </a:p>
          <a:p>
            <a:pPr marL="0" indent="0" algn="just">
              <a:buNone/>
            </a:pPr>
            <a:r>
              <a:rPr lang="en-US" dirty="0" smtClean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: “Con </a:t>
            </a:r>
            <a:r>
              <a:rPr lang="en-US" dirty="0" err="1" smtClean="0">
                <a:cs typeface="Arial" panose="020B0604020202020204" pitchFamily="34" charset="0"/>
              </a:rPr>
              <a:t>xem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dùm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phim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Xquang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bác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nói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nặng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lắm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 con?”</a:t>
            </a:r>
          </a:p>
          <a:p>
            <a:pPr marL="0" indent="0" algn="just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22465" y="5633633"/>
            <a:ext cx="7148454" cy="94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 smtClean="0">
                <a:cs typeface="Arial" panose="020B0604020202020204" pitchFamily="34" charset="0"/>
              </a:rPr>
              <a:t>Bạn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hãy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ra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bất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phim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Xquang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này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69" y="175215"/>
            <a:ext cx="3661446" cy="530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92" y="105289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băn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khoăn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“</a:t>
            </a:r>
            <a:r>
              <a:rPr lang="en-US" dirty="0" err="1" smtClean="0">
                <a:cs typeface="Arial" panose="020B0604020202020204" pitchFamily="34" charset="0"/>
              </a:rPr>
              <a:t>Tại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sao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hẹp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lại</a:t>
            </a:r>
            <a:r>
              <a:rPr lang="en-US" dirty="0" smtClean="0">
                <a:cs typeface="Arial" panose="020B0604020202020204" pitchFamily="34" charset="0"/>
              </a:rPr>
              <a:t>? </a:t>
            </a:r>
            <a:r>
              <a:rPr lang="en-US" dirty="0" err="1" smtClean="0">
                <a:cs typeface="Arial" panose="020B0604020202020204" pitchFamily="34" charset="0"/>
              </a:rPr>
              <a:t>Còn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mấy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chồi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xương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này</a:t>
            </a:r>
            <a:r>
              <a:rPr lang="en-US" dirty="0" smtClean="0">
                <a:cs typeface="Arial" panose="020B0604020202020204" pitchFamily="34" charset="0"/>
              </a:rPr>
              <a:t> ở </a:t>
            </a:r>
            <a:r>
              <a:rPr lang="en-US" dirty="0" err="1" smtClean="0">
                <a:cs typeface="Arial" panose="020B0604020202020204" pitchFamily="34" charset="0"/>
              </a:rPr>
              <a:t>đâu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vậy</a:t>
            </a:r>
            <a:r>
              <a:rPr lang="en-US" dirty="0" smtClean="0">
                <a:cs typeface="Arial" panose="020B0604020202020204" pitchFamily="34" charset="0"/>
              </a:rPr>
              <a:t> con? </a:t>
            </a:r>
            <a:r>
              <a:rPr lang="en-US" dirty="0" err="1" smtClean="0">
                <a:cs typeface="Arial" panose="020B0604020202020204" pitchFamily="34" charset="0"/>
              </a:rPr>
              <a:t>Có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</a:t>
            </a:r>
            <a:r>
              <a:rPr lang="en-US" dirty="0" smtClean="0">
                <a:cs typeface="Arial" panose="020B0604020202020204" pitchFamily="34" charset="0"/>
              </a:rPr>
              <a:t> u </a:t>
            </a:r>
            <a:r>
              <a:rPr lang="en-US" dirty="0" err="1" smtClean="0">
                <a:cs typeface="Arial" panose="020B0604020202020204" pitchFamily="34" charset="0"/>
              </a:rPr>
              <a:t>gi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US" dirty="0" err="1" smtClean="0">
                <a:cs typeface="Arial" panose="020B0604020202020204" pitchFamily="34" charset="0"/>
              </a:rPr>
              <a:t>Hãy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dựa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những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về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phẫu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bệnh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về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hãy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giải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thích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những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biến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đổi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Xquang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92" y="105289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rất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buồn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tâm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sự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“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rất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quan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tâm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đến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sức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khỏe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chạy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bộ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tập</a:t>
            </a:r>
            <a:r>
              <a:rPr lang="en-US" dirty="0" smtClean="0">
                <a:cs typeface="Arial" panose="020B0604020202020204" pitchFamily="34" charset="0"/>
              </a:rPr>
              <a:t> yoga </a:t>
            </a:r>
            <a:r>
              <a:rPr lang="en-US" dirty="0" err="1" smtClean="0">
                <a:cs typeface="Arial" panose="020B0604020202020204" pitchFamily="34" charset="0"/>
              </a:rPr>
              <a:t>hằng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ngày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khỏe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chắc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cơ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cuối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cùng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vẫn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hư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Trong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Ba,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Bốn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lớn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tuổi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tập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thể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dục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vẫn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khỏe</a:t>
            </a:r>
            <a:r>
              <a:rPr lang="en-US" dirty="0" smtClean="0">
                <a:cs typeface="Arial" panose="020B0604020202020204" pitchFamily="34" charset="0"/>
              </a:rPr>
              <a:t> re”</a:t>
            </a:r>
          </a:p>
          <a:p>
            <a:pPr algn="just"/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được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tâm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sự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dựa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những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về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yếu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tố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nguy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cơ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hãy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giúp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được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nguy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cơ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nhé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92" y="105289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cảm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đã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giúp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rõ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hơn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Sau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một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hồi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bình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tĩnh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chợt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nhớ</a:t>
            </a:r>
            <a:r>
              <a:rPr lang="en-US" dirty="0" smtClean="0">
                <a:cs typeface="Arial" panose="020B0604020202020204" pitchFamily="34" charset="0"/>
              </a:rPr>
              <a:t> “</a:t>
            </a:r>
            <a:r>
              <a:rPr lang="en-US" dirty="0" err="1" smtClean="0">
                <a:cs typeface="Arial" panose="020B0604020202020204" pitchFamily="34" charset="0"/>
              </a:rPr>
              <a:t>Bữa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trước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bác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sĩ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nói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có</a:t>
            </a:r>
            <a:r>
              <a:rPr lang="en-US" dirty="0" smtClean="0">
                <a:cs typeface="Arial" panose="020B0604020202020204" pitchFamily="34" charset="0"/>
              </a:rPr>
              <a:t> 10 </a:t>
            </a:r>
            <a:r>
              <a:rPr lang="en-US" dirty="0" err="1" smtClean="0">
                <a:cs typeface="Arial" panose="020B0604020202020204" pitchFamily="34" charset="0"/>
              </a:rPr>
              <a:t>phần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hư</a:t>
            </a:r>
            <a:r>
              <a:rPr lang="en-US" dirty="0" smtClean="0">
                <a:cs typeface="Arial" panose="020B0604020202020204" pitchFamily="34" charset="0"/>
              </a:rPr>
              <a:t> 5-6 </a:t>
            </a:r>
            <a:r>
              <a:rPr lang="en-US" dirty="0" err="1" smtClean="0">
                <a:cs typeface="Arial" panose="020B0604020202020204" pitchFamily="34" charset="0"/>
              </a:rPr>
              <a:t>phần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rồi</a:t>
            </a:r>
            <a:r>
              <a:rPr lang="en-US" dirty="0" smtClean="0">
                <a:cs typeface="Arial" panose="020B0604020202020204" pitchFamily="34" charset="0"/>
              </a:rPr>
              <a:t>. Con </a:t>
            </a:r>
            <a:r>
              <a:rPr lang="en-US" dirty="0" err="1" smtClean="0">
                <a:cs typeface="Arial" panose="020B0604020202020204" pitchFamily="34" charset="0"/>
              </a:rPr>
              <a:t>xem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dùm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có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hư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hặng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?”</a:t>
            </a:r>
          </a:p>
          <a:p>
            <a:pPr algn="just"/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hãy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thử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đưa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ra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một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bảng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phân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loại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và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thoái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hóa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. Theo </a:t>
            </a:r>
            <a:r>
              <a:rPr lang="en-US" dirty="0" err="1" smtClean="0">
                <a:cs typeface="Arial" panose="020B0604020202020204" pitchFamily="34" charset="0"/>
              </a:rPr>
              <a:t>bạn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khớp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của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Dì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Năm</a:t>
            </a:r>
            <a:r>
              <a:rPr lang="en-US" dirty="0" smtClean="0">
                <a:cs typeface="Arial" panose="020B0604020202020204" pitchFamily="34" charset="0"/>
              </a:rPr>
              <a:t> ở </a:t>
            </a:r>
            <a:r>
              <a:rPr lang="en-US" dirty="0" err="1" smtClean="0">
                <a:cs typeface="Arial" panose="020B0604020202020204" pitchFamily="34" charset="0"/>
              </a:rPr>
              <a:t>giai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đoạn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máy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theo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bảng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phân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loại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trên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2473754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5056</TotalTime>
  <Words>790</Words>
  <Application>Microsoft Office PowerPoint</Application>
  <PresentationFormat>On-screen Show (4:3)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THOÁI HÓA KHỚP</vt:lpstr>
      <vt:lpstr>PowerPoint Presentation</vt:lpstr>
      <vt:lpstr> Tình huống lâm sàng</vt:lpstr>
      <vt:lpstr> Tình huống lâm sàng</vt:lpstr>
      <vt:lpstr> Tình huống lâm sàng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HÓA CỦA SỤN KHỚP</dc:title>
  <dc:creator>nhuan ngo</dc:creator>
  <cp:lastModifiedBy>nhuan ngo</cp:lastModifiedBy>
  <cp:revision>186</cp:revision>
  <dcterms:created xsi:type="dcterms:W3CDTF">2017-12-22T01:40:22Z</dcterms:created>
  <dcterms:modified xsi:type="dcterms:W3CDTF">2019-07-24T22:49:03Z</dcterms:modified>
</cp:coreProperties>
</file>