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2"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45" d="100"/>
          <a:sy n="45" d="100"/>
        </p:scale>
        <p:origin x="143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2AF62099-B0A1-4286-ABAA-04B5FC2A5141}"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DFFDB494-27D0-4479-A409-A41D2AAA46DF}"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485889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AFDA1E1E-8582-4D0D-9F86-E832E35EA7F8}"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876CCDDE-A2AD-4505-9C4D-F704BE700C43}"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4005235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D1E9B090-8747-4743-BE50-90BABDDD481D}"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CE05669C-E01C-4C73-8F16-F39AC161D465}"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485459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898525" y="971550"/>
            <a:ext cx="801688" cy="1970088"/>
          </a:xfrm>
          <a:prstGeom prst="rect">
            <a:avLst/>
          </a:prstGeom>
          <a:noFill/>
        </p:spPr>
        <p:txBody>
          <a:bodyPr>
            <a:spAutoFit/>
          </a:bodyPr>
          <a:lstStyle>
            <a:lvl1pPr>
              <a:defRPr sz="2400">
                <a:solidFill>
                  <a:schemeClr val="tx1"/>
                </a:solidFill>
                <a:latin typeface="Calibri" panose="020F0502020204030204" pitchFamily="34" charset="0"/>
                <a:ea typeface="MS PGothic" panose="020B0600070205080204" pitchFamily="34" charset="-128"/>
              </a:defRPr>
            </a:lvl1pPr>
            <a:lvl2pPr marL="742950" indent="-285750">
              <a:defRPr sz="2400">
                <a:solidFill>
                  <a:schemeClr val="tx1"/>
                </a:solidFill>
                <a:latin typeface="Calibri" panose="020F0502020204030204" pitchFamily="34" charset="0"/>
                <a:ea typeface="MS PGothic" panose="020B0600070205080204" pitchFamily="34" charset="-128"/>
              </a:defRPr>
            </a:lvl2pPr>
            <a:lvl3pPr marL="1143000" indent="-228600">
              <a:defRPr sz="2400">
                <a:solidFill>
                  <a:schemeClr val="tx1"/>
                </a:solidFill>
                <a:latin typeface="Calibri" panose="020F0502020204030204" pitchFamily="34" charset="0"/>
                <a:ea typeface="MS PGothic" panose="020B0600070205080204" pitchFamily="34" charset="-128"/>
              </a:defRPr>
            </a:lvl3pPr>
            <a:lvl4pPr marL="1600200" indent="-228600">
              <a:defRPr sz="2400">
                <a:solidFill>
                  <a:schemeClr val="tx1"/>
                </a:solidFill>
                <a:latin typeface="Calibri" panose="020F0502020204030204" pitchFamily="34" charset="0"/>
                <a:ea typeface="MS PGothic" panose="020B0600070205080204" pitchFamily="34" charset="-128"/>
              </a:defRPr>
            </a:lvl4pPr>
            <a:lvl5pPr marL="2057400" indent="-22860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ja-JP" altLang="en-US" sz="12200" b="0" i="0" u="none" strike="noStrike" kern="1200" cap="none" spc="0" normalizeH="0" baseline="0" noProof="0">
                <a:ln>
                  <a:noFill/>
                </a:ln>
                <a:solidFill>
                  <a:srgbClr val="8AD0D6"/>
                </a:solidFill>
                <a:effectLst/>
                <a:uLnTx/>
                <a:uFillTx/>
                <a:latin typeface="Arial" panose="020B0604020202020204" pitchFamily="34" charset="0"/>
                <a:ea typeface="MS PGothic" panose="020B0600070205080204" pitchFamily="34" charset="-128"/>
                <a:cs typeface="+mn-cs"/>
              </a:rPr>
              <a:t>“</a:t>
            </a:r>
            <a:endParaRPr kumimoji="0" lang="en-US" altLang="en-US" sz="12200" b="0" i="0" u="none" strike="noStrike" kern="1200" cap="none" spc="0" normalizeH="0" baseline="0" noProof="0">
              <a:ln>
                <a:noFill/>
              </a:ln>
              <a:solidFill>
                <a:srgbClr val="8AD0D6"/>
              </a:solidFill>
              <a:effectLst/>
              <a:uLnTx/>
              <a:uFillTx/>
              <a:latin typeface="Arial" panose="020B0604020202020204" pitchFamily="34" charset="0"/>
              <a:ea typeface="MS PGothic" panose="020B0600070205080204" pitchFamily="34" charset="-128"/>
              <a:cs typeface="+mn-cs"/>
            </a:endParaRPr>
          </a:p>
        </p:txBody>
      </p:sp>
      <p:sp>
        <p:nvSpPr>
          <p:cNvPr id="6" name="TextBox 5"/>
          <p:cNvSpPr txBox="1"/>
          <p:nvPr/>
        </p:nvSpPr>
        <p:spPr>
          <a:xfrm>
            <a:off x="9329738" y="2613025"/>
            <a:ext cx="803275" cy="1970088"/>
          </a:xfrm>
          <a:prstGeom prst="rect">
            <a:avLst/>
          </a:prstGeom>
          <a:noFill/>
        </p:spPr>
        <p:txBody>
          <a:bodyPr>
            <a:spAutoFit/>
          </a:bodyPr>
          <a:lstStyle>
            <a:lvl1pPr>
              <a:defRPr sz="2400">
                <a:solidFill>
                  <a:schemeClr val="tx1"/>
                </a:solidFill>
                <a:latin typeface="Calibri" panose="020F0502020204030204" pitchFamily="34" charset="0"/>
                <a:ea typeface="MS PGothic" panose="020B0600070205080204" pitchFamily="34" charset="-128"/>
              </a:defRPr>
            </a:lvl1pPr>
            <a:lvl2pPr marL="742950" indent="-285750">
              <a:defRPr sz="2400">
                <a:solidFill>
                  <a:schemeClr val="tx1"/>
                </a:solidFill>
                <a:latin typeface="Calibri" panose="020F0502020204030204" pitchFamily="34" charset="0"/>
                <a:ea typeface="MS PGothic" panose="020B0600070205080204" pitchFamily="34" charset="-128"/>
              </a:defRPr>
            </a:lvl2pPr>
            <a:lvl3pPr marL="1143000" indent="-228600">
              <a:defRPr sz="2400">
                <a:solidFill>
                  <a:schemeClr val="tx1"/>
                </a:solidFill>
                <a:latin typeface="Calibri" panose="020F0502020204030204" pitchFamily="34" charset="0"/>
                <a:ea typeface="MS PGothic" panose="020B0600070205080204" pitchFamily="34" charset="-128"/>
              </a:defRPr>
            </a:lvl3pPr>
            <a:lvl4pPr marL="1600200" indent="-228600">
              <a:defRPr sz="2400">
                <a:solidFill>
                  <a:schemeClr val="tx1"/>
                </a:solidFill>
                <a:latin typeface="Calibri" panose="020F0502020204030204" pitchFamily="34" charset="0"/>
                <a:ea typeface="MS PGothic" panose="020B0600070205080204" pitchFamily="34" charset="-128"/>
              </a:defRPr>
            </a:lvl4pPr>
            <a:lvl5pPr marL="2057400" indent="-22860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ja-JP" altLang="en-US" sz="12200" b="0" i="0" u="none" strike="noStrike" kern="1200" cap="none" spc="0" normalizeH="0" baseline="0" noProof="0">
                <a:ln>
                  <a:noFill/>
                </a:ln>
                <a:solidFill>
                  <a:srgbClr val="8AD0D6"/>
                </a:solidFill>
                <a:effectLst/>
                <a:uLnTx/>
                <a:uFillTx/>
                <a:latin typeface="Arial" panose="020B0604020202020204" pitchFamily="34" charset="0"/>
                <a:ea typeface="MS PGothic" panose="020B0600070205080204" pitchFamily="34" charset="-128"/>
                <a:cs typeface="+mn-cs"/>
              </a:rPr>
              <a:t>”</a:t>
            </a:r>
            <a:endParaRPr kumimoji="0" lang="en-US" altLang="en-US" sz="12200" b="0" i="0" u="none" strike="noStrike" kern="1200" cap="none" spc="0" normalizeH="0" baseline="0" noProof="0">
              <a:ln>
                <a:noFill/>
              </a:ln>
              <a:solidFill>
                <a:srgbClr val="8AD0D6"/>
              </a:solidFill>
              <a:effectLst/>
              <a:uLnTx/>
              <a:uFillTx/>
              <a:latin typeface="Arial" panose="020B0604020202020204" pitchFamily="34" charset="0"/>
              <a:ea typeface="MS PGothic" panose="020B0600070205080204" pitchFamily="34" charset="-128"/>
              <a:cs typeface="+mn-cs"/>
            </a:endParaRPr>
          </a:p>
        </p:txBody>
      </p:sp>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rtlCol="0">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3"/>
          <p:cNvSpPr>
            <a:spLocks noGrp="1"/>
          </p:cNvSpPr>
          <p:nvPr>
            <p:ph type="dt" sz="half"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98EA103-80DF-492F-8504-9A73C8129440}"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8" name="Footer Placeholder 4"/>
          <p:cNvSpPr>
            <a:spLocks noGrp="1"/>
          </p:cNvSpPr>
          <p:nvPr>
            <p:ph type="ftr" sz="quarter" idx="16"/>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9" name="Slide Number Placeholder 5"/>
          <p:cNvSpPr>
            <a:spLocks noGrp="1"/>
          </p:cNvSpPr>
          <p:nvPr>
            <p:ph type="sldNum" sz="quarter" idx="17"/>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CDE50716-1041-424D-A75D-B2E186BA2AD3}"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6670662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112ED184-AF6B-4D18-9BAE-FC7F828E204C}"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4A661234-D2E2-4305-B832-457C381CCDED}"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5423260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cxnSp>
        <p:nvCxnSpPr>
          <p:cNvPr id="9" name="Straight Connector 8"/>
          <p:cNvCxnSpPr/>
          <p:nvPr/>
        </p:nvCxnSpPr>
        <p:spPr>
          <a:xfrm>
            <a:off x="372586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6962775" y="2133600"/>
            <a:ext cx="0" cy="396716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Date Placeholder 3"/>
          <p:cNvSpPr>
            <a:spLocks noGrp="1"/>
          </p:cNvSpPr>
          <p:nvPr>
            <p:ph type="dt" sz="half" idx="18"/>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80F5F407-5A76-4CF4-997C-2ACC376EBCE7}"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12" name="Footer Placeholder 4"/>
          <p:cNvSpPr>
            <a:spLocks noGrp="1"/>
          </p:cNvSpPr>
          <p:nvPr>
            <p:ph type="ftr" sz="quarter" idx="19"/>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13" name="Slide Number Placeholder 5"/>
          <p:cNvSpPr>
            <a:spLocks noGrp="1"/>
          </p:cNvSpPr>
          <p:nvPr>
            <p:ph type="sldNum" sz="quarter" idx="20"/>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640BC2D2-AB43-4373-AFF2-578FD72D4B09}"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060681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cxnSp>
        <p:nvCxnSpPr>
          <p:cNvPr id="12" name="Straight Connector 11"/>
          <p:cNvCxnSpPr/>
          <p:nvPr/>
        </p:nvCxnSpPr>
        <p:spPr>
          <a:xfrm>
            <a:off x="372586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962775" y="2133600"/>
            <a:ext cx="0" cy="396716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2" name="Text Placeholder 3"/>
          <p:cNvSpPr>
            <a:spLocks noGrp="1"/>
          </p:cNvSpPr>
          <p:nvPr>
            <p:ph type="body" sz="half" idx="18"/>
          </p:nvPr>
        </p:nvSpPr>
        <p:spPr>
          <a:xfrm>
            <a:off x="652463" y="4827211"/>
            <a:ext cx="2940050"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3" name="Text Placeholder 3"/>
          <p:cNvSpPr>
            <a:spLocks noGrp="1"/>
          </p:cNvSpPr>
          <p:nvPr>
            <p:ph type="body" sz="half" idx="19"/>
          </p:nvPr>
        </p:nvSpPr>
        <p:spPr>
          <a:xfrm>
            <a:off x="3888022" y="4827210"/>
            <a:ext cx="2934406"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4" name="Text Placeholder 3"/>
          <p:cNvSpPr>
            <a:spLocks noGrp="1"/>
          </p:cNvSpPr>
          <p:nvPr>
            <p:ph type="body" sz="half" idx="20"/>
          </p:nvPr>
        </p:nvSpPr>
        <p:spPr>
          <a:xfrm>
            <a:off x="7124575" y="4827208"/>
            <a:ext cx="2935997"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5" name="Date Placeholder 3"/>
          <p:cNvSpPr>
            <a:spLocks noGrp="1"/>
          </p:cNvSpPr>
          <p:nvPr>
            <p:ph type="dt" sz="half" idx="23"/>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0C6A5F69-D200-42AA-81A6-C084A7A90683}"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16" name="Footer Placeholder 4"/>
          <p:cNvSpPr>
            <a:spLocks noGrp="1"/>
          </p:cNvSpPr>
          <p:nvPr>
            <p:ph type="ftr" sz="quarter" idx="2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17" name="Slide Number Placeholder 5"/>
          <p:cNvSpPr>
            <a:spLocks noGrp="1"/>
          </p:cNvSpPr>
          <p:nvPr>
            <p:ph type="sldNum" sz="quarter" idx="25"/>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F713ACC7-6198-4B7B-B1EA-133575944DF4}"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1405792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AC949CF0-338D-4A39-9557-0DE65B17BBED}"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C7A08432-923C-4B77-9B29-9135D68D86C8}"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725568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FCF67BC2-A70B-4267-93C5-9C7B311608B5}"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5272C7B3-6BEF-4A30-AB8F-AF955D3D9747}"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634495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007D0B10-FFBD-4AB3-8EC3-B46E9FCBBD38}"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E953995B-6414-4990-AF2F-4CBC13CBA39E}"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148744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2223BCCB-5721-45AF-A6E6-698383AE0870}"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B5E605A9-1597-4015-B35D-E25F31C4E5EC}"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1562321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CD8B298-FC31-4374-8935-32AEE4D4F35A}"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05E10F3D-B3A7-42CE-A26E-680F2C7C5A3A}"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151362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86A37266-ED6B-4015-BBB6-BD43AEC08C25}"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A8C0FA50-88F5-4887-BEA3-128434156E58}"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614049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CA8E7CCD-E16F-42C6-8F10-7D71D4F2DA91}"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4"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5"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A1EB009B-2962-4D0C-9BC6-73E2D2200774}"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767060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A42B2814-F8EC-4AD0-BAA3-9EE7DFAAB1F7}"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1D740DAD-EEAD-4E0E-B223-C470A550307D}"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369119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D314A693-4D91-49CD-9C56-8A88A679737C}"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837E5CD2-BCDD-401E-9F8C-34F24E0B5C62}"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4264286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1B1C1755-2D31-4B71-8AE0-7207CF6C33F0}"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4FE5FCA3-D4C3-4458-B3E2-B9B0BBEC4841}"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1788814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6.png"/><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stretch>
            <a:fillRect/>
          </a:stretch>
        </a:blipFill>
        <a:effectLst/>
      </p:bgPr>
    </p:bg>
    <p:spTree>
      <p:nvGrpSpPr>
        <p:cNvPr id="1" name=""/>
        <p:cNvGrpSpPr/>
        <p:nvPr/>
      </p:nvGrpSpPr>
      <p:grpSpPr>
        <a:xfrm>
          <a:off x="0" y="0"/>
          <a:ext cx="0" cy="0"/>
          <a:chOff x="0" y="0"/>
          <a:chExt cx="0" cy="0"/>
        </a:xfrm>
      </p:grpSpPr>
      <p:pic>
        <p:nvPicPr>
          <p:cNvPr id="1026" name="Picture 7"/>
          <p:cNvPicPr>
            <a:picLocks noChangeAspect="1"/>
          </p:cNvPicPr>
          <p:nvPr/>
        </p:nvPicPr>
        <p:blipFill>
          <a:blip r:embed="rId20">
            <a:extLst>
              <a:ext uri="{28A0092B-C50C-407E-A947-70E740481C1C}">
                <a14:useLocalDpi xmlns:a14="http://schemas.microsoft.com/office/drawing/2010/main" val="0"/>
              </a:ext>
            </a:extLst>
          </a:blip>
          <a:srcRect l="3613"/>
          <a:stretch>
            <a:fillRect/>
          </a:stretch>
        </p:blipFill>
        <p:spPr bwMode="auto">
          <a:xfrm>
            <a:off x="0" y="2670175"/>
            <a:ext cx="4037013" cy="418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6"/>
          <p:cNvPicPr>
            <a:picLocks noChangeAspect="1"/>
          </p:cNvPicPr>
          <p:nvPr/>
        </p:nvPicPr>
        <p:blipFill>
          <a:blip r:embed="rId21">
            <a:extLst>
              <a:ext uri="{28A0092B-C50C-407E-A947-70E740481C1C}">
                <a14:useLocalDpi xmlns:a14="http://schemas.microsoft.com/office/drawing/2010/main" val="0"/>
              </a:ext>
            </a:extLst>
          </a:blip>
          <a:srcRect l="35640"/>
          <a:stretch>
            <a:fillRect/>
          </a:stretch>
        </p:blipFill>
        <p:spPr bwMode="auto">
          <a:xfrm>
            <a:off x="0" y="2892425"/>
            <a:ext cx="1522413"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31" name="Picture 8"/>
          <p:cNvPicPr>
            <a:picLocks noChangeAspect="1"/>
          </p:cNvPicPr>
          <p:nvPr/>
        </p:nvPicPr>
        <p:blipFill>
          <a:blip r:embed="rId22">
            <a:extLst>
              <a:ext uri="{28A0092B-C50C-407E-A947-70E740481C1C}">
                <a14:useLocalDpi xmlns:a14="http://schemas.microsoft.com/office/drawing/2010/main" val="0"/>
              </a:ext>
            </a:extLst>
          </a:blip>
          <a:srcRect t="28813"/>
          <a:stretch>
            <a:fillRect/>
          </a:stretch>
        </p:blipFill>
        <p:spPr bwMode="auto">
          <a:xfrm>
            <a:off x="7999413" y="0"/>
            <a:ext cx="1603375" cy="114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9"/>
          <p:cNvPicPr>
            <a:picLocks noChangeAspect="1"/>
          </p:cNvPicPr>
          <p:nvPr/>
        </p:nvPicPr>
        <p:blipFill>
          <a:blip r:embed="rId23">
            <a:extLst>
              <a:ext uri="{28A0092B-C50C-407E-A947-70E740481C1C}">
                <a14:useLocalDpi xmlns:a14="http://schemas.microsoft.com/office/drawing/2010/main" val="0"/>
              </a:ext>
            </a:extLst>
          </a:blip>
          <a:srcRect b="23320"/>
          <a:stretch>
            <a:fillRect/>
          </a:stretch>
        </p:blipFill>
        <p:spPr bwMode="auto">
          <a:xfrm>
            <a:off x="8605838" y="6096000"/>
            <a:ext cx="9937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a:spLocks noChangeArrowheads="1"/>
          </p:cNvSpPr>
          <p:nvPr/>
        </p:nvSpPr>
        <p:spPr bwMode="auto">
          <a:xfrm>
            <a:off x="10437813" y="0"/>
            <a:ext cx="685800" cy="1143000"/>
          </a:xfrm>
          <a:prstGeom prst="rect">
            <a:avLst/>
          </a:prstGeom>
          <a:solidFill>
            <a:schemeClr val="accent1"/>
          </a:solidFill>
          <a:ln>
            <a:noFill/>
          </a:ln>
          <a:effectLst>
            <a:outerShdw blurRad="38100" dist="25400" dir="5400000" rotWithShape="0">
              <a:srgbClr val="808080">
                <a:alpha val="45000"/>
              </a:srgbClr>
            </a:outerShdw>
          </a:effectLst>
          <a:extLst>
            <a:ext uri="{91240B29-F687-4F45-9708-019B960494DF}">
              <a14:hiddenLine xmlns:a14="http://schemas.microsoft.com/office/drawing/2010/main" w="9525" cap="rnd">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charset="0"/>
              <a:ea typeface="ＭＳ Ｐゴシック" charset="0"/>
              <a:cs typeface="+mn-cs"/>
            </a:endParaRPr>
          </a:p>
        </p:txBody>
      </p:sp>
      <p:sp>
        <p:nvSpPr>
          <p:cNvPr id="1034" name="Title Placeholder 1"/>
          <p:cNvSpPr>
            <a:spLocks noGrp="1"/>
          </p:cNvSpPr>
          <p:nvPr>
            <p:ph type="title"/>
          </p:nvPr>
        </p:nvSpPr>
        <p:spPr bwMode="auto">
          <a:xfrm>
            <a:off x="646113" y="452438"/>
            <a:ext cx="940435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35" name="Text Placeholder 2"/>
          <p:cNvSpPr>
            <a:spLocks noGrp="1"/>
          </p:cNvSpPr>
          <p:nvPr>
            <p:ph type="body" idx="1"/>
          </p:nvPr>
        </p:nvSpPr>
        <p:spPr bwMode="auto">
          <a:xfrm>
            <a:off x="1103313" y="2052638"/>
            <a:ext cx="8947150" cy="419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rot="5400000">
            <a:off x="10155238" y="1790700"/>
            <a:ext cx="990600" cy="304800"/>
          </a:xfrm>
          <a:prstGeom prst="rect">
            <a:avLst/>
          </a:prstGeom>
        </p:spPr>
        <p:txBody>
          <a:bodyPr vert="horz" wrap="square" lIns="91440" tIns="45720" rIns="91440" bIns="45720" numCol="1" anchor="t" anchorCtr="0" compatLnSpc="1">
            <a:prstTxWarp prst="textNoShape">
              <a:avLst/>
            </a:prstTxWarp>
          </a:bodyPr>
          <a:lstStyle>
            <a:lvl1pPr>
              <a:defRPr sz="1100">
                <a:solidFill>
                  <a:srgbClr val="FFFFFF"/>
                </a:solidFill>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91ADCC26-C6CC-4B81-8283-AF7862513B52}"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3"/>
          </p:nvPr>
        </p:nvSpPr>
        <p:spPr>
          <a:xfrm rot="5400000">
            <a:off x="8951118" y="3225007"/>
            <a:ext cx="3859213" cy="304800"/>
          </a:xfrm>
          <a:prstGeom prst="rect">
            <a:avLst/>
          </a:prstGeom>
        </p:spPr>
        <p:txBody>
          <a:bodyPr vert="horz" lIns="91440" tIns="45720" rIns="91440" bIns="45720" rtlCol="0" anchor="b"/>
          <a:lstStyle>
            <a:lvl1pPr algn="l">
              <a:defRPr sz="1100" b="0" i="0">
                <a:solidFill>
                  <a:schemeClr val="tx1">
                    <a:tint val="75000"/>
                    <a:alpha val="60000"/>
                  </a:schemeClr>
                </a:solidFill>
                <a:latin typeface="Calibri" panose="020F0502020204030204" pitchFamily="34" charset="0"/>
                <a:ea typeface="+mn-ea"/>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4"/>
          </p:nvPr>
        </p:nvSpPr>
        <p:spPr bwMode="gray">
          <a:xfrm>
            <a:off x="10352088" y="295275"/>
            <a:ext cx="838200" cy="768350"/>
          </a:xfrm>
          <a:prstGeom prst="rect">
            <a:avLst/>
          </a:prstGeom>
        </p:spPr>
        <p:txBody>
          <a:bodyPr vert="horz" wrap="square" lIns="91440" tIns="45720" rIns="91440" bIns="45720" numCol="1" anchor="b" anchorCtr="0" compatLnSpc="1">
            <a:prstTxWarp prst="textNoShape">
              <a:avLst/>
            </a:prstTxWarp>
          </a:bodyPr>
          <a:lstStyle>
            <a:lvl1pPr algn="ctr">
              <a:defRPr sz="2800">
                <a:solidFill>
                  <a:srgbClr val="FFFFFF"/>
                </a:solidFil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7F68D2E6-3E55-46DE-B3C5-B7AD861404A4}"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6791390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0" fontAlgn="base" hangingPunct="0">
        <a:spcBef>
          <a:spcPct val="0"/>
        </a:spcBef>
        <a:spcAft>
          <a:spcPct val="0"/>
        </a:spcAft>
        <a:defRPr sz="4200" kern="1200">
          <a:solidFill>
            <a:schemeClr val="tx2"/>
          </a:solidFill>
          <a:latin typeface="+mj-lt"/>
          <a:ea typeface="MS PGothic" panose="020B0600070205080204" pitchFamily="34" charset="-128"/>
          <a:cs typeface="+mj-cs"/>
        </a:defRPr>
      </a:lvl1pPr>
      <a:lvl2pPr algn="l" defTabSz="457200" rtl="0" eaLnBrk="0" fontAlgn="base" hangingPunct="0">
        <a:spcBef>
          <a:spcPct val="0"/>
        </a:spcBef>
        <a:spcAft>
          <a:spcPct val="0"/>
        </a:spcAft>
        <a:defRPr sz="4200">
          <a:solidFill>
            <a:schemeClr val="tx2"/>
          </a:solidFill>
          <a:latin typeface="Century Gothic" panose="020B0502020202020204" pitchFamily="34" charset="0"/>
          <a:ea typeface="MS PGothic" panose="020B0600070205080204" pitchFamily="34" charset="-128"/>
        </a:defRPr>
      </a:lvl2pPr>
      <a:lvl3pPr algn="l" defTabSz="457200" rtl="0" eaLnBrk="0" fontAlgn="base" hangingPunct="0">
        <a:spcBef>
          <a:spcPct val="0"/>
        </a:spcBef>
        <a:spcAft>
          <a:spcPct val="0"/>
        </a:spcAft>
        <a:defRPr sz="4200">
          <a:solidFill>
            <a:schemeClr val="tx2"/>
          </a:solidFill>
          <a:latin typeface="Century Gothic" panose="020B0502020202020204" pitchFamily="34" charset="0"/>
          <a:ea typeface="MS PGothic" panose="020B0600070205080204" pitchFamily="34" charset="-128"/>
        </a:defRPr>
      </a:lvl3pPr>
      <a:lvl4pPr algn="l" defTabSz="457200" rtl="0" eaLnBrk="0" fontAlgn="base" hangingPunct="0">
        <a:spcBef>
          <a:spcPct val="0"/>
        </a:spcBef>
        <a:spcAft>
          <a:spcPct val="0"/>
        </a:spcAft>
        <a:defRPr sz="4200">
          <a:solidFill>
            <a:schemeClr val="tx2"/>
          </a:solidFill>
          <a:latin typeface="Century Gothic" panose="020B0502020202020204" pitchFamily="34" charset="0"/>
          <a:ea typeface="MS PGothic" panose="020B0600070205080204" pitchFamily="34" charset="-128"/>
        </a:defRPr>
      </a:lvl4pPr>
      <a:lvl5pPr algn="l" defTabSz="457200" rtl="0" eaLnBrk="0" fontAlgn="base" hangingPunct="0">
        <a:spcBef>
          <a:spcPct val="0"/>
        </a:spcBef>
        <a:spcAft>
          <a:spcPct val="0"/>
        </a:spcAft>
        <a:defRPr sz="4200">
          <a:solidFill>
            <a:schemeClr val="tx2"/>
          </a:solidFill>
          <a:latin typeface="Century Gothic" panose="020B0502020202020204" pitchFamily="34" charset="0"/>
          <a:ea typeface="MS PGothic" panose="020B0600070205080204" pitchFamily="34" charset="-128"/>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rgbClr val="8AD0D6"/>
        </a:buClr>
        <a:buSzPct val="80000"/>
        <a:buFont typeface="Wingdings 3" panose="05040102010807070707" pitchFamily="18" charset="2"/>
        <a:buChar char=""/>
        <a:defRPr sz="2000" kern="1200">
          <a:solidFill>
            <a:schemeClr val="tx1"/>
          </a:solidFill>
          <a:latin typeface="+mj-lt"/>
          <a:ea typeface="MS PGothic" panose="020B0600070205080204" pitchFamily="34" charset="-128"/>
          <a:cs typeface="+mj-cs"/>
        </a:defRPr>
      </a:lvl1pPr>
      <a:lvl2pPr marL="742950" indent="-285750" algn="l" defTabSz="457200" rtl="0" eaLnBrk="0" fontAlgn="base" hangingPunct="0">
        <a:spcBef>
          <a:spcPts val="1000"/>
        </a:spcBef>
        <a:spcAft>
          <a:spcPct val="0"/>
        </a:spcAft>
        <a:buClr>
          <a:srgbClr val="8AD0D6"/>
        </a:buClr>
        <a:buSzPct val="80000"/>
        <a:buFont typeface="Wingdings 3" panose="05040102010807070707" pitchFamily="18" charset="2"/>
        <a:buChar char=""/>
        <a:defRPr kern="1200">
          <a:solidFill>
            <a:schemeClr val="tx1"/>
          </a:solidFill>
          <a:latin typeface="+mj-lt"/>
          <a:ea typeface="MS PGothic" panose="020B0600070205080204" pitchFamily="34" charset="-128"/>
          <a:cs typeface="+mj-cs"/>
        </a:defRPr>
      </a:lvl2pPr>
      <a:lvl3pPr marL="11430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600" kern="1200">
          <a:solidFill>
            <a:schemeClr val="tx1"/>
          </a:solidFill>
          <a:latin typeface="+mj-lt"/>
          <a:ea typeface="MS PGothic" panose="020B0600070205080204" pitchFamily="34" charset="-128"/>
          <a:cs typeface="+mj-cs"/>
        </a:defRPr>
      </a:lvl3pPr>
      <a:lvl4pPr marL="16002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400" kern="1200">
          <a:solidFill>
            <a:schemeClr val="tx1"/>
          </a:solidFill>
          <a:latin typeface="+mj-lt"/>
          <a:ea typeface="MS PGothic" panose="020B0600070205080204" pitchFamily="34" charset="-128"/>
          <a:cs typeface="+mj-cs"/>
        </a:defRPr>
      </a:lvl4pPr>
      <a:lvl5pPr marL="20574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400" kern="1200">
          <a:solidFill>
            <a:schemeClr val="tx1"/>
          </a:solidFill>
          <a:latin typeface="+mj-lt"/>
          <a:ea typeface="MS PGothic" panose="020B0600070205080204" pitchFamily="34" charset="-128"/>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tLang="en-US" sz="5400" b="1">
                <a:latin typeface="Cambria" panose="02040503050406030204" pitchFamily="18" charset="0"/>
              </a:rPr>
              <a:t>Ca lâm sàng 2</a:t>
            </a:r>
          </a:p>
        </p:txBody>
      </p:sp>
      <p:sp>
        <p:nvSpPr>
          <p:cNvPr id="29699" name="Content Placeholder 2"/>
          <p:cNvSpPr>
            <a:spLocks noGrp="1"/>
          </p:cNvSpPr>
          <p:nvPr>
            <p:ph idx="1"/>
          </p:nvPr>
        </p:nvSpPr>
        <p:spPr>
          <a:xfrm>
            <a:off x="1103313" y="2079625"/>
            <a:ext cx="10409237" cy="4195763"/>
          </a:xfrm>
        </p:spPr>
        <p:txBody>
          <a:bodyPr/>
          <a:lstStyle/>
          <a:p>
            <a:pPr marL="0" indent="0" algn="just" eaLnBrk="1" hangingPunct="1">
              <a:lnSpc>
                <a:spcPct val="150000"/>
              </a:lnSpc>
              <a:buFont typeface="Arial" panose="020B0604020202020204" pitchFamily="34" charset="0"/>
              <a:buNone/>
            </a:pPr>
            <a:r>
              <a:rPr lang="en-US" altLang="en-US" sz="2800">
                <a:latin typeface="Arial" panose="020B0604020202020204" pitchFamily="34" charset="0"/>
                <a:cs typeface="Arial" panose="020B0604020202020204" pitchFamily="34" charset="0"/>
              </a:rPr>
              <a:t>Một bệnh nhân nữ 53 tuổi đến phòng khám chỉnh hình vì đau gót chân trái phía sau cổ chân. Tình trạng này xuất hiện và đã kéo dài từ vài tháng nhưng tăng đau khi đi nhiều. Gần đây cô thấy gót chân trái hơi sưng. Cô không thể đứng nhón gót</a:t>
            </a:r>
            <a:r>
              <a:rPr lang="en-US" altLang="en-US" sz="2800">
                <a:latin typeface="Arial" panose="020B0604020202020204" pitchFamily="34" charset="0"/>
              </a:rPr>
              <a:t>.</a:t>
            </a:r>
          </a:p>
          <a:p>
            <a:pPr marL="0" indent="0" algn="just" eaLnBrk="1" hangingPunct="1">
              <a:lnSpc>
                <a:spcPct val="150000"/>
              </a:lnSpc>
            </a:pPr>
            <a:endParaRPr lang="en-US" altLang="en-US" sz="2800">
              <a:latin typeface="Arial" panose="020B0604020202020204" pitchFamily="34" charset="0"/>
            </a:endParaRPr>
          </a:p>
        </p:txBody>
      </p:sp>
    </p:spTree>
    <p:extLst>
      <p:ext uri="{BB962C8B-B14F-4D97-AF65-F5344CB8AC3E}">
        <p14:creationId xmlns:p14="http://schemas.microsoft.com/office/powerpoint/2010/main" val="717893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a:xfrm>
            <a:off x="222250" y="2398713"/>
            <a:ext cx="7321550" cy="4195762"/>
          </a:xfrm>
        </p:spPr>
        <p:txBody>
          <a:bodyPr/>
          <a:lstStyle/>
          <a:p>
            <a:pPr marL="0" indent="0" algn="just" eaLnBrk="1" hangingPunct="1">
              <a:buFont typeface="Wingdings 3" panose="05040102010807070707" pitchFamily="18" charset="2"/>
              <a:buNone/>
            </a:pPr>
            <a:r>
              <a:rPr lang="en-US" altLang="en-US" sz="2800">
                <a:latin typeface="Arial" panose="020B0604020202020204" pitchFamily="34" charset="0"/>
                <a:cs typeface="Arial" panose="020B0604020202020204" pitchFamily="34" charset="0"/>
              </a:rPr>
              <a:t>Một bệnh nhân nữ 53 tuổi đến phòng khám chỉnh hình vì đau gót chân trái phía sau cổ chân. Tình trạng này xuất hiện và đã kéo dài từ vài tháng nhưng tăng đau khi đi nhiều. Gần đây cô thấy gót chân trái hơi sưng. Cô không thể đứng nhón gót</a:t>
            </a:r>
            <a:r>
              <a:rPr lang="en-US" altLang="en-US" sz="2800">
                <a:latin typeface="Arial" panose="020B0604020202020204" pitchFamily="34" charset="0"/>
              </a:rPr>
              <a:t>.</a:t>
            </a:r>
          </a:p>
          <a:p>
            <a:pPr marL="0" indent="0" eaLnBrk="1" hangingPunct="1">
              <a:buFont typeface="Wingdings 3" panose="05040102010807070707" pitchFamily="18" charset="2"/>
              <a:buNone/>
            </a:pPr>
            <a:endParaRPr lang="en-US" altLang="en-US" sz="2800">
              <a:latin typeface="Arial" panose="020B0604020202020204" pitchFamily="34" charset="0"/>
              <a:cs typeface="Arial" panose="020B0604020202020204" pitchFamily="34" charset="0"/>
            </a:endParaRPr>
          </a:p>
        </p:txBody>
      </p:sp>
      <p:sp>
        <p:nvSpPr>
          <p:cNvPr id="30723" name="Title 1"/>
          <p:cNvSpPr txBox="1">
            <a:spLocks/>
          </p:cNvSpPr>
          <p:nvPr/>
        </p:nvSpPr>
        <p:spPr bwMode="auto">
          <a:xfrm>
            <a:off x="55563" y="654050"/>
            <a:ext cx="10618787"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ea typeface="MS PGothic" panose="020B0600070205080204" pitchFamily="34" charset="-128"/>
              </a:defRPr>
            </a:lvl1pPr>
            <a:lvl2pPr marL="742950" indent="-285750" defTabSz="45720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ea typeface="MS PGothic" panose="020B0600070205080204" pitchFamily="34" charset="-128"/>
              </a:defRPr>
            </a:lvl2pPr>
            <a:lvl3pPr marL="1143000" indent="-228600" defTabSz="4572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ea typeface="MS PGothic" panose="020B0600070205080204" pitchFamily="34" charset="-128"/>
              </a:defRPr>
            </a:lvl3pPr>
            <a:lvl4pPr marL="1600200" indent="-228600" defTabSz="4572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4pPr>
            <a:lvl5pPr marL="2057400" indent="-228600" defTabSz="4572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9pPr>
          </a:lstStyle>
          <a:p>
            <a:pPr eaLnBrk="1" hangingPunct="1">
              <a:spcBef>
                <a:spcPct val="0"/>
              </a:spcBef>
              <a:buClrTx/>
              <a:buSzTx/>
              <a:buFontTx/>
              <a:buNone/>
            </a:pPr>
            <a:r>
              <a:rPr lang="en-US" altLang="en-US" sz="3600" b="1">
                <a:solidFill>
                  <a:schemeClr val="tx2"/>
                </a:solidFill>
                <a:latin typeface="Arial" panose="020B0604020202020204" pitchFamily="34" charset="0"/>
                <a:cs typeface="Arial" panose="020B0604020202020204" pitchFamily="34" charset="0"/>
              </a:rPr>
              <a:t>Cần hỏi thêm gì để chẩn đoán tình trạng bệnh?</a:t>
            </a:r>
          </a:p>
          <a:p>
            <a:pPr eaLnBrk="1" hangingPunct="1">
              <a:spcBef>
                <a:spcPct val="0"/>
              </a:spcBef>
              <a:buClrTx/>
              <a:buSzTx/>
              <a:buFontTx/>
              <a:buNone/>
            </a:pPr>
            <a:r>
              <a:rPr lang="en-US" altLang="en-US" sz="3600" i="1">
                <a:solidFill>
                  <a:schemeClr val="tx2"/>
                </a:solidFill>
                <a:latin typeface="Arial" panose="020B0604020202020204" pitchFamily="34" charset="0"/>
                <a:cs typeface="Arial" panose="020B0604020202020204" pitchFamily="34" charset="0"/>
              </a:rPr>
              <a:t>45 giây</a:t>
            </a:r>
          </a:p>
        </p:txBody>
      </p:sp>
    </p:spTree>
    <p:extLst>
      <p:ext uri="{BB962C8B-B14F-4D97-AF65-F5344CB8AC3E}">
        <p14:creationId xmlns:p14="http://schemas.microsoft.com/office/powerpoint/2010/main" val="1424697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a:xfrm>
            <a:off x="1012825" y="812800"/>
            <a:ext cx="8947150" cy="4195763"/>
          </a:xfrm>
        </p:spPr>
        <p:txBody>
          <a:bodyPr/>
          <a:lstStyle/>
          <a:p>
            <a:pPr marL="0" indent="0" algn="just">
              <a:buFont typeface="Wingdings 3" panose="05040102010807070707" pitchFamily="18" charset="2"/>
              <a:buNone/>
            </a:pPr>
            <a:r>
              <a:rPr lang="en-US" altLang="en-US" sz="2800">
                <a:latin typeface="Arial" panose="020B0604020202020204" pitchFamily="34" charset="0"/>
                <a:cs typeface="Arial" panose="020B0604020202020204" pitchFamily="34" charset="0"/>
              </a:rPr>
              <a:t>Cô nói đã đau nhiều lần nên đi khám và được tiêm thuốc vào gót chân, tuy có giảm đau một thời gian nhưng sau đó không lâu đau lại và cô càng thấy khó vận động cổ chân. Trong một lần bước vội lên bậc thềm cô hụt chân và thấy rất đau vùng gót trái, sưng nhiều.</a:t>
            </a:r>
          </a:p>
        </p:txBody>
      </p:sp>
      <p:pic>
        <p:nvPicPr>
          <p:cNvPr id="32771" name="Picture 3" descr="C:\Users\WED\Desktop\y4\290px-Rupture_tendon_achilée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1613" y="3355975"/>
            <a:ext cx="3719512" cy="350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6903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87363" y="446088"/>
            <a:ext cx="10131425" cy="1400175"/>
          </a:xfrm>
        </p:spPr>
        <p:txBody>
          <a:bodyPr/>
          <a:lstStyle/>
          <a:p>
            <a:r>
              <a:rPr lang="en-US" altLang="en-US" b="1"/>
              <a:t>Cần khám thêm gì để chẩn đoán?</a:t>
            </a:r>
            <a:br>
              <a:rPr lang="en-US" altLang="en-US"/>
            </a:br>
            <a:endParaRPr lang="en-US" altLang="en-US"/>
          </a:p>
        </p:txBody>
      </p:sp>
      <p:sp>
        <p:nvSpPr>
          <p:cNvPr id="2" name="Content Placeholder 1">
            <a:extLst>
              <a:ext uri="{FF2B5EF4-FFF2-40B4-BE49-F238E27FC236}">
                <a16:creationId xmlns:a16="http://schemas.microsoft.com/office/drawing/2014/main" id="{7383E040-A03F-4960-8B92-8DC92C2DA0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03659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320675" y="165100"/>
            <a:ext cx="9404350" cy="1400175"/>
          </a:xfrm>
        </p:spPr>
        <p:txBody>
          <a:bodyPr/>
          <a:lstStyle/>
          <a:p>
            <a:r>
              <a:rPr lang="en-US" altLang="en-US" sz="2800">
                <a:latin typeface="Arial" panose="020B0604020202020204" pitchFamily="34" charset="0"/>
                <a:cs typeface="Arial" panose="020B0604020202020204" pitchFamily="34" charset="0"/>
              </a:rPr>
              <a:t>Cô bị tổn thương mất liên tục vùng gân gót trái, cô được chụp MRI kết quả theo hình dưới</a:t>
            </a:r>
            <a:br>
              <a:rPr lang="en-US" altLang="en-US" sz="2800">
                <a:latin typeface="Arial" panose="020B0604020202020204" pitchFamily="34" charset="0"/>
                <a:cs typeface="Arial" panose="020B0604020202020204" pitchFamily="34" charset="0"/>
              </a:rPr>
            </a:br>
            <a:r>
              <a:rPr lang="en-US" altLang="en-US" sz="2800" b="1">
                <a:latin typeface="Arial" panose="020B0604020202020204" pitchFamily="34" charset="0"/>
                <a:cs typeface="Arial" panose="020B0604020202020204" pitchFamily="34" charset="0"/>
              </a:rPr>
              <a:t>Hãy đọc kết quả MRI có gì bất thường? </a:t>
            </a:r>
            <a:r>
              <a:rPr lang="en-US" altLang="en-US" sz="2800" i="1">
                <a:latin typeface="Arial" panose="020B0604020202020204" pitchFamily="34" charset="0"/>
                <a:cs typeface="Arial" panose="020B0604020202020204" pitchFamily="34" charset="0"/>
              </a:rPr>
              <a:t>30 giây</a:t>
            </a:r>
          </a:p>
        </p:txBody>
      </p:sp>
      <p:pic>
        <p:nvPicPr>
          <p:cNvPr id="35843" name="Content Placeholder 3" descr="C:\Users\WED\Desktop\y4\achilles key image.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1192213" y="1635125"/>
            <a:ext cx="4897437" cy="5222875"/>
          </a:xfrm>
        </p:spPr>
      </p:pic>
    </p:spTree>
    <p:extLst>
      <p:ext uri="{BB962C8B-B14F-4D97-AF65-F5344CB8AC3E}">
        <p14:creationId xmlns:p14="http://schemas.microsoft.com/office/powerpoint/2010/main" val="1894952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idx="1"/>
          </p:nvPr>
        </p:nvSpPr>
        <p:spPr>
          <a:xfrm>
            <a:off x="457200" y="1317625"/>
            <a:ext cx="11109325" cy="2690813"/>
          </a:xfrm>
        </p:spPr>
        <p:txBody>
          <a:bodyPr/>
          <a:lstStyle/>
          <a:p>
            <a:pPr algn="just"/>
            <a:r>
              <a:rPr lang="en-US" altLang="en-US" sz="2800">
                <a:latin typeface="Arial" panose="020B0604020202020204" pitchFamily="34" charset="0"/>
                <a:cs typeface="Arial" panose="020B0604020202020204" pitchFamily="34" charset="0"/>
              </a:rPr>
              <a:t>Phẫu thuật đã được chỉ định và sau mổ cô đã có thể đi lại sau 3 tháng tập luyện theo chương trình vật lý trị liệu. Cô có thăc mắc nếu trước đó cô không trượt chân thì gân cô có bị đứt theo thời gian? Và làm thế nào để cải thiện chất lượng gân của cô?</a:t>
            </a:r>
          </a:p>
          <a:p>
            <a:pPr algn="just"/>
            <a:r>
              <a:rPr lang="en-US" altLang="en-US" sz="2800" b="1">
                <a:latin typeface="Arial" panose="020B0604020202020204" pitchFamily="34" charset="0"/>
                <a:cs typeface="Arial" panose="020B0604020202020204" pitchFamily="34" charset="0"/>
              </a:rPr>
              <a:t>Bạn sẽ trả lời như thế nào cho câu hỏi của cô? </a:t>
            </a:r>
            <a:r>
              <a:rPr lang="en-US" altLang="en-US" sz="2800" i="1">
                <a:latin typeface="Arial" panose="020B0604020202020204" pitchFamily="34" charset="0"/>
                <a:cs typeface="Arial" panose="020B0604020202020204" pitchFamily="34" charset="0"/>
              </a:rPr>
              <a:t>1 phút</a:t>
            </a:r>
          </a:p>
        </p:txBody>
      </p:sp>
    </p:spTree>
    <p:extLst>
      <p:ext uri="{BB962C8B-B14F-4D97-AF65-F5344CB8AC3E}">
        <p14:creationId xmlns:p14="http://schemas.microsoft.com/office/powerpoint/2010/main" val="16235562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3</TotalTime>
  <Words>314</Words>
  <Application>Microsoft Office PowerPoint</Application>
  <PresentationFormat>Widescreen</PresentationFormat>
  <Paragraphs>10</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Cambria</vt:lpstr>
      <vt:lpstr>Century Gothic</vt:lpstr>
      <vt:lpstr>Wingdings 3</vt:lpstr>
      <vt:lpstr>Ion</vt:lpstr>
      <vt:lpstr>Ca lâm sàng 2</vt:lpstr>
      <vt:lpstr>PowerPoint Presentation</vt:lpstr>
      <vt:lpstr>PowerPoint Presentation</vt:lpstr>
      <vt:lpstr>Cần khám thêm gì để chẩn đoán? </vt:lpstr>
      <vt:lpstr>Cô bị tổn thương mất liên tục vùng gân gót trái, cô được chụp MRI kết quả theo hình dưới Hãy đọc kết quả MRI có gì bất thường? 30 giây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 lâm sàng 1</dc:title>
  <dc:creator>Huynh Minh Thanh</dc:creator>
  <cp:lastModifiedBy>Nguyen, Phu (Manufacturing, Clayton)</cp:lastModifiedBy>
  <cp:revision>5</cp:revision>
  <dcterms:created xsi:type="dcterms:W3CDTF">2020-06-01T03:13:00Z</dcterms:created>
  <dcterms:modified xsi:type="dcterms:W3CDTF">2020-06-03T09:10:36Z</dcterms:modified>
</cp:coreProperties>
</file>