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45" d="100"/>
          <a:sy n="45" d="100"/>
        </p:scale>
        <p:origin x="143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2AF62099-B0A1-4286-ABAA-04B5FC2A5141}"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DFFDB494-27D0-4479-A409-A41D2AAA46DF}"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485889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AFDA1E1E-8582-4D0D-9F86-E832E35EA7F8}"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876CCDDE-A2AD-4505-9C4D-F704BE700C43}"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4005235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D1E9B090-8747-4743-BE50-90BABDDD481D}"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CE05669C-E01C-4C73-8F16-F39AC161D465}"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485459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898525" y="971550"/>
            <a:ext cx="801688" cy="1970088"/>
          </a:xfrm>
          <a:prstGeom prst="rect">
            <a:avLst/>
          </a:prstGeom>
          <a:noFill/>
        </p:spPr>
        <p:txBody>
          <a:bodyPr>
            <a:spAutoFit/>
          </a:bodyPr>
          <a:lstStyle>
            <a:lvl1pPr>
              <a:defRPr sz="2400">
                <a:solidFill>
                  <a:schemeClr val="tx1"/>
                </a:solidFill>
                <a:latin typeface="Calibri" panose="020F0502020204030204" pitchFamily="34" charset="0"/>
                <a:ea typeface="MS PGothic" panose="020B0600070205080204" pitchFamily="34" charset="-128"/>
              </a:defRPr>
            </a:lvl1pPr>
            <a:lvl2pPr marL="742950" indent="-285750">
              <a:defRPr sz="2400">
                <a:solidFill>
                  <a:schemeClr val="tx1"/>
                </a:solidFill>
                <a:latin typeface="Calibri" panose="020F0502020204030204" pitchFamily="34" charset="0"/>
                <a:ea typeface="MS PGothic" panose="020B0600070205080204" pitchFamily="34" charset="-128"/>
              </a:defRPr>
            </a:lvl2pPr>
            <a:lvl3pPr marL="1143000" indent="-228600">
              <a:defRPr sz="2400">
                <a:solidFill>
                  <a:schemeClr val="tx1"/>
                </a:solidFill>
                <a:latin typeface="Calibri" panose="020F0502020204030204" pitchFamily="34" charset="0"/>
                <a:ea typeface="MS PGothic" panose="020B0600070205080204" pitchFamily="34" charset="-128"/>
              </a:defRPr>
            </a:lvl3pPr>
            <a:lvl4pPr marL="1600200" indent="-228600">
              <a:defRPr sz="2400">
                <a:solidFill>
                  <a:schemeClr val="tx1"/>
                </a:solidFill>
                <a:latin typeface="Calibri" panose="020F0502020204030204" pitchFamily="34" charset="0"/>
                <a:ea typeface="MS PGothic" panose="020B0600070205080204" pitchFamily="34" charset="-128"/>
              </a:defRPr>
            </a:lvl4pPr>
            <a:lvl5pPr marL="2057400" indent="-22860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ja-JP" altLang="en-US" sz="12200" b="0" i="0" u="none" strike="noStrike" kern="1200" cap="none" spc="0" normalizeH="0" baseline="0" noProof="0">
                <a:ln>
                  <a:noFill/>
                </a:ln>
                <a:solidFill>
                  <a:srgbClr val="8AD0D6"/>
                </a:solidFill>
                <a:effectLst/>
                <a:uLnTx/>
                <a:uFillTx/>
                <a:latin typeface="Arial" panose="020B0604020202020204" pitchFamily="34" charset="0"/>
                <a:ea typeface="MS PGothic" panose="020B0600070205080204" pitchFamily="34" charset="-128"/>
                <a:cs typeface="+mn-cs"/>
              </a:rPr>
              <a:t>“</a:t>
            </a:r>
            <a:endParaRPr kumimoji="0" lang="en-US" altLang="en-US" sz="12200" b="0" i="0" u="none" strike="noStrike" kern="1200" cap="none" spc="0" normalizeH="0" baseline="0" noProof="0">
              <a:ln>
                <a:noFill/>
              </a:ln>
              <a:solidFill>
                <a:srgbClr val="8AD0D6"/>
              </a:solidFill>
              <a:effectLst/>
              <a:uLnTx/>
              <a:uFillTx/>
              <a:latin typeface="Arial" panose="020B0604020202020204" pitchFamily="34" charset="0"/>
              <a:ea typeface="MS PGothic" panose="020B0600070205080204" pitchFamily="34" charset="-128"/>
              <a:cs typeface="+mn-cs"/>
            </a:endParaRPr>
          </a:p>
        </p:txBody>
      </p:sp>
      <p:sp>
        <p:nvSpPr>
          <p:cNvPr id="6" name="TextBox 5"/>
          <p:cNvSpPr txBox="1"/>
          <p:nvPr/>
        </p:nvSpPr>
        <p:spPr>
          <a:xfrm>
            <a:off x="9329738" y="2613025"/>
            <a:ext cx="803275" cy="1970088"/>
          </a:xfrm>
          <a:prstGeom prst="rect">
            <a:avLst/>
          </a:prstGeom>
          <a:noFill/>
        </p:spPr>
        <p:txBody>
          <a:bodyPr>
            <a:spAutoFit/>
          </a:bodyPr>
          <a:lstStyle>
            <a:lvl1pPr>
              <a:defRPr sz="2400">
                <a:solidFill>
                  <a:schemeClr val="tx1"/>
                </a:solidFill>
                <a:latin typeface="Calibri" panose="020F0502020204030204" pitchFamily="34" charset="0"/>
                <a:ea typeface="MS PGothic" panose="020B0600070205080204" pitchFamily="34" charset="-128"/>
              </a:defRPr>
            </a:lvl1pPr>
            <a:lvl2pPr marL="742950" indent="-285750">
              <a:defRPr sz="2400">
                <a:solidFill>
                  <a:schemeClr val="tx1"/>
                </a:solidFill>
                <a:latin typeface="Calibri" panose="020F0502020204030204" pitchFamily="34" charset="0"/>
                <a:ea typeface="MS PGothic" panose="020B0600070205080204" pitchFamily="34" charset="-128"/>
              </a:defRPr>
            </a:lvl2pPr>
            <a:lvl3pPr marL="1143000" indent="-228600">
              <a:defRPr sz="2400">
                <a:solidFill>
                  <a:schemeClr val="tx1"/>
                </a:solidFill>
                <a:latin typeface="Calibri" panose="020F0502020204030204" pitchFamily="34" charset="0"/>
                <a:ea typeface="MS PGothic" panose="020B0600070205080204" pitchFamily="34" charset="-128"/>
              </a:defRPr>
            </a:lvl3pPr>
            <a:lvl4pPr marL="1600200" indent="-228600">
              <a:defRPr sz="2400">
                <a:solidFill>
                  <a:schemeClr val="tx1"/>
                </a:solidFill>
                <a:latin typeface="Calibri" panose="020F0502020204030204" pitchFamily="34" charset="0"/>
                <a:ea typeface="MS PGothic" panose="020B0600070205080204" pitchFamily="34" charset="-128"/>
              </a:defRPr>
            </a:lvl4pPr>
            <a:lvl5pPr marL="2057400" indent="-22860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ja-JP" altLang="en-US" sz="12200" b="0" i="0" u="none" strike="noStrike" kern="1200" cap="none" spc="0" normalizeH="0" baseline="0" noProof="0">
                <a:ln>
                  <a:noFill/>
                </a:ln>
                <a:solidFill>
                  <a:srgbClr val="8AD0D6"/>
                </a:solidFill>
                <a:effectLst/>
                <a:uLnTx/>
                <a:uFillTx/>
                <a:latin typeface="Arial" panose="020B0604020202020204" pitchFamily="34" charset="0"/>
                <a:ea typeface="MS PGothic" panose="020B0600070205080204" pitchFamily="34" charset="-128"/>
                <a:cs typeface="+mn-cs"/>
              </a:rPr>
              <a:t>”</a:t>
            </a:r>
            <a:endParaRPr kumimoji="0" lang="en-US" altLang="en-US" sz="12200" b="0" i="0" u="none" strike="noStrike" kern="1200" cap="none" spc="0" normalizeH="0" baseline="0" noProof="0">
              <a:ln>
                <a:noFill/>
              </a:ln>
              <a:solidFill>
                <a:srgbClr val="8AD0D6"/>
              </a:solidFill>
              <a:effectLst/>
              <a:uLnTx/>
              <a:uFillTx/>
              <a:latin typeface="Arial" panose="020B0604020202020204" pitchFamily="34" charset="0"/>
              <a:ea typeface="MS PGothic" panose="020B0600070205080204" pitchFamily="34" charset="-128"/>
              <a:cs typeface="+mn-cs"/>
            </a:endParaRPr>
          </a:p>
        </p:txBody>
      </p:sp>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rtlCol="0">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3"/>
          <p:cNvSpPr>
            <a:spLocks noGrp="1"/>
          </p:cNvSpPr>
          <p:nvPr>
            <p:ph type="dt" sz="half"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98EA103-80DF-492F-8504-9A73C8129440}"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8" name="Footer Placeholder 4"/>
          <p:cNvSpPr>
            <a:spLocks noGrp="1"/>
          </p:cNvSpPr>
          <p:nvPr>
            <p:ph type="ftr" sz="quarter" idx="16"/>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9" name="Slide Number Placeholder 5"/>
          <p:cNvSpPr>
            <a:spLocks noGrp="1"/>
          </p:cNvSpPr>
          <p:nvPr>
            <p:ph type="sldNum" sz="quarter" idx="17"/>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CDE50716-1041-424D-A75D-B2E186BA2AD3}"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6670662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112ED184-AF6B-4D18-9BAE-FC7F828E204C}"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4A661234-D2E2-4305-B832-457C381CCDED}"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542326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cxnSp>
        <p:nvCxnSpPr>
          <p:cNvPr id="9" name="Straight Connector 8"/>
          <p:cNvCxnSpPr/>
          <p:nvPr/>
        </p:nvCxnSpPr>
        <p:spPr>
          <a:xfrm>
            <a:off x="372586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962775" y="2133600"/>
            <a:ext cx="0" cy="396716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Date Placeholder 3"/>
          <p:cNvSpPr>
            <a:spLocks noGrp="1"/>
          </p:cNvSpPr>
          <p:nvPr>
            <p:ph type="dt" sz="half" idx="18"/>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80F5F407-5A76-4CF4-997C-2ACC376EBCE7}"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12" name="Footer Placeholder 4"/>
          <p:cNvSpPr>
            <a:spLocks noGrp="1"/>
          </p:cNvSpPr>
          <p:nvPr>
            <p:ph type="ftr" sz="quarter" idx="19"/>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13" name="Slide Number Placeholder 5"/>
          <p:cNvSpPr>
            <a:spLocks noGrp="1"/>
          </p:cNvSpPr>
          <p:nvPr>
            <p:ph type="sldNum" sz="quarter" idx="20"/>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640BC2D2-AB43-4373-AFF2-578FD72D4B09}"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060681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cxnSp>
        <p:nvCxnSpPr>
          <p:cNvPr id="12" name="Straight Connector 11"/>
          <p:cNvCxnSpPr/>
          <p:nvPr/>
        </p:nvCxnSpPr>
        <p:spPr>
          <a:xfrm>
            <a:off x="372586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962775" y="2133600"/>
            <a:ext cx="0" cy="396716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2" name="Text Placeholder 3"/>
          <p:cNvSpPr>
            <a:spLocks noGrp="1"/>
          </p:cNvSpPr>
          <p:nvPr>
            <p:ph type="body" sz="half" idx="18"/>
          </p:nvPr>
        </p:nvSpPr>
        <p:spPr>
          <a:xfrm>
            <a:off x="652463" y="4827211"/>
            <a:ext cx="2940050"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3" name="Text Placeholder 3"/>
          <p:cNvSpPr>
            <a:spLocks noGrp="1"/>
          </p:cNvSpPr>
          <p:nvPr>
            <p:ph type="body" sz="half" idx="19"/>
          </p:nvPr>
        </p:nvSpPr>
        <p:spPr>
          <a:xfrm>
            <a:off x="3888022" y="4827210"/>
            <a:ext cx="2934406"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4" name="Text Placeholder 3"/>
          <p:cNvSpPr>
            <a:spLocks noGrp="1"/>
          </p:cNvSpPr>
          <p:nvPr>
            <p:ph type="body" sz="half" idx="20"/>
          </p:nvPr>
        </p:nvSpPr>
        <p:spPr>
          <a:xfrm>
            <a:off x="7124575" y="4827208"/>
            <a:ext cx="2935997"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5" name="Date Placeholder 3"/>
          <p:cNvSpPr>
            <a:spLocks noGrp="1"/>
          </p:cNvSpPr>
          <p:nvPr>
            <p:ph type="dt" sz="half" idx="23"/>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0C6A5F69-D200-42AA-81A6-C084A7A90683}"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16" name="Footer Placeholder 4"/>
          <p:cNvSpPr>
            <a:spLocks noGrp="1"/>
          </p:cNvSpPr>
          <p:nvPr>
            <p:ph type="ftr" sz="quarter" idx="2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17" name="Slide Number Placeholder 5"/>
          <p:cNvSpPr>
            <a:spLocks noGrp="1"/>
          </p:cNvSpPr>
          <p:nvPr>
            <p:ph type="sldNum" sz="quarter" idx="25"/>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F713ACC7-6198-4B7B-B1EA-133575944DF4}"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1405792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AC949CF0-338D-4A39-9557-0DE65B17BBED}"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C7A08432-923C-4B77-9B29-9135D68D86C8}"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725568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FCF67BC2-A70B-4267-93C5-9C7B311608B5}"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5272C7B3-6BEF-4A30-AB8F-AF955D3D9747}"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634495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007D0B10-FFBD-4AB3-8EC3-B46E9FCBBD38}"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E953995B-6414-4990-AF2F-4CBC13CBA39E}"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148744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2223BCCB-5721-45AF-A6E6-698383AE0870}"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B5E605A9-1597-4015-B35D-E25F31C4E5EC}"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1562321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CD8B298-FC31-4374-8935-32AEE4D4F35A}"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05E10F3D-B3A7-42CE-A26E-680F2C7C5A3A}"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151362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86A37266-ED6B-4015-BBB6-BD43AEC08C25}"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A8C0FA50-88F5-4887-BEA3-128434156E58}"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614049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CA8E7CCD-E16F-42C6-8F10-7D71D4F2DA91}"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4"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5"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A1EB009B-2962-4D0C-9BC6-73E2D2200774}"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767060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A42B2814-F8EC-4AD0-BAA3-9EE7DFAAB1F7}"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1D740DAD-EEAD-4E0E-B223-C470A550307D}"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369119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D314A693-4D91-49CD-9C56-8A88A679737C}"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837E5CD2-BCDD-401E-9F8C-34F24E0B5C62}"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4264286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1B1C1755-2D31-4B71-8AE0-7207CF6C33F0}"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4FE5FCA3-D4C3-4458-B3E2-B9B0BBEC4841}"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1788814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6.png"/><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pic>
        <p:nvPicPr>
          <p:cNvPr id="1026" name="Picture 7"/>
          <p:cNvPicPr>
            <a:picLocks noChangeAspect="1"/>
          </p:cNvPicPr>
          <p:nvPr/>
        </p:nvPicPr>
        <p:blipFill>
          <a:blip r:embed="rId20">
            <a:extLst>
              <a:ext uri="{28A0092B-C50C-407E-A947-70E740481C1C}">
                <a14:useLocalDpi xmlns:a14="http://schemas.microsoft.com/office/drawing/2010/main" val="0"/>
              </a:ext>
            </a:extLst>
          </a:blip>
          <a:srcRect l="3613"/>
          <a:stretch>
            <a:fillRect/>
          </a:stretch>
        </p:blipFill>
        <p:spPr bwMode="auto">
          <a:xfrm>
            <a:off x="0" y="2670175"/>
            <a:ext cx="4037013"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6"/>
          <p:cNvPicPr>
            <a:picLocks noChangeAspect="1"/>
          </p:cNvPicPr>
          <p:nvPr/>
        </p:nvPicPr>
        <p:blipFill>
          <a:blip r:embed="rId21">
            <a:extLst>
              <a:ext uri="{28A0092B-C50C-407E-A947-70E740481C1C}">
                <a14:useLocalDpi xmlns:a14="http://schemas.microsoft.com/office/drawing/2010/main" val="0"/>
              </a:ext>
            </a:extLst>
          </a:blip>
          <a:srcRect l="35640"/>
          <a:stretch>
            <a:fillRect/>
          </a:stretch>
        </p:blipFill>
        <p:spPr bwMode="auto">
          <a:xfrm>
            <a:off x="0" y="2892425"/>
            <a:ext cx="1522413"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31" name="Picture 8"/>
          <p:cNvPicPr>
            <a:picLocks noChangeAspect="1"/>
          </p:cNvPicPr>
          <p:nvPr/>
        </p:nvPicPr>
        <p:blipFill>
          <a:blip r:embed="rId22">
            <a:extLst>
              <a:ext uri="{28A0092B-C50C-407E-A947-70E740481C1C}">
                <a14:useLocalDpi xmlns:a14="http://schemas.microsoft.com/office/drawing/2010/main" val="0"/>
              </a:ext>
            </a:extLst>
          </a:blip>
          <a:srcRect t="28813"/>
          <a:stretch>
            <a:fillRect/>
          </a:stretch>
        </p:blipFill>
        <p:spPr bwMode="auto">
          <a:xfrm>
            <a:off x="7999413" y="0"/>
            <a:ext cx="1603375"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9"/>
          <p:cNvPicPr>
            <a:picLocks noChangeAspect="1"/>
          </p:cNvPicPr>
          <p:nvPr/>
        </p:nvPicPr>
        <p:blipFill>
          <a:blip r:embed="rId23">
            <a:extLst>
              <a:ext uri="{28A0092B-C50C-407E-A947-70E740481C1C}">
                <a14:useLocalDpi xmlns:a14="http://schemas.microsoft.com/office/drawing/2010/main" val="0"/>
              </a:ext>
            </a:extLst>
          </a:blip>
          <a:srcRect b="23320"/>
          <a:stretch>
            <a:fillRect/>
          </a:stretch>
        </p:blipFill>
        <p:spPr bwMode="auto">
          <a:xfrm>
            <a:off x="8605838" y="6096000"/>
            <a:ext cx="9937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a:spLocks noChangeArrowheads="1"/>
          </p:cNvSpPr>
          <p:nvPr/>
        </p:nvSpPr>
        <p:spPr bwMode="auto">
          <a:xfrm>
            <a:off x="10437813" y="0"/>
            <a:ext cx="685800" cy="1143000"/>
          </a:xfrm>
          <a:prstGeom prst="rect">
            <a:avLst/>
          </a:prstGeom>
          <a:solidFill>
            <a:schemeClr val="accent1"/>
          </a:solidFill>
          <a:ln>
            <a:noFill/>
          </a:ln>
          <a:effectLst>
            <a:outerShdw blurRad="38100" dist="25400" dir="5400000" rotWithShape="0">
              <a:srgbClr val="808080">
                <a:alpha val="45000"/>
              </a:srgbClr>
            </a:outerShdw>
          </a:effectLst>
          <a:extLst>
            <a:ext uri="{91240B29-F687-4F45-9708-019B960494DF}">
              <a14:hiddenLine xmlns:a14="http://schemas.microsoft.com/office/drawing/2010/main" w="9525" cap="rnd">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charset="0"/>
              <a:ea typeface="ＭＳ Ｐゴシック" charset="0"/>
              <a:cs typeface="+mn-cs"/>
            </a:endParaRPr>
          </a:p>
        </p:txBody>
      </p:sp>
      <p:sp>
        <p:nvSpPr>
          <p:cNvPr id="1034" name="Title Placeholder 1"/>
          <p:cNvSpPr>
            <a:spLocks noGrp="1"/>
          </p:cNvSpPr>
          <p:nvPr>
            <p:ph type="title"/>
          </p:nvPr>
        </p:nvSpPr>
        <p:spPr bwMode="auto">
          <a:xfrm>
            <a:off x="646113" y="452438"/>
            <a:ext cx="940435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35" name="Text Placeholder 2"/>
          <p:cNvSpPr>
            <a:spLocks noGrp="1"/>
          </p:cNvSpPr>
          <p:nvPr>
            <p:ph type="body" idx="1"/>
          </p:nvPr>
        </p:nvSpPr>
        <p:spPr bwMode="auto">
          <a:xfrm>
            <a:off x="1103313" y="2052638"/>
            <a:ext cx="8947150" cy="419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rot="5400000">
            <a:off x="10155238" y="1790700"/>
            <a:ext cx="990600" cy="304800"/>
          </a:xfrm>
          <a:prstGeom prst="rect">
            <a:avLst/>
          </a:prstGeom>
        </p:spPr>
        <p:txBody>
          <a:bodyPr vert="horz" wrap="square" lIns="91440" tIns="45720" rIns="91440" bIns="45720" numCol="1" anchor="t" anchorCtr="0" compatLnSpc="1">
            <a:prstTxWarp prst="textNoShape">
              <a:avLst/>
            </a:prstTxWarp>
          </a:bodyPr>
          <a:lstStyle>
            <a:lvl1pPr>
              <a:defRPr sz="1100">
                <a:solidFill>
                  <a:srgbClr val="FFFFFF"/>
                </a:solidFil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91ADCC26-C6CC-4B81-8283-AF7862513B52}"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3"/>
          </p:nvPr>
        </p:nvSpPr>
        <p:spPr>
          <a:xfrm rot="5400000">
            <a:off x="8951118" y="3225007"/>
            <a:ext cx="3859213" cy="304800"/>
          </a:xfrm>
          <a:prstGeom prst="rect">
            <a:avLst/>
          </a:prstGeom>
        </p:spPr>
        <p:txBody>
          <a:bodyPr vert="horz" lIns="91440" tIns="45720" rIns="91440" bIns="45720" rtlCol="0" anchor="b"/>
          <a:lstStyle>
            <a:lvl1pPr algn="l">
              <a:defRPr sz="1100" b="0" i="0">
                <a:solidFill>
                  <a:schemeClr val="tx1">
                    <a:tint val="75000"/>
                    <a:alpha val="60000"/>
                  </a:schemeClr>
                </a:solidFill>
                <a:latin typeface="Calibri" panose="020F0502020204030204" pitchFamily="34" charset="0"/>
                <a:ea typeface="+mn-ea"/>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4"/>
          </p:nvPr>
        </p:nvSpPr>
        <p:spPr bwMode="gray">
          <a:xfrm>
            <a:off x="10352088" y="295275"/>
            <a:ext cx="838200" cy="768350"/>
          </a:xfrm>
          <a:prstGeom prst="rect">
            <a:avLst/>
          </a:prstGeom>
        </p:spPr>
        <p:txBody>
          <a:bodyPr vert="horz" wrap="square" lIns="91440" tIns="45720" rIns="91440" bIns="45720" numCol="1" anchor="b" anchorCtr="0" compatLnSpc="1">
            <a:prstTxWarp prst="textNoShape">
              <a:avLst/>
            </a:prstTxWarp>
          </a:bodyPr>
          <a:lstStyle>
            <a:lvl1pPr algn="ctr">
              <a:defRPr sz="2800">
                <a:solidFill>
                  <a:srgbClr val="FFFFFF"/>
                </a:solidFil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7F68D2E6-3E55-46DE-B3C5-B7AD861404A4}"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6791390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0" fontAlgn="base" hangingPunct="0">
        <a:spcBef>
          <a:spcPct val="0"/>
        </a:spcBef>
        <a:spcAft>
          <a:spcPct val="0"/>
        </a:spcAft>
        <a:defRPr sz="4200" kern="1200">
          <a:solidFill>
            <a:schemeClr val="tx2"/>
          </a:solidFill>
          <a:latin typeface="+mj-lt"/>
          <a:ea typeface="MS PGothic" panose="020B0600070205080204" pitchFamily="34" charset="-128"/>
          <a:cs typeface="+mj-cs"/>
        </a:defRPr>
      </a:lvl1pPr>
      <a:lvl2pPr algn="l" defTabSz="457200" rtl="0" eaLnBrk="0" fontAlgn="base" hangingPunct="0">
        <a:spcBef>
          <a:spcPct val="0"/>
        </a:spcBef>
        <a:spcAft>
          <a:spcPct val="0"/>
        </a:spcAft>
        <a:defRPr sz="4200">
          <a:solidFill>
            <a:schemeClr val="tx2"/>
          </a:solidFill>
          <a:latin typeface="Century Gothic" panose="020B0502020202020204" pitchFamily="34" charset="0"/>
          <a:ea typeface="MS PGothic" panose="020B0600070205080204" pitchFamily="34" charset="-128"/>
        </a:defRPr>
      </a:lvl2pPr>
      <a:lvl3pPr algn="l" defTabSz="457200" rtl="0" eaLnBrk="0" fontAlgn="base" hangingPunct="0">
        <a:spcBef>
          <a:spcPct val="0"/>
        </a:spcBef>
        <a:spcAft>
          <a:spcPct val="0"/>
        </a:spcAft>
        <a:defRPr sz="4200">
          <a:solidFill>
            <a:schemeClr val="tx2"/>
          </a:solidFill>
          <a:latin typeface="Century Gothic" panose="020B0502020202020204" pitchFamily="34" charset="0"/>
          <a:ea typeface="MS PGothic" panose="020B0600070205080204" pitchFamily="34" charset="-128"/>
        </a:defRPr>
      </a:lvl3pPr>
      <a:lvl4pPr algn="l" defTabSz="457200" rtl="0" eaLnBrk="0" fontAlgn="base" hangingPunct="0">
        <a:spcBef>
          <a:spcPct val="0"/>
        </a:spcBef>
        <a:spcAft>
          <a:spcPct val="0"/>
        </a:spcAft>
        <a:defRPr sz="4200">
          <a:solidFill>
            <a:schemeClr val="tx2"/>
          </a:solidFill>
          <a:latin typeface="Century Gothic" panose="020B0502020202020204" pitchFamily="34" charset="0"/>
          <a:ea typeface="MS PGothic" panose="020B0600070205080204" pitchFamily="34" charset="-128"/>
        </a:defRPr>
      </a:lvl4pPr>
      <a:lvl5pPr algn="l" defTabSz="457200" rtl="0" eaLnBrk="0" fontAlgn="base" hangingPunct="0">
        <a:spcBef>
          <a:spcPct val="0"/>
        </a:spcBef>
        <a:spcAft>
          <a:spcPct val="0"/>
        </a:spcAft>
        <a:defRPr sz="4200">
          <a:solidFill>
            <a:schemeClr val="tx2"/>
          </a:solidFill>
          <a:latin typeface="Century Gothic" panose="020B0502020202020204" pitchFamily="34" charset="0"/>
          <a:ea typeface="MS PGothic" panose="020B0600070205080204" pitchFamily="34" charset="-128"/>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rgbClr val="8AD0D6"/>
        </a:buClr>
        <a:buSzPct val="80000"/>
        <a:buFont typeface="Wingdings 3" panose="05040102010807070707" pitchFamily="18" charset="2"/>
        <a:buChar char=""/>
        <a:defRPr sz="2000" kern="1200">
          <a:solidFill>
            <a:schemeClr val="tx1"/>
          </a:solidFill>
          <a:latin typeface="+mj-lt"/>
          <a:ea typeface="MS PGothic" panose="020B0600070205080204" pitchFamily="34" charset="-128"/>
          <a:cs typeface="+mj-cs"/>
        </a:defRPr>
      </a:lvl1pPr>
      <a:lvl2pPr marL="742950" indent="-285750" algn="l" defTabSz="457200" rtl="0" eaLnBrk="0" fontAlgn="base" hangingPunct="0">
        <a:spcBef>
          <a:spcPts val="1000"/>
        </a:spcBef>
        <a:spcAft>
          <a:spcPct val="0"/>
        </a:spcAft>
        <a:buClr>
          <a:srgbClr val="8AD0D6"/>
        </a:buClr>
        <a:buSzPct val="80000"/>
        <a:buFont typeface="Wingdings 3" panose="05040102010807070707" pitchFamily="18" charset="2"/>
        <a:buChar char=""/>
        <a:defRPr kern="1200">
          <a:solidFill>
            <a:schemeClr val="tx1"/>
          </a:solidFill>
          <a:latin typeface="+mj-lt"/>
          <a:ea typeface="MS PGothic" panose="020B0600070205080204" pitchFamily="34" charset="-128"/>
          <a:cs typeface="+mj-cs"/>
        </a:defRPr>
      </a:lvl2pPr>
      <a:lvl3pPr marL="11430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600" kern="1200">
          <a:solidFill>
            <a:schemeClr val="tx1"/>
          </a:solidFill>
          <a:latin typeface="+mj-lt"/>
          <a:ea typeface="MS PGothic" panose="020B0600070205080204" pitchFamily="34" charset="-128"/>
          <a:cs typeface="+mj-cs"/>
        </a:defRPr>
      </a:lvl3pPr>
      <a:lvl4pPr marL="16002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400" kern="1200">
          <a:solidFill>
            <a:schemeClr val="tx1"/>
          </a:solidFill>
          <a:latin typeface="+mj-lt"/>
          <a:ea typeface="MS PGothic" panose="020B0600070205080204" pitchFamily="34" charset="-128"/>
          <a:cs typeface="+mj-cs"/>
        </a:defRPr>
      </a:lvl4pPr>
      <a:lvl5pPr marL="20574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400" kern="1200">
          <a:solidFill>
            <a:schemeClr val="tx1"/>
          </a:solidFill>
          <a:latin typeface="+mj-lt"/>
          <a:ea typeface="MS PGothic" panose="020B0600070205080204" pitchFamily="34" charset="-128"/>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646113" y="150813"/>
            <a:ext cx="9404350" cy="1400175"/>
          </a:xfrm>
        </p:spPr>
        <p:txBody>
          <a:bodyPr/>
          <a:lstStyle/>
          <a:p>
            <a:pPr eaLnBrk="1" hangingPunct="1"/>
            <a:r>
              <a:rPr lang="en-US" altLang="en-US" sz="5400" b="1">
                <a:latin typeface="Cambria" panose="02040503050406030204" pitchFamily="18" charset="0"/>
              </a:rPr>
              <a:t>Ca lâm sàng 3</a:t>
            </a:r>
          </a:p>
        </p:txBody>
      </p:sp>
      <p:sp>
        <p:nvSpPr>
          <p:cNvPr id="39939" name="Content Placeholder 2"/>
          <p:cNvSpPr>
            <a:spLocks noGrp="1"/>
          </p:cNvSpPr>
          <p:nvPr>
            <p:ph idx="1"/>
          </p:nvPr>
        </p:nvSpPr>
        <p:spPr>
          <a:xfrm>
            <a:off x="512763" y="1143000"/>
            <a:ext cx="11145837" cy="4572000"/>
          </a:xfrm>
        </p:spPr>
        <p:txBody>
          <a:bodyPr/>
          <a:lstStyle/>
          <a:p>
            <a:pPr algn="just">
              <a:lnSpc>
                <a:spcPct val="150000"/>
              </a:lnSpc>
            </a:pPr>
            <a:r>
              <a:rPr lang="en-US" altLang="en-US" sz="2800">
                <a:latin typeface="Arial" panose="020B0604020202020204" pitchFamily="34" charset="0"/>
                <a:cs typeface="Arial" panose="020B0604020202020204" pitchFamily="34" charset="0"/>
              </a:rPr>
              <a:t>Bệnh nhân nữ 55 tuổi đến khám vì đau cổ tay phải. Bà đau cổ tay nhiều tháng nay nhất là sau thời gian giữ cháu phải ẩm bế thường xuyên, có lúc tự giảm. Trong vài tuần đầu bà đi khám và được cho thuốc NSAID và chườm lạnh cổ tay thấy giảm đau. Sau 1 tháng các triệu chứng vẫn không cải thiện và bà đi khám chuyên khoa.</a:t>
            </a:r>
          </a:p>
          <a:p>
            <a:pPr algn="just">
              <a:lnSpc>
                <a:spcPct val="150000"/>
              </a:lnSpc>
            </a:pPr>
            <a:r>
              <a:rPr lang="en-US" altLang="en-US" sz="2800">
                <a:latin typeface="Arial" panose="020B0604020202020204" pitchFamily="34" charset="0"/>
                <a:cs typeface="Arial" panose="020B0604020202020204" pitchFamily="34" charset="0"/>
              </a:rPr>
              <a:t>Thăm khám thấy cổ tay sưng vùng mặt lưng, không nóng, không đỏ, vận động gấp ngón cái và nghiêng trụ rất đau. Sờ ấn không thấy dấu hiệu tràn dịch và bất thường khác.</a:t>
            </a:r>
            <a:endParaRPr lang="en-US" altLang="en-US" sz="2800">
              <a:latin typeface="Arial" panose="020B0604020202020204" pitchFamily="34" charset="0"/>
            </a:endParaRPr>
          </a:p>
        </p:txBody>
      </p:sp>
    </p:spTree>
    <p:extLst>
      <p:ext uri="{BB962C8B-B14F-4D97-AF65-F5344CB8AC3E}">
        <p14:creationId xmlns:p14="http://schemas.microsoft.com/office/powerpoint/2010/main" val="3252310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endParaRPr lang="en-US" altLang="en-US"/>
          </a:p>
        </p:txBody>
      </p:sp>
      <p:pic>
        <p:nvPicPr>
          <p:cNvPr id="40963" name="Content Placeholder 3" descr="C:\Users\WED\Desktop\y4\images (2).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533400" y="277813"/>
            <a:ext cx="10694988" cy="6489700"/>
          </a:xfrm>
        </p:spPr>
      </p:pic>
    </p:spTree>
    <p:extLst>
      <p:ext uri="{BB962C8B-B14F-4D97-AF65-F5344CB8AC3E}">
        <p14:creationId xmlns:p14="http://schemas.microsoft.com/office/powerpoint/2010/main" val="4096405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741363" y="671513"/>
            <a:ext cx="10396537" cy="866775"/>
          </a:xfrm>
        </p:spPr>
        <p:txBody>
          <a:bodyPr/>
          <a:lstStyle/>
          <a:p>
            <a:pPr eaLnBrk="1" hangingPunct="1"/>
            <a:r>
              <a:rPr lang="en-US" altLang="en-US" sz="3200" b="1">
                <a:latin typeface="Arial" panose="020B0604020202020204" pitchFamily="34" charset="0"/>
              </a:rPr>
              <a:t>Kiểu đau khớp BN này có gì tương đồng với 2 TH trước? </a:t>
            </a:r>
            <a:r>
              <a:rPr lang="en-US" altLang="en-US" sz="3200" i="1">
                <a:latin typeface="Arial" panose="020B0604020202020204" pitchFamily="34" charset="0"/>
              </a:rPr>
              <a:t>45 giây</a:t>
            </a:r>
          </a:p>
        </p:txBody>
      </p:sp>
      <p:sp>
        <p:nvSpPr>
          <p:cNvPr id="2" name="Content Placeholder 1"/>
          <p:cNvSpPr>
            <a:spLocks noGrp="1"/>
          </p:cNvSpPr>
          <p:nvPr>
            <p:ph idx="1"/>
          </p:nvPr>
        </p:nvSpPr>
        <p:spPr/>
        <p:txBody>
          <a:bodyPr/>
          <a:lstStyle/>
          <a:p>
            <a:endParaRPr lang="en-US" dirty="0"/>
          </a:p>
        </p:txBody>
      </p:sp>
    </p:spTree>
    <p:extLst>
      <p:ext uri="{BB962C8B-B14F-4D97-AF65-F5344CB8AC3E}">
        <p14:creationId xmlns:p14="http://schemas.microsoft.com/office/powerpoint/2010/main" val="3053283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sz="3200" b="1">
                <a:latin typeface="Arial" panose="020B0604020202020204" pitchFamily="34" charset="0"/>
                <a:cs typeface="Arial" panose="020B0604020202020204" pitchFamily="34" charset="0"/>
              </a:rPr>
              <a:t>Bệnh lý gân nào gặp trong trường hợp này? Mô tả tổn thương giải phẫu trong bệnh lý này? </a:t>
            </a:r>
            <a:r>
              <a:rPr lang="en-US" altLang="en-US" sz="3200" i="1">
                <a:latin typeface="Arial" panose="020B0604020202020204" pitchFamily="34" charset="0"/>
                <a:cs typeface="Arial" panose="020B0604020202020204" pitchFamily="34" charset="0"/>
              </a:rPr>
              <a:t>45 giây</a:t>
            </a:r>
            <a:br>
              <a:rPr lang="en-US" altLang="en-US" sz="3200">
                <a:latin typeface="Arial" panose="020B0604020202020204" pitchFamily="34" charset="0"/>
                <a:cs typeface="Arial" panose="020B0604020202020204" pitchFamily="34" charset="0"/>
              </a:rPr>
            </a:br>
            <a:endParaRPr lang="en-US" altLang="en-US" sz="320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615240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646113" y="452438"/>
            <a:ext cx="10015537" cy="1400175"/>
          </a:xfrm>
        </p:spPr>
        <p:txBody>
          <a:bodyPr/>
          <a:lstStyle/>
          <a:p>
            <a:r>
              <a:rPr lang="en-US" altLang="en-US" b="1">
                <a:latin typeface="Arial" panose="020B0604020202020204" pitchFamily="34" charset="0"/>
                <a:cs typeface="Arial" panose="020B0604020202020204" pitchFamily="34" charset="0"/>
              </a:rPr>
              <a:t>Cần khám thêm test gì để chẩn đoán? </a:t>
            </a:r>
            <a:r>
              <a:rPr lang="en-US" altLang="en-US" i="1">
                <a:latin typeface="Arial" panose="020B0604020202020204" pitchFamily="34" charset="0"/>
                <a:cs typeface="Arial" panose="020B0604020202020204" pitchFamily="34" charset="0"/>
              </a:rPr>
              <a:t>45 giây</a:t>
            </a:r>
          </a:p>
        </p:txBody>
      </p:sp>
      <p:sp>
        <p:nvSpPr>
          <p:cNvPr id="6" name="Content Placeholder 5"/>
          <p:cNvSpPr>
            <a:spLocks noGrp="1"/>
          </p:cNvSpPr>
          <p:nvPr>
            <p:ph idx="1"/>
          </p:nvPr>
        </p:nvSpPr>
        <p:spPr/>
        <p:txBody>
          <a:bodyPr/>
          <a:lstStyle/>
          <a:p>
            <a:endParaRPr lang="en-US" dirty="0"/>
          </a:p>
        </p:txBody>
      </p:sp>
    </p:spTree>
    <p:extLst>
      <p:ext uri="{BB962C8B-B14F-4D97-AF65-F5344CB8AC3E}">
        <p14:creationId xmlns:p14="http://schemas.microsoft.com/office/powerpoint/2010/main" val="425253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sz="2800" b="1">
                <a:latin typeface="Arial" panose="020B0604020202020204" pitchFamily="34" charset="0"/>
                <a:cs typeface="Arial" panose="020B0604020202020204" pitchFamily="34" charset="0"/>
              </a:rPr>
              <a:t>Tại sao các triệu chứng của bà cải thiện với NSAID và chườm lạnh?</a:t>
            </a:r>
            <a:endParaRPr lang="en-US" altLang="en-US" sz="2800" i="1">
              <a:latin typeface="Arial" panose="020B0604020202020204" pitchFamily="34" charset="0"/>
              <a:cs typeface="Arial" panose="020B0604020202020204" pitchFamily="34" charset="0"/>
            </a:endParaRPr>
          </a:p>
        </p:txBody>
      </p:sp>
      <p:sp>
        <p:nvSpPr>
          <p:cNvPr id="2" name="Content Placeholder 1">
            <a:extLst>
              <a:ext uri="{FF2B5EF4-FFF2-40B4-BE49-F238E27FC236}">
                <a16:creationId xmlns:a16="http://schemas.microsoft.com/office/drawing/2014/main" id="{E8B9CE64-119C-4C13-8CA2-D31153064C3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94870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255588" y="458788"/>
            <a:ext cx="10447337" cy="1400175"/>
          </a:xfrm>
        </p:spPr>
        <p:txBody>
          <a:bodyPr/>
          <a:lstStyle/>
          <a:p>
            <a:r>
              <a:rPr lang="en-US" altLang="en-US" sz="2800">
                <a:latin typeface="Arial" panose="020B0604020202020204" pitchFamily="34" charset="0"/>
                <a:cs typeface="Arial" panose="020B0604020202020204" pitchFamily="34" charset="0"/>
              </a:rPr>
              <a:t>Hiện tại bà được điều trị theo phát đồ vật lý trị liệu và mang nẹp bảo vệ cổ tay</a:t>
            </a:r>
            <a:br>
              <a:rPr lang="en-US" altLang="en-US" sz="2800">
                <a:latin typeface="Arial" panose="020B0604020202020204" pitchFamily="34" charset="0"/>
                <a:cs typeface="Arial" panose="020B0604020202020204" pitchFamily="34" charset="0"/>
              </a:rPr>
            </a:br>
            <a:br>
              <a:rPr lang="en-US" altLang="en-US" sz="2800">
                <a:latin typeface="Arial" panose="020B0604020202020204" pitchFamily="34" charset="0"/>
                <a:cs typeface="Arial" panose="020B0604020202020204" pitchFamily="34" charset="0"/>
              </a:rPr>
            </a:br>
            <a:r>
              <a:rPr lang="en-US" altLang="en-US" sz="2800" b="1">
                <a:latin typeface="Arial" panose="020B0604020202020204" pitchFamily="34" charset="0"/>
                <a:cs typeface="Arial" panose="020B0604020202020204" pitchFamily="34" charset="0"/>
              </a:rPr>
              <a:t>Mang nẹp như hình trên có vai trò gì trong điều trị? Tại sao? </a:t>
            </a:r>
            <a:endParaRPr lang="en-US" altLang="en-US" sz="2800" i="1">
              <a:latin typeface="Arial" panose="020B0604020202020204" pitchFamily="34" charset="0"/>
              <a:cs typeface="Arial" panose="020B0604020202020204" pitchFamily="34" charset="0"/>
            </a:endParaRPr>
          </a:p>
        </p:txBody>
      </p:sp>
      <p:pic>
        <p:nvPicPr>
          <p:cNvPr id="47107" name="Content Placeholder 3" descr="C:\Users\WED\Desktop\y4\images (1).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1447800" y="2757488"/>
            <a:ext cx="4376738" cy="3878262"/>
          </a:xfrm>
        </p:spPr>
      </p:pic>
    </p:spTree>
    <p:extLst>
      <p:ext uri="{BB962C8B-B14F-4D97-AF65-F5344CB8AC3E}">
        <p14:creationId xmlns:p14="http://schemas.microsoft.com/office/powerpoint/2010/main" val="18163029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5</TotalTime>
  <Words>224</Words>
  <Application>Microsoft Office PowerPoint</Application>
  <PresentationFormat>Widescreen</PresentationFormat>
  <Paragraphs>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Cambria</vt:lpstr>
      <vt:lpstr>Century Gothic</vt:lpstr>
      <vt:lpstr>Wingdings 3</vt:lpstr>
      <vt:lpstr>Ion</vt:lpstr>
      <vt:lpstr>Ca lâm sàng 3</vt:lpstr>
      <vt:lpstr>PowerPoint Presentation</vt:lpstr>
      <vt:lpstr>Kiểu đau khớp BN này có gì tương đồng với 2 TH trước? 45 giây</vt:lpstr>
      <vt:lpstr>Bệnh lý gân nào gặp trong trường hợp này? Mô tả tổn thương giải phẫu trong bệnh lý này? 45 giây </vt:lpstr>
      <vt:lpstr>Cần khám thêm test gì để chẩn đoán? 45 giây</vt:lpstr>
      <vt:lpstr>Tại sao các triệu chứng của bà cải thiện với NSAID và chườm lạnh?</vt:lpstr>
      <vt:lpstr>Hiện tại bà được điều trị theo phát đồ vật lý trị liệu và mang nẹp bảo vệ cổ tay  Mang nẹp như hình trên có vai trò gì trong điều trị? Tại sao?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 lâm sàng 1</dc:title>
  <dc:creator>Huynh Minh Thanh</dc:creator>
  <cp:lastModifiedBy>Nguyen, Phu (Manufacturing, Clayton)</cp:lastModifiedBy>
  <cp:revision>7</cp:revision>
  <dcterms:created xsi:type="dcterms:W3CDTF">2020-06-01T03:13:00Z</dcterms:created>
  <dcterms:modified xsi:type="dcterms:W3CDTF">2020-06-03T09:09:56Z</dcterms:modified>
</cp:coreProperties>
</file>