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C0CE2-C379-49AD-A8C8-5F30A32A579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9B35C-357D-4C23-BA8E-A7E14DF2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8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1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0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7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2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1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482E-E69E-4848-B892-DEC25E1C5E8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1EC3-0EF2-4516-AFA0-4AD795D38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81316"/>
            <a:ext cx="9144000" cy="111104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CA LÂM SÀNG 1 GÃY XƯƠNG HỞ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2309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NGUYỄN THÀNH NHÂN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BỘ MÔN CTCH - PHCN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MỤC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TIÊU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HỌC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TẬP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2" y="1825625"/>
            <a:ext cx="10210808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Liệt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triệu</a:t>
            </a:r>
            <a:r>
              <a:rPr lang="en-US" sz="3200" dirty="0"/>
              <a:t> </a:t>
            </a:r>
            <a:r>
              <a:rPr lang="en-US" sz="3200" dirty="0" err="1"/>
              <a:t>chứng</a:t>
            </a:r>
            <a:r>
              <a:rPr lang="en-US" sz="3200" dirty="0"/>
              <a:t> 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sàng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gãy</a:t>
            </a:r>
            <a:r>
              <a:rPr lang="en-US" sz="3200" dirty="0"/>
              <a:t> </a:t>
            </a:r>
            <a:r>
              <a:rPr lang="en-US" sz="3200" dirty="0" err="1"/>
              <a:t>xương</a:t>
            </a:r>
            <a:r>
              <a:rPr lang="en-US" sz="3200" dirty="0"/>
              <a:t> </a:t>
            </a:r>
            <a:r>
              <a:rPr lang="en-US" sz="3200" dirty="0" err="1"/>
              <a:t>hở</a:t>
            </a:r>
            <a:r>
              <a:rPr lang="en-US" sz="3200" dirty="0"/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bày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gãy</a:t>
            </a:r>
            <a:r>
              <a:rPr lang="en-US" sz="3200" dirty="0"/>
              <a:t> </a:t>
            </a:r>
            <a:r>
              <a:rPr lang="en-US" sz="3200" dirty="0" err="1"/>
              <a:t>xương</a:t>
            </a:r>
            <a:r>
              <a:rPr lang="en-US" sz="3200" dirty="0"/>
              <a:t> </a:t>
            </a:r>
            <a:r>
              <a:rPr lang="en-US" sz="3200" dirty="0" err="1"/>
              <a:t>hở</a:t>
            </a:r>
            <a:r>
              <a:rPr lang="en-US" sz="3200" dirty="0"/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tắc</a:t>
            </a:r>
            <a:r>
              <a:rPr lang="en-US" sz="3200" dirty="0"/>
              <a:t> </a:t>
            </a:r>
            <a:r>
              <a:rPr lang="en-US" sz="3200" dirty="0" err="1"/>
              <a:t>chăm</a:t>
            </a:r>
            <a:r>
              <a:rPr lang="en-US" sz="3200" dirty="0"/>
              <a:t> </a:t>
            </a:r>
            <a:r>
              <a:rPr lang="en-US" sz="3200" dirty="0" err="1"/>
              <a:t>sóc</a:t>
            </a:r>
            <a:r>
              <a:rPr lang="en-US" sz="3200" dirty="0"/>
              <a:t> ban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gãy</a:t>
            </a:r>
            <a:r>
              <a:rPr lang="en-US" sz="3200" dirty="0"/>
              <a:t> </a:t>
            </a:r>
            <a:r>
              <a:rPr lang="en-US" sz="3200" dirty="0" err="1"/>
              <a:t>xương</a:t>
            </a:r>
            <a:r>
              <a:rPr lang="en-US" sz="3200" dirty="0"/>
              <a:t> </a:t>
            </a:r>
            <a:r>
              <a:rPr lang="en-US" sz="3200" dirty="0" err="1"/>
              <a:t>hở</a:t>
            </a: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99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CA LÂM SÀNG 1 GÃY XƯƠNG HỞ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2" y="1825625"/>
            <a:ext cx="9751142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Bệnh nhân nam 31 tuổi chạy xe gắn máy, tốc độ khoảng 40 km/h, do tránh con chó băng qua đường đột ngột nên bị té không rõ tư </a:t>
            </a:r>
            <a:r>
              <a:rPr lang="en-US" dirty="0" err="1" smtClean="0"/>
              <a:t>thế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té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cẳng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,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dội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cẳng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Anh được người dân đưa đến bệnh viện huyện sơ cứu và chuyển đến BV CTCH TP.HCM 5g sau tai nạn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CA LÂM SÀNG 1 GÃY XƯƠNG HỞ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2" y="1825625"/>
            <a:ext cx="97511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Tại phòng cấp cứu BV CTCH:</a:t>
            </a:r>
          </a:p>
          <a:p>
            <a:pPr marL="0" indent="0">
              <a:buNone/>
            </a:pPr>
            <a:r>
              <a:rPr lang="en-US" dirty="0" smtClean="0"/>
              <a:t>BN tỉnh, tiếp xúc tốt</a:t>
            </a:r>
          </a:p>
          <a:p>
            <a:pPr marL="0" indent="0">
              <a:buNone/>
            </a:pPr>
            <a:r>
              <a:rPr lang="en-US" dirty="0" smtClean="0"/>
              <a:t>Vẻ mặt đau đớn, hốt hoảng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 : 100 lần/phút</a:t>
            </a:r>
          </a:p>
          <a:p>
            <a:pPr marL="0" indent="0">
              <a:buNone/>
            </a:pPr>
            <a:r>
              <a:rPr lang="en-US" dirty="0" smtClean="0"/>
              <a:t>HA: 140/100 mmHg</a:t>
            </a:r>
          </a:p>
          <a:p>
            <a:pPr marL="0" indent="0">
              <a:buNone/>
            </a:pPr>
            <a:r>
              <a:rPr lang="en-US" dirty="0" smtClean="0"/>
              <a:t>NT: 20 lần/phút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30000" dirty="0" smtClean="0"/>
              <a:t>0 </a:t>
            </a:r>
            <a:r>
              <a:rPr lang="en-US" dirty="0" smtClean="0"/>
              <a:t>: 37</a:t>
            </a:r>
            <a:r>
              <a:rPr lang="en-US" baseline="30000" dirty="0" smtClean="0"/>
              <a:t>0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SpO2: 100%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" t="29320" r="1" b="13450"/>
          <a:stretch/>
        </p:blipFill>
        <p:spPr>
          <a:xfrm>
            <a:off x="5447074" y="2869673"/>
            <a:ext cx="6076336" cy="26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45460</TotalTime>
  <Words>185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CA LÂM SÀNG 1 GÃY XƯƠNG HỞ</vt:lpstr>
      <vt:lpstr>MỤC TIÊU HỌC TẬP</vt:lpstr>
      <vt:lpstr>CA LÂM SÀNG 1 GÃY XƯƠNG HỞ</vt:lpstr>
      <vt:lpstr>CA LÂM SÀNG 1 GÃY XƯƠNG HỞ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GÃY HỞ 2 XƯƠNG CẲNG TAY</dc:title>
  <dc:creator>User</dc:creator>
  <cp:lastModifiedBy>NHAN</cp:lastModifiedBy>
  <cp:revision>46</cp:revision>
  <dcterms:created xsi:type="dcterms:W3CDTF">2019-05-01T12:29:08Z</dcterms:created>
  <dcterms:modified xsi:type="dcterms:W3CDTF">2019-07-24T15:14:51Z</dcterms:modified>
</cp:coreProperties>
</file>