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7"/>
  </p:notesMasterIdLst>
  <p:sldIdLst>
    <p:sldId id="256" r:id="rId2"/>
    <p:sldId id="284" r:id="rId3"/>
    <p:sldId id="314" r:id="rId4"/>
    <p:sldId id="285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B5DB4-6442-42E4-82D4-7B807B685310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C80E-2616-4A4A-8C05-AABBCE3BC8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4C80E-2616-4A4A-8C05-AABBCE3BC8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4C80E-2616-4A4A-8C05-AABBCE3BC8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4C80E-2616-4A4A-8C05-AABBCE3BC8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4C80E-2616-4A4A-8C05-AABBCE3BC8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45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7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76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2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2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4B12-F698-47C3-AF67-23F0469991E6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2D796C-4671-4390-BEF6-40BA4FA26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584211"/>
            <a:ext cx="9814559" cy="226278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LÂM SÀNG 2 GÃY XƯƠNG HỞ</a:t>
            </a:r>
            <a:endParaRPr 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7476" y="5442384"/>
            <a:ext cx="8915399" cy="1126283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NGUYỄN THÀNH NHÂN</a:t>
            </a:r>
          </a:p>
          <a:p>
            <a:pPr algn="ctr"/>
            <a:r>
              <a:rPr lang="en-US" sz="2400" dirty="0" err="1" smtClean="0">
                <a:solidFill>
                  <a:srgbClr val="00B050"/>
                </a:solidFill>
              </a:rPr>
              <a:t>Bộ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Môn</a:t>
            </a:r>
            <a:r>
              <a:rPr lang="en-US" sz="2400" dirty="0" smtClean="0">
                <a:solidFill>
                  <a:srgbClr val="00B050"/>
                </a:solidFill>
              </a:rPr>
              <a:t> CTCH – PHCN ĐHYD TP. </a:t>
            </a:r>
            <a:r>
              <a:rPr lang="en-US" sz="2400" dirty="0" err="1" smtClean="0">
                <a:solidFill>
                  <a:srgbClr val="00B050"/>
                </a:solidFill>
              </a:rPr>
              <a:t>Hồ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Chí</a:t>
            </a:r>
            <a:r>
              <a:rPr lang="en-US" sz="2400" dirty="0" smtClean="0">
                <a:solidFill>
                  <a:srgbClr val="00B050"/>
                </a:solidFill>
              </a:rPr>
              <a:t> Minh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05" y="593630"/>
            <a:ext cx="8440835" cy="69669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535535" y="1548892"/>
            <a:ext cx="10210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Liệt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lâm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gãy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xương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hở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gãy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xương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hở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chăm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sóc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ban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gãy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xương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hở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05" y="593630"/>
            <a:ext cx="8440835" cy="6966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LÂM SÀNG 2 GÃY XƯƠNG HỞ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2" y="1533694"/>
            <a:ext cx="8915400" cy="45904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25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50 km/h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tai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cẳng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BV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Rẫy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8g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tai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0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05" y="593630"/>
            <a:ext cx="8440835" cy="6966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LÂM SÀNG 2 GÃY XƯƠNG HỞ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2" y="1533694"/>
            <a:ext cx="4512628" cy="514142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nẹp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gỗ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1/3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cẳng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5910" y="2477729"/>
            <a:ext cx="15240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5" name="Picture 4" descr="D:\DR NHAN\so-cuu-cang ch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750633" y="2093976"/>
            <a:ext cx="5083614" cy="2606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84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05" y="593630"/>
            <a:ext cx="8440835" cy="6966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LÂM SÀNG 2 GÃY XƯƠNG HỞ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1" y="1533694"/>
            <a:ext cx="9226213" cy="514142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đớn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hốt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BN than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110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HA: 90/ 60 mmHg</a:t>
            </a:r>
          </a:p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T   : 37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NT: 22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54900</TotalTime>
  <Words>219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Wisp</vt:lpstr>
      <vt:lpstr>CA LÂM SÀNG 2 GÃY XƯƠNG HỞ</vt:lpstr>
      <vt:lpstr>MỤC TIÊU HỌC TẬP</vt:lpstr>
      <vt:lpstr>CA LÂM SÀNG 2 GÃY XƯƠNG HỞ</vt:lpstr>
      <vt:lpstr>CA LÂM SÀNG 2 GÃY XƯƠNG HỞ</vt:lpstr>
      <vt:lpstr>CA LÂM SÀNG 2 GÃY XƯƠNG HỞ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VASCULAR INJURY  IN OPEN FRACTURE</dc:title>
  <dc:creator>NHAN</dc:creator>
  <cp:lastModifiedBy>NHAN</cp:lastModifiedBy>
  <cp:revision>148</cp:revision>
  <dcterms:created xsi:type="dcterms:W3CDTF">2018-06-28T06:53:51Z</dcterms:created>
  <dcterms:modified xsi:type="dcterms:W3CDTF">2019-07-24T15:18:01Z</dcterms:modified>
</cp:coreProperties>
</file>