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9" r:id="rId6"/>
    <p:sldId id="270" r:id="rId7"/>
    <p:sldId id="264" r:id="rId8"/>
    <p:sldId id="273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6BD3"/>
    <a:srgbClr val="ED7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A1756-C49E-41DC-9FCB-2E883DD96004}" v="5" dt="2020-08-14T10:08:15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GS.TS. Vương Thị Ngọc Lan" userId="a3ad416d-90bf-4307-9613-3c4f0abdbf7f" providerId="ADAL" clId="{0EDA1756-C49E-41DC-9FCB-2E883DD96004}"/>
    <pc:docChg chg="custSel addSld delSld modSld">
      <pc:chgData name="PGS.TS. Vương Thị Ngọc Lan" userId="a3ad416d-90bf-4307-9613-3c4f0abdbf7f" providerId="ADAL" clId="{0EDA1756-C49E-41DC-9FCB-2E883DD96004}" dt="2020-08-19T09:13:37.117" v="225" actId="113"/>
      <pc:docMkLst>
        <pc:docMk/>
      </pc:docMkLst>
      <pc:sldChg chg="modSp mod">
        <pc:chgData name="PGS.TS. Vương Thị Ngọc Lan" userId="a3ad416d-90bf-4307-9613-3c4f0abdbf7f" providerId="ADAL" clId="{0EDA1756-C49E-41DC-9FCB-2E883DD96004}" dt="2020-08-19T08:51:40.760" v="209" actId="20577"/>
        <pc:sldMkLst>
          <pc:docMk/>
          <pc:sldMk cId="596188402" sldId="256"/>
        </pc:sldMkLst>
        <pc:spChg chg="mod">
          <ac:chgData name="PGS.TS. Vương Thị Ngọc Lan" userId="a3ad416d-90bf-4307-9613-3c4f0abdbf7f" providerId="ADAL" clId="{0EDA1756-C49E-41DC-9FCB-2E883DD96004}" dt="2020-08-19T08:51:40.760" v="209" actId="20577"/>
          <ac:spMkLst>
            <pc:docMk/>
            <pc:sldMk cId="596188402" sldId="256"/>
            <ac:spMk id="3" creationId="{F625C6A7-FBDF-40E8-B862-1D204500A0C5}"/>
          </ac:spMkLst>
        </pc:spChg>
      </pc:sldChg>
      <pc:sldChg chg="delSp modSp del mod">
        <pc:chgData name="PGS.TS. Vương Thị Ngọc Lan" userId="a3ad416d-90bf-4307-9613-3c4f0abdbf7f" providerId="ADAL" clId="{0EDA1756-C49E-41DC-9FCB-2E883DD96004}" dt="2020-08-14T10:09:12.577" v="57" actId="47"/>
        <pc:sldMkLst>
          <pc:docMk/>
          <pc:sldMk cId="1167952254" sldId="257"/>
        </pc:sldMkLst>
        <pc:spChg chg="mod">
          <ac:chgData name="PGS.TS. Vương Thị Ngọc Lan" userId="a3ad416d-90bf-4307-9613-3c4f0abdbf7f" providerId="ADAL" clId="{0EDA1756-C49E-41DC-9FCB-2E883DD96004}" dt="2020-08-14T10:05:33.077" v="6" actId="1076"/>
          <ac:spMkLst>
            <pc:docMk/>
            <pc:sldMk cId="1167952254" sldId="257"/>
            <ac:spMk id="2" creationId="{D01DA400-B26A-4346-99B7-6F1C23FD166A}"/>
          </ac:spMkLst>
        </pc:spChg>
        <pc:picChg chg="del">
          <ac:chgData name="PGS.TS. Vương Thị Ngọc Lan" userId="a3ad416d-90bf-4307-9613-3c4f0abdbf7f" providerId="ADAL" clId="{0EDA1756-C49E-41DC-9FCB-2E883DD96004}" dt="2020-08-14T10:04:32.785" v="0" actId="478"/>
          <ac:picMkLst>
            <pc:docMk/>
            <pc:sldMk cId="1167952254" sldId="257"/>
            <ac:picMk id="7" creationId="{2A2DA10E-4304-4FFE-B627-D5A4B977CF9D}"/>
          </ac:picMkLst>
        </pc:picChg>
      </pc:sldChg>
      <pc:sldChg chg="modSp mod">
        <pc:chgData name="PGS.TS. Vương Thị Ngọc Lan" userId="a3ad416d-90bf-4307-9613-3c4f0abdbf7f" providerId="ADAL" clId="{0EDA1756-C49E-41DC-9FCB-2E883DD96004}" dt="2020-08-19T08:52:11.251" v="213" actId="20577"/>
        <pc:sldMkLst>
          <pc:docMk/>
          <pc:sldMk cId="2823260037" sldId="264"/>
        </pc:sldMkLst>
        <pc:spChg chg="mod">
          <ac:chgData name="PGS.TS. Vương Thị Ngọc Lan" userId="a3ad416d-90bf-4307-9613-3c4f0abdbf7f" providerId="ADAL" clId="{0EDA1756-C49E-41DC-9FCB-2E883DD96004}" dt="2020-08-19T08:52:11.251" v="213" actId="20577"/>
          <ac:spMkLst>
            <pc:docMk/>
            <pc:sldMk cId="2823260037" sldId="264"/>
            <ac:spMk id="3" creationId="{34BC3948-7B63-4320-B0A3-1ED29003B9F9}"/>
          </ac:spMkLst>
        </pc:spChg>
      </pc:sldChg>
      <pc:sldChg chg="modSp mod">
        <pc:chgData name="PGS.TS. Vương Thị Ngọc Lan" userId="a3ad416d-90bf-4307-9613-3c4f0abdbf7f" providerId="ADAL" clId="{0EDA1756-C49E-41DC-9FCB-2E883DD96004}" dt="2020-08-14T10:10:00.070" v="61" actId="207"/>
        <pc:sldMkLst>
          <pc:docMk/>
          <pc:sldMk cId="2792783363" sldId="270"/>
        </pc:sldMkLst>
        <pc:graphicFrameChg chg="modGraphic">
          <ac:chgData name="PGS.TS. Vương Thị Ngọc Lan" userId="a3ad416d-90bf-4307-9613-3c4f0abdbf7f" providerId="ADAL" clId="{0EDA1756-C49E-41DC-9FCB-2E883DD96004}" dt="2020-08-14T10:10:00.070" v="61" actId="207"/>
          <ac:graphicFrameMkLst>
            <pc:docMk/>
            <pc:sldMk cId="2792783363" sldId="270"/>
            <ac:graphicFrameMk id="6" creationId="{61EE138A-A626-4B42-911C-35C1BBC168F3}"/>
          </ac:graphicFrameMkLst>
        </pc:graphicFrameChg>
      </pc:sldChg>
      <pc:sldChg chg="modSp mod">
        <pc:chgData name="PGS.TS. Vương Thị Ngọc Lan" userId="a3ad416d-90bf-4307-9613-3c4f0abdbf7f" providerId="ADAL" clId="{0EDA1756-C49E-41DC-9FCB-2E883DD96004}" dt="2020-08-19T09:13:37.117" v="225" actId="113"/>
        <pc:sldMkLst>
          <pc:docMk/>
          <pc:sldMk cId="1696622218" sldId="276"/>
        </pc:sldMkLst>
        <pc:spChg chg="mod">
          <ac:chgData name="PGS.TS. Vương Thị Ngọc Lan" userId="a3ad416d-90bf-4307-9613-3c4f0abdbf7f" providerId="ADAL" clId="{0EDA1756-C49E-41DC-9FCB-2E883DD96004}" dt="2020-08-19T09:13:37.117" v="225" actId="113"/>
          <ac:spMkLst>
            <pc:docMk/>
            <pc:sldMk cId="1696622218" sldId="276"/>
            <ac:spMk id="3" creationId="{34BC3948-7B63-4320-B0A3-1ED29003B9F9}"/>
          </ac:spMkLst>
        </pc:spChg>
      </pc:sldChg>
      <pc:sldChg chg="modSp add del mod">
        <pc:chgData name="PGS.TS. Vương Thị Ngọc Lan" userId="a3ad416d-90bf-4307-9613-3c4f0abdbf7f" providerId="ADAL" clId="{0EDA1756-C49E-41DC-9FCB-2E883DD96004}" dt="2020-08-14T10:05:40.831" v="8" actId="47"/>
        <pc:sldMkLst>
          <pc:docMk/>
          <pc:sldMk cId="3308518358" sldId="297"/>
        </pc:sldMkLst>
        <pc:graphicFrameChg chg="mod modGraphic">
          <ac:chgData name="PGS.TS. Vương Thị Ngọc Lan" userId="a3ad416d-90bf-4307-9613-3c4f0abdbf7f" providerId="ADAL" clId="{0EDA1756-C49E-41DC-9FCB-2E883DD96004}" dt="2020-08-14T10:05:11.068" v="3" actId="14100"/>
          <ac:graphicFrameMkLst>
            <pc:docMk/>
            <pc:sldMk cId="3308518358" sldId="297"/>
            <ac:graphicFrameMk id="2" creationId="{00000000-0000-0000-0000-000000000000}"/>
          </ac:graphicFrameMkLst>
        </pc:graphicFrameChg>
      </pc:sldChg>
      <pc:sldChg chg="modSp add del mod">
        <pc:chgData name="PGS.TS. Vương Thị Ngọc Lan" userId="a3ad416d-90bf-4307-9613-3c4f0abdbf7f" providerId="ADAL" clId="{0EDA1756-C49E-41DC-9FCB-2E883DD96004}" dt="2020-08-14T10:09:30.017" v="60" actId="47"/>
        <pc:sldMkLst>
          <pc:docMk/>
          <pc:sldMk cId="4280863433" sldId="298"/>
        </pc:sldMkLst>
        <pc:graphicFrameChg chg="mod modGraphic">
          <ac:chgData name="PGS.TS. Vương Thị Ngọc Lan" userId="a3ad416d-90bf-4307-9613-3c4f0abdbf7f" providerId="ADAL" clId="{0EDA1756-C49E-41DC-9FCB-2E883DD96004}" dt="2020-08-14T10:05:21.915" v="5" actId="14100"/>
          <ac:graphicFrameMkLst>
            <pc:docMk/>
            <pc:sldMk cId="4280863433" sldId="298"/>
            <ac:graphicFrameMk id="2" creationId="{00000000-0000-0000-0000-000000000000}"/>
          </ac:graphicFrameMkLst>
        </pc:graphicFrameChg>
      </pc:sldChg>
      <pc:sldChg chg="addSp modSp add mod">
        <pc:chgData name="PGS.TS. Vương Thị Ngọc Lan" userId="a3ad416d-90bf-4307-9613-3c4f0abdbf7f" providerId="ADAL" clId="{0EDA1756-C49E-41DC-9FCB-2E883DD96004}" dt="2020-08-14T10:09:25.079" v="59" actId="14100"/>
        <pc:sldMkLst>
          <pc:docMk/>
          <pc:sldMk cId="3421667463" sldId="299"/>
        </pc:sldMkLst>
        <pc:spChg chg="add mod">
          <ac:chgData name="PGS.TS. Vương Thị Ngọc Lan" userId="a3ad416d-90bf-4307-9613-3c4f0abdbf7f" providerId="ADAL" clId="{0EDA1756-C49E-41DC-9FCB-2E883DD96004}" dt="2020-08-14T10:09:25.079" v="59" actId="14100"/>
          <ac:spMkLst>
            <pc:docMk/>
            <pc:sldMk cId="3421667463" sldId="299"/>
            <ac:spMk id="4" creationId="{90108AAC-EBAB-4A2F-964D-C8770358402A}"/>
          </ac:spMkLst>
        </pc:spChg>
        <pc:spChg chg="add mod">
          <ac:chgData name="PGS.TS. Vương Thị Ngọc Lan" userId="a3ad416d-90bf-4307-9613-3c4f0abdbf7f" providerId="ADAL" clId="{0EDA1756-C49E-41DC-9FCB-2E883DD96004}" dt="2020-08-14T10:08:57.067" v="50" actId="1076"/>
          <ac:spMkLst>
            <pc:docMk/>
            <pc:sldMk cId="3421667463" sldId="299"/>
            <ac:spMk id="6" creationId="{DF775579-E873-4889-AE29-AA71AC59426E}"/>
          </ac:spMkLst>
        </pc:spChg>
        <pc:graphicFrameChg chg="mod modGraphic">
          <ac:chgData name="PGS.TS. Vương Thị Ngọc Lan" userId="a3ad416d-90bf-4307-9613-3c4f0abdbf7f" providerId="ADAL" clId="{0EDA1756-C49E-41DC-9FCB-2E883DD96004}" dt="2020-08-14T10:08:26.872" v="37" actId="1076"/>
          <ac:graphicFrameMkLst>
            <pc:docMk/>
            <pc:sldMk cId="3421667463" sldId="299"/>
            <ac:graphicFrameMk id="2" creationId="{00000000-0000-0000-0000-000000000000}"/>
          </ac:graphicFrameMkLst>
        </pc:graphicFrameChg>
      </pc:sldChg>
    </pc:docChg>
  </pc:docChgLst>
  <pc:docChgLst>
    <pc:chgData name="TS. Vương Thị Ngọc Lan" userId="a3ad416d-90bf-4307-9613-3c4f0abdbf7f" providerId="ADAL" clId="{D60B0D4D-2C6F-41D6-84EF-AF24D68C3557}"/>
    <pc:docChg chg="undo custSel addSld delSld modSld sldOrd">
      <pc:chgData name="TS. Vương Thị Ngọc Lan" userId="a3ad416d-90bf-4307-9613-3c4f0abdbf7f" providerId="ADAL" clId="{D60B0D4D-2C6F-41D6-84EF-AF24D68C3557}" dt="2019-08-20T03:14:52.703" v="5832" actId="14100"/>
      <pc:docMkLst>
        <pc:docMk/>
      </pc:docMkLst>
      <pc:sldChg chg="addSp modSp">
        <pc:chgData name="TS. Vương Thị Ngọc Lan" userId="a3ad416d-90bf-4307-9613-3c4f0abdbf7f" providerId="ADAL" clId="{D60B0D4D-2C6F-41D6-84EF-AF24D68C3557}" dt="2019-08-20T03:14:52.703" v="5832" actId="14100"/>
        <pc:sldMkLst>
          <pc:docMk/>
          <pc:sldMk cId="596188402" sldId="256"/>
        </pc:sldMkLst>
        <pc:picChg chg="add mod">
          <ac:chgData name="TS. Vương Thị Ngọc Lan" userId="a3ad416d-90bf-4307-9613-3c4f0abdbf7f" providerId="ADAL" clId="{D60B0D4D-2C6F-41D6-84EF-AF24D68C3557}" dt="2019-08-20T03:14:52.703" v="5832" actId="14100"/>
          <ac:picMkLst>
            <pc:docMk/>
            <pc:sldMk cId="596188402" sldId="256"/>
            <ac:picMk id="4" creationId="{93EDEF49-AD53-4180-AE9D-6142509AC409}"/>
          </ac:picMkLst>
        </pc:picChg>
      </pc:sldChg>
      <pc:sldChg chg="addSp delSp modSp">
        <pc:chgData name="TS. Vương Thị Ngọc Lan" userId="a3ad416d-90bf-4307-9613-3c4f0abdbf7f" providerId="ADAL" clId="{D60B0D4D-2C6F-41D6-84EF-AF24D68C3557}" dt="2019-08-20T01:47:08.099" v="593" actId="1036"/>
        <pc:sldMkLst>
          <pc:docMk/>
          <pc:sldMk cId="1167952254" sldId="257"/>
        </pc:sldMkLst>
        <pc:spChg chg="mod">
          <ac:chgData name="TS. Vương Thị Ngọc Lan" userId="a3ad416d-90bf-4307-9613-3c4f0abdbf7f" providerId="ADAL" clId="{D60B0D4D-2C6F-41D6-84EF-AF24D68C3557}" dt="2019-08-20T01:42:13.796" v="41" actId="20577"/>
          <ac:spMkLst>
            <pc:docMk/>
            <pc:sldMk cId="1167952254" sldId="257"/>
            <ac:spMk id="2" creationId="{D01DA400-B26A-4346-99B7-6F1C23FD166A}"/>
          </ac:spMkLst>
        </pc:spChg>
        <pc:spChg chg="add mod">
          <ac:chgData name="TS. Vương Thị Ngọc Lan" userId="a3ad416d-90bf-4307-9613-3c4f0abdbf7f" providerId="ADAL" clId="{D60B0D4D-2C6F-41D6-84EF-AF24D68C3557}" dt="2019-08-20T01:47:08.099" v="593" actId="1036"/>
          <ac:spMkLst>
            <pc:docMk/>
            <pc:sldMk cId="1167952254" sldId="257"/>
            <ac:spMk id="3" creationId="{13701546-DD5F-4A39-85D4-3C4D23DD0EEB}"/>
          </ac:spMkLst>
        </pc:spChg>
        <pc:spChg chg="del mod">
          <ac:chgData name="TS. Vương Thị Ngọc Lan" userId="a3ad416d-90bf-4307-9613-3c4f0abdbf7f" providerId="ADAL" clId="{D60B0D4D-2C6F-41D6-84EF-AF24D68C3557}" dt="2019-08-20T01:43:28.005" v="59" actId="478"/>
          <ac:spMkLst>
            <pc:docMk/>
            <pc:sldMk cId="1167952254" sldId="257"/>
            <ac:spMk id="6" creationId="{42C8CB6B-B6BD-4BC8-A61B-7428B6F8F5C9}"/>
          </ac:spMkLst>
        </pc:spChg>
        <pc:picChg chg="mod">
          <ac:chgData name="TS. Vương Thị Ngọc Lan" userId="a3ad416d-90bf-4307-9613-3c4f0abdbf7f" providerId="ADAL" clId="{D60B0D4D-2C6F-41D6-84EF-AF24D68C3557}" dt="2019-08-20T01:45:50.880" v="373" actId="1076"/>
          <ac:picMkLst>
            <pc:docMk/>
            <pc:sldMk cId="1167952254" sldId="257"/>
            <ac:picMk id="7" creationId="{2A2DA10E-4304-4FFE-B627-D5A4B977CF9D}"/>
          </ac:picMkLst>
        </pc:picChg>
      </pc:sldChg>
      <pc:sldChg chg="del">
        <pc:chgData name="TS. Vương Thị Ngọc Lan" userId="a3ad416d-90bf-4307-9613-3c4f0abdbf7f" providerId="ADAL" clId="{D60B0D4D-2C6F-41D6-84EF-AF24D68C3557}" dt="2019-08-20T01:40:51.598" v="0" actId="2696"/>
        <pc:sldMkLst>
          <pc:docMk/>
          <pc:sldMk cId="3116253569" sldId="258"/>
        </pc:sldMkLst>
      </pc:sldChg>
      <pc:sldChg chg="del">
        <pc:chgData name="TS. Vương Thị Ngọc Lan" userId="a3ad416d-90bf-4307-9613-3c4f0abdbf7f" providerId="ADAL" clId="{D60B0D4D-2C6F-41D6-84EF-AF24D68C3557}" dt="2019-08-20T03:08:55.183" v="5748" actId="2696"/>
        <pc:sldMkLst>
          <pc:docMk/>
          <pc:sldMk cId="2244906279" sldId="259"/>
        </pc:sldMkLst>
      </pc:sldChg>
      <pc:sldChg chg="del">
        <pc:chgData name="TS. Vương Thị Ngọc Lan" userId="a3ad416d-90bf-4307-9613-3c4f0abdbf7f" providerId="ADAL" clId="{D60B0D4D-2C6F-41D6-84EF-AF24D68C3557}" dt="2019-08-20T03:08:55.183" v="5750" actId="2696"/>
        <pc:sldMkLst>
          <pc:docMk/>
          <pc:sldMk cId="1696072344" sldId="260"/>
        </pc:sldMkLst>
      </pc:sldChg>
      <pc:sldChg chg="del">
        <pc:chgData name="TS. Vương Thị Ngọc Lan" userId="a3ad416d-90bf-4307-9613-3c4f0abdbf7f" providerId="ADAL" clId="{D60B0D4D-2C6F-41D6-84EF-AF24D68C3557}" dt="2019-08-20T03:08:55.168" v="5747" actId="2696"/>
        <pc:sldMkLst>
          <pc:docMk/>
          <pc:sldMk cId="2343088891" sldId="261"/>
        </pc:sldMkLst>
      </pc:sldChg>
      <pc:sldChg chg="del">
        <pc:chgData name="TS. Vương Thị Ngọc Lan" userId="a3ad416d-90bf-4307-9613-3c4f0abdbf7f" providerId="ADAL" clId="{D60B0D4D-2C6F-41D6-84EF-AF24D68C3557}" dt="2019-08-20T03:08:55.183" v="5749" actId="2696"/>
        <pc:sldMkLst>
          <pc:docMk/>
          <pc:sldMk cId="1048395825" sldId="262"/>
        </pc:sldMkLst>
      </pc:sldChg>
      <pc:sldChg chg="modSp ord">
        <pc:chgData name="TS. Vương Thị Ngọc Lan" userId="a3ad416d-90bf-4307-9613-3c4f0abdbf7f" providerId="ADAL" clId="{D60B0D4D-2C6F-41D6-84EF-AF24D68C3557}" dt="2019-08-20T01:52:18.010" v="755" actId="255"/>
        <pc:sldMkLst>
          <pc:docMk/>
          <pc:sldMk cId="2823260037" sldId="264"/>
        </pc:sldMkLst>
        <pc:spChg chg="mod">
          <ac:chgData name="TS. Vương Thị Ngọc Lan" userId="a3ad416d-90bf-4307-9613-3c4f0abdbf7f" providerId="ADAL" clId="{D60B0D4D-2C6F-41D6-84EF-AF24D68C3557}" dt="2019-08-20T01:50:35.792" v="745" actId="1035"/>
          <ac:spMkLst>
            <pc:docMk/>
            <pc:sldMk cId="2823260037" sldId="264"/>
            <ac:spMk id="2" creationId="{188F7ED1-27BC-42B8-B6B6-5780E4575047}"/>
          </ac:spMkLst>
        </pc:spChg>
        <pc:spChg chg="mod">
          <ac:chgData name="TS. Vương Thị Ngọc Lan" userId="a3ad416d-90bf-4307-9613-3c4f0abdbf7f" providerId="ADAL" clId="{D60B0D4D-2C6F-41D6-84EF-AF24D68C3557}" dt="2019-08-20T01:52:18.010" v="755" actId="255"/>
          <ac:spMkLst>
            <pc:docMk/>
            <pc:sldMk cId="2823260037" sldId="264"/>
            <ac:spMk id="3" creationId="{34BC3948-7B63-4320-B0A3-1ED29003B9F9}"/>
          </ac:spMkLst>
        </pc:spChg>
      </pc:sldChg>
      <pc:sldChg chg="del">
        <pc:chgData name="TS. Vương Thị Ngọc Lan" userId="a3ad416d-90bf-4307-9613-3c4f0abdbf7f" providerId="ADAL" clId="{D60B0D4D-2C6F-41D6-84EF-AF24D68C3557}" dt="2019-08-20T03:08:55.183" v="5751" actId="2696"/>
        <pc:sldMkLst>
          <pc:docMk/>
          <pc:sldMk cId="4202968494" sldId="265"/>
        </pc:sldMkLst>
      </pc:sldChg>
      <pc:sldChg chg="del">
        <pc:chgData name="TS. Vương Thị Ngọc Lan" userId="a3ad416d-90bf-4307-9613-3c4f0abdbf7f" providerId="ADAL" clId="{D60B0D4D-2C6F-41D6-84EF-AF24D68C3557}" dt="2019-08-20T03:08:55.183" v="5752" actId="2696"/>
        <pc:sldMkLst>
          <pc:docMk/>
          <pc:sldMk cId="2959292509" sldId="266"/>
        </pc:sldMkLst>
      </pc:sldChg>
      <pc:sldChg chg="del">
        <pc:chgData name="TS. Vương Thị Ngọc Lan" userId="a3ad416d-90bf-4307-9613-3c4f0abdbf7f" providerId="ADAL" clId="{D60B0D4D-2C6F-41D6-84EF-AF24D68C3557}" dt="2019-08-20T03:08:55.199" v="5753" actId="2696"/>
        <pc:sldMkLst>
          <pc:docMk/>
          <pc:sldMk cId="2858581377" sldId="267"/>
        </pc:sldMkLst>
      </pc:sldChg>
      <pc:sldChg chg="modSp add del">
        <pc:chgData name="TS. Vương Thị Ngọc Lan" userId="a3ad416d-90bf-4307-9613-3c4f0abdbf7f" providerId="ADAL" clId="{D60B0D4D-2C6F-41D6-84EF-AF24D68C3557}" dt="2019-08-20T02:09:16.827" v="1625" actId="2696"/>
        <pc:sldMkLst>
          <pc:docMk/>
          <pc:sldMk cId="3682304140" sldId="268"/>
        </pc:sldMkLst>
        <pc:spChg chg="mod">
          <ac:chgData name="TS. Vương Thị Ngọc Lan" userId="a3ad416d-90bf-4307-9613-3c4f0abdbf7f" providerId="ADAL" clId="{D60B0D4D-2C6F-41D6-84EF-AF24D68C3557}" dt="2019-08-20T01:41:43.495" v="4" actId="27636"/>
          <ac:spMkLst>
            <pc:docMk/>
            <pc:sldMk cId="3682304140" sldId="268"/>
            <ac:spMk id="2" creationId="{66A944E0-15D9-4943-AEFE-008904277AD9}"/>
          </ac:spMkLst>
        </pc:spChg>
      </pc:sldChg>
      <pc:sldChg chg="modSp add del">
        <pc:chgData name="TS. Vương Thị Ngọc Lan" userId="a3ad416d-90bf-4307-9613-3c4f0abdbf7f" providerId="ADAL" clId="{D60B0D4D-2C6F-41D6-84EF-AF24D68C3557}" dt="2019-08-20T02:09:15.046" v="1624" actId="2696"/>
        <pc:sldMkLst>
          <pc:docMk/>
          <pc:sldMk cId="1665326955" sldId="269"/>
        </pc:sldMkLst>
        <pc:spChg chg="mod">
          <ac:chgData name="TS. Vương Thị Ngọc Lan" userId="a3ad416d-90bf-4307-9613-3c4f0abdbf7f" providerId="ADAL" clId="{D60B0D4D-2C6F-41D6-84EF-AF24D68C3557}" dt="2019-08-20T01:47:42.156" v="597" actId="20577"/>
          <ac:spMkLst>
            <pc:docMk/>
            <pc:sldMk cId="1665326955" sldId="269"/>
            <ac:spMk id="2" creationId="{67B48ACC-3E66-4FE7-8D09-8D3B21FA18A3}"/>
          </ac:spMkLst>
        </pc:spChg>
      </pc:sldChg>
      <pc:sldChg chg="addSp delSp modSp add ord">
        <pc:chgData name="TS. Vương Thị Ngọc Lan" userId="a3ad416d-90bf-4307-9613-3c4f0abdbf7f" providerId="ADAL" clId="{D60B0D4D-2C6F-41D6-84EF-AF24D68C3557}" dt="2019-08-20T02:08:57.182" v="1623" actId="404"/>
        <pc:sldMkLst>
          <pc:docMk/>
          <pc:sldMk cId="2792783363" sldId="270"/>
        </pc:sldMkLst>
        <pc:spChg chg="mod">
          <ac:chgData name="TS. Vương Thị Ngọc Lan" userId="a3ad416d-90bf-4307-9613-3c4f0abdbf7f" providerId="ADAL" clId="{D60B0D4D-2C6F-41D6-84EF-AF24D68C3557}" dt="2019-08-20T02:06:26.732" v="1578" actId="1035"/>
          <ac:spMkLst>
            <pc:docMk/>
            <pc:sldMk cId="2792783363" sldId="270"/>
            <ac:spMk id="2" creationId="{188F7ED1-27BC-42B8-B6B6-5780E4575047}"/>
          </ac:spMkLst>
        </pc:spChg>
        <pc:spChg chg="del mod">
          <ac:chgData name="TS. Vương Thị Ngọc Lan" userId="a3ad416d-90bf-4307-9613-3c4f0abdbf7f" providerId="ADAL" clId="{D60B0D4D-2C6F-41D6-84EF-AF24D68C3557}" dt="2019-08-20T01:53:21.623" v="780" actId="478"/>
          <ac:spMkLst>
            <pc:docMk/>
            <pc:sldMk cId="2792783363" sldId="270"/>
            <ac:spMk id="3" creationId="{34BC3948-7B63-4320-B0A3-1ED29003B9F9}"/>
          </ac:spMkLst>
        </pc:spChg>
        <pc:spChg chg="add mod">
          <ac:chgData name="TS. Vương Thị Ngọc Lan" userId="a3ad416d-90bf-4307-9613-3c4f0abdbf7f" providerId="ADAL" clId="{D60B0D4D-2C6F-41D6-84EF-AF24D68C3557}" dt="2019-08-20T01:53:21.623" v="780" actId="478"/>
          <ac:spMkLst>
            <pc:docMk/>
            <pc:sldMk cId="2792783363" sldId="270"/>
            <ac:spMk id="5" creationId="{C112500B-85E0-4093-91A9-7AA1A6FB2984}"/>
          </ac:spMkLst>
        </pc:spChg>
        <pc:graphicFrameChg chg="mod modGraphic">
          <ac:chgData name="TS. Vương Thị Ngọc Lan" userId="a3ad416d-90bf-4307-9613-3c4f0abdbf7f" providerId="ADAL" clId="{D60B0D4D-2C6F-41D6-84EF-AF24D68C3557}" dt="2019-08-20T02:08:57.182" v="1623" actId="404"/>
          <ac:graphicFrameMkLst>
            <pc:docMk/>
            <pc:sldMk cId="2792783363" sldId="270"/>
            <ac:graphicFrameMk id="6" creationId="{61EE138A-A626-4B42-911C-35C1BBC168F3}"/>
          </ac:graphicFrameMkLst>
        </pc:graphicFrameChg>
      </pc:sldChg>
      <pc:sldChg chg="modSp add">
        <pc:chgData name="TS. Vương Thị Ngọc Lan" userId="a3ad416d-90bf-4307-9613-3c4f0abdbf7f" providerId="ADAL" clId="{D60B0D4D-2C6F-41D6-84EF-AF24D68C3557}" dt="2019-08-20T02:15:16.704" v="1899" actId="20577"/>
        <pc:sldMkLst>
          <pc:docMk/>
          <pc:sldMk cId="3601157953" sldId="271"/>
        </pc:sldMkLst>
        <pc:spChg chg="mod">
          <ac:chgData name="TS. Vương Thị Ngọc Lan" userId="a3ad416d-90bf-4307-9613-3c4f0abdbf7f" providerId="ADAL" clId="{D60B0D4D-2C6F-41D6-84EF-AF24D68C3557}" dt="2019-08-20T02:10:06.496" v="1685" actId="20577"/>
          <ac:spMkLst>
            <pc:docMk/>
            <pc:sldMk cId="3601157953" sldId="271"/>
            <ac:spMk id="2" creationId="{188F7ED1-27BC-42B8-B6B6-5780E4575047}"/>
          </ac:spMkLst>
        </pc:spChg>
        <pc:spChg chg="mod">
          <ac:chgData name="TS. Vương Thị Ngọc Lan" userId="a3ad416d-90bf-4307-9613-3c4f0abdbf7f" providerId="ADAL" clId="{D60B0D4D-2C6F-41D6-84EF-AF24D68C3557}" dt="2019-08-20T02:15:16.704" v="1899" actId="20577"/>
          <ac:spMkLst>
            <pc:docMk/>
            <pc:sldMk cId="3601157953" sldId="271"/>
            <ac:spMk id="3" creationId="{34BC3948-7B63-4320-B0A3-1ED29003B9F9}"/>
          </ac:spMkLst>
        </pc:spChg>
      </pc:sldChg>
      <pc:sldChg chg="modSp add">
        <pc:chgData name="TS. Vương Thị Ngọc Lan" userId="a3ad416d-90bf-4307-9613-3c4f0abdbf7f" providerId="ADAL" clId="{D60B0D4D-2C6F-41D6-84EF-AF24D68C3557}" dt="2019-08-20T02:56:14.191" v="4872" actId="20577"/>
        <pc:sldMkLst>
          <pc:docMk/>
          <pc:sldMk cId="752216812" sldId="272"/>
        </pc:sldMkLst>
        <pc:spChg chg="mod">
          <ac:chgData name="TS. Vương Thị Ngọc Lan" userId="a3ad416d-90bf-4307-9613-3c4f0abdbf7f" providerId="ADAL" clId="{D60B0D4D-2C6F-41D6-84EF-AF24D68C3557}" dt="2019-08-20T02:56:14.191" v="4872" actId="20577"/>
          <ac:spMkLst>
            <pc:docMk/>
            <pc:sldMk cId="752216812" sldId="272"/>
            <ac:spMk id="2" creationId="{188F7ED1-27BC-42B8-B6B6-5780E4575047}"/>
          </ac:spMkLst>
        </pc:spChg>
        <pc:spChg chg="mod">
          <ac:chgData name="TS. Vương Thị Ngọc Lan" userId="a3ad416d-90bf-4307-9613-3c4f0abdbf7f" providerId="ADAL" clId="{D60B0D4D-2C6F-41D6-84EF-AF24D68C3557}" dt="2019-08-20T02:24:27.205" v="2938" actId="12"/>
          <ac:spMkLst>
            <pc:docMk/>
            <pc:sldMk cId="752216812" sldId="272"/>
            <ac:spMk id="3" creationId="{34BC3948-7B63-4320-B0A3-1ED29003B9F9}"/>
          </ac:spMkLst>
        </pc:spChg>
      </pc:sldChg>
      <pc:sldChg chg="modSp add">
        <pc:chgData name="TS. Vương Thị Ngọc Lan" userId="a3ad416d-90bf-4307-9613-3c4f0abdbf7f" providerId="ADAL" clId="{D60B0D4D-2C6F-41D6-84EF-AF24D68C3557}" dt="2019-08-20T02:23:12.302" v="2926" actId="1036"/>
        <pc:sldMkLst>
          <pc:docMk/>
          <pc:sldMk cId="1444005105" sldId="273"/>
        </pc:sldMkLst>
        <pc:spChg chg="mod">
          <ac:chgData name="TS. Vương Thị Ngọc Lan" userId="a3ad416d-90bf-4307-9613-3c4f0abdbf7f" providerId="ADAL" clId="{D60B0D4D-2C6F-41D6-84EF-AF24D68C3557}" dt="2019-08-20T02:23:12.302" v="2926" actId="1036"/>
          <ac:spMkLst>
            <pc:docMk/>
            <pc:sldMk cId="1444005105" sldId="273"/>
            <ac:spMk id="2" creationId="{188F7ED1-27BC-42B8-B6B6-5780E4575047}"/>
          </ac:spMkLst>
        </pc:spChg>
        <pc:spChg chg="mod">
          <ac:chgData name="TS. Vương Thị Ngọc Lan" userId="a3ad416d-90bf-4307-9613-3c4f0abdbf7f" providerId="ADAL" clId="{D60B0D4D-2C6F-41D6-84EF-AF24D68C3557}" dt="2019-08-20T02:23:04.827" v="2918" actId="1076"/>
          <ac:spMkLst>
            <pc:docMk/>
            <pc:sldMk cId="1444005105" sldId="273"/>
            <ac:spMk id="3" creationId="{34BC3948-7B63-4320-B0A3-1ED29003B9F9}"/>
          </ac:spMkLst>
        </pc:spChg>
      </pc:sldChg>
      <pc:sldChg chg="addSp delSp modSp add">
        <pc:chgData name="TS. Vương Thị Ngọc Lan" userId="a3ad416d-90bf-4307-9613-3c4f0abdbf7f" providerId="ADAL" clId="{D60B0D4D-2C6F-41D6-84EF-AF24D68C3557}" dt="2019-08-20T02:37:41.908" v="3789" actId="1036"/>
        <pc:sldMkLst>
          <pc:docMk/>
          <pc:sldMk cId="2176554378" sldId="274"/>
        </pc:sldMkLst>
        <pc:spChg chg="mod">
          <ac:chgData name="TS. Vương Thị Ngọc Lan" userId="a3ad416d-90bf-4307-9613-3c4f0abdbf7f" providerId="ADAL" clId="{D60B0D4D-2C6F-41D6-84EF-AF24D68C3557}" dt="2019-08-20T02:25:12.115" v="3006" actId="20577"/>
          <ac:spMkLst>
            <pc:docMk/>
            <pc:sldMk cId="2176554378" sldId="274"/>
            <ac:spMk id="2" creationId="{188F7ED1-27BC-42B8-B6B6-5780E4575047}"/>
          </ac:spMkLst>
        </pc:spChg>
        <pc:spChg chg="del">
          <ac:chgData name="TS. Vương Thị Ngọc Lan" userId="a3ad416d-90bf-4307-9613-3c4f0abdbf7f" providerId="ADAL" clId="{D60B0D4D-2C6F-41D6-84EF-AF24D68C3557}" dt="2019-08-20T02:26:24.921" v="3007" actId="478"/>
          <ac:spMkLst>
            <pc:docMk/>
            <pc:sldMk cId="2176554378" sldId="274"/>
            <ac:spMk id="3" creationId="{34BC3948-7B63-4320-B0A3-1ED29003B9F9}"/>
          </ac:spMkLst>
        </pc:spChg>
        <pc:spChg chg="add del mod">
          <ac:chgData name="TS. Vương Thị Ngọc Lan" userId="a3ad416d-90bf-4307-9613-3c4f0abdbf7f" providerId="ADAL" clId="{D60B0D4D-2C6F-41D6-84EF-AF24D68C3557}" dt="2019-08-20T02:27:03.429" v="3047"/>
          <ac:spMkLst>
            <pc:docMk/>
            <pc:sldMk cId="2176554378" sldId="274"/>
            <ac:spMk id="5" creationId="{F071C6EA-9F5F-49D1-BD9B-507EA480FE3C}"/>
          </ac:spMkLst>
        </pc:spChg>
        <pc:spChg chg="add mod">
          <ac:chgData name="TS. Vương Thị Ngọc Lan" userId="a3ad416d-90bf-4307-9613-3c4f0abdbf7f" providerId="ADAL" clId="{D60B0D4D-2C6F-41D6-84EF-AF24D68C3557}" dt="2019-08-20T02:37:04.557" v="3779" actId="207"/>
          <ac:spMkLst>
            <pc:docMk/>
            <pc:sldMk cId="2176554378" sldId="274"/>
            <ac:spMk id="6" creationId="{F1963B72-D1F5-4989-9034-3227A88690F5}"/>
          </ac:spMkLst>
        </pc:spChg>
        <pc:spChg chg="add del mod">
          <ac:chgData name="TS. Vương Thị Ngọc Lan" userId="a3ad416d-90bf-4307-9613-3c4f0abdbf7f" providerId="ADAL" clId="{D60B0D4D-2C6F-41D6-84EF-AF24D68C3557}" dt="2019-08-20T02:27:06.460" v="3048" actId="478"/>
          <ac:spMkLst>
            <pc:docMk/>
            <pc:sldMk cId="2176554378" sldId="274"/>
            <ac:spMk id="7" creationId="{CF34840D-C569-4724-9811-9BE6F9D40257}"/>
          </ac:spMkLst>
        </pc:spChg>
        <pc:spChg chg="add del mod">
          <ac:chgData name="TS. Vương Thị Ngọc Lan" userId="a3ad416d-90bf-4307-9613-3c4f0abdbf7f" providerId="ADAL" clId="{D60B0D4D-2C6F-41D6-84EF-AF24D68C3557}" dt="2019-08-20T02:27:09.475" v="3049" actId="478"/>
          <ac:spMkLst>
            <pc:docMk/>
            <pc:sldMk cId="2176554378" sldId="274"/>
            <ac:spMk id="9" creationId="{22D166F2-1AC2-4E6F-999C-3575EF179344}"/>
          </ac:spMkLst>
        </pc:spChg>
        <pc:spChg chg="add mod">
          <ac:chgData name="TS. Vương Thị Ngọc Lan" userId="a3ad416d-90bf-4307-9613-3c4f0abdbf7f" providerId="ADAL" clId="{D60B0D4D-2C6F-41D6-84EF-AF24D68C3557}" dt="2019-08-20T02:37:04.557" v="3779" actId="207"/>
          <ac:spMkLst>
            <pc:docMk/>
            <pc:sldMk cId="2176554378" sldId="274"/>
            <ac:spMk id="10" creationId="{2309B8D9-7600-4915-9B0C-F4E193646A12}"/>
          </ac:spMkLst>
        </pc:spChg>
        <pc:spChg chg="add mod">
          <ac:chgData name="TS. Vương Thị Ngọc Lan" userId="a3ad416d-90bf-4307-9613-3c4f0abdbf7f" providerId="ADAL" clId="{D60B0D4D-2C6F-41D6-84EF-AF24D68C3557}" dt="2019-08-20T02:37:04.557" v="3779" actId="207"/>
          <ac:spMkLst>
            <pc:docMk/>
            <pc:sldMk cId="2176554378" sldId="274"/>
            <ac:spMk id="11" creationId="{AB9E2FE3-71C8-4BF4-BBE1-9F750C5C7966}"/>
          </ac:spMkLst>
        </pc:spChg>
        <pc:spChg chg="add mod">
          <ac:chgData name="TS. Vương Thị Ngọc Lan" userId="a3ad416d-90bf-4307-9613-3c4f0abdbf7f" providerId="ADAL" clId="{D60B0D4D-2C6F-41D6-84EF-AF24D68C3557}" dt="2019-08-20T02:37:04.557" v="3779" actId="207"/>
          <ac:spMkLst>
            <pc:docMk/>
            <pc:sldMk cId="2176554378" sldId="274"/>
            <ac:spMk id="12" creationId="{30456882-10FC-4285-965C-6CADB85105AF}"/>
          </ac:spMkLst>
        </pc:spChg>
        <pc:spChg chg="add mod">
          <ac:chgData name="TS. Vương Thị Ngọc Lan" userId="a3ad416d-90bf-4307-9613-3c4f0abdbf7f" providerId="ADAL" clId="{D60B0D4D-2C6F-41D6-84EF-AF24D68C3557}" dt="2019-08-20T02:37:34.219" v="3783" actId="14100"/>
          <ac:spMkLst>
            <pc:docMk/>
            <pc:sldMk cId="2176554378" sldId="274"/>
            <ac:spMk id="13" creationId="{A002E3B7-0F4D-43A4-A127-B89C73E32CA9}"/>
          </ac:spMkLst>
        </pc:spChg>
        <pc:spChg chg="add mod">
          <ac:chgData name="TS. Vương Thị Ngọc Lan" userId="a3ad416d-90bf-4307-9613-3c4f0abdbf7f" providerId="ADAL" clId="{D60B0D4D-2C6F-41D6-84EF-AF24D68C3557}" dt="2019-08-20T02:37:39.358" v="3786" actId="1036"/>
          <ac:spMkLst>
            <pc:docMk/>
            <pc:sldMk cId="2176554378" sldId="274"/>
            <ac:spMk id="14" creationId="{AD18BE11-3EAE-4EFC-AD69-C97ED30066B1}"/>
          </ac:spMkLst>
        </pc:spChg>
        <pc:spChg chg="add mod">
          <ac:chgData name="TS. Vương Thị Ngọc Lan" userId="a3ad416d-90bf-4307-9613-3c4f0abdbf7f" providerId="ADAL" clId="{D60B0D4D-2C6F-41D6-84EF-AF24D68C3557}" dt="2019-08-20T02:37:41.908" v="3789" actId="1036"/>
          <ac:spMkLst>
            <pc:docMk/>
            <pc:sldMk cId="2176554378" sldId="274"/>
            <ac:spMk id="15" creationId="{550DE8F8-FCFC-4579-AF6E-CDF90AC5F266}"/>
          </ac:spMkLst>
        </pc:spChg>
        <pc:spChg chg="add mod">
          <ac:chgData name="TS. Vương Thị Ngọc Lan" userId="a3ad416d-90bf-4307-9613-3c4f0abdbf7f" providerId="ADAL" clId="{D60B0D4D-2C6F-41D6-84EF-AF24D68C3557}" dt="2019-08-20T02:36:32.388" v="3742" actId="1037"/>
          <ac:spMkLst>
            <pc:docMk/>
            <pc:sldMk cId="2176554378" sldId="274"/>
            <ac:spMk id="16" creationId="{98199426-B2B6-4ED8-801C-A5209E22E778}"/>
          </ac:spMkLst>
        </pc:spChg>
      </pc:sldChg>
      <pc:sldChg chg="addSp delSp modSp add">
        <pc:chgData name="TS. Vương Thị Ngọc Lan" userId="a3ad416d-90bf-4307-9613-3c4f0abdbf7f" providerId="ADAL" clId="{D60B0D4D-2C6F-41D6-84EF-AF24D68C3557}" dt="2019-08-20T02:55:01.672" v="4839" actId="1076"/>
        <pc:sldMkLst>
          <pc:docMk/>
          <pc:sldMk cId="3001102463" sldId="275"/>
        </pc:sldMkLst>
        <pc:spChg chg="mod">
          <ac:chgData name="TS. Vương Thị Ngọc Lan" userId="a3ad416d-90bf-4307-9613-3c4f0abdbf7f" providerId="ADAL" clId="{D60B0D4D-2C6F-41D6-84EF-AF24D68C3557}" dt="2019-08-20T02:46:22.646" v="4182" actId="1076"/>
          <ac:spMkLst>
            <pc:docMk/>
            <pc:sldMk cId="3001102463" sldId="275"/>
            <ac:spMk id="2" creationId="{188F7ED1-27BC-42B8-B6B6-5780E4575047}"/>
          </ac:spMkLst>
        </pc:spChg>
        <pc:spChg chg="add del mod">
          <ac:chgData name="TS. Vương Thị Ngọc Lan" userId="a3ad416d-90bf-4307-9613-3c4f0abdbf7f" providerId="ADAL" clId="{D60B0D4D-2C6F-41D6-84EF-AF24D68C3557}" dt="2019-08-20T02:40:54.141" v="3870" actId="478"/>
          <ac:spMkLst>
            <pc:docMk/>
            <pc:sldMk cId="3001102463" sldId="275"/>
            <ac:spMk id="3" creationId="{414A0BC2-D9A3-48D6-B478-381B6501D63C}"/>
          </ac:spMkLst>
        </pc:spChg>
        <pc:spChg chg="add mod">
          <ac:chgData name="TS. Vương Thị Ngọc Lan" userId="a3ad416d-90bf-4307-9613-3c4f0abdbf7f" providerId="ADAL" clId="{D60B0D4D-2C6F-41D6-84EF-AF24D68C3557}" dt="2019-08-20T02:55:01.672" v="4839" actId="1076"/>
          <ac:spMkLst>
            <pc:docMk/>
            <pc:sldMk cId="3001102463" sldId="275"/>
            <ac:spMk id="4" creationId="{3A763071-0056-476B-A929-7C3A7673F45F}"/>
          </ac:spMkLst>
        </pc:spChg>
        <pc:spChg chg="add del">
          <ac:chgData name="TS. Vương Thị Ngọc Lan" userId="a3ad416d-90bf-4307-9613-3c4f0abdbf7f" providerId="ADAL" clId="{D60B0D4D-2C6F-41D6-84EF-AF24D68C3557}" dt="2019-08-20T02:45:06.826" v="4150" actId="478"/>
          <ac:spMkLst>
            <pc:docMk/>
            <pc:sldMk cId="3001102463" sldId="275"/>
            <ac:spMk id="5" creationId="{6A91326E-69D7-4407-A087-025A12F39E96}"/>
          </ac:spMkLst>
        </pc:spChg>
        <pc:spChg chg="del mod">
          <ac:chgData name="TS. Vương Thị Ngọc Lan" userId="a3ad416d-90bf-4307-9613-3c4f0abdbf7f" providerId="ADAL" clId="{D60B0D4D-2C6F-41D6-84EF-AF24D68C3557}" dt="2019-08-20T02:38:04.707" v="3801" actId="478"/>
          <ac:spMkLst>
            <pc:docMk/>
            <pc:sldMk cId="3001102463" sldId="275"/>
            <ac:spMk id="6" creationId="{F1963B72-D1F5-4989-9034-3227A88690F5}"/>
          </ac:spMkLst>
        </pc:spChg>
        <pc:spChg chg="del mod">
          <ac:chgData name="TS. Vương Thị Ngọc Lan" userId="a3ad416d-90bf-4307-9613-3c4f0abdbf7f" providerId="ADAL" clId="{D60B0D4D-2C6F-41D6-84EF-AF24D68C3557}" dt="2019-08-20T02:38:07.630" v="3805" actId="478"/>
          <ac:spMkLst>
            <pc:docMk/>
            <pc:sldMk cId="3001102463" sldId="275"/>
            <ac:spMk id="10" creationId="{2309B8D9-7600-4915-9B0C-F4E193646A12}"/>
          </ac:spMkLst>
        </pc:spChg>
        <pc:spChg chg="del mod">
          <ac:chgData name="TS. Vương Thị Ngọc Lan" userId="a3ad416d-90bf-4307-9613-3c4f0abdbf7f" providerId="ADAL" clId="{D60B0D4D-2C6F-41D6-84EF-AF24D68C3557}" dt="2019-08-20T02:38:12.607" v="3810" actId="478"/>
          <ac:spMkLst>
            <pc:docMk/>
            <pc:sldMk cId="3001102463" sldId="275"/>
            <ac:spMk id="11" creationId="{AB9E2FE3-71C8-4BF4-BBE1-9F750C5C7966}"/>
          </ac:spMkLst>
        </pc:spChg>
        <pc:spChg chg="del">
          <ac:chgData name="TS. Vương Thị Ngọc Lan" userId="a3ad416d-90bf-4307-9613-3c4f0abdbf7f" providerId="ADAL" clId="{D60B0D4D-2C6F-41D6-84EF-AF24D68C3557}" dt="2019-08-20T02:38:15.988" v="3812" actId="478"/>
          <ac:spMkLst>
            <pc:docMk/>
            <pc:sldMk cId="3001102463" sldId="275"/>
            <ac:spMk id="12" creationId="{30456882-10FC-4285-965C-6CADB85105AF}"/>
          </ac:spMkLst>
        </pc:spChg>
        <pc:spChg chg="del mod">
          <ac:chgData name="TS. Vương Thị Ngọc Lan" userId="a3ad416d-90bf-4307-9613-3c4f0abdbf7f" providerId="ADAL" clId="{D60B0D4D-2C6F-41D6-84EF-AF24D68C3557}" dt="2019-08-20T02:38:19.673" v="3814" actId="478"/>
          <ac:spMkLst>
            <pc:docMk/>
            <pc:sldMk cId="3001102463" sldId="275"/>
            <ac:spMk id="13" creationId="{A002E3B7-0F4D-43A4-A127-B89C73E32CA9}"/>
          </ac:spMkLst>
        </pc:spChg>
        <pc:spChg chg="del mod">
          <ac:chgData name="TS. Vương Thị Ngọc Lan" userId="a3ad416d-90bf-4307-9613-3c4f0abdbf7f" providerId="ADAL" clId="{D60B0D4D-2C6F-41D6-84EF-AF24D68C3557}" dt="2019-08-20T02:38:06.242" v="3803" actId="478"/>
          <ac:spMkLst>
            <pc:docMk/>
            <pc:sldMk cId="3001102463" sldId="275"/>
            <ac:spMk id="14" creationId="{AD18BE11-3EAE-4EFC-AD69-C97ED30066B1}"/>
          </ac:spMkLst>
        </pc:spChg>
        <pc:spChg chg="del mod">
          <ac:chgData name="TS. Vương Thị Ngọc Lan" userId="a3ad416d-90bf-4307-9613-3c4f0abdbf7f" providerId="ADAL" clId="{D60B0D4D-2C6F-41D6-84EF-AF24D68C3557}" dt="2019-08-20T02:38:09.348" v="3807" actId="478"/>
          <ac:spMkLst>
            <pc:docMk/>
            <pc:sldMk cId="3001102463" sldId="275"/>
            <ac:spMk id="15" creationId="{550DE8F8-FCFC-4579-AF6E-CDF90AC5F266}"/>
          </ac:spMkLst>
        </pc:spChg>
        <pc:spChg chg="del">
          <ac:chgData name="TS. Vương Thị Ngọc Lan" userId="a3ad416d-90bf-4307-9613-3c4f0abdbf7f" providerId="ADAL" clId="{D60B0D4D-2C6F-41D6-84EF-AF24D68C3557}" dt="2019-08-20T02:38:14.364" v="3811" actId="478"/>
          <ac:spMkLst>
            <pc:docMk/>
            <pc:sldMk cId="3001102463" sldId="275"/>
            <ac:spMk id="16" creationId="{98199426-B2B6-4ED8-801C-A5209E22E778}"/>
          </ac:spMkLst>
        </pc:spChg>
        <pc:spChg chg="add del mod">
          <ac:chgData name="TS. Vương Thị Ngọc Lan" userId="a3ad416d-90bf-4307-9613-3c4f0abdbf7f" providerId="ADAL" clId="{D60B0D4D-2C6F-41D6-84EF-AF24D68C3557}" dt="2019-08-20T02:40:55.498" v="3872" actId="478"/>
          <ac:spMkLst>
            <pc:docMk/>
            <pc:sldMk cId="3001102463" sldId="275"/>
            <ac:spMk id="17" creationId="{1BFF4E6D-38ED-42D1-9C88-3E87BE99438A}"/>
          </ac:spMkLst>
        </pc:spChg>
        <pc:spChg chg="add mod">
          <ac:chgData name="TS. Vương Thị Ngọc Lan" userId="a3ad416d-90bf-4307-9613-3c4f0abdbf7f" providerId="ADAL" clId="{D60B0D4D-2C6F-41D6-84EF-AF24D68C3557}" dt="2019-08-20T02:54:54.270" v="4838" actId="14100"/>
          <ac:spMkLst>
            <pc:docMk/>
            <pc:sldMk cId="3001102463" sldId="275"/>
            <ac:spMk id="18" creationId="{9C2B68DA-BE43-473B-815E-B3C84825CAEA}"/>
          </ac:spMkLst>
        </pc:spChg>
        <pc:spChg chg="add mod">
          <ac:chgData name="TS. Vương Thị Ngọc Lan" userId="a3ad416d-90bf-4307-9613-3c4f0abdbf7f" providerId="ADAL" clId="{D60B0D4D-2C6F-41D6-84EF-AF24D68C3557}" dt="2019-08-20T02:54:51.716" v="4836" actId="14100"/>
          <ac:spMkLst>
            <pc:docMk/>
            <pc:sldMk cId="3001102463" sldId="275"/>
            <ac:spMk id="19" creationId="{154B7E6A-9D75-4DE7-91C2-6D20319C9965}"/>
          </ac:spMkLst>
        </pc:spChg>
        <pc:spChg chg="add mod">
          <ac:chgData name="TS. Vương Thị Ngọc Lan" userId="a3ad416d-90bf-4307-9613-3c4f0abdbf7f" providerId="ADAL" clId="{D60B0D4D-2C6F-41D6-84EF-AF24D68C3557}" dt="2019-08-20T02:54:28.276" v="4829" actId="1076"/>
          <ac:spMkLst>
            <pc:docMk/>
            <pc:sldMk cId="3001102463" sldId="275"/>
            <ac:spMk id="20" creationId="{76012F40-92FC-4E01-A59B-E395972DED44}"/>
          </ac:spMkLst>
        </pc:spChg>
        <pc:spChg chg="add mod">
          <ac:chgData name="TS. Vương Thị Ngọc Lan" userId="a3ad416d-90bf-4307-9613-3c4f0abdbf7f" providerId="ADAL" clId="{D60B0D4D-2C6F-41D6-84EF-AF24D68C3557}" dt="2019-08-20T02:54:22.615" v="4828" actId="1035"/>
          <ac:spMkLst>
            <pc:docMk/>
            <pc:sldMk cId="3001102463" sldId="275"/>
            <ac:spMk id="21" creationId="{EDC0697D-626B-4081-9EB3-95BD50B53482}"/>
          </ac:spMkLst>
        </pc:spChg>
        <pc:spChg chg="add mod">
          <ac:chgData name="TS. Vương Thị Ngọc Lan" userId="a3ad416d-90bf-4307-9613-3c4f0abdbf7f" providerId="ADAL" clId="{D60B0D4D-2C6F-41D6-84EF-AF24D68C3557}" dt="2019-08-20T02:54:17.932" v="4827" actId="20577"/>
          <ac:spMkLst>
            <pc:docMk/>
            <pc:sldMk cId="3001102463" sldId="275"/>
            <ac:spMk id="22" creationId="{4BBD818A-D165-4758-9E4E-818CF7E8F520}"/>
          </ac:spMkLst>
        </pc:spChg>
      </pc:sldChg>
      <pc:sldChg chg="modSp add">
        <pc:chgData name="TS. Vương Thị Ngọc Lan" userId="a3ad416d-90bf-4307-9613-3c4f0abdbf7f" providerId="ADAL" clId="{D60B0D4D-2C6F-41D6-84EF-AF24D68C3557}" dt="2019-08-20T02:57:32.446" v="4965" actId="2711"/>
        <pc:sldMkLst>
          <pc:docMk/>
          <pc:sldMk cId="1696622218" sldId="276"/>
        </pc:sldMkLst>
        <pc:spChg chg="mod">
          <ac:chgData name="TS. Vương Thị Ngọc Lan" userId="a3ad416d-90bf-4307-9613-3c4f0abdbf7f" providerId="ADAL" clId="{D60B0D4D-2C6F-41D6-84EF-AF24D68C3557}" dt="2019-08-20T02:57:16.792" v="4964" actId="1076"/>
          <ac:spMkLst>
            <pc:docMk/>
            <pc:sldMk cId="1696622218" sldId="276"/>
            <ac:spMk id="2" creationId="{188F7ED1-27BC-42B8-B6B6-5780E4575047}"/>
          </ac:spMkLst>
        </pc:spChg>
        <pc:spChg chg="mod">
          <ac:chgData name="TS. Vương Thị Ngọc Lan" userId="a3ad416d-90bf-4307-9613-3c4f0abdbf7f" providerId="ADAL" clId="{D60B0D4D-2C6F-41D6-84EF-AF24D68C3557}" dt="2019-08-20T02:57:32.446" v="4965" actId="2711"/>
          <ac:spMkLst>
            <pc:docMk/>
            <pc:sldMk cId="1696622218" sldId="276"/>
            <ac:spMk id="3" creationId="{34BC3948-7B63-4320-B0A3-1ED29003B9F9}"/>
          </ac:spMkLst>
        </pc:spChg>
      </pc:sldChg>
      <pc:sldChg chg="modSp add">
        <pc:chgData name="TS. Vương Thị Ngọc Lan" userId="a3ad416d-90bf-4307-9613-3c4f0abdbf7f" providerId="ADAL" clId="{D60B0D4D-2C6F-41D6-84EF-AF24D68C3557}" dt="2019-08-20T02:59:12.278" v="5017" actId="403"/>
        <pc:sldMkLst>
          <pc:docMk/>
          <pc:sldMk cId="3603018273" sldId="277"/>
        </pc:sldMkLst>
        <pc:spChg chg="mod">
          <ac:chgData name="TS. Vương Thị Ngọc Lan" userId="a3ad416d-90bf-4307-9613-3c4f0abdbf7f" providerId="ADAL" clId="{D60B0D4D-2C6F-41D6-84EF-AF24D68C3557}" dt="2019-08-20T02:57:59.320" v="4983" actId="20577"/>
          <ac:spMkLst>
            <pc:docMk/>
            <pc:sldMk cId="3603018273" sldId="277"/>
            <ac:spMk id="2" creationId="{188F7ED1-27BC-42B8-B6B6-5780E4575047}"/>
          </ac:spMkLst>
        </pc:spChg>
        <pc:spChg chg="mod">
          <ac:chgData name="TS. Vương Thị Ngọc Lan" userId="a3ad416d-90bf-4307-9613-3c4f0abdbf7f" providerId="ADAL" clId="{D60B0D4D-2C6F-41D6-84EF-AF24D68C3557}" dt="2019-08-20T02:59:12.278" v="5017" actId="403"/>
          <ac:spMkLst>
            <pc:docMk/>
            <pc:sldMk cId="3603018273" sldId="277"/>
            <ac:spMk id="3" creationId="{34BC3948-7B63-4320-B0A3-1ED29003B9F9}"/>
          </ac:spMkLst>
        </pc:spChg>
      </pc:sldChg>
      <pc:sldChg chg="modSp add">
        <pc:chgData name="TS. Vương Thị Ngọc Lan" userId="a3ad416d-90bf-4307-9613-3c4f0abdbf7f" providerId="ADAL" clId="{D60B0D4D-2C6F-41D6-84EF-AF24D68C3557}" dt="2019-08-20T03:05:24.260" v="5299" actId="20577"/>
        <pc:sldMkLst>
          <pc:docMk/>
          <pc:sldMk cId="3461861333" sldId="278"/>
        </pc:sldMkLst>
        <pc:spChg chg="mod">
          <ac:chgData name="TS. Vương Thị Ngọc Lan" userId="a3ad416d-90bf-4307-9613-3c4f0abdbf7f" providerId="ADAL" clId="{D60B0D4D-2C6F-41D6-84EF-AF24D68C3557}" dt="2019-08-20T03:00:03.785" v="5057" actId="20577"/>
          <ac:spMkLst>
            <pc:docMk/>
            <pc:sldMk cId="3461861333" sldId="278"/>
            <ac:spMk id="2" creationId="{188F7ED1-27BC-42B8-B6B6-5780E4575047}"/>
          </ac:spMkLst>
        </pc:spChg>
        <pc:spChg chg="mod">
          <ac:chgData name="TS. Vương Thị Ngọc Lan" userId="a3ad416d-90bf-4307-9613-3c4f0abdbf7f" providerId="ADAL" clId="{D60B0D4D-2C6F-41D6-84EF-AF24D68C3557}" dt="2019-08-20T03:05:24.260" v="5299" actId="20577"/>
          <ac:spMkLst>
            <pc:docMk/>
            <pc:sldMk cId="3461861333" sldId="278"/>
            <ac:spMk id="3" creationId="{34BC3948-7B63-4320-B0A3-1ED29003B9F9}"/>
          </ac:spMkLst>
        </pc:spChg>
      </pc:sldChg>
      <pc:sldChg chg="modSp add">
        <pc:chgData name="TS. Vương Thị Ngọc Lan" userId="a3ad416d-90bf-4307-9613-3c4f0abdbf7f" providerId="ADAL" clId="{D60B0D4D-2C6F-41D6-84EF-AF24D68C3557}" dt="2019-08-20T03:08:44.822" v="5746" actId="20577"/>
        <pc:sldMkLst>
          <pc:docMk/>
          <pc:sldMk cId="1072750034" sldId="279"/>
        </pc:sldMkLst>
        <pc:spChg chg="mod">
          <ac:chgData name="TS. Vương Thị Ngọc Lan" userId="a3ad416d-90bf-4307-9613-3c4f0abdbf7f" providerId="ADAL" clId="{D60B0D4D-2C6F-41D6-84EF-AF24D68C3557}" dt="2019-08-20T03:05:53.062" v="5320" actId="20577"/>
          <ac:spMkLst>
            <pc:docMk/>
            <pc:sldMk cId="1072750034" sldId="279"/>
            <ac:spMk id="2" creationId="{188F7ED1-27BC-42B8-B6B6-5780E4575047}"/>
          </ac:spMkLst>
        </pc:spChg>
        <pc:spChg chg="mod">
          <ac:chgData name="TS. Vương Thị Ngọc Lan" userId="a3ad416d-90bf-4307-9613-3c4f0abdbf7f" providerId="ADAL" clId="{D60B0D4D-2C6F-41D6-84EF-AF24D68C3557}" dt="2019-08-20T03:08:44.822" v="5746" actId="20577"/>
          <ac:spMkLst>
            <pc:docMk/>
            <pc:sldMk cId="1072750034" sldId="279"/>
            <ac:spMk id="3" creationId="{34BC3948-7B63-4320-B0A3-1ED29003B9F9}"/>
          </ac:spMkLst>
        </pc:spChg>
      </pc:sldChg>
      <pc:sldChg chg="addSp delSp modSp add">
        <pc:chgData name="TS. Vương Thị Ngọc Lan" userId="a3ad416d-90bf-4307-9613-3c4f0abdbf7f" providerId="ADAL" clId="{D60B0D4D-2C6F-41D6-84EF-AF24D68C3557}" dt="2019-08-20T03:14:26.396" v="5826" actId="1076"/>
        <pc:sldMkLst>
          <pc:docMk/>
          <pc:sldMk cId="3262168375" sldId="280"/>
        </pc:sldMkLst>
        <pc:spChg chg="mod">
          <ac:chgData name="TS. Vương Thị Ngọc Lan" userId="a3ad416d-90bf-4307-9613-3c4f0abdbf7f" providerId="ADAL" clId="{D60B0D4D-2C6F-41D6-84EF-AF24D68C3557}" dt="2019-08-20T03:14:22.945" v="5824" actId="1076"/>
          <ac:spMkLst>
            <pc:docMk/>
            <pc:sldMk cId="3262168375" sldId="280"/>
            <ac:spMk id="2" creationId="{8B7D0474-8D63-48A0-93C8-524843FE18C4}"/>
          </ac:spMkLst>
        </pc:spChg>
        <pc:spChg chg="del">
          <ac:chgData name="TS. Vương Thị Ngọc Lan" userId="a3ad416d-90bf-4307-9613-3c4f0abdbf7f" providerId="ADAL" clId="{D60B0D4D-2C6F-41D6-84EF-AF24D68C3557}" dt="2019-08-20T03:12:49.244" v="5807" actId="478"/>
          <ac:spMkLst>
            <pc:docMk/>
            <pc:sldMk cId="3262168375" sldId="280"/>
            <ac:spMk id="3" creationId="{146FA484-78EA-48EE-A355-A201BB2D3597}"/>
          </ac:spMkLst>
        </pc:spChg>
        <pc:picChg chg="add del mod">
          <ac:chgData name="TS. Vương Thị Ngọc Lan" userId="a3ad416d-90bf-4307-9613-3c4f0abdbf7f" providerId="ADAL" clId="{D60B0D4D-2C6F-41D6-84EF-AF24D68C3557}" dt="2019-08-20T03:14:14.552" v="5821" actId="478"/>
          <ac:picMkLst>
            <pc:docMk/>
            <pc:sldMk cId="3262168375" sldId="280"/>
            <ac:picMk id="1026" creationId="{B3584E72-8318-4A95-988C-24E957CE7386}"/>
          </ac:picMkLst>
        </pc:picChg>
        <pc:picChg chg="add mod">
          <ac:chgData name="TS. Vương Thị Ngọc Lan" userId="a3ad416d-90bf-4307-9613-3c4f0abdbf7f" providerId="ADAL" clId="{D60B0D4D-2C6F-41D6-84EF-AF24D68C3557}" dt="2019-08-20T03:14:26.396" v="5826" actId="1076"/>
          <ac:picMkLst>
            <pc:docMk/>
            <pc:sldMk cId="3262168375" sldId="280"/>
            <ac:picMk id="1028" creationId="{02D06E2D-1417-43DD-8835-2462448CA4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5474-D6ED-4C8F-8748-10E9148A0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3CC6E-5EC3-431C-B58C-8B0927BA0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1700-7B92-4EB8-B169-FF3AD0A7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3A0C-0717-485D-98B0-367D3B26623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6265C-995F-4F81-870A-194C7B2F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E4E00-45DF-45B8-B61A-83E0DC49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2B6-8AFA-4FB0-9FFC-CF02AF1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3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1EB8-573D-4AD8-809A-91044348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21226-70B2-4819-9EDD-38F82AECF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8738E-A1B0-4A3B-A49A-F6D1542A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3A0C-0717-485D-98B0-367D3B26623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78BB-6D49-4C1A-A6E7-B4CE2972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92DBF-C1AD-47B2-B7E2-BFF93B29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2B6-8AFA-4FB0-9FFC-CF02AF1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180B8-25DB-491F-93F3-E8C8E65E7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CF6E3-64C0-4D10-B120-A6E1038D8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6CDF-F68E-48AE-A100-812F53F1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3A0C-0717-485D-98B0-367D3B26623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0660-4503-4AAC-955F-30A1772A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6158-8AE5-4B7C-A34A-FA8CA1DD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2B6-8AFA-4FB0-9FFC-CF02AF1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E51B-1E95-4B59-971A-A58FDC52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394F-1112-478D-868E-AEE1FA2B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2B650-B9A1-415B-A685-E876E8B7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3A0C-0717-485D-98B0-367D3B26623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27C03-C757-4E81-AE0B-3C7F4111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DFF26-DC04-4C9E-9FFB-9C092A61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2B6-8AFA-4FB0-9FFC-CF02AF1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866F-01AF-4FD0-84BD-D85EB640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995F1-DB98-476A-988A-1C1E271D9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434A-EA82-4174-8279-76A674A6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3A0C-0717-485D-98B0-367D3B26623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0439F-4A78-4FB5-8394-83BF3503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82071-D9E9-4EAC-A7E2-E1258B55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2B6-8AFA-4FB0-9FFC-CF02AF1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7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10CE-C5C2-4D03-9FF0-DCB796E3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3F1D-07F3-472A-B4C1-1FBC54325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D295A-5E4F-40A2-86E5-4E3988515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72561-49FC-49C6-B42F-4D35A27E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3A0C-0717-485D-98B0-367D3B26623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FBB02-5D63-4CCA-ADD5-75D8BD27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20C32-CC99-4434-9C61-FA1F02A6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2B6-8AFA-4FB0-9FFC-CF02AF1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7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47B9-8F87-4BF5-A19B-0CAAF5F4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04FD-3448-4DFC-9EEC-BDA3256A0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18E4E-D89A-4591-8F4D-8D16FB67D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0DD90-21EC-44E9-8E08-B482A8D26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59506-6BCA-4F89-8A3B-EC0E7AAF7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9D001-4FB2-43F3-BB4E-5262E87B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3A0C-0717-485D-98B0-367D3B26623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8BD82-EC93-4CDC-8C1B-8547451B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13BFA-B069-4AFA-8906-04414E44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2B6-8AFA-4FB0-9FFC-CF02AF1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2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35E5-A1FF-4B6F-BD80-8F2D4A46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B9F36-B3A0-4769-A8EF-EC9C00A2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3A0C-0717-485D-98B0-367D3B26623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1322D-4FA6-4621-ACAD-7340111C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0226C-E094-40C1-A437-E28245EA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2B6-8AFA-4FB0-9FFC-CF02AF1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1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5AB37-72C4-462C-ACD5-9D478051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3A0C-0717-485D-98B0-367D3B26623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9F262-F0F0-4985-9FEA-329F1AD3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67744-461B-4805-9D63-85FDE1AA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2B6-8AFA-4FB0-9FFC-CF02AF1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9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B44C-9BD7-4C92-8EBB-03DE9217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C08C-9A19-4BA1-BBE9-9DD57C0F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2EDC1-1E7B-4F17-935C-CC7B3D9FA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5F31D-2711-48EE-8230-3575E99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3A0C-0717-485D-98B0-367D3B26623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79DF6-1E65-4019-9197-5DA17EE0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D0A2A-EF70-45EC-8B12-739AABE8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2B6-8AFA-4FB0-9FFC-CF02AF1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565A-AE9E-45C4-9E61-241D5C27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DCD75-CF56-4658-8EA2-B7F8FF043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DCA9D-BC03-43C9-B57D-16B6065B0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DDA26-DDB1-4F37-95DB-34AA75CE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3A0C-0717-485D-98B0-367D3B26623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8E781-C16C-4A68-8832-CFB7BDFD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FC620-489A-49B4-90B3-9DB538AF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42B6-8AFA-4FB0-9FFC-CF02AF1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4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2C4E9-654C-4CAB-B4AF-C5A420B1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F0D71-2EE5-44F1-A3BE-648B15AA2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8806-C70F-4619-8B24-7CD54EEEF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93A0C-0717-485D-98B0-367D3B266237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2E62-AABC-474B-8340-64C31D2CB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DDF14-E3B5-41D2-91A8-6704B02F5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42B6-8AFA-4FB0-9FFC-CF02AF195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8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learning.ump.edu.v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F78E-465B-455E-92F8-AD8CA1E74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rgbClr val="002060"/>
                </a:solidFill>
                <a:latin typeface="+mn-lt"/>
              </a:rPr>
              <a:t>Đào</a:t>
            </a:r>
            <a:r>
              <a:rPr lang="en-US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5400" b="1" dirty="0" err="1">
                <a:solidFill>
                  <a:srgbClr val="002060"/>
                </a:solidFill>
                <a:latin typeface="+mn-lt"/>
              </a:rPr>
              <a:t>tạo</a:t>
            </a:r>
            <a:r>
              <a:rPr lang="en-US" sz="5400" b="1" dirty="0">
                <a:solidFill>
                  <a:srgbClr val="002060"/>
                </a:solidFill>
                <a:latin typeface="+mn-lt"/>
              </a:rPr>
              <a:t> Khoa Y </a:t>
            </a:r>
            <a:r>
              <a:rPr lang="en-US" sz="5400" b="1" dirty="0" err="1">
                <a:solidFill>
                  <a:srgbClr val="002060"/>
                </a:solidFill>
                <a:latin typeface="+mn-lt"/>
              </a:rPr>
              <a:t>năm</a:t>
            </a:r>
            <a:r>
              <a:rPr lang="en-US" sz="5400" b="1" dirty="0">
                <a:solidFill>
                  <a:srgbClr val="002060"/>
                </a:solidFill>
                <a:latin typeface="+mn-lt"/>
              </a:rPr>
              <a:t> 4</a:t>
            </a:r>
            <a:br>
              <a:rPr lang="en-US" sz="5400" b="1" dirty="0">
                <a:solidFill>
                  <a:srgbClr val="002060"/>
                </a:solidFill>
                <a:latin typeface="+mn-lt"/>
              </a:rPr>
            </a:br>
            <a:endParaRPr lang="en-US" sz="5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5C6A7-FBDF-40E8-B862-1D204500A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2613"/>
            <a:ext cx="9144000" cy="1655762"/>
          </a:xfrm>
        </p:spPr>
        <p:txBody>
          <a:bodyPr/>
          <a:lstStyle/>
          <a:p>
            <a:r>
              <a:rPr lang="en-US" dirty="0"/>
              <a:t>PGS. TS. V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Thị Ngọc Lan</a:t>
            </a:r>
          </a:p>
          <a:p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4</a:t>
            </a:r>
          </a:p>
        </p:txBody>
      </p:sp>
      <p:pic>
        <p:nvPicPr>
          <p:cNvPr id="4" name="Picture 4" descr="Káº¿t quáº£ hÃ¬nh áº£nh cho doctor cartoon">
            <a:extLst>
              <a:ext uri="{FF2B5EF4-FFF2-40B4-BE49-F238E27FC236}">
                <a16:creationId xmlns:a16="http://schemas.microsoft.com/office/drawing/2014/main" id="{93EDEF49-AD53-4180-AE9D-6142509A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15" y="4358030"/>
            <a:ext cx="1721485" cy="185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18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7ED1-27BC-42B8-B6B6-5780E457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+mn-lt"/>
              </a:rPr>
              <a:t>HỌC LÂM SÀNG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3948-7B63-4320-B0A3-1ED29003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181100"/>
            <a:ext cx="10058400" cy="5181599"/>
          </a:xfrm>
        </p:spPr>
        <p:txBody>
          <a:bodyPr>
            <a:normAutofit/>
          </a:bodyPr>
          <a:lstStyle/>
          <a:p>
            <a:r>
              <a:rPr lang="vi-VN" sz="2400" dirty="0"/>
              <a:t>Tìm hiểu cơ sở BV thực hành: địa chỉ, bãi gởi xe, văn phòng bộ môn.</a:t>
            </a:r>
            <a:endParaRPr lang="en-US" sz="2400" dirty="0"/>
          </a:p>
          <a:p>
            <a:r>
              <a:rPr lang="vi-VN" sz="2400" dirty="0"/>
              <a:t>Xem danh sách thực hành đi luân khoa các bệnh viện mà Tổ đào tạo khoa Y đã gởi trước.</a:t>
            </a:r>
            <a:endParaRPr lang="en-US" sz="2400" dirty="0"/>
          </a:p>
          <a:p>
            <a:r>
              <a:rPr lang="vi-VN" sz="2400" b="1" dirty="0"/>
              <a:t>Đọc và tuân thủ các nội qui, qui định thực hành BV.</a:t>
            </a:r>
            <a:endParaRPr lang="en-US" sz="2400" b="1" dirty="0"/>
          </a:p>
          <a:p>
            <a:r>
              <a:rPr lang="vi-VN" sz="2400" dirty="0"/>
              <a:t>Chuẩn bị bài trước tại nhà: đọc tài liệu trước, đọc kỹ các mục tiêu học tập theo tuần, chuẩn bị những thắc mắc.</a:t>
            </a:r>
            <a:endParaRPr lang="en-US" sz="2400" dirty="0"/>
          </a:p>
          <a:p>
            <a:r>
              <a:rPr lang="vi-VN" sz="2400" dirty="0"/>
              <a:t>Theo sát người bệnh trên lâm sàng, hoàn thành các trách nhiệm được giao trên người bệnh, trực gác đầy đủ để đạt </a:t>
            </a:r>
            <a:r>
              <a:rPr lang="en-US" sz="2400" dirty="0" err="1"/>
              <a:t>đư</a:t>
            </a:r>
            <a:r>
              <a:rPr lang="vi-VN" sz="2400" dirty="0"/>
              <a:t>ợc các mục tiêu học tập kỹ năng lâm sàng.</a:t>
            </a:r>
            <a:endParaRPr lang="en-US" sz="2400" dirty="0"/>
          </a:p>
          <a:p>
            <a:r>
              <a:rPr lang="vi-VN" sz="2400" dirty="0"/>
              <a:t> Đọc kỹ các bảng kiểm của thi thực hành để làm theo trong lúc thực hành.</a:t>
            </a:r>
            <a:endParaRPr lang="en-US" sz="2400" dirty="0"/>
          </a:p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2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7ED1-27BC-42B8-B6B6-5780E457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+mn-lt"/>
              </a:rPr>
              <a:t>L</a:t>
            </a:r>
            <a:r>
              <a:rPr lang="vi-VN" sz="3600" b="1" dirty="0">
                <a:solidFill>
                  <a:srgbClr val="002060"/>
                </a:solidFill>
                <a:latin typeface="+mn-lt"/>
              </a:rPr>
              <a:t>Ư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ỢNG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3948-7B63-4320-B0A3-1ED29003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181100"/>
            <a:ext cx="10058400" cy="5181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dirty="0"/>
              <a:t>Xem kỹ các phương pháp lượng giá lý thuyết, thực hành trong các khung chương trình (đề cương chi tiết) của mỗi module hoặc bộ môn.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vi-VN" dirty="0"/>
              <a:t>Tuân thủ các nội qui thi của nhà trường.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vi-VN" dirty="0"/>
              <a:t>Xem kỹ lịch thi trên web e-le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arning</a:t>
            </a:r>
            <a:r>
              <a:rPr lang="vi-VN" dirty="0"/>
              <a:t> của trường để sắp xếp thời gian học thi hợp lý.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1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7ED1-27BC-42B8-B6B6-5780E457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+mn-lt"/>
              </a:rPr>
              <a:t>TH</a:t>
            </a:r>
            <a:r>
              <a:rPr lang="vi-VN" sz="3600" b="1" dirty="0">
                <a:solidFill>
                  <a:srgbClr val="002060"/>
                </a:solidFill>
                <a:latin typeface="+mn-lt"/>
              </a:rPr>
              <a:t>Ư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 VIỆN – E-LEARNING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3948-7B63-4320-B0A3-1ED29003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181100"/>
            <a:ext cx="10058400" cy="5181599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vi-VN" dirty="0"/>
              <a:t>Giới thiệu thư viện và phòng tự học 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vi-VN" dirty="0"/>
              <a:t>Giới thiệu cách vào trang web e-learning mới bằng username và password của e-mail đuôi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vi-VN" dirty="0"/>
              <a:t>mp.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edu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hlinkClick r:id="rId2"/>
              </a:rPr>
              <a:t>https://elearning.ump.edu.vn/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Khoa 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/>
              <a:t>Năm</a:t>
            </a:r>
            <a:r>
              <a:rPr lang="en-US" dirty="0"/>
              <a:t> 4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Office 365 – Log in </a:t>
            </a:r>
            <a:r>
              <a:rPr lang="en-US" dirty="0" err="1"/>
              <a:t>bằng</a:t>
            </a:r>
            <a:r>
              <a:rPr lang="en-US" dirty="0"/>
              <a:t> email </a:t>
            </a:r>
            <a:r>
              <a:rPr lang="en-US" dirty="0" err="1"/>
              <a:t>đuôi</a:t>
            </a:r>
            <a:r>
              <a:rPr lang="en-US" dirty="0"/>
              <a:t> ump.edu.vn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6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7ED1-27BC-42B8-B6B6-5780E457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+mn-lt"/>
              </a:rPr>
              <a:t>PHẢN HỒI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3948-7B63-4320-B0A3-1ED29003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181100"/>
            <a:ext cx="10058400" cy="5181599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hồi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hương trình học.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hương pháp giảng dạy: lý thuyết, thực hành (lý thuyết, thực hành).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ượng giá (phương pháp, cách tổ chức).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ách tổ chức dạy-học lý thuyết, thực hành tại BV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5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0474-8D63-48A0-93C8-524843FE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040" y="1365568"/>
            <a:ext cx="6978650" cy="662782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Chúc</a:t>
            </a:r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endParaRPr lang="en-US" sz="4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Káº¿t quáº£ hÃ¬nh áº£nh cho doctor cartoon">
            <a:extLst>
              <a:ext uri="{FF2B5EF4-FFF2-40B4-BE49-F238E27FC236}">
                <a16:creationId xmlns:a16="http://schemas.microsoft.com/office/drawing/2014/main" id="{02D06E2D-1417-43DD-8835-2462448CA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4" y="2439352"/>
            <a:ext cx="2757805" cy="296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16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83443"/>
              </p:ext>
            </p:extLst>
          </p:nvPr>
        </p:nvGraphicFramePr>
        <p:xfrm>
          <a:off x="332913" y="772696"/>
          <a:ext cx="11526174" cy="462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827">
                  <a:extLst>
                    <a:ext uri="{9D8B030D-6E8A-4147-A177-3AD203B41FA5}">
                      <a16:colId xmlns:a16="http://schemas.microsoft.com/office/drawing/2014/main" val="2099020334"/>
                    </a:ext>
                  </a:extLst>
                </a:gridCol>
                <a:gridCol w="1191107">
                  <a:extLst>
                    <a:ext uri="{9D8B030D-6E8A-4147-A177-3AD203B41FA5}">
                      <a16:colId xmlns:a16="http://schemas.microsoft.com/office/drawing/2014/main" val="499569097"/>
                    </a:ext>
                  </a:extLst>
                </a:gridCol>
                <a:gridCol w="1130688">
                  <a:extLst>
                    <a:ext uri="{9D8B030D-6E8A-4147-A177-3AD203B41FA5}">
                      <a16:colId xmlns:a16="http://schemas.microsoft.com/office/drawing/2014/main" val="1376500715"/>
                    </a:ext>
                  </a:extLst>
                </a:gridCol>
                <a:gridCol w="1087534">
                  <a:extLst>
                    <a:ext uri="{9D8B030D-6E8A-4147-A177-3AD203B41FA5}">
                      <a16:colId xmlns:a16="http://schemas.microsoft.com/office/drawing/2014/main" val="2835158687"/>
                    </a:ext>
                  </a:extLst>
                </a:gridCol>
                <a:gridCol w="681865">
                  <a:extLst>
                    <a:ext uri="{9D8B030D-6E8A-4147-A177-3AD203B41FA5}">
                      <a16:colId xmlns:a16="http://schemas.microsoft.com/office/drawing/2014/main" val="1547535344"/>
                    </a:ext>
                  </a:extLst>
                </a:gridCol>
                <a:gridCol w="716390">
                  <a:extLst>
                    <a:ext uri="{9D8B030D-6E8A-4147-A177-3AD203B41FA5}">
                      <a16:colId xmlns:a16="http://schemas.microsoft.com/office/drawing/2014/main" val="97310739"/>
                    </a:ext>
                  </a:extLst>
                </a:gridCol>
                <a:gridCol w="2391609">
                  <a:extLst>
                    <a:ext uri="{9D8B030D-6E8A-4147-A177-3AD203B41FA5}">
                      <a16:colId xmlns:a16="http://schemas.microsoft.com/office/drawing/2014/main" val="628695127"/>
                    </a:ext>
                  </a:extLst>
                </a:gridCol>
                <a:gridCol w="2199154">
                  <a:extLst>
                    <a:ext uri="{9D8B030D-6E8A-4147-A177-3AD203B41FA5}">
                      <a16:colId xmlns:a16="http://schemas.microsoft.com/office/drawing/2014/main" val="188265298"/>
                    </a:ext>
                  </a:extLst>
                </a:gridCol>
              </a:tblGrid>
              <a:tr h="414173">
                <a:tc gridSpan="8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NĂM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4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0777421"/>
                  </a:ext>
                </a:extLst>
              </a:tr>
              <a:tr h="690288">
                <a:tc gridSpan="3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NỘI</a:t>
                      </a:r>
                    </a:p>
                    <a:p>
                      <a:pPr marL="179388" indent="0" algn="l">
                        <a:spcBef>
                          <a:spcPts val="0"/>
                        </a:spcBef>
                        <a:buFont typeface="Helvetica" pitchFamily="2" charset="0"/>
                        <a:buNone/>
                        <a:tabLst/>
                      </a:pPr>
                      <a:endParaRPr lang="en-US" sz="2200" b="1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9388" indent="0" algn="l">
                        <a:spcBef>
                          <a:spcPts val="0"/>
                        </a:spcBef>
                        <a:buFont typeface="Helvetica" pitchFamily="2" charset="0"/>
                        <a:buNone/>
                        <a:tabLst/>
                      </a:pPr>
                      <a:endParaRPr lang="en-US" sz="2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9388" indent="0" algn="l">
                        <a:spcBef>
                          <a:spcPts val="0"/>
                        </a:spcBef>
                        <a:buFont typeface="Helvetica" pitchFamily="2" charset="0"/>
                        <a:buNone/>
                        <a:tabLst/>
                      </a:pPr>
                      <a:endParaRPr lang="en-US" sz="2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2200" b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NGOẠI </a:t>
                      </a:r>
                      <a:endParaRPr lang="en-US" sz="2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endParaRPr lang="en-US" sz="2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Y HỌC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CẤP CỨU</a:t>
                      </a:r>
                      <a:endParaRPr lang="en-US" sz="2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KHOA</a:t>
                      </a:r>
                      <a:endParaRPr lang="en-US" sz="2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NHI KHOA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3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86273"/>
                  </a:ext>
                </a:extLst>
              </a:tr>
              <a:tr h="1297742">
                <a:tc>
                  <a:txBody>
                    <a:bodyPr/>
                    <a:lstStyle/>
                    <a:p>
                      <a:pPr marL="538163" indent="-358775" algn="l">
                        <a:spcBef>
                          <a:spcPts val="0"/>
                        </a:spcBef>
                        <a:buFont typeface="Helvetica" pitchFamily="2" charset="0"/>
                        <a:buChar char="-"/>
                        <a:tabLst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Tim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mạch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538163" indent="-358775" algn="l">
                        <a:spcBef>
                          <a:spcPts val="0"/>
                        </a:spcBef>
                        <a:buFont typeface="Helvetica" pitchFamily="2" charset="0"/>
                        <a:buChar char="-"/>
                        <a:tabLst/>
                      </a:pP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Hô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hấp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538163" indent="-358775" algn="l">
                        <a:spcBef>
                          <a:spcPts val="0"/>
                        </a:spcBef>
                        <a:buFont typeface="Helvetica" pitchFamily="2" charset="0"/>
                        <a:buChar char="-"/>
                        <a:tabLst/>
                      </a:pP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Tiêu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hóa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538163" indent="-358775" algn="l">
                        <a:spcBef>
                          <a:spcPts val="0"/>
                        </a:spcBef>
                        <a:buFont typeface="Helvetica" pitchFamily="2" charset="0"/>
                        <a:buChar char="-"/>
                        <a:tabLst/>
                      </a:pP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Thận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NỘI TIẾT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HUYẾT HỌC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CTHCH</a:t>
                      </a:r>
                      <a:br>
                        <a:rPr lang="en-US" sz="22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PHCN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NLN – 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312537"/>
                  </a:ext>
                </a:extLst>
              </a:tr>
              <a:tr h="38656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BLOCK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Arial" panose="020B0604020202020204" pitchFamily="34" charset="0"/>
                        </a:rPr>
                        <a:t>BLOCK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Arial" panose="020B0604020202020204" pitchFamily="34" charset="0"/>
                        </a:rPr>
                        <a:t>BLOCK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2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Arial" panose="020B0604020202020204" pitchFamily="34" charset="0"/>
                        </a:rPr>
                        <a:t>BLOCK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Arial" panose="020B0604020202020204" pitchFamily="34" charset="0"/>
                        </a:rPr>
                        <a:t>BLOCK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482845"/>
                  </a:ext>
                </a:extLst>
              </a:tr>
              <a:tr h="1401286">
                <a:tc gridSpan="4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Y </a:t>
                      </a:r>
                      <a:r>
                        <a:rPr lang="en-US" sz="2200" b="1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đức</a:t>
                      </a:r>
                      <a:endParaRPr lang="en-US" sz="2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en-US" sz="2200" b="1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Huấn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luyện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liên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ngành</a:t>
                      </a:r>
                      <a:endParaRPr lang="en-US" sz="2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lang="en-US" sz="2200" b="1" i="0" u="sng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Y</a:t>
                      </a:r>
                      <a:r>
                        <a:rPr lang="en-US" sz="2200" b="1" i="0" u="sng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i="0" u="sng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tế</a:t>
                      </a:r>
                      <a:r>
                        <a:rPr lang="en-US" sz="2200" b="1" i="0" u="sng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i="0" u="sng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200" b="1" i="0" u="sng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i="0" u="sng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cộng</a:t>
                      </a:r>
                      <a:endParaRPr lang="en-US" sz="2200" b="1" i="0" u="sng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Chương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trình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tế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quốc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gia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Sức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khỏe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môi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trường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bệnh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nghề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nghiệp</a:t>
                      </a:r>
                      <a:endParaRPr lang="en-US" sz="2200" b="1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Kinh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tế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tế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bảo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hiểm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2200" b="1" baseline="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tế</a:t>
                      </a:r>
                      <a:endParaRPr lang="en-US" sz="2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923888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4EEAD-8BC1-464F-B2F6-C18FD5AF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A729-D26A-F34F-92BD-E9EE89EC792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108AAC-EBAB-4A2F-964D-C8770358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65964"/>
            <a:ext cx="11762913" cy="106037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+mn-lt"/>
              </a:rPr>
              <a:t>CÁC MÔN HỌC TRONG NĂM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75579-E873-4889-AE29-AA71AC59426E}"/>
              </a:ext>
            </a:extLst>
          </p:cNvPr>
          <p:cNvSpPr txBox="1"/>
          <p:nvPr/>
        </p:nvSpPr>
        <p:spPr>
          <a:xfrm>
            <a:off x="838200" y="5521146"/>
            <a:ext cx="10702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BUỔI SÁNG : </a:t>
            </a:r>
            <a:r>
              <a:rPr lang="en-US" sz="2400" dirty="0"/>
              <a:t>		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endParaRPr lang="en-US" sz="2400" dirty="0"/>
          </a:p>
          <a:p>
            <a:r>
              <a:rPr lang="en-US" sz="2400" b="1" dirty="0"/>
              <a:t>BUỔI CHIỀU: </a:t>
            </a:r>
            <a:r>
              <a:rPr lang="en-US" sz="2400" dirty="0"/>
              <a:t>		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r>
              <a:rPr lang="en-US" sz="2400" dirty="0"/>
              <a:t> (tr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r>
              <a:rPr lang="en-US" sz="2400" dirty="0"/>
              <a:t> /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);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endParaRPr lang="en-US" sz="2400" dirty="0"/>
          </a:p>
          <a:p>
            <a:r>
              <a:rPr lang="en-US" sz="2400" dirty="0"/>
              <a:t>			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66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7ED1-27BC-42B8-B6B6-5780E457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+mn-lt"/>
              </a:rPr>
              <a:t>CÁC BỆNH VIỆN THỰC HÀNH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EE138A-A626-4B42-911C-35C1BBC16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360222"/>
              </p:ext>
            </p:extLst>
          </p:nvPr>
        </p:nvGraphicFramePr>
        <p:xfrm>
          <a:off x="409575" y="1485901"/>
          <a:ext cx="11506200" cy="4942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28088102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355184279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774239248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758930399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320765334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82652002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41708322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5787758"/>
                    </a:ext>
                  </a:extLst>
                </a:gridCol>
              </a:tblGrid>
              <a:tr h="4198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 khoa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</a:rPr>
                        <a:t>tiết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Huyết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học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CTCH-PHCN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NLN-Tim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mạch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cấp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cứu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Sản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khoa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Nhi khoa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049580"/>
                  </a:ext>
                </a:extLst>
              </a:tr>
              <a:tr h="3490277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Chợ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Rẫy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NDGĐ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NTP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ĐHYD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Chợ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Rẫy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NTP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Chợ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Rẫy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Truyền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máu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huyết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học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Chợ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Rẫy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CTCH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Chợ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Rẫy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NDGĐ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ĐHYD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Chợ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Rẫy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Dũ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Hùng V</a:t>
                      </a:r>
                      <a:r>
                        <a:rPr lang="vi-VN" sz="2000" b="0" dirty="0">
                          <a:solidFill>
                            <a:schemeClr val="tx1"/>
                          </a:solidFill>
                        </a:rPr>
                        <a:t>ư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ơng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ĐHYD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NDGĐ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NĐ 1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NĐ 2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85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78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7ED1-27BC-42B8-B6B6-5780E457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+mn-lt"/>
              </a:rPr>
              <a:t>THỜI GIAN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3948-7B63-4320-B0A3-1ED29003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5244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/>
              <a:t>Thời gian học: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Đăng ký học và sinh hoạt đầu năm 2018-2019  	24.08.20 – 28.08.20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Học							31.08.20 – 25.06.21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it-IT" dirty="0"/>
              <a:t>Nghỉ tết: (3 tuần) 	 				01.02.21 – 19.02.21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it-IT" dirty="0"/>
              <a:t>Tổng kết, thi lại, học kỳ hè, hè: 8-10 tuần	 	28.06.21 – 30.07.21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it-IT" dirty="0"/>
              <a:t>Th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5 block:</a:t>
            </a:r>
            <a:endParaRPr lang="it-IT" dirty="0"/>
          </a:p>
          <a:p>
            <a:pPr marL="905510"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tabLst>
                <a:tab pos="3600450" algn="l"/>
              </a:tabLst>
            </a:pP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Block 1: 31.08.2020 – 23.10.2020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5510"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tabLst>
                <a:tab pos="3600450" algn="l"/>
              </a:tabLst>
            </a:pP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Block 2: 26.10.2020 – 18.12.2020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5510"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tabLst>
                <a:tab pos="3600450" algn="l"/>
              </a:tabLst>
            </a:pP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Block 3: 21.12.2020 – 05.03.2021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5510"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tabLst>
                <a:tab pos="3600450" algn="l"/>
              </a:tabLst>
            </a:pP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Block 4: 08.03.2021 – 29.04.2021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5510"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tabLst>
                <a:tab pos="3600450" algn="l"/>
              </a:tabLst>
            </a:pPr>
            <a:r>
              <a:rPr lang="it-I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Block 5: 03.05.2021 – 25.06.2021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6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7ED1-27BC-42B8-B6B6-5780E457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+mn-lt"/>
              </a:rPr>
              <a:t>PH</a:t>
            </a:r>
            <a:r>
              <a:rPr lang="vi-VN" sz="3600" b="1" dirty="0">
                <a:solidFill>
                  <a:srgbClr val="002060"/>
                </a:solidFill>
                <a:latin typeface="+mn-lt"/>
              </a:rPr>
              <a:t>Ư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ƠNG PHÁP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3948-7B63-4320-B0A3-1ED29003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887"/>
            <a:ext cx="10515600" cy="26860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modules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y </a:t>
            </a:r>
            <a:r>
              <a:rPr lang="en-US" dirty="0" err="1"/>
              <a:t>học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0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7ED1-27BC-42B8-B6B6-5780E457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+mn-lt"/>
              </a:rPr>
              <a:t>CHUẨN BỊ TRƯỚC HỌC Ở TỪNG BỘ MÔN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3948-7B63-4320-B0A3-1ED29003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663"/>
            <a:ext cx="10515600" cy="458628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b="1" dirty="0"/>
              <a:t>Đọc kỹ (trên e-learning của t</a:t>
            </a:r>
            <a:r>
              <a:rPr lang="en-US" b="1" dirty="0" err="1"/>
              <a:t>ừng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r>
              <a:rPr lang="en-US" b="1" dirty="0"/>
              <a:t>)</a:t>
            </a:r>
            <a:endParaRPr lang="it-IT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vi-VN" dirty="0">
                <a:sym typeface="Wingdings" panose="05000000000000000000" pitchFamily="2" charset="2"/>
              </a:rPr>
              <a:t></a:t>
            </a:r>
            <a:r>
              <a:rPr lang="vi-VN" dirty="0"/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vi-VN" dirty="0">
                <a:sym typeface="Wingdings" panose="05000000000000000000" pitchFamily="2" charset="2"/>
              </a:rPr>
              <a:t> </a:t>
            </a:r>
            <a:r>
              <a:rPr lang="vi-VN" dirty="0"/>
              <a:t>Chuẩn năng lực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vi-VN" dirty="0">
                <a:sym typeface="Wingdings" panose="05000000000000000000" pitchFamily="2" charset="2"/>
              </a:rPr>
              <a:t></a:t>
            </a:r>
            <a:r>
              <a:rPr lang="vi-VN" dirty="0"/>
              <a:t> Mục tiêu học tập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vi-VN" dirty="0">
                <a:sym typeface="Wingdings" panose="05000000000000000000" pitchFamily="2" charset="2"/>
              </a:rPr>
              <a:t></a:t>
            </a:r>
            <a:r>
              <a:rPr lang="vi-VN" dirty="0"/>
              <a:t> Khung lượng giá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vi-VN" dirty="0">
                <a:sym typeface="Wingdings" panose="05000000000000000000" pitchFamily="2" charset="2"/>
              </a:rPr>
              <a:t></a:t>
            </a:r>
            <a:r>
              <a:rPr lang="vi-VN" dirty="0"/>
              <a:t> Nội dung</a:t>
            </a:r>
            <a:r>
              <a:rPr lang="en-US" dirty="0"/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/>
              <a:t>của module/bộ môn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vi-VN" dirty="0">
                <a:sym typeface="Wingdings" panose="05000000000000000000" pitchFamily="2" charset="2"/>
              </a:rPr>
              <a:t></a:t>
            </a:r>
            <a:r>
              <a:rPr lang="vi-VN" dirty="0"/>
              <a:t> Phương pháp giảng dạy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vi-VN" dirty="0">
                <a:sym typeface="Wingdings" panose="05000000000000000000" pitchFamily="2" charset="2"/>
              </a:rPr>
              <a:t></a:t>
            </a:r>
            <a:r>
              <a:rPr lang="vi-VN" dirty="0"/>
              <a:t> Tài liệu học tập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7ED1-27BC-42B8-B6B6-5780E457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4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+mn-lt"/>
              </a:rPr>
              <a:t>HỌC LÝ THUYẾT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3948-7B63-4320-B0A3-1ED29003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1815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huẩn bị bài trước tại nhà: đọc tài liệu trước, chuẩn bị những thắc mắc.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clicker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TBL: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CBL: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bài pretest trước đúng thời điểm qui định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hình 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TBL, CBL.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Khuyến khích SV mạnh dạn tham gia đặt câu hỏi cho GV, tham gia thảo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luận khi học nhóm.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221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7ED1-27BC-42B8-B6B6-5780E457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+mn-lt"/>
              </a:rPr>
              <a:t>PHƯ</a:t>
            </a:r>
            <a:r>
              <a:rPr lang="vi-VN" sz="3600" b="1" dirty="0">
                <a:solidFill>
                  <a:srgbClr val="002060"/>
                </a:solidFill>
                <a:latin typeface="+mn-lt"/>
              </a:rPr>
              <a:t>Ơ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NG PHÁP HỌC CBL (Case-based learning)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963B72-D1F5-4989-9034-3227A88690F5}"/>
              </a:ext>
            </a:extLst>
          </p:cNvPr>
          <p:cNvSpPr/>
          <p:nvPr/>
        </p:nvSpPr>
        <p:spPr>
          <a:xfrm>
            <a:off x="2962276" y="1414463"/>
            <a:ext cx="2457450" cy="9445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ở </a:t>
            </a:r>
            <a:r>
              <a:rPr lang="en-US" sz="2400" dirty="0" err="1"/>
              <a:t>nhà</a:t>
            </a:r>
            <a:endParaRPr lang="en-US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09B8D9-7600-4915-9B0C-F4E193646A12}"/>
              </a:ext>
            </a:extLst>
          </p:cNvPr>
          <p:cNvSpPr/>
          <p:nvPr/>
        </p:nvSpPr>
        <p:spPr>
          <a:xfrm>
            <a:off x="2962276" y="2652713"/>
            <a:ext cx="2457450" cy="9445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 </a:t>
            </a:r>
            <a:r>
              <a:rPr lang="en-US" sz="2400" dirty="0" err="1"/>
              <a:t>lâm</a:t>
            </a:r>
            <a:r>
              <a:rPr lang="en-US" sz="2400" dirty="0"/>
              <a:t> </a:t>
            </a:r>
            <a:r>
              <a:rPr lang="en-US" sz="2400" dirty="0" err="1"/>
              <a:t>sàng</a:t>
            </a: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9E2FE3-71C8-4BF4-BBE1-9F750C5C7966}"/>
              </a:ext>
            </a:extLst>
          </p:cNvPr>
          <p:cNvSpPr/>
          <p:nvPr/>
        </p:nvSpPr>
        <p:spPr>
          <a:xfrm>
            <a:off x="2962276" y="3881438"/>
            <a:ext cx="2457450" cy="116681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456882-10FC-4285-965C-6CADB85105AF}"/>
              </a:ext>
            </a:extLst>
          </p:cNvPr>
          <p:cNvSpPr/>
          <p:nvPr/>
        </p:nvSpPr>
        <p:spPr>
          <a:xfrm>
            <a:off x="2962276" y="5376863"/>
            <a:ext cx="2457450" cy="9445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Thảo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 ca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002E3B7-0F4D-43A4-A127-B89C73E32CA9}"/>
              </a:ext>
            </a:extLst>
          </p:cNvPr>
          <p:cNvSpPr/>
          <p:nvPr/>
        </p:nvSpPr>
        <p:spPr>
          <a:xfrm>
            <a:off x="7105650" y="1733549"/>
            <a:ext cx="2324100" cy="397192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trò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điều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phối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CHỦ ĐỘNG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D18BE11-3EAE-4EFC-AD69-C97ED30066B1}"/>
              </a:ext>
            </a:extLst>
          </p:cNvPr>
          <p:cNvSpPr/>
          <p:nvPr/>
        </p:nvSpPr>
        <p:spPr>
          <a:xfrm>
            <a:off x="4029075" y="2378076"/>
            <a:ext cx="304800" cy="26511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50DE8F8-FCFC-4579-AF6E-CDF90AC5F266}"/>
              </a:ext>
            </a:extLst>
          </p:cNvPr>
          <p:cNvSpPr/>
          <p:nvPr/>
        </p:nvSpPr>
        <p:spPr>
          <a:xfrm>
            <a:off x="4019550" y="3625851"/>
            <a:ext cx="304800" cy="26511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8199426-B2B6-4ED8-801C-A5209E22E778}"/>
              </a:ext>
            </a:extLst>
          </p:cNvPr>
          <p:cNvSpPr/>
          <p:nvPr/>
        </p:nvSpPr>
        <p:spPr>
          <a:xfrm>
            <a:off x="4048125" y="5092701"/>
            <a:ext cx="304800" cy="26511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5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7ED1-27BC-42B8-B6B6-5780E457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127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+mn-lt"/>
              </a:rPr>
              <a:t>PHƯ</a:t>
            </a:r>
            <a:r>
              <a:rPr lang="vi-VN" sz="3600" b="1" dirty="0">
                <a:solidFill>
                  <a:srgbClr val="002060"/>
                </a:solidFill>
                <a:latin typeface="+mn-lt"/>
              </a:rPr>
              <a:t>Ơ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NG PHÁP HỌC TBL (Team-based learning)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63071-0056-476B-A929-7C3A7673F45F}"/>
              </a:ext>
            </a:extLst>
          </p:cNvPr>
          <p:cNvSpPr txBox="1"/>
          <p:nvPr/>
        </p:nvSpPr>
        <p:spPr>
          <a:xfrm>
            <a:off x="1316836" y="1652589"/>
            <a:ext cx="1471611" cy="37856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</a:t>
            </a:r>
            <a:r>
              <a:rPr lang="vi-VN" sz="2400" b="1" dirty="0"/>
              <a:t>Ư</a:t>
            </a:r>
            <a:r>
              <a:rPr lang="en-US" sz="2400" b="1" dirty="0"/>
              <a:t>ỚC KHI ĐẾN LỚP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tr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B68DA-BE43-473B-815E-B3C84825CAEA}"/>
              </a:ext>
            </a:extLst>
          </p:cNvPr>
          <p:cNvSpPr txBox="1"/>
          <p:nvPr/>
        </p:nvSpPr>
        <p:spPr>
          <a:xfrm>
            <a:off x="3248028" y="1652589"/>
            <a:ext cx="1471611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BÀI KIỂM TRA CHUẨN BỊ BÀI </a:t>
            </a:r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iRAT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B7E6A-9D75-4DE7-91C2-6D20319C9965}"/>
              </a:ext>
            </a:extLst>
          </p:cNvPr>
          <p:cNvSpPr txBox="1"/>
          <p:nvPr/>
        </p:nvSpPr>
        <p:spPr>
          <a:xfrm>
            <a:off x="4719639" y="1652589"/>
            <a:ext cx="1471611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TẠI LỚP</a:t>
            </a:r>
          </a:p>
          <a:p>
            <a:pPr algn="ctr"/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(</a:t>
            </a:r>
            <a:r>
              <a:rPr lang="en-US" sz="2400" dirty="0" err="1"/>
              <a:t>nhóm</a:t>
            </a:r>
            <a:r>
              <a:rPr lang="en-US" sz="2400" dirty="0"/>
              <a:t>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tRAT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12F40-92FC-4E01-A59B-E395972DED44}"/>
              </a:ext>
            </a:extLst>
          </p:cNvPr>
          <p:cNvSpPr txBox="1"/>
          <p:nvPr/>
        </p:nvSpPr>
        <p:spPr>
          <a:xfrm>
            <a:off x="6181729" y="1652589"/>
            <a:ext cx="1471611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TẠI LỚP</a:t>
            </a:r>
          </a:p>
          <a:p>
            <a:pPr algn="ctr"/>
            <a:r>
              <a:rPr lang="en-US" sz="2400" dirty="0" err="1"/>
              <a:t>Thảo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thắc</a:t>
            </a:r>
            <a:r>
              <a:rPr lang="en-US" sz="2400" dirty="0"/>
              <a:t> </a:t>
            </a:r>
            <a:r>
              <a:rPr lang="en-US" sz="2400" dirty="0" err="1"/>
              <a:t>mắc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)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C0697D-626B-4081-9EB3-95BD50B53482}"/>
              </a:ext>
            </a:extLst>
          </p:cNvPr>
          <p:cNvSpPr txBox="1"/>
          <p:nvPr/>
        </p:nvSpPr>
        <p:spPr>
          <a:xfrm>
            <a:off x="8224840" y="1624016"/>
            <a:ext cx="1471611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TẠI LỚP</a:t>
            </a:r>
          </a:p>
          <a:p>
            <a:pPr algn="ctr"/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(ca </a:t>
            </a:r>
            <a:r>
              <a:rPr lang="en-US" sz="2400" dirty="0" err="1"/>
              <a:t>lâm</a:t>
            </a:r>
            <a:r>
              <a:rPr lang="en-US" sz="2400" dirty="0"/>
              <a:t> </a:t>
            </a:r>
            <a:r>
              <a:rPr lang="en-US" sz="2400" dirty="0" err="1"/>
              <a:t>sàng</a:t>
            </a:r>
            <a:r>
              <a:rPr lang="en-US" sz="2400" dirty="0"/>
              <a:t>)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)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BD818A-D165-4758-9E4E-818CF7E8F520}"/>
              </a:ext>
            </a:extLst>
          </p:cNvPr>
          <p:cNvSpPr txBox="1"/>
          <p:nvPr/>
        </p:nvSpPr>
        <p:spPr>
          <a:xfrm>
            <a:off x="9696451" y="1621899"/>
            <a:ext cx="1471611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TẠI LỚP </a:t>
            </a:r>
          </a:p>
          <a:p>
            <a:pPr algn="ctr"/>
            <a:r>
              <a:rPr lang="en-US" sz="2400" dirty="0"/>
              <a:t>Mini-lecture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)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110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554AA3FEE5934893CB009F2EF1C6C2" ma:contentTypeVersion="8" ma:contentTypeDescription="Create a new document." ma:contentTypeScope="" ma:versionID="450b0bd1492f19fd05e1dbd48d07469d">
  <xsd:schema xmlns:xsd="http://www.w3.org/2001/XMLSchema" xmlns:xs="http://www.w3.org/2001/XMLSchema" xmlns:p="http://schemas.microsoft.com/office/2006/metadata/properties" xmlns:ns3="fd7e16e5-90f3-4ea2-ab75-bc642e923711" targetNamespace="http://schemas.microsoft.com/office/2006/metadata/properties" ma:root="true" ma:fieldsID="3f79468b522fb529336e4b72c31d5648" ns3:_="">
    <xsd:import namespace="fd7e16e5-90f3-4ea2-ab75-bc642e9237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e16e5-90f3-4ea2-ab75-bc642e9237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68C4FD-0A2A-4999-B14A-CDCD2F53BA61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fd7e16e5-90f3-4ea2-ab75-bc642e923711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0AEB1C0-6582-4823-9793-DAF9BDB9CE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748A3D-605B-4E12-8097-F5DEF770D4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7e16e5-90f3-4ea2-ab75-bc642e923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1011</Words>
  <Application>Microsoft Office PowerPoint</Application>
  <PresentationFormat>Widescreen</PresentationFormat>
  <Paragraphs>168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Wingdings</vt:lpstr>
      <vt:lpstr>Office Theme</vt:lpstr>
      <vt:lpstr>Đào tạo Khoa Y năm 4 </vt:lpstr>
      <vt:lpstr>CÁC MÔN HỌC TRONG NĂM 4</vt:lpstr>
      <vt:lpstr>CÁC BỆNH VIỆN THỰC HÀNH</vt:lpstr>
      <vt:lpstr>THỜI GIAN HỌC</vt:lpstr>
      <vt:lpstr>PHƯƠNG PHÁP HỌC</vt:lpstr>
      <vt:lpstr>CHUẨN BỊ TRƯỚC HỌC Ở TỪNG BỘ MÔN</vt:lpstr>
      <vt:lpstr>HỌC LÝ THUYẾT</vt:lpstr>
      <vt:lpstr>PHƯƠNG PHÁP HỌC CBL (Case-based learning)</vt:lpstr>
      <vt:lpstr>PHƯƠNG PHÁP HỌC TBL (Team-based learning)</vt:lpstr>
      <vt:lpstr>HỌC LÂM SÀNG</vt:lpstr>
      <vt:lpstr>LƯỢNG GIÁ</vt:lpstr>
      <vt:lpstr>THƯ VIỆN – E-LEARNING</vt:lpstr>
      <vt:lpstr>PHẢN HỒI</vt:lpstr>
      <vt:lpstr>Chúc các em học tốt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chương trình các BM lâm sàng năm 4</dc:title>
  <dc:creator>Lan Vuong</dc:creator>
  <cp:lastModifiedBy>PGS.TS. Vương Thị Ngọc Lan</cp:lastModifiedBy>
  <cp:revision>20</cp:revision>
  <dcterms:created xsi:type="dcterms:W3CDTF">2019-07-24T21:29:12Z</dcterms:created>
  <dcterms:modified xsi:type="dcterms:W3CDTF">2020-08-19T09:13:45Z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0x01010006554AA3FEE5934893CB009F2EF1C6C2</vt:lpwstr>
  </property>
</Properties>
</file>