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50" d="100"/>
          <a:sy n="50" d="100"/>
        </p:scale>
        <p:origin x="12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AEE119-351D-4475-BD23-5DEE5090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E4231BF-C26A-4525-9D39-4EE067DF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899BD6-E8D1-4852-9E2D-A4BEA34C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E5D3E6-D911-4372-B9E8-8D008E20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AB02B5-8060-471C-BD6A-61E7583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A182F6-B783-4B0A-9E08-D9D23590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E0772CA-7B42-4649-B07F-FD433859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D83781-C8DA-45F2-BC6E-8BF4DAF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942C66-23DB-4C83-932D-6AAEEE97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7BA9958-FDF5-4849-9954-90A9F075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0C1CF36-0B6C-4C9E-8993-8C65310E8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651E67E-BF0F-4210-B1C5-3D48469D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12043D-C8FC-4299-A4A6-053DA035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A6CA47B-761C-4408-B0B3-79EEC612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6465F4-3ADD-4A8B-A667-108A9900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237257-6001-4950-ADD5-3AD8AE11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86A65A-8C66-4AE2-9379-297CBBD1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2D0D34F-AC06-42E9-8EBE-8293BBE5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5D83B9-E879-449A-A618-4A4EF4C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BE8B11-060B-4985-B9EB-C8C6F2BC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F4ECF6-F43B-4915-910C-9101E496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E95E030-E9AD-4718-B609-0B443F7B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AAC8F7-023D-4CAC-867B-D1A5C00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260F30-2FAF-4707-B908-014453E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6F9C6B-8103-4E6B-8EED-3A1A4AAF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76E21E-9C41-4C42-A73B-BD9B3D68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C20ACD-2C51-4EA0-B701-3BEF307A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BEB9E0-4662-4DFC-97D0-3601819D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6CDBC30-DD63-4C38-9309-D54A28C6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19DF044-CD17-4388-921A-FA2FA1B7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B3713B6-8F3B-4AFB-A31C-B1C5974A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A2FC18-5BE3-47B8-A718-F14749D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E092DEE-967A-44B8-B67C-6FCDC763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B72EA1-CF23-4444-B5F1-16314E89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672DEA2-D2C2-4B5A-AE0E-9E4BDFAE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44675E-4D34-48F6-BF4A-C7CAEEAB0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C5FD2D6-4F23-4A35-A453-2D3958D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EC3FC77-BF58-484A-BC65-07CA95B5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E7C0982-93DC-4339-A3CB-312A72D9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36E970-444C-493B-A8D1-68B492A2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AFDBF16-C02D-44DB-8830-A43E3BB9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41FFC80-0052-476B-8D15-0DA44417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F50466A-79DE-4B20-B4EF-B460690B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56D6BB9-ABEC-4E03-A053-7CCFE41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3D67C94-9BD4-4AC8-9DD0-C11BD2E7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28380B7-C898-4C4A-ABAD-B39B518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FA5199-6A71-4123-9DA6-AD81B26A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27CD08-E3AE-44FA-95C6-75ACAEB1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1E42CA0-3C3A-4DEA-AC70-B4BC95065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C53442-1439-47D3-A977-BB6CC1E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FC335B-408E-4E33-B187-D61DBB2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AAB4A0-25B9-4F08-9774-BA42358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99219E-0A70-4867-944E-8F4954C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6312456-C6FC-48A2-A551-E005072BB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482A3E-E344-4BFB-A0A6-CA930D8F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DFC79C-3BD3-454D-A0A7-2BBDEA0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B9582F-CED3-4F2D-BC5E-A8C25A8F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31B40BB-2784-4360-8D83-9E9BF20E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146F5E8-6312-409B-8056-28AABE9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F38473-4F70-43B1-BF9C-B2B37399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84760C-038B-43DD-97F5-320A0FA3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0A48-4FA2-46BF-9913-658A6004FE4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16A417-C9F6-49CF-884A-182CAC04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67BFBE-4EDE-44D0-993D-E74D5CFD8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A643-5A28-44D3-8FDE-93E45FBF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662E2D7-4D9B-4EC3-923E-B19284F6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7685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/>
              <a:t>ĐIỀU TRỊ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C920914-859D-4BB2-869A-29AA7B4BB408}"/>
              </a:ext>
            </a:extLst>
          </p:cNvPr>
          <p:cNvSpPr txBox="1"/>
          <p:nvPr/>
        </p:nvSpPr>
        <p:spPr>
          <a:xfrm>
            <a:off x="4481570" y="3117442"/>
            <a:ext cx="3457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Phẫu thuật.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Xạ trị.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Hóa trị.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Điều trị đích.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Điều trị miễn dịch.</a:t>
            </a:r>
          </a:p>
        </p:txBody>
      </p:sp>
    </p:spTree>
    <p:extLst>
      <p:ext uri="{BB962C8B-B14F-4D97-AF65-F5344CB8AC3E}">
        <p14:creationId xmlns:p14="http://schemas.microsoft.com/office/powerpoint/2010/main" val="3812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61D128-6A6A-45E6-A5E5-07CF81D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PHẪU THUẬT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3FFC39-AE3E-41E7-BAA4-4AC2B3D5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Cắt bỏ toàn bộ thùy phổi chứa khối u.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Chỉ định: giai đoạn I, II, III.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Chống chỉ định: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Di căn xa.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Tràn dịch màng phổi.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Hội chứng Horner’s.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Liệt dây thanh âm.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Liệt dây thần kinh hoành.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Hội chứng chèn ép tĩnh mạch chủ trên.</a:t>
            </a:r>
          </a:p>
        </p:txBody>
      </p:sp>
    </p:spTree>
    <p:extLst>
      <p:ext uri="{BB962C8B-B14F-4D97-AF65-F5344CB8AC3E}">
        <p14:creationId xmlns:p14="http://schemas.microsoft.com/office/powerpoint/2010/main" val="25161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F7D7F2-55C5-461E-A552-CC579E59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XẠ TRỊ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5371CC-77F3-4514-875E-1A8296ED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688"/>
            <a:ext cx="10896600" cy="480218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Sử dụng các tia xạ tiêu diệt tế bào ung thư, phá hủy, làm chậm tốc độ phát triển của khối u.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Có hiệu quả tương đương với phẫu thuật triệt căn đối với các bệnh nhân ở giai đoạn đầu, không thể phẫu thuật.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Chỉ định: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Giai đoạn sớm không thể phẫu thuật triệt căn.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Giai đoạn muộn (III, IV).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Biến chứng: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Sớm: chán ăn, buồn nôn, rụng tóc,...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/>
              <a:t>Muộn: viêm da, xơ phổi,...</a:t>
            </a:r>
          </a:p>
        </p:txBody>
      </p:sp>
    </p:spTree>
    <p:extLst>
      <p:ext uri="{BB962C8B-B14F-4D97-AF65-F5344CB8AC3E}">
        <p14:creationId xmlns:p14="http://schemas.microsoft.com/office/powerpoint/2010/main" val="409845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A03B35-85B0-4794-AA8C-FB395AA1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HÓA TRỊ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9D1079-C1B2-4CB2-89BF-BDFC8CA8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9"/>
            <a:ext cx="10515600" cy="4024312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Áp dụng cho những bệnh nhân ở giai đoạn muộn (III, IV).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Kết hợp điều trị với phẫu thuật hoặc xạ trị làm giảm kích thước khối u, tiêu diệt những tế bào còn sót lại trong cơ thể.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Nhược điểm: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/>
              <a:t>Tác động đến tế bào bình thường của cơ thể.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/>
              <a:t>Tác dụng phụ nhiều: rụng tóc, suy tủy,...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/>
              <a:t>Tỉ lệ đáp ứng thấp.</a:t>
            </a:r>
          </a:p>
        </p:txBody>
      </p:sp>
    </p:spTree>
    <p:extLst>
      <p:ext uri="{BB962C8B-B14F-4D97-AF65-F5344CB8AC3E}">
        <p14:creationId xmlns:p14="http://schemas.microsoft.com/office/powerpoint/2010/main" val="12482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A03B35-85B0-4794-AA8C-FB395AA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5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ĐIỀU TRỊ ĐÍCH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9D1079-C1B2-4CB2-89BF-BDFC8CA8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37" y="3219450"/>
            <a:ext cx="9001125" cy="23812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Sử dụng thuốc điều trị nhắm trúng các gen đột biến gây ung thư.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Áp dụng ở những bệnh nhân ở giai đoạn muộn (III, IV).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Ưu điểm: làm giảm tác động đến các tế bào bình thường của cơ thể, ít gây tác dụng phụ.</a:t>
            </a:r>
          </a:p>
        </p:txBody>
      </p:sp>
    </p:spTree>
    <p:extLst>
      <p:ext uri="{BB962C8B-B14F-4D97-AF65-F5344CB8AC3E}">
        <p14:creationId xmlns:p14="http://schemas.microsoft.com/office/powerpoint/2010/main" val="374558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A03B35-85B0-4794-AA8C-FB395AA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5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ĐIỀU TRỊ MIỄN DỊCH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9D1079-C1B2-4CB2-89BF-BDFC8CA8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37" y="3219451"/>
            <a:ext cx="9001125" cy="13255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Sử dụng thuốc đối vận với phối tử của các tế bào ung thư (PD-L1).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Áp dụng ở những bệnh nhân ở giai đoạn muộn (III, IV).</a:t>
            </a:r>
          </a:p>
        </p:txBody>
      </p:sp>
    </p:spTree>
    <p:extLst>
      <p:ext uri="{BB962C8B-B14F-4D97-AF65-F5344CB8AC3E}">
        <p14:creationId xmlns:p14="http://schemas.microsoft.com/office/powerpoint/2010/main" val="196891270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344</Words>
  <Application>Microsoft Office PowerPoint</Application>
  <PresentationFormat>Màn hình rộng</PresentationFormat>
  <Paragraphs>39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Chủ đề Office</vt:lpstr>
      <vt:lpstr>ĐIỀU TRỊ</vt:lpstr>
      <vt:lpstr>PHẪU THUẬT</vt:lpstr>
      <vt:lpstr>XẠ TRỊ</vt:lpstr>
      <vt:lpstr>HÓA TRỊ</vt:lpstr>
      <vt:lpstr>ĐIỀU TRỊ ĐÍCH</vt:lpstr>
      <vt:lpstr>ĐIỀU TRỊ MIỄN DỊCH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TRỊ</dc:title>
  <dc:creator>Toàn</dc:creator>
  <cp:lastModifiedBy>Toàn</cp:lastModifiedBy>
  <cp:revision>13</cp:revision>
  <dcterms:created xsi:type="dcterms:W3CDTF">2020-09-28T08:45:06Z</dcterms:created>
  <dcterms:modified xsi:type="dcterms:W3CDTF">2020-09-28T10:43:16Z</dcterms:modified>
</cp:coreProperties>
</file>