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7F4E-951A-4A68-8D9C-5998EE0AD4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991F-998A-4BA8-90E8-B95ADF87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- GPB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7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Bảng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r>
              <a:rPr lang="en-US" sz="3200" dirty="0" smtClean="0"/>
              <a:t> </a:t>
            </a:r>
            <a:r>
              <a:rPr lang="en-US" sz="3200" dirty="0" err="1" smtClean="0"/>
              <a:t>hạch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IASLC </a:t>
            </a:r>
            <a:r>
              <a:rPr lang="en-US" sz="3200" dirty="0" err="1" smtClean="0"/>
              <a:t>trong</a:t>
            </a:r>
            <a:r>
              <a:rPr lang="en-US" sz="3200" dirty="0" smtClean="0"/>
              <a:t> TNM7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5562600" cy="62484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67400" y="1219200"/>
            <a:ext cx="28194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thượng</a:t>
            </a:r>
            <a:r>
              <a:rPr lang="en-US" dirty="0" smtClean="0"/>
              <a:t> </a:t>
            </a:r>
            <a:r>
              <a:rPr lang="en-US" dirty="0" err="1" smtClean="0"/>
              <a:t>đòn</a:t>
            </a:r>
            <a:r>
              <a:rPr lang="en-US" dirty="0" smtClean="0"/>
              <a:t>, </a:t>
            </a:r>
            <a:r>
              <a:rPr lang="en-US" dirty="0" err="1" smtClean="0"/>
              <a:t>hõm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smtClean="0"/>
              <a:t>3a.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smtClean="0"/>
              <a:t>3p.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dưới</a:t>
            </a:r>
            <a:r>
              <a:rPr lang="en-US" dirty="0" smtClean="0"/>
              <a:t> ĐMC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cạnh</a:t>
            </a:r>
            <a:r>
              <a:rPr lang="en-US" dirty="0" smtClean="0"/>
              <a:t> ĐMC</a:t>
            </a:r>
          </a:p>
          <a:p>
            <a:r>
              <a:rPr lang="en-US" dirty="0" smtClean="0"/>
              <a:t>7. </a:t>
            </a:r>
            <a:r>
              <a:rPr lang="en-US" dirty="0" err="1" smtClean="0"/>
              <a:t>dưới</a:t>
            </a:r>
            <a:r>
              <a:rPr lang="en-US" dirty="0" smtClean="0"/>
              <a:t> carina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 smtClean="0"/>
          </a:p>
          <a:p>
            <a:r>
              <a:rPr lang="en-US" dirty="0" smtClean="0"/>
              <a:t>9.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chằng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r>
              <a:rPr lang="en-US" dirty="0" smtClean="0"/>
              <a:t>10. </a:t>
            </a:r>
            <a:r>
              <a:rPr lang="en-US" dirty="0" err="1" smtClean="0"/>
              <a:t>rốn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r>
              <a:rPr lang="en-US" dirty="0" smtClean="0"/>
              <a:t>11.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r>
              <a:rPr lang="en-US" dirty="0" smtClean="0"/>
              <a:t>12. </a:t>
            </a:r>
            <a:r>
              <a:rPr lang="en-US" dirty="0" err="1" smtClean="0"/>
              <a:t>thùy</a:t>
            </a:r>
            <a:endParaRPr lang="en-US" dirty="0" smtClean="0"/>
          </a:p>
          <a:p>
            <a:r>
              <a:rPr lang="en-US" dirty="0" smtClean="0"/>
              <a:t>13.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endParaRPr lang="en-US" dirty="0" smtClean="0"/>
          </a:p>
          <a:p>
            <a:r>
              <a:rPr lang="en-US" dirty="0" smtClean="0"/>
              <a:t>14.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3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6360"/>
            <a:ext cx="8305800" cy="250287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29600" cy="42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8458200" cy="2188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8" y="685800"/>
            <a:ext cx="850201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" y="1618997"/>
            <a:ext cx="779253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vi-VN" dirty="0" smtClean="0"/>
              <a:t>1. NSPQ bấm sinh thiết </a:t>
            </a:r>
            <a:endParaRPr lang="en-US" dirty="0" smtClean="0"/>
          </a:p>
          <a:p>
            <a:r>
              <a:rPr lang="vi-VN" dirty="0" smtClean="0"/>
              <a:t>2. Sinh thiết xuyên thành ngực </a:t>
            </a:r>
            <a:endParaRPr lang="en-US" dirty="0" smtClean="0"/>
          </a:p>
          <a:p>
            <a:r>
              <a:rPr lang="vi-VN" dirty="0" smtClean="0"/>
              <a:t>3. NS trung thất sinh thiết hạch </a:t>
            </a:r>
            <a:endParaRPr lang="en-US" dirty="0" smtClean="0"/>
          </a:p>
          <a:p>
            <a:r>
              <a:rPr lang="vi-VN" dirty="0" smtClean="0"/>
              <a:t>4. Cellboc dịch màng phổi </a:t>
            </a:r>
            <a:endParaRPr lang="en-US" dirty="0" smtClean="0"/>
          </a:p>
          <a:p>
            <a:r>
              <a:rPr lang="vi-VN" dirty="0" smtClean="0"/>
              <a:t>5. NS màng phổi sinh thiết </a:t>
            </a:r>
            <a:endParaRPr lang="en-US" dirty="0" smtClean="0"/>
          </a:p>
          <a:p>
            <a:r>
              <a:rPr lang="vi-VN" dirty="0" smtClean="0"/>
              <a:t>6. NSLN có camera hỗ trợ (VATS) sinh thiết tức thì </a:t>
            </a:r>
            <a:endParaRPr lang="en-US" dirty="0" smtClean="0"/>
          </a:p>
          <a:p>
            <a:r>
              <a:rPr lang="vi-VN" dirty="0" smtClean="0"/>
              <a:t>7. Mở ngực (để chẩn đoán,&lt;5%)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2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800" dirty="0" err="1" smtClean="0"/>
              <a:t>Cđ</a:t>
            </a:r>
            <a:r>
              <a:rPr lang="en-US" sz="2800" dirty="0" smtClean="0"/>
              <a:t>: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hạch</a:t>
            </a:r>
            <a:r>
              <a:rPr lang="en-US" sz="2800" dirty="0" smtClean="0"/>
              <a:t> </a:t>
            </a:r>
            <a:r>
              <a:rPr lang="en-US" sz="2800" dirty="0" err="1" smtClean="0"/>
              <a:t>cạnh</a:t>
            </a:r>
            <a:r>
              <a:rPr lang="en-US" sz="2800" dirty="0" smtClean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lớn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hạch</a:t>
            </a:r>
            <a:r>
              <a:rPr lang="en-US" sz="2800" dirty="0" smtClean="0"/>
              <a:t> ở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carina,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, </a:t>
            </a:r>
            <a:r>
              <a:rPr lang="en-US" sz="2800" dirty="0" err="1" smtClean="0"/>
              <a:t>quanh</a:t>
            </a:r>
            <a:r>
              <a:rPr lang="en-US" sz="2800" dirty="0" smtClean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rốn</a:t>
            </a:r>
            <a:r>
              <a:rPr lang="en-US" sz="2800" dirty="0" smtClean="0"/>
              <a:t> </a:t>
            </a:r>
            <a:r>
              <a:rPr lang="en-US" sz="2800" dirty="0" err="1" smtClean="0"/>
              <a:t>phổi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14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2. Sinh thiết xuyên thành ngực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, </a:t>
            </a:r>
            <a:r>
              <a:rPr lang="en-US" dirty="0" err="1" smtClean="0"/>
              <a:t>chụp</a:t>
            </a:r>
            <a:r>
              <a:rPr lang="en-US" dirty="0" smtClean="0"/>
              <a:t> CT, hay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6266962" cy="39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3.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thám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u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662151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5592"/>
            <a:ext cx="5257800" cy="29708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3655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762000"/>
            <a:ext cx="990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soi</a:t>
            </a:r>
            <a:endParaRPr lang="en-US" sz="2400" dirty="0" smtClean="0"/>
          </a:p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rung</a:t>
            </a:r>
            <a:endParaRPr lang="en-US" sz="2400" dirty="0" smtClean="0"/>
          </a:p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hất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6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4525963" cy="45259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57" y="2133600"/>
            <a:ext cx="2647950" cy="2705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5000" y="381000"/>
            <a:ext cx="5410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Nội</a:t>
            </a:r>
            <a:r>
              <a:rPr lang="en-US" sz="2800" dirty="0" smtClean="0"/>
              <a:t> </a:t>
            </a:r>
            <a:r>
              <a:rPr lang="en-US" sz="2800" dirty="0" err="1" smtClean="0"/>
              <a:t>soi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thất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4. Cellboc dịch màng phổi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52827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- Theo TNM7</a:t>
            </a:r>
            <a:endParaRPr lang="en-US" dirty="0"/>
          </a:p>
          <a:p>
            <a:pPr algn="l"/>
            <a:r>
              <a:rPr lang="en-US" sz="2800" dirty="0" smtClean="0"/>
              <a:t>- </a:t>
            </a:r>
            <a:r>
              <a:rPr lang="vi-VN" sz="2800" dirty="0" smtClean="0"/>
              <a:t>Hướng dẫn điều trị, tiên lượng, đánh giá điều trị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8001000" cy="25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282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Chẩn đoán xác định</vt:lpstr>
      <vt:lpstr>PowerPoint Presentation</vt:lpstr>
      <vt:lpstr>1. Nội soi khí phế quản bằng ống nội soi mềm:</vt:lpstr>
      <vt:lpstr>2. Sinh thiết xuyên thành ngực  </vt:lpstr>
      <vt:lpstr>3. Nội soi mở trung thất thám sát </vt:lpstr>
      <vt:lpstr>PowerPoint Presentation</vt:lpstr>
      <vt:lpstr>PowerPoint Presentation</vt:lpstr>
      <vt:lpstr>4. Cellboc dịch màng phổi  </vt:lpstr>
      <vt:lpstr>Chẩn đoán giai đoạn</vt:lpstr>
      <vt:lpstr>Bảng phân loại hạch theo IASLC trong TNM7</vt:lpstr>
      <vt:lpstr>PowerPoint Presentation</vt:lpstr>
      <vt:lpstr>PowerPoint Presentation</vt:lpstr>
      <vt:lpstr>Đánh giá giai đoạn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BaoHaDinh</dc:creator>
  <cp:lastModifiedBy>BaoHaDinh</cp:lastModifiedBy>
  <cp:revision>9</cp:revision>
  <dcterms:created xsi:type="dcterms:W3CDTF">2020-09-28T10:49:41Z</dcterms:created>
  <dcterms:modified xsi:type="dcterms:W3CDTF">2020-09-28T12:57:16Z</dcterms:modified>
</cp:coreProperties>
</file>