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Qqz503nR96aIzsshSweZ0+FCG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336967" y="1048655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VN"/>
              <a:t>CBL Y6</a:t>
            </a:r>
            <a:br>
              <a:rPr lang="en-VN"/>
            </a:br>
            <a:r>
              <a:rPr lang="en-VN"/>
              <a:t>SỐC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497433" y="3995987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VN"/>
              <a:t>GV: NGUYỄN QUÝ TỶ DAO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Tình huống lâm sàng 1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Bé gái, 5 tuổi, nhập viện vì đừ. Bệnh 7 ngày.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Ngày 1-3: nổi mụn nhọt cẳng chân phải.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N4-6: xuất hiện mủ nơi mụn nhọt, sốt 38-39 độ C, điều trị bác sĩ tư, thuốc uống không rõ loại.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N7: Sốt cao hơn, đừ 🡪 nhập viện Nhi Đồng 1. Tình trạng nhập viện: Đừ, môi tái, chi mát, mạch quay đều nhẹ, 140 lần/phút, CRT 3s, da nổi bông. Tim đều rõ, phổi trong, bụng mềm, cổ mềm. Vết nhiễm trùng cẳng chân phải rỉ mủ vàng, sưng nóng đỏ đau.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Câu hỏi 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VN"/>
              <a:t>Chẩn đoán lúc nhập viện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VN"/>
              <a:t>Xử trí lúc nhập viện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VN"/>
              <a:t>Cận lâm sàng đề nghị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Tình huống lâm sàng 2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Bé trai, 2 tuổi, nhập viện vì tiêu chảy, bệnh 2 ngày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N1-2: tiêu lỏng, phân vàng, 8-10 lần/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VN"/>
              <a:t>ngày 🡪 nhập viện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Câu hỏi 1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Hỏi bệnh thêm và khám những gì?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Tình trạng nhập viện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Quấy, môi tái, chi mát, mạch quay đều nhẹ, 220 lần/phút.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Tim đều rõ, phổi không rale, bụng mềm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Véo da mất nhanh, mắt trũng, không uống nước.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Câu hỏi 2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869268" y="1123837"/>
            <a:ext cx="8322732" cy="448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VN"/>
              <a:t>Chẩn đoán lúc nhập viện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VN"/>
              <a:t>Xử trí lúc nhập viện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VN"/>
              <a:t>Cận lâm sàng đề nghị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TCC MẤT NƯỚC NẶNG N2 DO SIÊU VI CÓ NGUY CƠ THẤT BẠI ĐƯỜNG UỐNG, BC SỐC GIẢM THỂ TÍCH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/>
              <a:t>SỐC GIẢM V DO TCC NẤT NƯỚC NẶNG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VN"/>
              <a:t>KMĐM lúc nhập viện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3766029" y="0"/>
            <a:ext cx="7315200" cy="70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VN">
                <a:latin typeface="Times New Roman"/>
                <a:ea typeface="Times New Roman"/>
                <a:cs typeface="Times New Roman"/>
                <a:sym typeface="Times New Roman"/>
              </a:rPr>
              <a:t>pH/ PCO2/ PO2/ HCO3/ Beecf: 7.1/ 23/ 86/ 5/ -15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VN">
                <a:latin typeface="Times New Roman"/>
                <a:ea typeface="Times New Roman"/>
                <a:cs typeface="Times New Roman"/>
                <a:sym typeface="Times New Roman"/>
              </a:rPr>
              <a:t>Câu hỏi: đọc, biện luận, xử trí khí máu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2020-03-15T23:43:22Z</dcterms:created>
  <dc:creator>Nguyen Quy Ty Dao</dc:creator>
</cp:coreProperties>
</file>