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19" r:id="rId1"/>
  </p:sldMasterIdLst>
  <p:notesMasterIdLst>
    <p:notesMasterId r:id="rId20"/>
  </p:notesMasterIdLst>
  <p:sldIdLst>
    <p:sldId id="963" r:id="rId2"/>
    <p:sldId id="817" r:id="rId3"/>
    <p:sldId id="826" r:id="rId4"/>
    <p:sldId id="1022" r:id="rId5"/>
    <p:sldId id="965" r:id="rId6"/>
    <p:sldId id="1023" r:id="rId7"/>
    <p:sldId id="1012" r:id="rId8"/>
    <p:sldId id="1027" r:id="rId9"/>
    <p:sldId id="1002" r:id="rId10"/>
    <p:sldId id="989" r:id="rId11"/>
    <p:sldId id="1013" r:id="rId12"/>
    <p:sldId id="1015" r:id="rId13"/>
    <p:sldId id="1016" r:id="rId14"/>
    <p:sldId id="1018" r:id="rId15"/>
    <p:sldId id="825" r:id="rId16"/>
    <p:sldId id="818" r:id="rId17"/>
    <p:sldId id="834" r:id="rId18"/>
    <p:sldId id="102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0033CC"/>
    <a:srgbClr val="00FF99"/>
    <a:srgbClr val="996600"/>
    <a:srgbClr val="FF3300"/>
    <a:srgbClr val="FF7C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9702" autoAdjust="0"/>
    <p:restoredTop sz="64754" autoAdjust="0"/>
  </p:normalViewPr>
  <p:slideViewPr>
    <p:cSldViewPr snapToGrid="0">
      <p:cViewPr>
        <p:scale>
          <a:sx n="90" d="100"/>
          <a:sy n="90" d="100"/>
        </p:scale>
        <p:origin x="-1452" y="-7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7171A-76F4-4A26-81B4-123815494E53}" type="doc">
      <dgm:prSet loTypeId="urn:microsoft.com/office/officeart/2008/layout/PictureAccentList" loCatId="pictur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F5C2A7-6691-4032-BC67-00DF832CFF98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nhạy Steroid</a:t>
          </a:r>
          <a:endParaRPr lang="en-US" dirty="0">
            <a:solidFill>
              <a:schemeClr val="tx2"/>
            </a:solidFill>
          </a:endParaRPr>
        </a:p>
      </dgm:t>
    </dgm:pt>
    <dgm:pt modelId="{951739D2-DB01-4522-B4BF-C0202A91F875}" type="parTrans" cxnId="{24631F41-9111-4568-A65F-438A1F7FDFBA}">
      <dgm:prSet/>
      <dgm:spPr/>
      <dgm:t>
        <a:bodyPr/>
        <a:lstStyle/>
        <a:p>
          <a:endParaRPr lang="en-US"/>
        </a:p>
      </dgm:t>
    </dgm:pt>
    <dgm:pt modelId="{F13A3D9A-25AE-4896-9D72-7278D34F447F}" type="sibTrans" cxnId="{24631F41-9111-4568-A65F-438A1F7FDFBA}">
      <dgm:prSet/>
      <dgm:spPr/>
      <dgm:t>
        <a:bodyPr/>
        <a:lstStyle/>
        <a:p>
          <a:endParaRPr lang="en-US"/>
        </a:p>
      </dgm:t>
    </dgm:pt>
    <dgm:pt modelId="{0CEAB3B7-9834-494B-8029-A0045E05CDE2}">
      <dgm:prSet phldrT="[Text]"/>
      <dgm:spPr/>
      <dgm:t>
        <a:bodyPr/>
        <a:lstStyle/>
        <a:p>
          <a:r>
            <a:rPr lang="en-US" smtClean="0">
              <a:solidFill>
                <a:schemeClr val="bg2">
                  <a:lumMod val="95000"/>
                  <a:lumOff val="5000"/>
                </a:schemeClr>
              </a:solidFill>
            </a:rPr>
            <a:t>Hội chứng thận hư lệ thuộc Steroid</a:t>
          </a:r>
          <a:endParaRPr lang="en-US" dirty="0">
            <a:solidFill>
              <a:schemeClr val="bg2">
                <a:lumMod val="95000"/>
                <a:lumOff val="5000"/>
              </a:schemeClr>
            </a:solidFill>
          </a:endParaRPr>
        </a:p>
      </dgm:t>
    </dgm:pt>
    <dgm:pt modelId="{C89AFB21-5223-47BB-A4F9-60108B5CEFB7}" type="parTrans" cxnId="{BF6D43A2-68CA-46E3-AB7F-18B05101C6FC}">
      <dgm:prSet/>
      <dgm:spPr/>
      <dgm:t>
        <a:bodyPr/>
        <a:lstStyle/>
        <a:p>
          <a:endParaRPr lang="en-US"/>
        </a:p>
      </dgm:t>
    </dgm:pt>
    <dgm:pt modelId="{F27AF029-52B9-48FC-8BFF-0FF3D32F2245}" type="sibTrans" cxnId="{BF6D43A2-68CA-46E3-AB7F-18B05101C6FC}">
      <dgm:prSet/>
      <dgm:spPr/>
      <dgm:t>
        <a:bodyPr/>
        <a:lstStyle/>
        <a:p>
          <a:endParaRPr lang="en-US"/>
        </a:p>
      </dgm:t>
    </dgm:pt>
    <dgm:pt modelId="{89B3FA52-6EB2-4AC3-8404-CA3044D796C7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kháng trị</a:t>
          </a:r>
          <a:endParaRPr lang="en-US" dirty="0">
            <a:solidFill>
              <a:schemeClr val="tx2"/>
            </a:solidFill>
          </a:endParaRPr>
        </a:p>
      </dgm:t>
    </dgm:pt>
    <dgm:pt modelId="{12D2D02B-F952-48ED-A919-A40B6D796630}" type="parTrans" cxnId="{A2A272C2-4C34-4F07-8A8E-B9871ED7B3D0}">
      <dgm:prSet/>
      <dgm:spPr/>
      <dgm:t>
        <a:bodyPr/>
        <a:lstStyle/>
        <a:p>
          <a:endParaRPr lang="en-US"/>
        </a:p>
      </dgm:t>
    </dgm:pt>
    <dgm:pt modelId="{E33D225B-758B-45D4-88C1-3BEB19817F68}" type="sibTrans" cxnId="{A2A272C2-4C34-4F07-8A8E-B9871ED7B3D0}">
      <dgm:prSet/>
      <dgm:spPr/>
      <dgm:t>
        <a:bodyPr/>
        <a:lstStyle/>
        <a:p>
          <a:endParaRPr lang="en-US"/>
        </a:p>
      </dgm:t>
    </dgm:pt>
    <dgm:pt modelId="{A5E6E597-DB65-4068-B1C8-12405EE5AAA2}">
      <dgm:prSet phldrT="[Text]"/>
      <dgm:spPr>
        <a:solidFill>
          <a:schemeClr val="bg2"/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8DEF9EE2-6730-4BA4-814A-B6A6E5C2383A}" type="sibTrans" cxnId="{639E45AC-251F-4153-B350-FDB9DB9D05C5}">
      <dgm:prSet/>
      <dgm:spPr/>
      <dgm:t>
        <a:bodyPr/>
        <a:lstStyle/>
        <a:p>
          <a:endParaRPr lang="en-US"/>
        </a:p>
      </dgm:t>
    </dgm:pt>
    <dgm:pt modelId="{81C32799-6CB3-4A43-895A-96B206830CF2}" type="parTrans" cxnId="{639E45AC-251F-4153-B350-FDB9DB9D05C5}">
      <dgm:prSet/>
      <dgm:spPr/>
      <dgm:t>
        <a:bodyPr/>
        <a:lstStyle/>
        <a:p>
          <a:endParaRPr lang="en-US"/>
        </a:p>
      </dgm:t>
    </dgm:pt>
    <dgm:pt modelId="{A16920A4-70D0-4B04-BCAB-1907ED5159CD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kháng Steroid</a:t>
          </a:r>
          <a:endParaRPr lang="en-US" dirty="0">
            <a:solidFill>
              <a:schemeClr val="tx2"/>
            </a:solidFill>
          </a:endParaRPr>
        </a:p>
      </dgm:t>
    </dgm:pt>
    <dgm:pt modelId="{786EA651-7952-4008-B72E-D4780CC009EF}" type="parTrans" cxnId="{FC12BD16-A4FC-4BD7-8711-E6ECE0002CB2}">
      <dgm:prSet/>
      <dgm:spPr/>
      <dgm:t>
        <a:bodyPr/>
        <a:lstStyle/>
        <a:p>
          <a:endParaRPr lang="en-US"/>
        </a:p>
      </dgm:t>
    </dgm:pt>
    <dgm:pt modelId="{4F059D77-C36C-4879-BF50-BD1D8FFF3E71}" type="sibTrans" cxnId="{FC12BD16-A4FC-4BD7-8711-E6ECE0002CB2}">
      <dgm:prSet/>
      <dgm:spPr/>
      <dgm:t>
        <a:bodyPr/>
        <a:lstStyle/>
        <a:p>
          <a:endParaRPr lang="en-US"/>
        </a:p>
      </dgm:t>
    </dgm:pt>
    <dgm:pt modelId="{B1609C19-7912-4414-81DC-4B752D0713FD}" type="pres">
      <dgm:prSet presAssocID="{DBF7171A-76F4-4A26-81B4-123815494E5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30B80E-C726-4C14-A8D2-6EC92FA5C6C0}" type="pres">
      <dgm:prSet presAssocID="{A5E6E597-DB65-4068-B1C8-12405EE5AAA2}" presName="root" presStyleCnt="0">
        <dgm:presLayoutVars>
          <dgm:chMax/>
          <dgm:chPref val="4"/>
        </dgm:presLayoutVars>
      </dgm:prSet>
      <dgm:spPr/>
    </dgm:pt>
    <dgm:pt modelId="{7F969ACD-33F9-4B27-88EE-1C6FC0C3B922}" type="pres">
      <dgm:prSet presAssocID="{A5E6E597-DB65-4068-B1C8-12405EE5AAA2}" presName="rootComposite" presStyleCnt="0">
        <dgm:presLayoutVars/>
      </dgm:prSet>
      <dgm:spPr/>
    </dgm:pt>
    <dgm:pt modelId="{D39FF117-0B99-483D-9166-FCEC9A915CF5}" type="pres">
      <dgm:prSet presAssocID="{A5E6E597-DB65-4068-B1C8-12405EE5AAA2}" presName="rootText" presStyleLbl="node0" presStyleIdx="0" presStyleCnt="1" custScaleX="138566" custLinFactNeighborX="-94" custLinFactNeighborY="-115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2AD67A2-5006-4805-AF61-060D6A03ECF9}" type="pres">
      <dgm:prSet presAssocID="{A5E6E597-DB65-4068-B1C8-12405EE5AAA2}" presName="childShape" presStyleCnt="0">
        <dgm:presLayoutVars>
          <dgm:chMax val="0"/>
          <dgm:chPref val="0"/>
        </dgm:presLayoutVars>
      </dgm:prSet>
      <dgm:spPr/>
    </dgm:pt>
    <dgm:pt modelId="{6699ECFE-17EF-4F1D-A9CE-DFA093EC1134}" type="pres">
      <dgm:prSet presAssocID="{43F5C2A7-6691-4032-BC67-00DF832CFF98}" presName="childComposite" presStyleCnt="0">
        <dgm:presLayoutVars>
          <dgm:chMax val="0"/>
          <dgm:chPref val="0"/>
        </dgm:presLayoutVars>
      </dgm:prSet>
      <dgm:spPr/>
    </dgm:pt>
    <dgm:pt modelId="{39C50677-F2F5-4CCB-9E4E-4206702CB863}" type="pres">
      <dgm:prSet presAssocID="{43F5C2A7-6691-4032-BC67-00DF832CFF98}" presName="Image" presStyleLbl="node1" presStyleIdx="0" presStyleCnt="4"/>
      <dgm:spPr/>
    </dgm:pt>
    <dgm:pt modelId="{E01E9415-D86F-49D5-A879-D62B6C2F5092}" type="pres">
      <dgm:prSet presAssocID="{43F5C2A7-6691-4032-BC67-00DF832CFF98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93B34-9C04-4C20-8BDB-CE0B807D919E}" type="pres">
      <dgm:prSet presAssocID="{0CEAB3B7-9834-494B-8029-A0045E05CDE2}" presName="childComposite" presStyleCnt="0">
        <dgm:presLayoutVars>
          <dgm:chMax val="0"/>
          <dgm:chPref val="0"/>
        </dgm:presLayoutVars>
      </dgm:prSet>
      <dgm:spPr/>
    </dgm:pt>
    <dgm:pt modelId="{6A691F21-2DC9-4D60-A732-A4058CBB6A2E}" type="pres">
      <dgm:prSet presAssocID="{0CEAB3B7-9834-494B-8029-A0045E05CDE2}" presName="Image" presStyleLbl="node1" presStyleIdx="1" presStyleCnt="4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65E0811-6DF2-4FF3-B5EF-43E90999EC53}" type="pres">
      <dgm:prSet presAssocID="{0CEAB3B7-9834-494B-8029-A0045E05CDE2}" presName="childText" presStyleLbl="lnNode1" presStyleIdx="1" presStyleCnt="4" custLinFactNeighborY="13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5E7FB-02E4-44D5-8BB4-1E2A65FD4760}" type="pres">
      <dgm:prSet presAssocID="{A16920A4-70D0-4B04-BCAB-1907ED5159CD}" presName="childComposite" presStyleCnt="0">
        <dgm:presLayoutVars>
          <dgm:chMax val="0"/>
          <dgm:chPref val="0"/>
        </dgm:presLayoutVars>
      </dgm:prSet>
      <dgm:spPr/>
    </dgm:pt>
    <dgm:pt modelId="{804580A5-79D5-4D33-9305-14704DB1CEE4}" type="pres">
      <dgm:prSet presAssocID="{A16920A4-70D0-4B04-BCAB-1907ED5159CD}" presName="Image" presStyleLbl="node1" presStyleIdx="2" presStyleCnt="4"/>
      <dgm:spPr/>
    </dgm:pt>
    <dgm:pt modelId="{9E35FF88-29E1-4B3D-B608-ABEA54579E6C}" type="pres">
      <dgm:prSet presAssocID="{A16920A4-70D0-4B04-BCAB-1907ED5159CD}" presName="childText" presStyleLbl="lnNode1" presStyleIdx="2" presStyleCnt="4" custLinFactNeighborX="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5A26-2CC1-4525-A0CE-C3F091BC0D51}" type="pres">
      <dgm:prSet presAssocID="{89B3FA52-6EB2-4AC3-8404-CA3044D796C7}" presName="childComposite" presStyleCnt="0">
        <dgm:presLayoutVars>
          <dgm:chMax val="0"/>
          <dgm:chPref val="0"/>
        </dgm:presLayoutVars>
      </dgm:prSet>
      <dgm:spPr/>
    </dgm:pt>
    <dgm:pt modelId="{DC821E1D-3D49-4DD0-B3D3-7C33F0635B54}" type="pres">
      <dgm:prSet presAssocID="{89B3FA52-6EB2-4AC3-8404-CA3044D796C7}" presName="Image" presStyleLbl="node1" presStyleIdx="3" presStyleCnt="4"/>
      <dgm:spPr/>
    </dgm:pt>
    <dgm:pt modelId="{C82DE6F0-C9BE-45FF-BDE5-CD638650FAFB}" type="pres">
      <dgm:prSet presAssocID="{89B3FA52-6EB2-4AC3-8404-CA3044D796C7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9E45AC-251F-4153-B350-FDB9DB9D05C5}" srcId="{DBF7171A-76F4-4A26-81B4-123815494E53}" destId="{A5E6E597-DB65-4068-B1C8-12405EE5AAA2}" srcOrd="0" destOrd="0" parTransId="{81C32799-6CB3-4A43-895A-96B206830CF2}" sibTransId="{8DEF9EE2-6730-4BA4-814A-B6A6E5C2383A}"/>
    <dgm:cxn modelId="{A2A272C2-4C34-4F07-8A8E-B9871ED7B3D0}" srcId="{A5E6E597-DB65-4068-B1C8-12405EE5AAA2}" destId="{89B3FA52-6EB2-4AC3-8404-CA3044D796C7}" srcOrd="3" destOrd="0" parTransId="{12D2D02B-F952-48ED-A919-A40B6D796630}" sibTransId="{E33D225B-758B-45D4-88C1-3BEB19817F68}"/>
    <dgm:cxn modelId="{C82FE5F4-64E2-4283-89A5-D03A96229C8E}" type="presOf" srcId="{0CEAB3B7-9834-494B-8029-A0045E05CDE2}" destId="{F65E0811-6DF2-4FF3-B5EF-43E90999EC53}" srcOrd="0" destOrd="0" presId="urn:microsoft.com/office/officeart/2008/layout/PictureAccentList"/>
    <dgm:cxn modelId="{CBE9823A-BBE3-4B39-8658-0AE52AC8ADA4}" type="presOf" srcId="{A5E6E597-DB65-4068-B1C8-12405EE5AAA2}" destId="{D39FF117-0B99-483D-9166-FCEC9A915CF5}" srcOrd="0" destOrd="0" presId="urn:microsoft.com/office/officeart/2008/layout/PictureAccentList"/>
    <dgm:cxn modelId="{BF6D43A2-68CA-46E3-AB7F-18B05101C6FC}" srcId="{A5E6E597-DB65-4068-B1C8-12405EE5AAA2}" destId="{0CEAB3B7-9834-494B-8029-A0045E05CDE2}" srcOrd="1" destOrd="0" parTransId="{C89AFB21-5223-47BB-A4F9-60108B5CEFB7}" sibTransId="{F27AF029-52B9-48FC-8BFF-0FF3D32F2245}"/>
    <dgm:cxn modelId="{C54A6782-D304-43A8-8845-E12B8EDF9BF0}" type="presOf" srcId="{89B3FA52-6EB2-4AC3-8404-CA3044D796C7}" destId="{C82DE6F0-C9BE-45FF-BDE5-CD638650FAFB}" srcOrd="0" destOrd="0" presId="urn:microsoft.com/office/officeart/2008/layout/PictureAccentList"/>
    <dgm:cxn modelId="{FC12BD16-A4FC-4BD7-8711-E6ECE0002CB2}" srcId="{A5E6E597-DB65-4068-B1C8-12405EE5AAA2}" destId="{A16920A4-70D0-4B04-BCAB-1907ED5159CD}" srcOrd="2" destOrd="0" parTransId="{786EA651-7952-4008-B72E-D4780CC009EF}" sibTransId="{4F059D77-C36C-4879-BF50-BD1D8FFF3E71}"/>
    <dgm:cxn modelId="{24631F41-9111-4568-A65F-438A1F7FDFBA}" srcId="{A5E6E597-DB65-4068-B1C8-12405EE5AAA2}" destId="{43F5C2A7-6691-4032-BC67-00DF832CFF98}" srcOrd="0" destOrd="0" parTransId="{951739D2-DB01-4522-B4BF-C0202A91F875}" sibTransId="{F13A3D9A-25AE-4896-9D72-7278D34F447F}"/>
    <dgm:cxn modelId="{54DC6D50-5D45-45CB-B012-4F5AB9B34208}" type="presOf" srcId="{43F5C2A7-6691-4032-BC67-00DF832CFF98}" destId="{E01E9415-D86F-49D5-A879-D62B6C2F5092}" srcOrd="0" destOrd="0" presId="urn:microsoft.com/office/officeart/2008/layout/PictureAccentList"/>
    <dgm:cxn modelId="{5C95A348-A047-4A39-ACBC-25C43321F900}" type="presOf" srcId="{DBF7171A-76F4-4A26-81B4-123815494E53}" destId="{B1609C19-7912-4414-81DC-4B752D0713FD}" srcOrd="0" destOrd="0" presId="urn:microsoft.com/office/officeart/2008/layout/PictureAccentList"/>
    <dgm:cxn modelId="{481284FA-E234-49C1-81C8-05D034D4A329}" type="presOf" srcId="{A16920A4-70D0-4B04-BCAB-1907ED5159CD}" destId="{9E35FF88-29E1-4B3D-B608-ABEA54579E6C}" srcOrd="0" destOrd="0" presId="urn:microsoft.com/office/officeart/2008/layout/PictureAccentList"/>
    <dgm:cxn modelId="{85B9EDED-58F8-40BA-A8A3-0FF537AF129D}" type="presParOf" srcId="{B1609C19-7912-4414-81DC-4B752D0713FD}" destId="{CF30B80E-C726-4C14-A8D2-6EC92FA5C6C0}" srcOrd="0" destOrd="0" presId="urn:microsoft.com/office/officeart/2008/layout/PictureAccentList"/>
    <dgm:cxn modelId="{91E7D651-CD88-4126-BDED-6F664B0680F1}" type="presParOf" srcId="{CF30B80E-C726-4C14-A8D2-6EC92FA5C6C0}" destId="{7F969ACD-33F9-4B27-88EE-1C6FC0C3B922}" srcOrd="0" destOrd="0" presId="urn:microsoft.com/office/officeart/2008/layout/PictureAccentList"/>
    <dgm:cxn modelId="{43AE8A76-8A6E-43CD-B237-7B33E0CFE100}" type="presParOf" srcId="{7F969ACD-33F9-4B27-88EE-1C6FC0C3B922}" destId="{D39FF117-0B99-483D-9166-FCEC9A915CF5}" srcOrd="0" destOrd="0" presId="urn:microsoft.com/office/officeart/2008/layout/PictureAccentList"/>
    <dgm:cxn modelId="{8EF8D2D1-9F25-42AE-AEEF-1B726E467747}" type="presParOf" srcId="{CF30B80E-C726-4C14-A8D2-6EC92FA5C6C0}" destId="{62AD67A2-5006-4805-AF61-060D6A03ECF9}" srcOrd="1" destOrd="0" presId="urn:microsoft.com/office/officeart/2008/layout/PictureAccentList"/>
    <dgm:cxn modelId="{38888BF1-E867-4FB5-A57B-C81974A8CBC8}" type="presParOf" srcId="{62AD67A2-5006-4805-AF61-060D6A03ECF9}" destId="{6699ECFE-17EF-4F1D-A9CE-DFA093EC1134}" srcOrd="0" destOrd="0" presId="urn:microsoft.com/office/officeart/2008/layout/PictureAccentList"/>
    <dgm:cxn modelId="{4BC8C3AA-2A0B-42D4-AF3A-8A222A33A860}" type="presParOf" srcId="{6699ECFE-17EF-4F1D-A9CE-DFA093EC1134}" destId="{39C50677-F2F5-4CCB-9E4E-4206702CB863}" srcOrd="0" destOrd="0" presId="urn:microsoft.com/office/officeart/2008/layout/PictureAccentList"/>
    <dgm:cxn modelId="{6F2A69AB-C719-4B29-BA6C-64ADD2E91C9B}" type="presParOf" srcId="{6699ECFE-17EF-4F1D-A9CE-DFA093EC1134}" destId="{E01E9415-D86F-49D5-A879-D62B6C2F5092}" srcOrd="1" destOrd="0" presId="urn:microsoft.com/office/officeart/2008/layout/PictureAccentList"/>
    <dgm:cxn modelId="{CD3EBC49-DEAB-43BE-95A6-A348034F7C40}" type="presParOf" srcId="{62AD67A2-5006-4805-AF61-060D6A03ECF9}" destId="{9BF93B34-9C04-4C20-8BDB-CE0B807D919E}" srcOrd="1" destOrd="0" presId="urn:microsoft.com/office/officeart/2008/layout/PictureAccentList"/>
    <dgm:cxn modelId="{0EA30BB1-B3FC-41C0-9B38-2DD44DF59285}" type="presParOf" srcId="{9BF93B34-9C04-4C20-8BDB-CE0B807D919E}" destId="{6A691F21-2DC9-4D60-A732-A4058CBB6A2E}" srcOrd="0" destOrd="0" presId="urn:microsoft.com/office/officeart/2008/layout/PictureAccentList"/>
    <dgm:cxn modelId="{229A571B-5E81-4CDD-BB8D-8CF1B0697A05}" type="presParOf" srcId="{9BF93B34-9C04-4C20-8BDB-CE0B807D919E}" destId="{F65E0811-6DF2-4FF3-B5EF-43E90999EC53}" srcOrd="1" destOrd="0" presId="urn:microsoft.com/office/officeart/2008/layout/PictureAccentList"/>
    <dgm:cxn modelId="{7790D30E-F0AA-42E8-BC1B-82ECEA62222D}" type="presParOf" srcId="{62AD67A2-5006-4805-AF61-060D6A03ECF9}" destId="{AD95E7FB-02E4-44D5-8BB4-1E2A65FD4760}" srcOrd="2" destOrd="0" presId="urn:microsoft.com/office/officeart/2008/layout/PictureAccentList"/>
    <dgm:cxn modelId="{605A3F04-CFE0-4F5E-A37A-E46F9BE52A4B}" type="presParOf" srcId="{AD95E7FB-02E4-44D5-8BB4-1E2A65FD4760}" destId="{804580A5-79D5-4D33-9305-14704DB1CEE4}" srcOrd="0" destOrd="0" presId="urn:microsoft.com/office/officeart/2008/layout/PictureAccentList"/>
    <dgm:cxn modelId="{4FA34875-FE3B-4ACA-A387-F968B89C5D77}" type="presParOf" srcId="{AD95E7FB-02E4-44D5-8BB4-1E2A65FD4760}" destId="{9E35FF88-29E1-4B3D-B608-ABEA54579E6C}" srcOrd="1" destOrd="0" presId="urn:microsoft.com/office/officeart/2008/layout/PictureAccentList"/>
    <dgm:cxn modelId="{FBA447EE-18D9-4B9C-9E27-1821508D94B1}" type="presParOf" srcId="{62AD67A2-5006-4805-AF61-060D6A03ECF9}" destId="{3E715A26-2CC1-4525-A0CE-C3F091BC0D51}" srcOrd="3" destOrd="0" presId="urn:microsoft.com/office/officeart/2008/layout/PictureAccentList"/>
    <dgm:cxn modelId="{B22720D2-DF23-4A91-B18F-CF2310CF1FE5}" type="presParOf" srcId="{3E715A26-2CC1-4525-A0CE-C3F091BC0D51}" destId="{DC821E1D-3D49-4DD0-B3D3-7C33F0635B54}" srcOrd="0" destOrd="0" presId="urn:microsoft.com/office/officeart/2008/layout/PictureAccentList"/>
    <dgm:cxn modelId="{E3298037-D577-4867-BD1E-3325E8E6668B}" type="presParOf" srcId="{3E715A26-2CC1-4525-A0CE-C3F091BC0D51}" destId="{C82DE6F0-C9BE-45FF-BDE5-CD638650FAF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7171A-76F4-4A26-81B4-123815494E53}" type="doc">
      <dgm:prSet loTypeId="urn:microsoft.com/office/officeart/2008/layout/PictureAccentList" loCatId="pictur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E6E597-DB65-4068-B1C8-12405EE5AAA2}">
      <dgm:prSet phldrT="[Text]"/>
      <dgm:spPr>
        <a:solidFill>
          <a:schemeClr val="bg2"/>
        </a:solidFill>
      </dgm:spPr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81C32799-6CB3-4A43-895A-96B206830CF2}" type="parTrans" cxnId="{639E45AC-251F-4153-B350-FDB9DB9D05C5}">
      <dgm:prSet/>
      <dgm:spPr/>
      <dgm:t>
        <a:bodyPr/>
        <a:lstStyle/>
        <a:p>
          <a:endParaRPr lang="en-US"/>
        </a:p>
      </dgm:t>
    </dgm:pt>
    <dgm:pt modelId="{8DEF9EE2-6730-4BA4-814A-B6A6E5C2383A}" type="sibTrans" cxnId="{639E45AC-251F-4153-B350-FDB9DB9D05C5}">
      <dgm:prSet/>
      <dgm:spPr/>
      <dgm:t>
        <a:bodyPr/>
        <a:lstStyle/>
        <a:p>
          <a:endParaRPr lang="en-US"/>
        </a:p>
      </dgm:t>
    </dgm:pt>
    <dgm:pt modelId="{43F5C2A7-6691-4032-BC67-00DF832CFF98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nhạy steroid</a:t>
          </a:r>
          <a:endParaRPr lang="en-US" dirty="0">
            <a:solidFill>
              <a:schemeClr val="tx2"/>
            </a:solidFill>
          </a:endParaRPr>
        </a:p>
      </dgm:t>
    </dgm:pt>
    <dgm:pt modelId="{951739D2-DB01-4522-B4BF-C0202A91F875}" type="parTrans" cxnId="{24631F41-9111-4568-A65F-438A1F7FDFBA}">
      <dgm:prSet/>
      <dgm:spPr/>
      <dgm:t>
        <a:bodyPr/>
        <a:lstStyle/>
        <a:p>
          <a:endParaRPr lang="en-US"/>
        </a:p>
      </dgm:t>
    </dgm:pt>
    <dgm:pt modelId="{F13A3D9A-25AE-4896-9D72-7278D34F447F}" type="sibTrans" cxnId="{24631F41-9111-4568-A65F-438A1F7FDFBA}">
      <dgm:prSet/>
      <dgm:spPr/>
      <dgm:t>
        <a:bodyPr/>
        <a:lstStyle/>
        <a:p>
          <a:endParaRPr lang="en-US"/>
        </a:p>
      </dgm:t>
    </dgm:pt>
    <dgm:pt modelId="{0CEAB3B7-9834-494B-8029-A0045E05CDE2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lệ thuộc steroid</a:t>
          </a:r>
          <a:endParaRPr lang="en-US" dirty="0">
            <a:solidFill>
              <a:schemeClr val="tx2"/>
            </a:solidFill>
          </a:endParaRPr>
        </a:p>
      </dgm:t>
    </dgm:pt>
    <dgm:pt modelId="{C89AFB21-5223-47BB-A4F9-60108B5CEFB7}" type="parTrans" cxnId="{BF6D43A2-68CA-46E3-AB7F-18B05101C6FC}">
      <dgm:prSet/>
      <dgm:spPr/>
      <dgm:t>
        <a:bodyPr/>
        <a:lstStyle/>
        <a:p>
          <a:endParaRPr lang="en-US"/>
        </a:p>
      </dgm:t>
    </dgm:pt>
    <dgm:pt modelId="{F27AF029-52B9-48FC-8BFF-0FF3D32F2245}" type="sibTrans" cxnId="{BF6D43A2-68CA-46E3-AB7F-18B05101C6FC}">
      <dgm:prSet/>
      <dgm:spPr/>
      <dgm:t>
        <a:bodyPr/>
        <a:lstStyle/>
        <a:p>
          <a:endParaRPr lang="en-US"/>
        </a:p>
      </dgm:t>
    </dgm:pt>
    <dgm:pt modelId="{D5FCFA08-826D-4D82-B94C-10D4C7F1D415}">
      <dgm:prSet phldrT="[Text]"/>
      <dgm:spPr/>
      <dgm:t>
        <a:bodyPr/>
        <a:lstStyle/>
        <a:p>
          <a:r>
            <a:rPr lang="en-US" smtClean="0">
              <a:solidFill>
                <a:schemeClr val="bg2">
                  <a:lumMod val="95000"/>
                  <a:lumOff val="5000"/>
                </a:schemeClr>
              </a:solidFill>
            </a:rPr>
            <a:t>Hội chứng thận hư kháng steroid</a:t>
          </a:r>
          <a:endParaRPr lang="en-US" dirty="0">
            <a:solidFill>
              <a:schemeClr val="bg2">
                <a:lumMod val="95000"/>
                <a:lumOff val="5000"/>
              </a:schemeClr>
            </a:solidFill>
          </a:endParaRPr>
        </a:p>
      </dgm:t>
    </dgm:pt>
    <dgm:pt modelId="{07046F68-61CD-4E65-A51E-A73260A194F4}" type="parTrans" cxnId="{3E6F51C9-C9A8-4992-A584-47D09F1DB52A}">
      <dgm:prSet/>
      <dgm:spPr/>
      <dgm:t>
        <a:bodyPr/>
        <a:lstStyle/>
        <a:p>
          <a:endParaRPr lang="en-US"/>
        </a:p>
      </dgm:t>
    </dgm:pt>
    <dgm:pt modelId="{D7F9CA1C-5012-451F-B095-BA2311DD7DC5}" type="sibTrans" cxnId="{3E6F51C9-C9A8-4992-A584-47D09F1DB52A}">
      <dgm:prSet/>
      <dgm:spPr/>
      <dgm:t>
        <a:bodyPr/>
        <a:lstStyle/>
        <a:p>
          <a:endParaRPr lang="en-US"/>
        </a:p>
      </dgm:t>
    </dgm:pt>
    <dgm:pt modelId="{89B3FA52-6EB2-4AC3-8404-CA3044D796C7}">
      <dgm:prSet phldrT="[Text]"/>
      <dgm:spPr/>
      <dgm:t>
        <a:bodyPr/>
        <a:lstStyle/>
        <a:p>
          <a:r>
            <a:rPr lang="en-US" smtClean="0">
              <a:solidFill>
                <a:schemeClr val="tx2"/>
              </a:solidFill>
            </a:rPr>
            <a:t>Hội chứng thận hư kháng trị</a:t>
          </a:r>
          <a:endParaRPr lang="en-US" dirty="0">
            <a:solidFill>
              <a:schemeClr val="tx2"/>
            </a:solidFill>
          </a:endParaRPr>
        </a:p>
      </dgm:t>
    </dgm:pt>
    <dgm:pt modelId="{12D2D02B-F952-48ED-A919-A40B6D796630}" type="parTrans" cxnId="{A2A272C2-4C34-4F07-8A8E-B9871ED7B3D0}">
      <dgm:prSet/>
      <dgm:spPr/>
      <dgm:t>
        <a:bodyPr/>
        <a:lstStyle/>
        <a:p>
          <a:endParaRPr lang="en-US"/>
        </a:p>
      </dgm:t>
    </dgm:pt>
    <dgm:pt modelId="{E33D225B-758B-45D4-88C1-3BEB19817F68}" type="sibTrans" cxnId="{A2A272C2-4C34-4F07-8A8E-B9871ED7B3D0}">
      <dgm:prSet/>
      <dgm:spPr/>
      <dgm:t>
        <a:bodyPr/>
        <a:lstStyle/>
        <a:p>
          <a:endParaRPr lang="en-US"/>
        </a:p>
      </dgm:t>
    </dgm:pt>
    <dgm:pt modelId="{B1609C19-7912-4414-81DC-4B752D0713FD}" type="pres">
      <dgm:prSet presAssocID="{DBF7171A-76F4-4A26-81B4-123815494E5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30B80E-C726-4C14-A8D2-6EC92FA5C6C0}" type="pres">
      <dgm:prSet presAssocID="{A5E6E597-DB65-4068-B1C8-12405EE5AAA2}" presName="root" presStyleCnt="0">
        <dgm:presLayoutVars>
          <dgm:chMax/>
          <dgm:chPref val="4"/>
        </dgm:presLayoutVars>
      </dgm:prSet>
      <dgm:spPr/>
    </dgm:pt>
    <dgm:pt modelId="{7F969ACD-33F9-4B27-88EE-1C6FC0C3B922}" type="pres">
      <dgm:prSet presAssocID="{A5E6E597-DB65-4068-B1C8-12405EE5AAA2}" presName="rootComposite" presStyleCnt="0">
        <dgm:presLayoutVars/>
      </dgm:prSet>
      <dgm:spPr/>
    </dgm:pt>
    <dgm:pt modelId="{D39FF117-0B99-483D-9166-FCEC9A915CF5}" type="pres">
      <dgm:prSet presAssocID="{A5E6E597-DB65-4068-B1C8-12405EE5AAA2}" presName="rootText" presStyleLbl="node0" presStyleIdx="0" presStyleCnt="1" custScaleX="138566" custLinFactNeighborX="-94" custLinFactNeighborY="-1663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62AD67A2-5006-4805-AF61-060D6A03ECF9}" type="pres">
      <dgm:prSet presAssocID="{A5E6E597-DB65-4068-B1C8-12405EE5AAA2}" presName="childShape" presStyleCnt="0">
        <dgm:presLayoutVars>
          <dgm:chMax val="0"/>
          <dgm:chPref val="0"/>
        </dgm:presLayoutVars>
      </dgm:prSet>
      <dgm:spPr/>
    </dgm:pt>
    <dgm:pt modelId="{6699ECFE-17EF-4F1D-A9CE-DFA093EC1134}" type="pres">
      <dgm:prSet presAssocID="{43F5C2A7-6691-4032-BC67-00DF832CFF98}" presName="childComposite" presStyleCnt="0">
        <dgm:presLayoutVars>
          <dgm:chMax val="0"/>
          <dgm:chPref val="0"/>
        </dgm:presLayoutVars>
      </dgm:prSet>
      <dgm:spPr/>
    </dgm:pt>
    <dgm:pt modelId="{39C50677-F2F5-4CCB-9E4E-4206702CB863}" type="pres">
      <dgm:prSet presAssocID="{43F5C2A7-6691-4032-BC67-00DF832CFF98}" presName="Image" presStyleLbl="node1" presStyleIdx="0" presStyleCnt="4"/>
      <dgm:spPr/>
    </dgm:pt>
    <dgm:pt modelId="{E01E9415-D86F-49D5-A879-D62B6C2F5092}" type="pres">
      <dgm:prSet presAssocID="{43F5C2A7-6691-4032-BC67-00DF832CFF98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93B34-9C04-4C20-8BDB-CE0B807D919E}" type="pres">
      <dgm:prSet presAssocID="{0CEAB3B7-9834-494B-8029-A0045E05CDE2}" presName="childComposite" presStyleCnt="0">
        <dgm:presLayoutVars>
          <dgm:chMax val="0"/>
          <dgm:chPref val="0"/>
        </dgm:presLayoutVars>
      </dgm:prSet>
      <dgm:spPr/>
    </dgm:pt>
    <dgm:pt modelId="{6A691F21-2DC9-4D60-A732-A4058CBB6A2E}" type="pres">
      <dgm:prSet presAssocID="{0CEAB3B7-9834-494B-8029-A0045E05CDE2}" presName="Image" presStyleLbl="node1" presStyleIdx="1" presStyleCnt="4"/>
      <dgm:spPr/>
    </dgm:pt>
    <dgm:pt modelId="{F65E0811-6DF2-4FF3-B5EF-43E90999EC53}" type="pres">
      <dgm:prSet presAssocID="{0CEAB3B7-9834-494B-8029-A0045E05CDE2}" presName="childText" presStyleLbl="lnNode1" presStyleIdx="1" presStyleCnt="4" custLinFactNeighborY="13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00A83-889D-4164-A479-98D165D3A942}" type="pres">
      <dgm:prSet presAssocID="{D5FCFA08-826D-4D82-B94C-10D4C7F1D415}" presName="childComposite" presStyleCnt="0">
        <dgm:presLayoutVars>
          <dgm:chMax val="0"/>
          <dgm:chPref val="0"/>
        </dgm:presLayoutVars>
      </dgm:prSet>
      <dgm:spPr/>
    </dgm:pt>
    <dgm:pt modelId="{6EB228EF-D916-4AD4-B155-F01D3A94AC30}" type="pres">
      <dgm:prSet presAssocID="{D5FCFA08-826D-4D82-B94C-10D4C7F1D415}" presName="Image" presStyleLbl="node1" presStyleIdx="2" presStyleCnt="4"/>
      <dgm:spPr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</dgm:spPr>
    </dgm:pt>
    <dgm:pt modelId="{B61B5AB0-8AD9-4D9D-96A5-BED3DB14EDCB}" type="pres">
      <dgm:prSet presAssocID="{D5FCFA08-826D-4D82-B94C-10D4C7F1D415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5A26-2CC1-4525-A0CE-C3F091BC0D51}" type="pres">
      <dgm:prSet presAssocID="{89B3FA52-6EB2-4AC3-8404-CA3044D796C7}" presName="childComposite" presStyleCnt="0">
        <dgm:presLayoutVars>
          <dgm:chMax val="0"/>
          <dgm:chPref val="0"/>
        </dgm:presLayoutVars>
      </dgm:prSet>
      <dgm:spPr/>
    </dgm:pt>
    <dgm:pt modelId="{DC821E1D-3D49-4DD0-B3D3-7C33F0635B54}" type="pres">
      <dgm:prSet presAssocID="{89B3FA52-6EB2-4AC3-8404-CA3044D796C7}" presName="Image" presStyleLbl="node1" presStyleIdx="3" presStyleCnt="4"/>
      <dgm:spPr/>
    </dgm:pt>
    <dgm:pt modelId="{C82DE6F0-C9BE-45FF-BDE5-CD638650FAFB}" type="pres">
      <dgm:prSet presAssocID="{89B3FA52-6EB2-4AC3-8404-CA3044D796C7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631F41-9111-4568-A65F-438A1F7FDFBA}" srcId="{A5E6E597-DB65-4068-B1C8-12405EE5AAA2}" destId="{43F5C2A7-6691-4032-BC67-00DF832CFF98}" srcOrd="0" destOrd="0" parTransId="{951739D2-DB01-4522-B4BF-C0202A91F875}" sibTransId="{F13A3D9A-25AE-4896-9D72-7278D34F447F}"/>
    <dgm:cxn modelId="{BF6D43A2-68CA-46E3-AB7F-18B05101C6FC}" srcId="{A5E6E597-DB65-4068-B1C8-12405EE5AAA2}" destId="{0CEAB3B7-9834-494B-8029-A0045E05CDE2}" srcOrd="1" destOrd="0" parTransId="{C89AFB21-5223-47BB-A4F9-60108B5CEFB7}" sibTransId="{F27AF029-52B9-48FC-8BFF-0FF3D32F2245}"/>
    <dgm:cxn modelId="{639E45AC-251F-4153-B350-FDB9DB9D05C5}" srcId="{DBF7171A-76F4-4A26-81B4-123815494E53}" destId="{A5E6E597-DB65-4068-B1C8-12405EE5AAA2}" srcOrd="0" destOrd="0" parTransId="{81C32799-6CB3-4A43-895A-96B206830CF2}" sibTransId="{8DEF9EE2-6730-4BA4-814A-B6A6E5C2383A}"/>
    <dgm:cxn modelId="{904863FE-AB1A-4E67-BA6F-90C3F23532A8}" type="presOf" srcId="{D5FCFA08-826D-4D82-B94C-10D4C7F1D415}" destId="{B61B5AB0-8AD9-4D9D-96A5-BED3DB14EDCB}" srcOrd="0" destOrd="0" presId="urn:microsoft.com/office/officeart/2008/layout/PictureAccentList"/>
    <dgm:cxn modelId="{70E8237D-1338-4F3A-9AB4-B03A83FDAEF9}" type="presOf" srcId="{0CEAB3B7-9834-494B-8029-A0045E05CDE2}" destId="{F65E0811-6DF2-4FF3-B5EF-43E90999EC53}" srcOrd="0" destOrd="0" presId="urn:microsoft.com/office/officeart/2008/layout/PictureAccentList"/>
    <dgm:cxn modelId="{A2A272C2-4C34-4F07-8A8E-B9871ED7B3D0}" srcId="{A5E6E597-DB65-4068-B1C8-12405EE5AAA2}" destId="{89B3FA52-6EB2-4AC3-8404-CA3044D796C7}" srcOrd="3" destOrd="0" parTransId="{12D2D02B-F952-48ED-A919-A40B6D796630}" sibTransId="{E33D225B-758B-45D4-88C1-3BEB19817F68}"/>
    <dgm:cxn modelId="{E1109D23-BC33-4D7F-869F-D9C90C069001}" type="presOf" srcId="{89B3FA52-6EB2-4AC3-8404-CA3044D796C7}" destId="{C82DE6F0-C9BE-45FF-BDE5-CD638650FAFB}" srcOrd="0" destOrd="0" presId="urn:microsoft.com/office/officeart/2008/layout/PictureAccentList"/>
    <dgm:cxn modelId="{EC2CA44C-C419-4DFF-A010-850F4E589D3E}" type="presOf" srcId="{DBF7171A-76F4-4A26-81B4-123815494E53}" destId="{B1609C19-7912-4414-81DC-4B752D0713FD}" srcOrd="0" destOrd="0" presId="urn:microsoft.com/office/officeart/2008/layout/PictureAccentList"/>
    <dgm:cxn modelId="{FB53A4DD-8464-415B-B881-F8DCB3E2EFD4}" type="presOf" srcId="{43F5C2A7-6691-4032-BC67-00DF832CFF98}" destId="{E01E9415-D86F-49D5-A879-D62B6C2F5092}" srcOrd="0" destOrd="0" presId="urn:microsoft.com/office/officeart/2008/layout/PictureAccentList"/>
    <dgm:cxn modelId="{3E6F51C9-C9A8-4992-A584-47D09F1DB52A}" srcId="{A5E6E597-DB65-4068-B1C8-12405EE5AAA2}" destId="{D5FCFA08-826D-4D82-B94C-10D4C7F1D415}" srcOrd="2" destOrd="0" parTransId="{07046F68-61CD-4E65-A51E-A73260A194F4}" sibTransId="{D7F9CA1C-5012-451F-B095-BA2311DD7DC5}"/>
    <dgm:cxn modelId="{F86C614F-0691-43B6-8634-5E565E9D3AC0}" type="presOf" srcId="{A5E6E597-DB65-4068-B1C8-12405EE5AAA2}" destId="{D39FF117-0B99-483D-9166-FCEC9A915CF5}" srcOrd="0" destOrd="0" presId="urn:microsoft.com/office/officeart/2008/layout/PictureAccentList"/>
    <dgm:cxn modelId="{1460302B-C66C-4E45-BCBA-30E17F357024}" type="presParOf" srcId="{B1609C19-7912-4414-81DC-4B752D0713FD}" destId="{CF30B80E-C726-4C14-A8D2-6EC92FA5C6C0}" srcOrd="0" destOrd="0" presId="urn:microsoft.com/office/officeart/2008/layout/PictureAccentList"/>
    <dgm:cxn modelId="{44301633-1E22-4624-8448-81DA475E77A2}" type="presParOf" srcId="{CF30B80E-C726-4C14-A8D2-6EC92FA5C6C0}" destId="{7F969ACD-33F9-4B27-88EE-1C6FC0C3B922}" srcOrd="0" destOrd="0" presId="urn:microsoft.com/office/officeart/2008/layout/PictureAccentList"/>
    <dgm:cxn modelId="{93EE9AEC-043C-4A16-92F9-7F38F7EF8AD4}" type="presParOf" srcId="{7F969ACD-33F9-4B27-88EE-1C6FC0C3B922}" destId="{D39FF117-0B99-483D-9166-FCEC9A915CF5}" srcOrd="0" destOrd="0" presId="urn:microsoft.com/office/officeart/2008/layout/PictureAccentList"/>
    <dgm:cxn modelId="{23E28CB4-DFD3-4E43-8B1A-ABE5BBF03D7F}" type="presParOf" srcId="{CF30B80E-C726-4C14-A8D2-6EC92FA5C6C0}" destId="{62AD67A2-5006-4805-AF61-060D6A03ECF9}" srcOrd="1" destOrd="0" presId="urn:microsoft.com/office/officeart/2008/layout/PictureAccentList"/>
    <dgm:cxn modelId="{8C5EAE36-4456-42C1-A469-A3CC01473F9E}" type="presParOf" srcId="{62AD67A2-5006-4805-AF61-060D6A03ECF9}" destId="{6699ECFE-17EF-4F1D-A9CE-DFA093EC1134}" srcOrd="0" destOrd="0" presId="urn:microsoft.com/office/officeart/2008/layout/PictureAccentList"/>
    <dgm:cxn modelId="{546F2DC9-2C04-4805-A1ED-9B231456C903}" type="presParOf" srcId="{6699ECFE-17EF-4F1D-A9CE-DFA093EC1134}" destId="{39C50677-F2F5-4CCB-9E4E-4206702CB863}" srcOrd="0" destOrd="0" presId="urn:microsoft.com/office/officeart/2008/layout/PictureAccentList"/>
    <dgm:cxn modelId="{72CDAE3C-BD66-4057-84E7-D84C266C528F}" type="presParOf" srcId="{6699ECFE-17EF-4F1D-A9CE-DFA093EC1134}" destId="{E01E9415-D86F-49D5-A879-D62B6C2F5092}" srcOrd="1" destOrd="0" presId="urn:microsoft.com/office/officeart/2008/layout/PictureAccentList"/>
    <dgm:cxn modelId="{647FDA53-9B59-45EC-BA38-205E1489CC0F}" type="presParOf" srcId="{62AD67A2-5006-4805-AF61-060D6A03ECF9}" destId="{9BF93B34-9C04-4C20-8BDB-CE0B807D919E}" srcOrd="1" destOrd="0" presId="urn:microsoft.com/office/officeart/2008/layout/PictureAccentList"/>
    <dgm:cxn modelId="{DF982A22-0A8B-471D-8FE5-45AFDC5FFB7B}" type="presParOf" srcId="{9BF93B34-9C04-4C20-8BDB-CE0B807D919E}" destId="{6A691F21-2DC9-4D60-A732-A4058CBB6A2E}" srcOrd="0" destOrd="0" presId="urn:microsoft.com/office/officeart/2008/layout/PictureAccentList"/>
    <dgm:cxn modelId="{DE4AAA26-7DAC-4E58-BB91-C83FC055DB24}" type="presParOf" srcId="{9BF93B34-9C04-4C20-8BDB-CE0B807D919E}" destId="{F65E0811-6DF2-4FF3-B5EF-43E90999EC53}" srcOrd="1" destOrd="0" presId="urn:microsoft.com/office/officeart/2008/layout/PictureAccentList"/>
    <dgm:cxn modelId="{186515F9-8C80-4982-8CB1-E494908CDA07}" type="presParOf" srcId="{62AD67A2-5006-4805-AF61-060D6A03ECF9}" destId="{C6C00A83-889D-4164-A479-98D165D3A942}" srcOrd="2" destOrd="0" presId="urn:microsoft.com/office/officeart/2008/layout/PictureAccentList"/>
    <dgm:cxn modelId="{D87F88C3-2EDB-4ACD-9636-AFC91213EB89}" type="presParOf" srcId="{C6C00A83-889D-4164-A479-98D165D3A942}" destId="{6EB228EF-D916-4AD4-B155-F01D3A94AC30}" srcOrd="0" destOrd="0" presId="urn:microsoft.com/office/officeart/2008/layout/PictureAccentList"/>
    <dgm:cxn modelId="{6D13E282-6F4F-4786-961E-A1550AE990B8}" type="presParOf" srcId="{C6C00A83-889D-4164-A479-98D165D3A942}" destId="{B61B5AB0-8AD9-4D9D-96A5-BED3DB14EDCB}" srcOrd="1" destOrd="0" presId="urn:microsoft.com/office/officeart/2008/layout/PictureAccentList"/>
    <dgm:cxn modelId="{9CCB9433-A3AB-4E19-9A4A-2B84F8D79027}" type="presParOf" srcId="{62AD67A2-5006-4805-AF61-060D6A03ECF9}" destId="{3E715A26-2CC1-4525-A0CE-C3F091BC0D51}" srcOrd="3" destOrd="0" presId="urn:microsoft.com/office/officeart/2008/layout/PictureAccentList"/>
    <dgm:cxn modelId="{1432FD20-239A-49EB-B1BC-ECEA29226E97}" type="presParOf" srcId="{3E715A26-2CC1-4525-A0CE-C3F091BC0D51}" destId="{DC821E1D-3D49-4DD0-B3D3-7C33F0635B54}" srcOrd="0" destOrd="0" presId="urn:microsoft.com/office/officeart/2008/layout/PictureAccentList"/>
    <dgm:cxn modelId="{CE3A7E32-D68D-45E9-BC93-4E974A18A95F}" type="presParOf" srcId="{3E715A26-2CC1-4525-A0CE-C3F091BC0D51}" destId="{C82DE6F0-C9BE-45FF-BDE5-CD638650FAF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F117-0B99-483D-9166-FCEC9A915CF5}">
      <dsp:nvSpPr>
        <dsp:cNvPr id="0" name=""/>
        <dsp:cNvSpPr/>
      </dsp:nvSpPr>
      <dsp:spPr>
        <a:xfrm>
          <a:off x="0" y="0"/>
          <a:ext cx="9131650" cy="109835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>
            <a:solidFill>
              <a:schemeClr val="tx2"/>
            </a:solidFill>
          </a:endParaRPr>
        </a:p>
      </dsp:txBody>
      <dsp:txXfrm>
        <a:off x="32170" y="32170"/>
        <a:ext cx="9067310" cy="1034011"/>
      </dsp:txXfrm>
    </dsp:sp>
    <dsp:sp modelId="{39C50677-F2F5-4CCB-9E4E-4206702CB863}">
      <dsp:nvSpPr>
        <dsp:cNvPr id="0" name=""/>
        <dsp:cNvSpPr/>
      </dsp:nvSpPr>
      <dsp:spPr>
        <a:xfrm>
          <a:off x="1276945" y="1301621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1E9415-D86F-49D5-A879-D62B6C2F5092}">
      <dsp:nvSpPr>
        <dsp:cNvPr id="0" name=""/>
        <dsp:cNvSpPr/>
      </dsp:nvSpPr>
      <dsp:spPr>
        <a:xfrm>
          <a:off x="2441197" y="1301621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nhạy Steroid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494824" y="1355248"/>
        <a:ext cx="5318602" cy="991097"/>
      </dsp:txXfrm>
    </dsp:sp>
    <dsp:sp modelId="{6A691F21-2DC9-4D60-A732-A4058CBB6A2E}">
      <dsp:nvSpPr>
        <dsp:cNvPr id="0" name=""/>
        <dsp:cNvSpPr/>
      </dsp:nvSpPr>
      <dsp:spPr>
        <a:xfrm>
          <a:off x="1276945" y="2531774"/>
          <a:ext cx="1098351" cy="109835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5E0811-6DF2-4FF3-B5EF-43E90999EC53}">
      <dsp:nvSpPr>
        <dsp:cNvPr id="0" name=""/>
        <dsp:cNvSpPr/>
      </dsp:nvSpPr>
      <dsp:spPr>
        <a:xfrm>
          <a:off x="2441197" y="2546997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085722"/>
                <a:satOff val="16374"/>
                <a:lumOff val="-2614"/>
                <a:alphaOff val="0"/>
                <a:shade val="51000"/>
                <a:satMod val="130000"/>
              </a:schemeClr>
            </a:gs>
            <a:gs pos="80000">
              <a:schemeClr val="accent4">
                <a:hueOff val="3085722"/>
                <a:satOff val="16374"/>
                <a:lumOff val="-2614"/>
                <a:alphaOff val="0"/>
                <a:shade val="93000"/>
                <a:satMod val="130000"/>
              </a:schemeClr>
            </a:gs>
            <a:gs pos="100000">
              <a:schemeClr val="accent4">
                <a:hueOff val="3085722"/>
                <a:satOff val="16374"/>
                <a:lumOff val="-26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bg2">
                  <a:lumMod val="95000"/>
                  <a:lumOff val="5000"/>
                </a:schemeClr>
              </a:solidFill>
            </a:rPr>
            <a:t>Hội chứng thận hư lệ thuộc Steroid</a:t>
          </a:r>
          <a:endParaRPr lang="en-US" sz="2500" kern="1200" dirty="0">
            <a:solidFill>
              <a:schemeClr val="bg2">
                <a:lumMod val="95000"/>
                <a:lumOff val="5000"/>
              </a:schemeClr>
            </a:solidFill>
          </a:endParaRPr>
        </a:p>
      </dsp:txBody>
      <dsp:txXfrm>
        <a:off x="2494824" y="2600624"/>
        <a:ext cx="5318602" cy="991097"/>
      </dsp:txXfrm>
    </dsp:sp>
    <dsp:sp modelId="{804580A5-79D5-4D33-9305-14704DB1CEE4}">
      <dsp:nvSpPr>
        <dsp:cNvPr id="0" name=""/>
        <dsp:cNvSpPr/>
      </dsp:nvSpPr>
      <dsp:spPr>
        <a:xfrm>
          <a:off x="1276945" y="3761928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6171443"/>
                <a:satOff val="32748"/>
                <a:lumOff val="-5229"/>
                <a:alphaOff val="0"/>
                <a:shade val="51000"/>
                <a:satMod val="130000"/>
              </a:schemeClr>
            </a:gs>
            <a:gs pos="80000">
              <a:schemeClr val="accent4">
                <a:hueOff val="6171443"/>
                <a:satOff val="32748"/>
                <a:lumOff val="-5229"/>
                <a:alphaOff val="0"/>
                <a:shade val="93000"/>
                <a:satMod val="130000"/>
              </a:schemeClr>
            </a:gs>
            <a:gs pos="100000">
              <a:schemeClr val="accent4">
                <a:hueOff val="6171443"/>
                <a:satOff val="32748"/>
                <a:lumOff val="-5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35FF88-29E1-4B3D-B608-ABEA54579E6C}">
      <dsp:nvSpPr>
        <dsp:cNvPr id="0" name=""/>
        <dsp:cNvSpPr/>
      </dsp:nvSpPr>
      <dsp:spPr>
        <a:xfrm>
          <a:off x="2453894" y="3761928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6171443"/>
                <a:satOff val="32748"/>
                <a:lumOff val="-5229"/>
                <a:alphaOff val="0"/>
                <a:shade val="51000"/>
                <a:satMod val="130000"/>
              </a:schemeClr>
            </a:gs>
            <a:gs pos="80000">
              <a:schemeClr val="accent4">
                <a:hueOff val="6171443"/>
                <a:satOff val="32748"/>
                <a:lumOff val="-5229"/>
                <a:alphaOff val="0"/>
                <a:shade val="93000"/>
                <a:satMod val="130000"/>
              </a:schemeClr>
            </a:gs>
            <a:gs pos="100000">
              <a:schemeClr val="accent4">
                <a:hueOff val="6171443"/>
                <a:satOff val="32748"/>
                <a:lumOff val="-5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kháng Steroid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507521" y="3815555"/>
        <a:ext cx="5318602" cy="991097"/>
      </dsp:txXfrm>
    </dsp:sp>
    <dsp:sp modelId="{DC821E1D-3D49-4DD0-B3D3-7C33F0635B54}">
      <dsp:nvSpPr>
        <dsp:cNvPr id="0" name=""/>
        <dsp:cNvSpPr/>
      </dsp:nvSpPr>
      <dsp:spPr>
        <a:xfrm>
          <a:off x="1276945" y="4992082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9257164"/>
                <a:satOff val="49122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4">
                <a:hueOff val="9257164"/>
                <a:satOff val="49122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4">
                <a:hueOff val="9257164"/>
                <a:satOff val="49122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2DE6F0-C9BE-45FF-BDE5-CD638650FAFB}">
      <dsp:nvSpPr>
        <dsp:cNvPr id="0" name=""/>
        <dsp:cNvSpPr/>
      </dsp:nvSpPr>
      <dsp:spPr>
        <a:xfrm>
          <a:off x="2441197" y="4992082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9257164"/>
                <a:satOff val="49122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4">
                <a:hueOff val="9257164"/>
                <a:satOff val="49122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4">
                <a:hueOff val="9257164"/>
                <a:satOff val="49122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kháng trị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494824" y="5045709"/>
        <a:ext cx="5318602" cy="991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F117-0B99-483D-9166-FCEC9A915CF5}">
      <dsp:nvSpPr>
        <dsp:cNvPr id="0" name=""/>
        <dsp:cNvSpPr/>
      </dsp:nvSpPr>
      <dsp:spPr>
        <a:xfrm>
          <a:off x="0" y="0"/>
          <a:ext cx="9131650" cy="109835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>
            <a:solidFill>
              <a:schemeClr val="tx2"/>
            </a:solidFill>
          </a:endParaRPr>
        </a:p>
      </dsp:txBody>
      <dsp:txXfrm>
        <a:off x="32170" y="32170"/>
        <a:ext cx="9067310" cy="1034011"/>
      </dsp:txXfrm>
    </dsp:sp>
    <dsp:sp modelId="{39C50677-F2F5-4CCB-9E4E-4206702CB863}">
      <dsp:nvSpPr>
        <dsp:cNvPr id="0" name=""/>
        <dsp:cNvSpPr/>
      </dsp:nvSpPr>
      <dsp:spPr>
        <a:xfrm>
          <a:off x="1276945" y="1301621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1E9415-D86F-49D5-A879-D62B6C2F5092}">
      <dsp:nvSpPr>
        <dsp:cNvPr id="0" name=""/>
        <dsp:cNvSpPr/>
      </dsp:nvSpPr>
      <dsp:spPr>
        <a:xfrm>
          <a:off x="2441197" y="1301621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nhạy steroid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494824" y="1355248"/>
        <a:ext cx="5318602" cy="991097"/>
      </dsp:txXfrm>
    </dsp:sp>
    <dsp:sp modelId="{6A691F21-2DC9-4D60-A732-A4058CBB6A2E}">
      <dsp:nvSpPr>
        <dsp:cNvPr id="0" name=""/>
        <dsp:cNvSpPr/>
      </dsp:nvSpPr>
      <dsp:spPr>
        <a:xfrm>
          <a:off x="1276945" y="2531774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085722"/>
                <a:satOff val="16374"/>
                <a:lumOff val="-2614"/>
                <a:alphaOff val="0"/>
                <a:shade val="51000"/>
                <a:satMod val="130000"/>
              </a:schemeClr>
            </a:gs>
            <a:gs pos="80000">
              <a:schemeClr val="accent4">
                <a:hueOff val="3085722"/>
                <a:satOff val="16374"/>
                <a:lumOff val="-2614"/>
                <a:alphaOff val="0"/>
                <a:shade val="93000"/>
                <a:satMod val="130000"/>
              </a:schemeClr>
            </a:gs>
            <a:gs pos="100000">
              <a:schemeClr val="accent4">
                <a:hueOff val="3085722"/>
                <a:satOff val="16374"/>
                <a:lumOff val="-26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5E0811-6DF2-4FF3-B5EF-43E90999EC53}">
      <dsp:nvSpPr>
        <dsp:cNvPr id="0" name=""/>
        <dsp:cNvSpPr/>
      </dsp:nvSpPr>
      <dsp:spPr>
        <a:xfrm>
          <a:off x="2441197" y="2546997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3085722"/>
                <a:satOff val="16374"/>
                <a:lumOff val="-2614"/>
                <a:alphaOff val="0"/>
                <a:shade val="51000"/>
                <a:satMod val="130000"/>
              </a:schemeClr>
            </a:gs>
            <a:gs pos="80000">
              <a:schemeClr val="accent4">
                <a:hueOff val="3085722"/>
                <a:satOff val="16374"/>
                <a:lumOff val="-2614"/>
                <a:alphaOff val="0"/>
                <a:shade val="93000"/>
                <a:satMod val="130000"/>
              </a:schemeClr>
            </a:gs>
            <a:gs pos="100000">
              <a:schemeClr val="accent4">
                <a:hueOff val="3085722"/>
                <a:satOff val="16374"/>
                <a:lumOff val="-26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lệ thuộc steroid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494824" y="2600624"/>
        <a:ext cx="5318602" cy="991097"/>
      </dsp:txXfrm>
    </dsp:sp>
    <dsp:sp modelId="{6EB228EF-D916-4AD4-B155-F01D3A94AC30}">
      <dsp:nvSpPr>
        <dsp:cNvPr id="0" name=""/>
        <dsp:cNvSpPr/>
      </dsp:nvSpPr>
      <dsp:spPr>
        <a:xfrm>
          <a:off x="1276945" y="3761928"/>
          <a:ext cx="1098351" cy="109835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/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1B5AB0-8AD9-4D9D-96A5-BED3DB14EDCB}">
      <dsp:nvSpPr>
        <dsp:cNvPr id="0" name=""/>
        <dsp:cNvSpPr/>
      </dsp:nvSpPr>
      <dsp:spPr>
        <a:xfrm>
          <a:off x="2441197" y="3761928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6171443"/>
                <a:satOff val="32748"/>
                <a:lumOff val="-5229"/>
                <a:alphaOff val="0"/>
                <a:shade val="51000"/>
                <a:satMod val="130000"/>
              </a:schemeClr>
            </a:gs>
            <a:gs pos="80000">
              <a:schemeClr val="accent4">
                <a:hueOff val="6171443"/>
                <a:satOff val="32748"/>
                <a:lumOff val="-5229"/>
                <a:alphaOff val="0"/>
                <a:shade val="93000"/>
                <a:satMod val="130000"/>
              </a:schemeClr>
            </a:gs>
            <a:gs pos="100000">
              <a:schemeClr val="accent4">
                <a:hueOff val="6171443"/>
                <a:satOff val="32748"/>
                <a:lumOff val="-52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bg2">
                  <a:lumMod val="95000"/>
                  <a:lumOff val="5000"/>
                </a:schemeClr>
              </a:solidFill>
            </a:rPr>
            <a:t>Hội chứng thận hư kháng steroid</a:t>
          </a:r>
          <a:endParaRPr lang="en-US" sz="2500" kern="1200" dirty="0">
            <a:solidFill>
              <a:schemeClr val="bg2">
                <a:lumMod val="95000"/>
                <a:lumOff val="5000"/>
              </a:schemeClr>
            </a:solidFill>
          </a:endParaRPr>
        </a:p>
      </dsp:txBody>
      <dsp:txXfrm>
        <a:off x="2494824" y="3815555"/>
        <a:ext cx="5318602" cy="991097"/>
      </dsp:txXfrm>
    </dsp:sp>
    <dsp:sp modelId="{DC821E1D-3D49-4DD0-B3D3-7C33F0635B54}">
      <dsp:nvSpPr>
        <dsp:cNvPr id="0" name=""/>
        <dsp:cNvSpPr/>
      </dsp:nvSpPr>
      <dsp:spPr>
        <a:xfrm>
          <a:off x="1276945" y="4992082"/>
          <a:ext cx="1098351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9257164"/>
                <a:satOff val="49122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4">
                <a:hueOff val="9257164"/>
                <a:satOff val="49122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4">
                <a:hueOff val="9257164"/>
                <a:satOff val="49122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2DE6F0-C9BE-45FF-BDE5-CD638650FAFB}">
      <dsp:nvSpPr>
        <dsp:cNvPr id="0" name=""/>
        <dsp:cNvSpPr/>
      </dsp:nvSpPr>
      <dsp:spPr>
        <a:xfrm>
          <a:off x="2441197" y="4992082"/>
          <a:ext cx="5425856" cy="1098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9257164"/>
                <a:satOff val="49122"/>
                <a:lumOff val="-7843"/>
                <a:alphaOff val="0"/>
                <a:shade val="51000"/>
                <a:satMod val="130000"/>
              </a:schemeClr>
            </a:gs>
            <a:gs pos="80000">
              <a:schemeClr val="accent4">
                <a:hueOff val="9257164"/>
                <a:satOff val="49122"/>
                <a:lumOff val="-7843"/>
                <a:alphaOff val="0"/>
                <a:shade val="93000"/>
                <a:satMod val="130000"/>
              </a:schemeClr>
            </a:gs>
            <a:gs pos="100000">
              <a:schemeClr val="accent4">
                <a:hueOff val="9257164"/>
                <a:satOff val="49122"/>
                <a:lumOff val="-7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2"/>
              </a:solidFill>
            </a:rPr>
            <a:t>Hội chứng thận hư kháng trị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2494824" y="5045709"/>
        <a:ext cx="5318602" cy="99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1E8E55-3690-44E3-9BB8-6F72FBD93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9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4018995-708A-4067-94CB-2AABA3CB7CCE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future is therefore very promising for treating the difficult SLE patient, and we have to continually find a balance between treatment benefits and long-term complications in our patients.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3205D8-94A6-42BB-B053-F2469983BFC1}" type="slidenum">
              <a:rPr lang="en-US" sz="1200" smtClean="0">
                <a:latin typeface="Times New Roman" pitchFamily="18" charset="0"/>
              </a:rPr>
              <a:pPr/>
              <a:t>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Especially in children?  </a:t>
            </a:r>
          </a:p>
          <a:p>
            <a:r>
              <a:rPr lang="en-US" smtClean="0"/>
              <a:t>A major concern in children with severe lupus nephritis treated with aggressive immunosuppression is cumulative  cyclophosphamide and steroid-related toxicities.  This includes the problem of infections and infection-related mortality due to over-immunosuppression, as well as the long-term side effects especially on growth in children, osteoporosis, and the question of risk of infertility and malignancy.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E8077-8F05-4221-BD43-8E03D4907E89}" type="slidenum">
              <a:rPr lang="en-US"/>
              <a:pPr/>
              <a:t>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88BF5A-2933-40E2-84FD-35645E3121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Modified 6/6/2003 1830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842ED8-1EDD-4D67-A665-1DCC99A249A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Modified 6/6/2003 1830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78898-EB20-4775-A292-348A290190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Modified 6/6/2003 2145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42404-6AB8-45E5-9E6A-2224DA00C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F9C94-1F5D-4BBC-8F24-264D5799E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7BB1-4FCB-434E-A8DF-CC5641C3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7285-95C8-45F4-8567-21F717FAA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FFE8-3999-45AC-B881-751C4BF04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803DD-B3BE-4828-8D48-628019302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SG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EDAB-56C8-4EE2-AFD3-51E4A4231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SG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AB558-9ACA-48C9-B935-401A3AF66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SG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E73F-EBC9-4F7A-80D3-D77D6E9AF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7D23D-AA08-44AC-B199-0BF99A04F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A12E-9AFD-4866-BC38-3FAF8047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1C38-8356-4F79-BD92-D5BC95C7E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15642-74FD-4AD4-8E1E-597BFDAF7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28695-ACB5-44E6-A303-E258E511F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C85F8-79AB-4710-9276-440372849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F1A3D-D726-4B2C-A61A-C8E5E6A2D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47C4-08D0-4C59-9F2C-882D8F357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6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FCBBC5-B887-4780-9988-A18E9006E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75" r:id="rId1"/>
    <p:sldLayoutId id="2147486976" r:id="rId2"/>
    <p:sldLayoutId id="2147486977" r:id="rId3"/>
    <p:sldLayoutId id="2147486978" r:id="rId4"/>
    <p:sldLayoutId id="2147486979" r:id="rId5"/>
    <p:sldLayoutId id="2147486980" r:id="rId6"/>
    <p:sldLayoutId id="2147486981" r:id="rId7"/>
    <p:sldLayoutId id="2147486982" r:id="rId8"/>
    <p:sldLayoutId id="2147486983" r:id="rId9"/>
    <p:sldLayoutId id="2147486984" r:id="rId10"/>
    <p:sldLayoutId id="2147486985" r:id="rId11"/>
    <p:sldLayoutId id="2147486986" r:id="rId12"/>
    <p:sldLayoutId id="2147486987" r:id="rId13"/>
    <p:sldLayoutId id="2147486988" r:id="rId14"/>
    <p:sldLayoutId id="2147486989" r:id="rId15"/>
    <p:sldLayoutId id="2147486990" r:id="rId16"/>
    <p:sldLayoutId id="214748699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Excel_97-2003_Worksheet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m/url?sa=i&amp;rct=j&amp;q=cytokines&amp;source=images&amp;cd=&amp;cad=rja&amp;docid=ePMM9uqyhhAZpM&amp;tbnid=JIN-cPdUzTFhlM:&amp;ved=0CAUQjRw&amp;url=http://barefacedtruth.com/2012/06/29/cytokines-in-dermal-regenerative-medicine-part-1/&amp;ei=mSsBUomIBMTGrAfO44GQAg&amp;bvm=bv.50310824,d.bmk&amp;psig=AFQjCNGy5-IJto0yZpSnOmwhwrGPThlMkw&amp;ust=1375894805638065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1727745"/>
            <a:ext cx="8911244" cy="1315486"/>
          </a:xfr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r>
              <a:rPr lang="en-US" dirty="0"/>
              <a:t>TRÌNH </a:t>
            </a:r>
            <a:r>
              <a:rPr lang="en-US" dirty="0" smtClean="0"/>
              <a:t>BỆNH HỘI CHỨNG THẬN H</a:t>
            </a:r>
            <a:r>
              <a:rPr lang="vi-VN" dirty="0"/>
              <a:t>Ư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8243" y="4648422"/>
            <a:ext cx="640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kern="0" dirty="0"/>
              <a:t>SINH </a:t>
            </a:r>
            <a:r>
              <a:rPr lang="en-US" sz="2400" kern="0" dirty="0" smtClean="0"/>
              <a:t>VIÊN Y6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kern="0" dirty="0" smtClean="0"/>
              <a:t>NGÀY </a:t>
            </a:r>
            <a:r>
              <a:rPr lang="en-US" sz="2400" kern="0" dirty="0" smtClean="0"/>
              <a:t>25/2/2021</a:t>
            </a:r>
            <a:endParaRPr 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913" name="Group 65"/>
          <p:cNvGraphicFramePr>
            <a:graphicFrameLocks noGrp="1"/>
          </p:cNvGraphicFramePr>
          <p:nvPr>
            <p:ph type="tbl" idx="1"/>
          </p:nvPr>
        </p:nvGraphicFramePr>
        <p:xfrm>
          <a:off x="182563" y="1447800"/>
          <a:ext cx="8763000" cy="381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2680"/>
                <a:gridCol w="1524000"/>
                <a:gridCol w="1158240"/>
                <a:gridCol w="368808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Điều trị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Mức độ chứng cứ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Loại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Khuyến cáo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Cyclosporine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Hiệu quả tương tự những thuốc alkylating 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(2 RCTs)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Mycophenolate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+mn-cs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+mn-cs"/>
                        </a:rPr>
                        <a:t>Không khác biệt về tỷ lệ tái phát so với cyclosporine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+mn-cs"/>
                        </a:rPr>
                        <a:t>(single RCT)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Tacrolimus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+mn-cs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Không khác biệt so với cyclosporin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Rituximab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21.6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% tái phát sau khi số lượng tế bào B hồi phục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charset="0"/>
                <a:ea typeface="SimSun" pitchFamily="2" charset="-122"/>
              </a:rPr>
              <a:t>Phân tích gộp những tác dụng phụ của việc điều trị cyclophosphamide ở bệnh nhân HCTH nhạy steroid</a:t>
            </a:r>
          </a:p>
        </p:txBody>
      </p:sp>
      <p:graphicFrame>
        <p:nvGraphicFramePr>
          <p:cNvPr id="646147" name="Group 3"/>
          <p:cNvGraphicFramePr>
            <a:graphicFrameLocks noGrp="1"/>
          </p:cNvGraphicFramePr>
          <p:nvPr>
            <p:ph type="tbl" idx="1"/>
          </p:nvPr>
        </p:nvGraphicFramePr>
        <p:xfrm>
          <a:off x="293914" y="1730147"/>
          <a:ext cx="8512628" cy="373856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384539"/>
                <a:gridCol w="1538427"/>
                <a:gridCol w="1435865"/>
                <a:gridCol w="923056"/>
                <a:gridCol w="1230741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Tác dung phụ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95%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Tử vong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Patients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7/866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0-1.9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Rụng tóc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Courses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131/736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17.8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9.1-26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Giảm bạch cầu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Courses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210/619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32.4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0-100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Giảm tiểu cầu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Courses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5/241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2.1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0-12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Nhiễm trùng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Courses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9/609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0-11.8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Bệnh ác tính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Patients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2/866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0-0.4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 giật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Patients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0/866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Viêm bàng quang xuất huyết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Courses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22/762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0.1-5.3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anchorCtr="1" horzOverflow="overflow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812" name="Text Box 84"/>
          <p:cNvSpPr txBox="1">
            <a:spLocks noChangeArrowheads="1"/>
          </p:cNvSpPr>
          <p:nvPr/>
        </p:nvSpPr>
        <p:spPr bwMode="auto">
          <a:xfrm>
            <a:off x="304800" y="5786438"/>
            <a:ext cx="8763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FFFFFF"/>
                </a:solidFill>
                <a:latin typeface="Arial" charset="0"/>
                <a:ea typeface="SimSun" pitchFamily="2" charset="-122"/>
              </a:rPr>
              <a:t>*38 </a:t>
            </a:r>
            <a:r>
              <a:rPr kumimoji="1" lang="en-US" altLang="zh-CN" sz="1600" b="1">
                <a:solidFill>
                  <a:srgbClr val="FFFFFF"/>
                </a:solidFill>
                <a:latin typeface="Arial" charset="0"/>
                <a:ea typeface="SimSun" pitchFamily="2" charset="-122"/>
              </a:rPr>
              <a:t>nghiên cứu với tổng cộng 1504 bệnh nhân nhận 1573 đợt điều trị Cyclophosphamide</a:t>
            </a:r>
          </a:p>
        </p:txBody>
      </p:sp>
      <p:sp>
        <p:nvSpPr>
          <p:cNvPr id="119813" name="Text Box 85"/>
          <p:cNvSpPr txBox="1">
            <a:spLocks noChangeArrowheads="1"/>
          </p:cNvSpPr>
          <p:nvPr/>
        </p:nvSpPr>
        <p:spPr bwMode="auto">
          <a:xfrm>
            <a:off x="6553200" y="6400800"/>
            <a:ext cx="2514600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>
                <a:solidFill>
                  <a:srgbClr val="FFFF99"/>
                </a:solidFill>
                <a:latin typeface="Tahoma" pitchFamily="34" charset="0"/>
              </a:rPr>
              <a:t>(Latta K et al, 2001)</a:t>
            </a:r>
          </a:p>
        </p:txBody>
      </p:sp>
    </p:spTree>
    <p:extLst>
      <p:ext uri="{BB962C8B-B14F-4D97-AF65-F5344CB8AC3E}">
        <p14:creationId xmlns:p14="http://schemas.microsoft.com/office/powerpoint/2010/main" val="4391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Điều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trị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>
                <a:solidFill>
                  <a:srgbClr val="FFFF99"/>
                </a:solidFill>
                <a:ea typeface="SimSun" pitchFamily="2" charset="-122"/>
              </a:rPr>
              <a:t>bằng</a:t>
            </a:r>
            <a:r>
              <a:rPr lang="en-US" altLang="zh-CN" sz="2800" dirty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cyclophosphamide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uống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và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TTM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làm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tăng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nguy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cơ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vô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kinh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kéo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dài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ở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phụ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nữ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bị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bệnh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lupus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đỏ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hệ</a:t>
            </a:r>
            <a:r>
              <a:rPr lang="en-US" altLang="zh-CN" sz="2800" dirty="0" smtClean="0">
                <a:solidFill>
                  <a:srgbClr val="FFFF99"/>
                </a:solidFill>
                <a:ea typeface="SimSun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FF99"/>
                </a:solidFill>
                <a:ea typeface="SimSun" pitchFamily="2" charset="-122"/>
              </a:rPr>
              <a:t>thống</a:t>
            </a:r>
            <a:endParaRPr lang="en-US" altLang="zh-CN" sz="2800" dirty="0" smtClean="0">
              <a:solidFill>
                <a:srgbClr val="FFFF99"/>
              </a:solidFill>
              <a:ea typeface="SimSun" pitchFamily="2" charset="-122"/>
            </a:endParaRPr>
          </a:p>
        </p:txBody>
      </p:sp>
      <p:graphicFrame>
        <p:nvGraphicFramePr>
          <p:cNvPr id="2050" name="Object 85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88" y="1081088"/>
          <a:ext cx="9001125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4" imgW="9004572" imgH="5523455" progId="Excel.Sheet.8">
                  <p:embed/>
                </p:oleObj>
              </mc:Choice>
              <mc:Fallback>
                <p:oleObj r:id="rId4" imgW="9004572" imgH="5523455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081088"/>
                        <a:ext cx="9001125" cy="552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553200" y="43434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FF00"/>
                </a:solidFill>
                <a:latin typeface="Arial" charset="0"/>
                <a:ea typeface="SimSun" pitchFamily="2" charset="-122"/>
              </a:rPr>
              <a:t>Uống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400800" y="251460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CCCCFF"/>
                </a:solidFill>
                <a:latin typeface="Arial" charset="0"/>
                <a:ea typeface="SimSun" pitchFamily="2" charset="-122"/>
              </a:rPr>
              <a:t>TTM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324600" y="6553200"/>
            <a:ext cx="2819400" cy="33655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>
                <a:solidFill>
                  <a:srgbClr val="FFFF99"/>
                </a:solidFill>
                <a:latin typeface="Tahoma" pitchFamily="34" charset="0"/>
              </a:rPr>
              <a:t>(Katsifis GE et al, 2004)</a:t>
            </a:r>
          </a:p>
        </p:txBody>
      </p:sp>
    </p:spTree>
    <p:extLst>
      <p:ext uri="{BB962C8B-B14F-4D97-AF65-F5344CB8AC3E}">
        <p14:creationId xmlns:p14="http://schemas.microsoft.com/office/powerpoint/2010/main" val="4000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20"/>
          <p:cNvGrpSpPr>
            <a:grpSpLocks/>
          </p:cNvGrpSpPr>
          <p:nvPr/>
        </p:nvGrpSpPr>
        <p:grpSpPr bwMode="auto">
          <a:xfrm>
            <a:off x="-509588" y="406400"/>
            <a:ext cx="9620251" cy="6927850"/>
            <a:chOff x="-321" y="181"/>
            <a:chExt cx="6060" cy="4364"/>
          </a:xfrm>
        </p:grpSpPr>
        <p:graphicFrame>
          <p:nvGraphicFramePr>
            <p:cNvPr id="3074" name="Object 85"/>
            <p:cNvGraphicFramePr>
              <a:graphicFrameLocks noChangeAspect="1"/>
            </p:cNvGraphicFramePr>
            <p:nvPr/>
          </p:nvGraphicFramePr>
          <p:xfrm>
            <a:off x="-321" y="181"/>
            <a:ext cx="5994" cy="4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r:id="rId5" imgW="9516681" imgH="6925656" progId="Excel.Sheet.8">
                    <p:embed/>
                  </p:oleObj>
                </mc:Choice>
                <mc:Fallback>
                  <p:oleObj r:id="rId5" imgW="9516681" imgH="6925656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1" y="181"/>
                          <a:ext cx="5994" cy="4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" name="Group 19"/>
            <p:cNvGrpSpPr>
              <a:grpSpLocks/>
            </p:cNvGrpSpPr>
            <p:nvPr/>
          </p:nvGrpSpPr>
          <p:grpSpPr bwMode="auto">
            <a:xfrm>
              <a:off x="681" y="805"/>
              <a:ext cx="5058" cy="2824"/>
              <a:chOff x="681" y="805"/>
              <a:chExt cx="5058" cy="2824"/>
            </a:xfrm>
          </p:grpSpPr>
          <p:sp>
            <p:nvSpPr>
              <p:cNvPr id="3078" name="Text Box 4"/>
              <p:cNvSpPr txBox="1">
                <a:spLocks noChangeArrowheads="1"/>
              </p:cNvSpPr>
              <p:nvPr/>
            </p:nvSpPr>
            <p:spPr bwMode="auto">
              <a:xfrm>
                <a:off x="880" y="266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FFFFFF"/>
                    </a:solidFill>
                    <a:latin typeface="Arial" charset="0"/>
                  </a:rPr>
                  <a:t>79.5%</a:t>
                </a:r>
                <a:endParaRPr lang="en-US" sz="14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079" name="Text Box 5"/>
              <p:cNvSpPr txBox="1">
                <a:spLocks noChangeArrowheads="1"/>
              </p:cNvSpPr>
              <p:nvPr/>
            </p:nvSpPr>
            <p:spPr bwMode="auto">
              <a:xfrm>
                <a:off x="1872" y="805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FFFFFF"/>
                    </a:solidFill>
                    <a:latin typeface="Arial" charset="0"/>
                  </a:rPr>
                  <a:t>57.1%</a:t>
                </a:r>
                <a:endParaRPr lang="en-US" sz="14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080" name="Text Box 6"/>
              <p:cNvSpPr txBox="1">
                <a:spLocks noChangeArrowheads="1"/>
              </p:cNvSpPr>
              <p:nvPr/>
            </p:nvSpPr>
            <p:spPr bwMode="auto">
              <a:xfrm>
                <a:off x="1392" y="3305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FFFFFF"/>
                    </a:solidFill>
                    <a:latin typeface="Arial" charset="0"/>
                  </a:rPr>
                  <a:t>78.9%</a:t>
                </a:r>
                <a:endParaRPr lang="en-US" sz="14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081" name="Text Box 7"/>
              <p:cNvSpPr txBox="1">
                <a:spLocks noChangeArrowheads="1"/>
              </p:cNvSpPr>
              <p:nvPr/>
            </p:nvSpPr>
            <p:spPr bwMode="auto">
              <a:xfrm>
                <a:off x="681" y="141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FFFFFF"/>
                    </a:solidFill>
                    <a:latin typeface="Arial" charset="0"/>
                  </a:rPr>
                  <a:t>16.7%</a:t>
                </a:r>
                <a:endParaRPr lang="en-US" sz="14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082" name="Text Box 8"/>
              <p:cNvSpPr txBox="1">
                <a:spLocks noChangeArrowheads="1"/>
              </p:cNvSpPr>
              <p:nvPr/>
            </p:nvSpPr>
            <p:spPr bwMode="auto">
              <a:xfrm>
                <a:off x="921" y="2007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FFFFFF"/>
                    </a:solidFill>
                    <a:latin typeface="Arial" charset="0"/>
                  </a:rPr>
                  <a:t>53.8%</a:t>
                </a:r>
                <a:endParaRPr lang="en-US" sz="1400" b="1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3083" name="Text Box 14"/>
              <p:cNvSpPr txBox="1">
                <a:spLocks noChangeArrowheads="1"/>
              </p:cNvSpPr>
              <p:nvPr/>
            </p:nvSpPr>
            <p:spPr bwMode="auto">
              <a:xfrm>
                <a:off x="2076" y="2124"/>
                <a:ext cx="8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FF99"/>
                    </a:solidFill>
                    <a:latin typeface="Arial" charset="0"/>
                  </a:rPr>
                  <a:t>FU 2 yrs</a:t>
                </a:r>
              </a:p>
            </p:txBody>
          </p:sp>
          <p:sp>
            <p:nvSpPr>
              <p:cNvPr id="3084" name="Text Box 15"/>
              <p:cNvSpPr txBox="1">
                <a:spLocks noChangeArrowheads="1"/>
              </p:cNvSpPr>
              <p:nvPr/>
            </p:nvSpPr>
            <p:spPr bwMode="auto">
              <a:xfrm>
                <a:off x="1644" y="2790"/>
                <a:ext cx="124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FF99"/>
                    </a:solidFill>
                    <a:latin typeface="Arial" charset="0"/>
                  </a:rPr>
                  <a:t>FU 1.5-9.5 yrs</a:t>
                </a:r>
              </a:p>
            </p:txBody>
          </p:sp>
          <p:sp>
            <p:nvSpPr>
              <p:cNvPr id="3085" name="Text Box 16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100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FF99"/>
                    </a:solidFill>
                    <a:latin typeface="Arial" charset="0"/>
                  </a:rPr>
                  <a:t>FU 0.75-5.33 yrs</a:t>
                </a:r>
              </a:p>
            </p:txBody>
          </p:sp>
          <p:sp>
            <p:nvSpPr>
              <p:cNvPr id="3086" name="Text Box 17"/>
              <p:cNvSpPr txBox="1">
                <a:spLocks noChangeArrowheads="1"/>
              </p:cNvSpPr>
              <p:nvPr/>
            </p:nvSpPr>
            <p:spPr bwMode="auto">
              <a:xfrm>
                <a:off x="1955" y="1451"/>
                <a:ext cx="105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FF99"/>
                    </a:solidFill>
                    <a:latin typeface="Arial" charset="0"/>
                  </a:rPr>
                  <a:t>FU 1-3.4 yrs</a:t>
                </a:r>
              </a:p>
            </p:txBody>
          </p:sp>
          <p:sp>
            <p:nvSpPr>
              <p:cNvPr id="3087" name="Text Box 18"/>
              <p:cNvSpPr txBox="1">
                <a:spLocks noChangeArrowheads="1"/>
              </p:cNvSpPr>
              <p:nvPr/>
            </p:nvSpPr>
            <p:spPr bwMode="auto">
              <a:xfrm>
                <a:off x="4875" y="810"/>
                <a:ext cx="8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FFFF99"/>
                    </a:solidFill>
                    <a:latin typeface="Arial" charset="0"/>
                  </a:rPr>
                  <a:t>FU 0.3-5.3 yrs</a:t>
                </a:r>
              </a:p>
            </p:txBody>
          </p:sp>
        </p:grpSp>
      </p:grp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-11113" y="433388"/>
            <a:ext cx="8534401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smtClean="0"/>
              <a:t>16-80% trẻ HCTH vô căn có bằng chứng về độc tính của cyclosporin trên mô học. </a:t>
            </a:r>
          </a:p>
        </p:txBody>
      </p:sp>
    </p:spTree>
    <p:extLst>
      <p:ext uri="{BB962C8B-B14F-4D97-AF65-F5344CB8AC3E}">
        <p14:creationId xmlns:p14="http://schemas.microsoft.com/office/powerpoint/2010/main" val="3609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652463"/>
            <a:ext cx="9007475" cy="1143000"/>
          </a:xfrm>
          <a:solidFill>
            <a:schemeClr val="accent2"/>
          </a:solidFill>
        </p:spPr>
        <p:txBody>
          <a:bodyPr/>
          <a:lstStyle/>
          <a:p>
            <a:r>
              <a:rPr lang="en-US" sz="3600" dirty="0"/>
              <a:t>CÓ CẦN SINH THIẾT </a:t>
            </a:r>
            <a:r>
              <a:rPr lang="en-US" sz="3600" dirty="0" smtClean="0"/>
              <a:t>THẬN?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2307265"/>
            <a:ext cx="8483600" cy="3861760"/>
          </a:xfrm>
        </p:spPr>
        <p:txBody>
          <a:bodyPr/>
          <a:lstStyle/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vi-VN" dirty="0" smtClean="0"/>
              <a:t>đoán</a:t>
            </a:r>
            <a:r>
              <a:rPr lang="en-US" dirty="0" smtClean="0"/>
              <a:t>?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đổ</a:t>
            </a:r>
            <a:r>
              <a:rPr lang="en-US" dirty="0" smtClean="0"/>
              <a:t>i </a:t>
            </a:r>
            <a:r>
              <a:rPr lang="vi-VN" dirty="0" smtClean="0"/>
              <a:t>đ</a:t>
            </a:r>
            <a:r>
              <a:rPr lang="en-US" dirty="0" err="1" smtClean="0"/>
              <a:t>iều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?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 smtClean="0"/>
              <a:t>Giúp</a:t>
            </a:r>
            <a:r>
              <a:rPr lang="en-US" dirty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l</a:t>
            </a:r>
            <a:r>
              <a:rPr lang="vi-VN" dirty="0" smtClean="0"/>
              <a:t>ượ</a:t>
            </a:r>
            <a:r>
              <a:rPr lang="en-US" dirty="0" err="1" smtClean="0"/>
              <a:t>ng</a:t>
            </a:r>
            <a:r>
              <a:rPr lang="en-US" dirty="0" smtClean="0"/>
              <a:t>?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 smtClean="0"/>
              <a:t>Luôn</a:t>
            </a:r>
            <a:r>
              <a:rPr lang="en-US" dirty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/>
              <a:t> </a:t>
            </a:r>
            <a:r>
              <a:rPr lang="en-US" dirty="0" err="1" smtClean="0"/>
              <a:t>xét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chống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.</a:t>
            </a:r>
          </a:p>
          <a:p>
            <a:pPr marL="0" indent="0">
              <a:buClr>
                <a:srgbClr val="FFCC66"/>
              </a:buClr>
              <a:buSzPct val="60000"/>
              <a:buNone/>
            </a:pPr>
            <a:r>
              <a:rPr lang="en-US" dirty="0" smtClean="0"/>
              <a:t> 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76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lipArt Placeholder 4"/>
          <p:cNvGraphicFramePr>
            <a:graphicFrameLocks noGrp="1"/>
          </p:cNvGraphicFramePr>
          <p:nvPr>
            <p:ph type="clipArt" sz="half" idx="4294967295"/>
          </p:nvPr>
        </p:nvGraphicFramePr>
        <p:xfrm>
          <a:off x="0" y="136525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Điều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trị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ban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đầu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HCTH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vô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căn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ở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trẻ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Tahoma" pitchFamily="34" charset="0"/>
              </a:rPr>
              <a:t>em</a:t>
            </a:r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28600" y="2043113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Prednisone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2mg/kg/</a:t>
            </a:r>
            <a:r>
              <a:rPr lang="en-US" sz="2400" dirty="0" err="1" smtClean="0">
                <a:solidFill>
                  <a:srgbClr val="FFFFFF"/>
                </a:solidFill>
                <a:latin typeface="Tahoma" pitchFamily="34" charset="0"/>
              </a:rPr>
              <a:t>ngày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 (</a:t>
            </a:r>
            <a:r>
              <a:rPr lang="en-US" sz="2400" dirty="0" err="1" smtClean="0">
                <a:solidFill>
                  <a:srgbClr val="FFFFFF"/>
                </a:solidFill>
                <a:latin typeface="Tahoma" pitchFamily="34" charset="0"/>
              </a:rPr>
              <a:t>tối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đa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60 mg/</a:t>
            </a:r>
            <a:r>
              <a:rPr lang="en-US" sz="2400" dirty="0" err="1" smtClean="0">
                <a:solidFill>
                  <a:srgbClr val="FFFFFF"/>
                </a:solidFill>
                <a:latin typeface="Tahoma" pitchFamily="34" charset="0"/>
              </a:rPr>
              <a:t>ngày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)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x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4-8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tuần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theo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sau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Prednisone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1.5 mg/kg/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cách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</a:rPr>
              <a:t>ngày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</a:rPr>
              <a:t> x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</a:rPr>
              <a:t>4-8 </a:t>
            </a:r>
            <a:r>
              <a:rPr lang="en-US" sz="2400" dirty="0" err="1" smtClean="0">
                <a:solidFill>
                  <a:srgbClr val="FFFFFF"/>
                </a:solidFill>
                <a:latin typeface="Tahoma" pitchFamily="34" charset="0"/>
              </a:rPr>
              <a:t>tuần</a:t>
            </a:r>
            <a:endParaRPr lang="en-US" sz="2400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6020" name="Text Box 8"/>
          <p:cNvSpPr txBox="1">
            <a:spLocks noChangeArrowheads="1"/>
          </p:cNvSpPr>
          <p:nvPr/>
        </p:nvSpPr>
        <p:spPr bwMode="auto">
          <a:xfrm>
            <a:off x="1563688" y="3709988"/>
            <a:ext cx="2286000" cy="830262"/>
          </a:xfrm>
          <a:prstGeom prst="rect">
            <a:avLst/>
          </a:prstGeom>
          <a:gradFill rotWithShape="1">
            <a:gsLst>
              <a:gs pos="0">
                <a:srgbClr val="00185E"/>
              </a:gs>
              <a:gs pos="5000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solidFill>
                  <a:srgbClr val="B2B2B2"/>
                </a:solidFill>
                <a:latin typeface="Tahoma" pitchFamily="34" charset="0"/>
              </a:rPr>
              <a:t>Đáp</a:t>
            </a:r>
            <a:r>
              <a:rPr lang="en-US" sz="2400" dirty="0">
                <a:solidFill>
                  <a:srgbClr val="B2B2B2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B2B2B2"/>
                </a:solidFill>
                <a:latin typeface="Tahoma" pitchFamily="34" charset="0"/>
              </a:rPr>
              <a:t>ứng</a:t>
            </a:r>
            <a:r>
              <a:rPr lang="en-US" sz="2400" dirty="0">
                <a:solidFill>
                  <a:srgbClr val="B2B2B2"/>
                </a:solidFill>
                <a:latin typeface="Tahoma" pitchFamily="34" charset="0"/>
              </a:rPr>
              <a:t> steroid (</a:t>
            </a:r>
            <a:r>
              <a:rPr lang="en-US" sz="2400" dirty="0" smtClean="0">
                <a:solidFill>
                  <a:srgbClr val="B2B2B2"/>
                </a:solidFill>
                <a:latin typeface="Tahoma" pitchFamily="34" charset="0"/>
              </a:rPr>
              <a:t>90%)</a:t>
            </a:r>
            <a:endParaRPr lang="en-US" sz="2400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86021" name="Text Box 9"/>
          <p:cNvSpPr txBox="1">
            <a:spLocks noChangeArrowheads="1"/>
          </p:cNvSpPr>
          <p:nvPr/>
        </p:nvSpPr>
        <p:spPr bwMode="auto">
          <a:xfrm>
            <a:off x="5449888" y="3821113"/>
            <a:ext cx="2482000" cy="830997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Kháng</a:t>
            </a:r>
            <a:r>
              <a:rPr lang="en-US" sz="2400" dirty="0">
                <a:solidFill>
                  <a:srgbClr val="FFFF00"/>
                </a:solidFill>
                <a:latin typeface="Tahoma" pitchFamily="34" charset="0"/>
              </a:rPr>
              <a:t> steroid </a:t>
            </a:r>
            <a:r>
              <a:rPr lang="en-US" sz="2400" dirty="0" smtClean="0">
                <a:solidFill>
                  <a:srgbClr val="FFFF00"/>
                </a:solidFill>
                <a:latin typeface="Tahoma" pitchFamily="34" charset="0"/>
              </a:rPr>
              <a:t>(10%)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5562600" y="5403799"/>
            <a:ext cx="187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rgbClr val="FFFF00"/>
                </a:solidFill>
                <a:latin typeface="Tahoma" pitchFamily="34" charset="0"/>
                <a:cs typeface="Arial"/>
              </a:rPr>
              <a:t>Sinh thiết thận </a:t>
            </a:r>
            <a:endParaRPr lang="en-US" sz="2800" b="1" dirty="0">
              <a:solidFill>
                <a:srgbClr val="FFFF00"/>
              </a:solidFill>
              <a:latin typeface="Tahoma" pitchFamily="34" charset="0"/>
              <a:cs typeface="Arial"/>
            </a:endParaRPr>
          </a:p>
        </p:txBody>
      </p:sp>
      <p:sp>
        <p:nvSpPr>
          <p:cNvPr id="86023" name="AutoShape 37"/>
          <p:cNvSpPr>
            <a:spLocks noChangeArrowheads="1"/>
          </p:cNvSpPr>
          <p:nvPr/>
        </p:nvSpPr>
        <p:spPr bwMode="auto">
          <a:xfrm rot="5400000">
            <a:off x="6215063" y="4897866"/>
            <a:ext cx="8382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341031" name="AutoShape 39"/>
          <p:cNvSpPr>
            <a:spLocks noChangeArrowheads="1"/>
          </p:cNvSpPr>
          <p:nvPr/>
        </p:nvSpPr>
        <p:spPr bwMode="auto">
          <a:xfrm rot="5400000">
            <a:off x="4119563" y="1455738"/>
            <a:ext cx="838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>
              <a:solidFill>
                <a:srgbClr val="FFFFFF"/>
              </a:solidFill>
              <a:cs typeface="Arial"/>
            </a:endParaRPr>
          </a:p>
        </p:txBody>
      </p:sp>
      <p:sp>
        <p:nvSpPr>
          <p:cNvPr id="341032" name="AutoShape 40"/>
          <p:cNvSpPr>
            <a:spLocks noChangeArrowheads="1"/>
          </p:cNvSpPr>
          <p:nvPr/>
        </p:nvSpPr>
        <p:spPr bwMode="auto">
          <a:xfrm rot="8253826">
            <a:off x="2743200" y="3081338"/>
            <a:ext cx="838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>
              <a:solidFill>
                <a:srgbClr val="FFFFFF"/>
              </a:solidFill>
              <a:cs typeface="Arial"/>
            </a:endParaRPr>
          </a:p>
        </p:txBody>
      </p:sp>
      <p:sp>
        <p:nvSpPr>
          <p:cNvPr id="341033" name="AutoShape 41"/>
          <p:cNvSpPr>
            <a:spLocks noChangeArrowheads="1"/>
          </p:cNvSpPr>
          <p:nvPr/>
        </p:nvSpPr>
        <p:spPr bwMode="auto">
          <a:xfrm rot="13346174" flipH="1">
            <a:off x="5486400" y="3043238"/>
            <a:ext cx="838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SG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http://barefacedtruth.com/wp-content/uploads/2012/06/cytokin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" y="0"/>
            <a:ext cx="9144000" cy="679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338" y="14288"/>
            <a:ext cx="9144000" cy="6794500"/>
          </a:xfrm>
          <a:prstGeom prst="rect">
            <a:avLst/>
          </a:prstGeom>
          <a:solidFill>
            <a:schemeClr val="tx2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1950"/>
            <a:ext cx="8763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Phác đồ điều trị HCTH kháng steroid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90625"/>
            <a:ext cx="8610600" cy="5791200"/>
          </a:xfrm>
        </p:spPr>
        <p:txBody>
          <a:bodyPr/>
          <a:lstStyle/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Alkylating agents uống: cyclophosphamide, chlorambucil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Ức chế tổng hợp purine uống: azathioprine, mycophenolate mofetil 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TTM methylprednisolone hoặc dexamethasone có/hoặc không có uống alkylating agents 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TTM cyclophosphamide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Ức chế Calcineurin: cyclosporine, tacrolimus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Ức chế ACE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Lọc huyết tương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US" sz="2800" smtClean="0"/>
              <a:t>Rituximab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en-US" sz="2800" smtClean="0"/>
          </a:p>
          <a:p>
            <a:pPr eaLnBrk="1" hangingPunct="1">
              <a:buFontTx/>
              <a:buBlip>
                <a:blip r:embed="rId4"/>
              </a:buBlip>
            </a:pP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>
            <a:off x="5810250" y="4532313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5257800" y="41513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2100" name="Group 5"/>
          <p:cNvGrpSpPr>
            <a:grpSpLocks/>
          </p:cNvGrpSpPr>
          <p:nvPr/>
        </p:nvGrpSpPr>
        <p:grpSpPr bwMode="auto">
          <a:xfrm>
            <a:off x="1803400" y="1258888"/>
            <a:ext cx="5918200" cy="679450"/>
            <a:chOff x="1264" y="896"/>
            <a:chExt cx="3728" cy="656"/>
          </a:xfrm>
        </p:grpSpPr>
        <p:sp>
          <p:nvSpPr>
            <p:cNvPr id="132127" name="Rectangle 6"/>
            <p:cNvSpPr>
              <a:spLocks noChangeArrowheads="1"/>
            </p:cNvSpPr>
            <p:nvPr/>
          </p:nvSpPr>
          <p:spPr bwMode="auto">
            <a:xfrm>
              <a:off x="1264" y="896"/>
              <a:ext cx="3728" cy="656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>
                <a:solidFill>
                  <a:srgbClr val="FFFFFF"/>
                </a:solidFill>
              </a:endParaRPr>
            </a:p>
          </p:txBody>
        </p:sp>
        <p:sp>
          <p:nvSpPr>
            <p:cNvPr id="132128" name="Text Box 7"/>
            <p:cNvSpPr txBox="1">
              <a:spLocks noChangeArrowheads="1"/>
            </p:cNvSpPr>
            <p:nvPr/>
          </p:nvSpPr>
          <p:spPr bwMode="auto">
            <a:xfrm>
              <a:off x="1272" y="896"/>
              <a:ext cx="1960" cy="624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3300"/>
                  </a:solidFill>
                  <a:latin typeface="Arial" charset="0"/>
                </a:rPr>
                <a:t>Xem xét xn gen, hội chứng FSGS?</a:t>
              </a:r>
            </a:p>
          </p:txBody>
        </p:sp>
        <p:sp>
          <p:nvSpPr>
            <p:cNvPr id="132129" name="Text Box 8"/>
            <p:cNvSpPr txBox="1">
              <a:spLocks noChangeArrowheads="1"/>
            </p:cNvSpPr>
            <p:nvPr/>
          </p:nvSpPr>
          <p:spPr bwMode="auto">
            <a:xfrm>
              <a:off x="3129" y="896"/>
              <a:ext cx="1855" cy="624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>
                  <a:solidFill>
                    <a:srgbClr val="003300"/>
                  </a:solidFill>
                  <a:latin typeface="Arial" charset="0"/>
                </a:rPr>
                <a:t>Loại trừ những bệnh nền khác dẫn đến FSGS</a:t>
              </a:r>
            </a:p>
          </p:txBody>
        </p:sp>
      </p:grpSp>
      <p:sp>
        <p:nvSpPr>
          <p:cNvPr id="132101" name="Text Box 9"/>
          <p:cNvSpPr txBox="1">
            <a:spLocks noChangeArrowheads="1"/>
          </p:cNvSpPr>
          <p:nvPr/>
        </p:nvSpPr>
        <p:spPr bwMode="auto">
          <a:xfrm>
            <a:off x="239713" y="2505075"/>
            <a:ext cx="2857500" cy="646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Có đột biến ở podocin, WT1, CD2AP, TRPC6, etc</a:t>
            </a:r>
          </a:p>
        </p:txBody>
      </p:sp>
      <p:sp>
        <p:nvSpPr>
          <p:cNvPr id="132102" name="Text Box 10"/>
          <p:cNvSpPr txBox="1">
            <a:spLocks noChangeArrowheads="1"/>
          </p:cNvSpPr>
          <p:nvPr/>
        </p:nvSpPr>
        <p:spPr bwMode="auto">
          <a:xfrm>
            <a:off x="0" y="3995738"/>
            <a:ext cx="1941513" cy="1754326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Theo dõi cẩn thận, điều trị giảm đạm niệu với UCMC, </a:t>
            </a:r>
            <a:r>
              <a:rPr lang="en-US" sz="1800" smtClean="0">
                <a:solidFill>
                  <a:srgbClr val="003300"/>
                </a:solidFill>
                <a:latin typeface="Arial" charset="0"/>
              </a:rPr>
              <a:t>ức </a:t>
            </a:r>
            <a:r>
              <a:rPr lang="en-US" sz="1800">
                <a:solidFill>
                  <a:srgbClr val="003300"/>
                </a:solidFill>
                <a:latin typeface="Arial" charset="0"/>
              </a:rPr>
              <a:t>chế thụ thể angiotensin</a:t>
            </a:r>
            <a:endParaRPr lang="en-US" sz="1800">
              <a:solidFill>
                <a:srgbClr val="7878DE"/>
              </a:solidFill>
              <a:latin typeface="Arial" charset="0"/>
            </a:endParaRPr>
          </a:p>
        </p:txBody>
      </p:sp>
      <p:sp>
        <p:nvSpPr>
          <p:cNvPr id="132103" name="Text Box 11"/>
          <p:cNvSpPr txBox="1">
            <a:spLocks noChangeArrowheads="1"/>
          </p:cNvSpPr>
          <p:nvPr/>
        </p:nvSpPr>
        <p:spPr bwMode="auto">
          <a:xfrm>
            <a:off x="5664200" y="2538413"/>
            <a:ext cx="2603500" cy="923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Không thưc hiện, không có khả năng thực hiện, âm tính</a:t>
            </a:r>
          </a:p>
        </p:txBody>
      </p:sp>
      <p:sp>
        <p:nvSpPr>
          <p:cNvPr id="132104" name="Text Box 12"/>
          <p:cNvSpPr txBox="1">
            <a:spLocks noChangeArrowheads="1"/>
          </p:cNvSpPr>
          <p:nvPr/>
        </p:nvSpPr>
        <p:spPr bwMode="auto">
          <a:xfrm>
            <a:off x="5676900" y="3694113"/>
            <a:ext cx="3111500" cy="1062037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Điều trị thử với CNI, 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kết hợp với prednisolone ít nhất 6 tháng</a:t>
            </a:r>
          </a:p>
        </p:txBody>
      </p:sp>
      <p:sp>
        <p:nvSpPr>
          <p:cNvPr id="132105" name="Text Box 13"/>
          <p:cNvSpPr txBox="1">
            <a:spLocks noChangeArrowheads="1"/>
          </p:cNvSpPr>
          <p:nvPr/>
        </p:nvSpPr>
        <p:spPr bwMode="auto">
          <a:xfrm>
            <a:off x="6411913" y="5311775"/>
            <a:ext cx="2425700" cy="646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Tiếp tục phác đồ lâu dài</a:t>
            </a:r>
          </a:p>
        </p:txBody>
      </p:sp>
      <p:sp>
        <p:nvSpPr>
          <p:cNvPr id="132106" name="Text Box 14"/>
          <p:cNvSpPr txBox="1">
            <a:spLocks noChangeArrowheads="1"/>
          </p:cNvSpPr>
          <p:nvPr/>
        </p:nvSpPr>
        <p:spPr bwMode="auto">
          <a:xfrm>
            <a:off x="4333875" y="3973513"/>
            <a:ext cx="1020763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3300"/>
                </a:solidFill>
                <a:latin typeface="Arial" charset="0"/>
              </a:rPr>
              <a:t>Không đáp ứng</a:t>
            </a:r>
          </a:p>
        </p:txBody>
      </p:sp>
      <p:sp>
        <p:nvSpPr>
          <p:cNvPr id="132107" name="Text Box 15"/>
          <p:cNvSpPr txBox="1">
            <a:spLocks noChangeArrowheads="1"/>
          </p:cNvSpPr>
          <p:nvPr/>
        </p:nvSpPr>
        <p:spPr bwMode="auto">
          <a:xfrm>
            <a:off x="4926013" y="5514975"/>
            <a:ext cx="1117600" cy="3079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3300"/>
                </a:solidFill>
                <a:latin typeface="Arial" charset="0"/>
              </a:rPr>
              <a:t>Đáp ứng</a:t>
            </a:r>
          </a:p>
        </p:txBody>
      </p:sp>
      <p:sp>
        <p:nvSpPr>
          <p:cNvPr id="132108" name="Line 16"/>
          <p:cNvSpPr>
            <a:spLocks noChangeShapeType="1"/>
          </p:cNvSpPr>
          <p:nvPr/>
        </p:nvSpPr>
        <p:spPr bwMode="auto">
          <a:xfrm>
            <a:off x="4584700" y="763588"/>
            <a:ext cx="0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09" name="Line 17"/>
          <p:cNvSpPr>
            <a:spLocks noChangeShapeType="1"/>
          </p:cNvSpPr>
          <p:nvPr/>
        </p:nvSpPr>
        <p:spPr bwMode="auto">
          <a:xfrm>
            <a:off x="2184400" y="1954213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0" name="Line 18"/>
          <p:cNvSpPr>
            <a:spLocks noChangeShapeType="1"/>
          </p:cNvSpPr>
          <p:nvPr/>
        </p:nvSpPr>
        <p:spPr bwMode="auto">
          <a:xfrm>
            <a:off x="7099300" y="1954213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Line 19"/>
          <p:cNvSpPr>
            <a:spLocks noChangeShapeType="1"/>
          </p:cNvSpPr>
          <p:nvPr/>
        </p:nvSpPr>
        <p:spPr bwMode="auto">
          <a:xfrm>
            <a:off x="1084263" y="3440113"/>
            <a:ext cx="0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2" name="Line 20"/>
          <p:cNvSpPr>
            <a:spLocks noChangeShapeType="1"/>
          </p:cNvSpPr>
          <p:nvPr/>
        </p:nvSpPr>
        <p:spPr bwMode="auto">
          <a:xfrm>
            <a:off x="7099300" y="3186113"/>
            <a:ext cx="0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3" name="Line 21"/>
          <p:cNvSpPr>
            <a:spLocks noChangeShapeType="1"/>
          </p:cNvSpPr>
          <p:nvPr/>
        </p:nvSpPr>
        <p:spPr bwMode="auto">
          <a:xfrm flipH="1">
            <a:off x="3859213" y="41386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4" name="Line 22"/>
          <p:cNvSpPr>
            <a:spLocks noChangeShapeType="1"/>
          </p:cNvSpPr>
          <p:nvPr/>
        </p:nvSpPr>
        <p:spPr bwMode="auto">
          <a:xfrm>
            <a:off x="6061075" y="56642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5" name="Text Box 23"/>
          <p:cNvSpPr txBox="1">
            <a:spLocks noChangeArrowheads="1"/>
          </p:cNvSpPr>
          <p:nvPr/>
        </p:nvSpPr>
        <p:spPr bwMode="auto">
          <a:xfrm>
            <a:off x="2135188" y="3951288"/>
            <a:ext cx="1824037" cy="64135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Thêm mycophenolate </a:t>
            </a:r>
          </a:p>
        </p:txBody>
      </p:sp>
      <p:sp>
        <p:nvSpPr>
          <p:cNvPr id="132116" name="Text Box 24"/>
          <p:cNvSpPr txBox="1">
            <a:spLocks noChangeArrowheads="1"/>
          </p:cNvSpPr>
          <p:nvPr/>
        </p:nvSpPr>
        <p:spPr bwMode="auto">
          <a:xfrm>
            <a:off x="2470150" y="5162550"/>
            <a:ext cx="1117600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3300"/>
                </a:solidFill>
                <a:latin typeface="Arial" charset="0"/>
              </a:rPr>
              <a:t>Không đáp ứng</a:t>
            </a:r>
          </a:p>
        </p:txBody>
      </p:sp>
      <p:sp>
        <p:nvSpPr>
          <p:cNvPr id="132117" name="Line 25"/>
          <p:cNvSpPr>
            <a:spLocks noChangeShapeType="1"/>
          </p:cNvSpPr>
          <p:nvPr/>
        </p:nvSpPr>
        <p:spPr bwMode="auto">
          <a:xfrm>
            <a:off x="3013075" y="4637088"/>
            <a:ext cx="0" cy="52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8" name="Line 26"/>
          <p:cNvSpPr>
            <a:spLocks noChangeShapeType="1"/>
          </p:cNvSpPr>
          <p:nvPr/>
        </p:nvSpPr>
        <p:spPr bwMode="auto">
          <a:xfrm flipH="1" flipV="1">
            <a:off x="1906588" y="5429250"/>
            <a:ext cx="5111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9" name="Line 27"/>
          <p:cNvSpPr>
            <a:spLocks noChangeShapeType="1"/>
          </p:cNvSpPr>
          <p:nvPr/>
        </p:nvSpPr>
        <p:spPr bwMode="auto">
          <a:xfrm>
            <a:off x="3643313" y="4619625"/>
            <a:ext cx="13081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20" name="Text Box 28"/>
          <p:cNvSpPr txBox="1">
            <a:spLocks noChangeArrowheads="1"/>
          </p:cNvSpPr>
          <p:nvPr/>
        </p:nvSpPr>
        <p:spPr bwMode="auto">
          <a:xfrm>
            <a:off x="2413000" y="6216650"/>
            <a:ext cx="1333500" cy="36988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3300"/>
                </a:solidFill>
                <a:latin typeface="Arial" charset="0"/>
              </a:rPr>
              <a:t>Rituximab </a:t>
            </a:r>
          </a:p>
        </p:txBody>
      </p:sp>
      <p:sp>
        <p:nvSpPr>
          <p:cNvPr id="132121" name="Line 29"/>
          <p:cNvSpPr>
            <a:spLocks noChangeShapeType="1"/>
          </p:cNvSpPr>
          <p:nvPr/>
        </p:nvSpPr>
        <p:spPr bwMode="auto">
          <a:xfrm>
            <a:off x="3009900" y="5689600"/>
            <a:ext cx="0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22" name="Line 30"/>
          <p:cNvSpPr>
            <a:spLocks noChangeShapeType="1"/>
          </p:cNvSpPr>
          <p:nvPr/>
        </p:nvSpPr>
        <p:spPr bwMode="auto">
          <a:xfrm flipV="1">
            <a:off x="3162300" y="5653088"/>
            <a:ext cx="0" cy="52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23" name="Line 31"/>
          <p:cNvSpPr>
            <a:spLocks noChangeShapeType="1"/>
          </p:cNvSpPr>
          <p:nvPr/>
        </p:nvSpPr>
        <p:spPr bwMode="auto">
          <a:xfrm flipV="1">
            <a:off x="3779838" y="5859463"/>
            <a:ext cx="1122362" cy="52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190750" y="273050"/>
            <a:ext cx="5243513" cy="46196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/>
              </a:rPr>
              <a:t>Hội chứng thận hư kháng steroid</a:t>
            </a:r>
            <a:endParaRPr lang="en-US" sz="24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53150" y="3700463"/>
            <a:ext cx="2087563" cy="3714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>
              <a:solidFill>
                <a:srgbClr val="FFFFFF"/>
              </a:solidFill>
            </a:endParaRPr>
          </a:p>
        </p:txBody>
      </p:sp>
      <p:cxnSp>
        <p:nvCxnSpPr>
          <p:cNvPr id="36" name="Straight Arrow Connector 35"/>
          <p:cNvCxnSpPr>
            <a:stCxn id="132101" idx="3"/>
            <a:endCxn id="34" idx="2"/>
          </p:cNvCxnSpPr>
          <p:nvPr/>
        </p:nvCxnSpPr>
        <p:spPr>
          <a:xfrm>
            <a:off x="3097213" y="2828925"/>
            <a:ext cx="3055937" cy="1057275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652463"/>
            <a:ext cx="9007475" cy="1143000"/>
          </a:xfrm>
          <a:solidFill>
            <a:schemeClr val="accent2"/>
          </a:solidFill>
        </p:spPr>
        <p:txBody>
          <a:bodyPr/>
          <a:lstStyle/>
          <a:p>
            <a:r>
              <a:rPr lang="en-US" sz="3600" dirty="0"/>
              <a:t>CÁC VẤN ĐỀ CỦA BỆNH NHÂN </a:t>
            </a:r>
            <a:r>
              <a:rPr lang="en-US" sz="3600" dirty="0" smtClean="0"/>
              <a:t>NÀY ?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2054225"/>
            <a:ext cx="8483600" cy="4114800"/>
          </a:xfrm>
        </p:spPr>
        <p:txBody>
          <a:bodyPr/>
          <a:lstStyle/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1</a:t>
            </a:r>
            <a:r>
              <a:rPr lang="en-US" dirty="0"/>
              <a:t>. HCTH </a:t>
            </a:r>
            <a:r>
              <a:rPr lang="en-US" dirty="0" err="1" smtClean="0"/>
              <a:t>tái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marL="0" indent="0">
              <a:buClr>
                <a:srgbClr val="FFCC66"/>
              </a:buClr>
              <a:buSzPct val="60000"/>
              <a:buNone/>
            </a:pPr>
            <a:r>
              <a:rPr lang="en-US" dirty="0" smtClean="0"/>
              <a:t> 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2. </a:t>
            </a:r>
            <a:r>
              <a:rPr lang="en-US" dirty="0" err="1"/>
              <a:t>L</a:t>
            </a:r>
            <a:r>
              <a:rPr lang="en-US" dirty="0" err="1" smtClean="0"/>
              <a:t>ệ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steroide</a:t>
            </a:r>
            <a:r>
              <a:rPr lang="en-US" dirty="0"/>
              <a:t>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lipArt Placeholder 4"/>
          <p:cNvGraphicFramePr>
            <a:graphicFrameLocks noGrp="1"/>
          </p:cNvGraphicFramePr>
          <p:nvPr>
            <p:ph type="clipArt" sz="half" idx="4294967295"/>
          </p:nvPr>
        </p:nvGraphicFramePr>
        <p:xfrm>
          <a:off x="0" y="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02" name="Group 52"/>
          <p:cNvGrpSpPr>
            <a:grpSpLocks/>
          </p:cNvGrpSpPr>
          <p:nvPr/>
        </p:nvGrpSpPr>
        <p:grpSpPr bwMode="auto">
          <a:xfrm>
            <a:off x="533400" y="762000"/>
            <a:ext cx="8153400" cy="5187950"/>
            <a:chOff x="480" y="668"/>
            <a:chExt cx="5136" cy="3268"/>
          </a:xfrm>
        </p:grpSpPr>
        <p:sp>
          <p:nvSpPr>
            <p:cNvPr id="153605" name="Freeform 2"/>
            <p:cNvSpPr>
              <a:spLocks/>
            </p:cNvSpPr>
            <p:nvPr/>
          </p:nvSpPr>
          <p:spPr bwMode="auto">
            <a:xfrm>
              <a:off x="2186" y="1819"/>
              <a:ext cx="1273" cy="1700"/>
            </a:xfrm>
            <a:custGeom>
              <a:avLst/>
              <a:gdLst>
                <a:gd name="T0" fmla="*/ 966 w 1273"/>
                <a:gd name="T1" fmla="*/ 1700 h 1700"/>
                <a:gd name="T2" fmla="*/ 853 w 1273"/>
                <a:gd name="T3" fmla="*/ 1697 h 1700"/>
                <a:gd name="T4" fmla="*/ 722 w 1273"/>
                <a:gd name="T5" fmla="*/ 1697 h 1700"/>
                <a:gd name="T6" fmla="*/ 590 w 1273"/>
                <a:gd name="T7" fmla="*/ 1697 h 1700"/>
                <a:gd name="T8" fmla="*/ 478 w 1273"/>
                <a:gd name="T9" fmla="*/ 1697 h 1700"/>
                <a:gd name="T10" fmla="*/ 375 w 1273"/>
                <a:gd name="T11" fmla="*/ 1695 h 1700"/>
                <a:gd name="T12" fmla="*/ 243 w 1273"/>
                <a:gd name="T13" fmla="*/ 1690 h 1700"/>
                <a:gd name="T14" fmla="*/ 117 w 1273"/>
                <a:gd name="T15" fmla="*/ 1683 h 1700"/>
                <a:gd name="T16" fmla="*/ 53 w 1273"/>
                <a:gd name="T17" fmla="*/ 1676 h 1700"/>
                <a:gd name="T18" fmla="*/ 43 w 1273"/>
                <a:gd name="T19" fmla="*/ 1661 h 1700"/>
                <a:gd name="T20" fmla="*/ 31 w 1273"/>
                <a:gd name="T21" fmla="*/ 1539 h 1700"/>
                <a:gd name="T22" fmla="*/ 12 w 1273"/>
                <a:gd name="T23" fmla="*/ 1105 h 1700"/>
                <a:gd name="T24" fmla="*/ 2 w 1273"/>
                <a:gd name="T25" fmla="*/ 873 h 1700"/>
                <a:gd name="T26" fmla="*/ 26 w 1273"/>
                <a:gd name="T27" fmla="*/ 778 h 1700"/>
                <a:gd name="T28" fmla="*/ 73 w 1273"/>
                <a:gd name="T29" fmla="*/ 741 h 1700"/>
                <a:gd name="T30" fmla="*/ 126 w 1273"/>
                <a:gd name="T31" fmla="*/ 715 h 1700"/>
                <a:gd name="T32" fmla="*/ 163 w 1273"/>
                <a:gd name="T33" fmla="*/ 617 h 1700"/>
                <a:gd name="T34" fmla="*/ 222 w 1273"/>
                <a:gd name="T35" fmla="*/ 534 h 1700"/>
                <a:gd name="T36" fmla="*/ 265 w 1273"/>
                <a:gd name="T37" fmla="*/ 524 h 1700"/>
                <a:gd name="T38" fmla="*/ 290 w 1273"/>
                <a:gd name="T39" fmla="*/ 519 h 1700"/>
                <a:gd name="T40" fmla="*/ 302 w 1273"/>
                <a:gd name="T41" fmla="*/ 502 h 1700"/>
                <a:gd name="T42" fmla="*/ 312 w 1273"/>
                <a:gd name="T43" fmla="*/ 429 h 1700"/>
                <a:gd name="T44" fmla="*/ 336 w 1273"/>
                <a:gd name="T45" fmla="*/ 339 h 1700"/>
                <a:gd name="T46" fmla="*/ 370 w 1273"/>
                <a:gd name="T47" fmla="*/ 258 h 1700"/>
                <a:gd name="T48" fmla="*/ 414 w 1273"/>
                <a:gd name="T49" fmla="*/ 188 h 1700"/>
                <a:gd name="T50" fmla="*/ 456 w 1273"/>
                <a:gd name="T51" fmla="*/ 127 h 1700"/>
                <a:gd name="T52" fmla="*/ 507 w 1273"/>
                <a:gd name="T53" fmla="*/ 68 h 1700"/>
                <a:gd name="T54" fmla="*/ 585 w 1273"/>
                <a:gd name="T55" fmla="*/ 24 h 1700"/>
                <a:gd name="T56" fmla="*/ 663 w 1273"/>
                <a:gd name="T57" fmla="*/ 2 h 1700"/>
                <a:gd name="T58" fmla="*/ 741 w 1273"/>
                <a:gd name="T59" fmla="*/ 2 h 1700"/>
                <a:gd name="T60" fmla="*/ 819 w 1273"/>
                <a:gd name="T61" fmla="*/ 27 h 1700"/>
                <a:gd name="T62" fmla="*/ 892 w 1273"/>
                <a:gd name="T63" fmla="*/ 78 h 1700"/>
                <a:gd name="T64" fmla="*/ 980 w 1273"/>
                <a:gd name="T65" fmla="*/ 78 h 1700"/>
                <a:gd name="T66" fmla="*/ 1080 w 1273"/>
                <a:gd name="T67" fmla="*/ 41 h 1700"/>
                <a:gd name="T68" fmla="*/ 1178 w 1273"/>
                <a:gd name="T69" fmla="*/ 0 h 1700"/>
                <a:gd name="T70" fmla="*/ 1183 w 1273"/>
                <a:gd name="T71" fmla="*/ 0 h 1700"/>
                <a:gd name="T72" fmla="*/ 1168 w 1273"/>
                <a:gd name="T73" fmla="*/ 56 h 1700"/>
                <a:gd name="T74" fmla="*/ 1100 w 1273"/>
                <a:gd name="T75" fmla="*/ 173 h 1700"/>
                <a:gd name="T76" fmla="*/ 1034 w 1273"/>
                <a:gd name="T77" fmla="*/ 261 h 1700"/>
                <a:gd name="T78" fmla="*/ 1012 w 1273"/>
                <a:gd name="T79" fmla="*/ 246 h 1700"/>
                <a:gd name="T80" fmla="*/ 1027 w 1273"/>
                <a:gd name="T81" fmla="*/ 337 h 1700"/>
                <a:gd name="T82" fmla="*/ 1046 w 1273"/>
                <a:gd name="T83" fmla="*/ 488 h 1700"/>
                <a:gd name="T84" fmla="*/ 1051 w 1273"/>
                <a:gd name="T85" fmla="*/ 529 h 1700"/>
                <a:gd name="T86" fmla="*/ 1095 w 1273"/>
                <a:gd name="T87" fmla="*/ 541 h 1700"/>
                <a:gd name="T88" fmla="*/ 1115 w 1273"/>
                <a:gd name="T89" fmla="*/ 549 h 1700"/>
                <a:gd name="T90" fmla="*/ 1146 w 1273"/>
                <a:gd name="T91" fmla="*/ 593 h 1700"/>
                <a:gd name="T92" fmla="*/ 1173 w 1273"/>
                <a:gd name="T93" fmla="*/ 761 h 1700"/>
                <a:gd name="T94" fmla="*/ 1222 w 1273"/>
                <a:gd name="T95" fmla="*/ 788 h 1700"/>
                <a:gd name="T96" fmla="*/ 1249 w 1273"/>
                <a:gd name="T97" fmla="*/ 817 h 1700"/>
                <a:gd name="T98" fmla="*/ 1263 w 1273"/>
                <a:gd name="T99" fmla="*/ 922 h 1700"/>
                <a:gd name="T100" fmla="*/ 1273 w 1273"/>
                <a:gd name="T101" fmla="*/ 1361 h 1700"/>
                <a:gd name="T102" fmla="*/ 1244 w 1273"/>
                <a:gd name="T103" fmla="*/ 1622 h 1700"/>
                <a:gd name="T104" fmla="*/ 1227 w 1273"/>
                <a:gd name="T105" fmla="*/ 1693 h 1700"/>
                <a:gd name="T106" fmla="*/ 1202 w 1273"/>
                <a:gd name="T107" fmla="*/ 1693 h 1700"/>
                <a:gd name="T108" fmla="*/ 1127 w 1273"/>
                <a:gd name="T109" fmla="*/ 1695 h 1700"/>
                <a:gd name="T110" fmla="*/ 1039 w 1273"/>
                <a:gd name="T111" fmla="*/ 1700 h 17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73"/>
                <a:gd name="T169" fmla="*/ 0 h 1700"/>
                <a:gd name="T170" fmla="*/ 1273 w 1273"/>
                <a:gd name="T171" fmla="*/ 1700 h 17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73" h="1700">
                  <a:moveTo>
                    <a:pt x="1019" y="1700"/>
                  </a:moveTo>
                  <a:lnTo>
                    <a:pt x="995" y="1700"/>
                  </a:lnTo>
                  <a:lnTo>
                    <a:pt x="966" y="1700"/>
                  </a:lnTo>
                  <a:lnTo>
                    <a:pt x="932" y="1697"/>
                  </a:lnTo>
                  <a:lnTo>
                    <a:pt x="895" y="1697"/>
                  </a:lnTo>
                  <a:lnTo>
                    <a:pt x="853" y="1697"/>
                  </a:lnTo>
                  <a:lnTo>
                    <a:pt x="812" y="1697"/>
                  </a:lnTo>
                  <a:lnTo>
                    <a:pt x="768" y="1697"/>
                  </a:lnTo>
                  <a:lnTo>
                    <a:pt x="722" y="1697"/>
                  </a:lnTo>
                  <a:lnTo>
                    <a:pt x="678" y="1697"/>
                  </a:lnTo>
                  <a:lnTo>
                    <a:pt x="634" y="1697"/>
                  </a:lnTo>
                  <a:lnTo>
                    <a:pt x="590" y="1697"/>
                  </a:lnTo>
                  <a:lnTo>
                    <a:pt x="551" y="1697"/>
                  </a:lnTo>
                  <a:lnTo>
                    <a:pt x="512" y="1697"/>
                  </a:lnTo>
                  <a:lnTo>
                    <a:pt x="478" y="1697"/>
                  </a:lnTo>
                  <a:lnTo>
                    <a:pt x="446" y="1697"/>
                  </a:lnTo>
                  <a:lnTo>
                    <a:pt x="422" y="1697"/>
                  </a:lnTo>
                  <a:lnTo>
                    <a:pt x="375" y="1695"/>
                  </a:lnTo>
                  <a:lnTo>
                    <a:pt x="331" y="1695"/>
                  </a:lnTo>
                  <a:lnTo>
                    <a:pt x="287" y="1693"/>
                  </a:lnTo>
                  <a:lnTo>
                    <a:pt x="243" y="1690"/>
                  </a:lnTo>
                  <a:lnTo>
                    <a:pt x="202" y="1688"/>
                  </a:lnTo>
                  <a:lnTo>
                    <a:pt x="158" y="1685"/>
                  </a:lnTo>
                  <a:lnTo>
                    <a:pt x="117" y="1683"/>
                  </a:lnTo>
                  <a:lnTo>
                    <a:pt x="73" y="1680"/>
                  </a:lnTo>
                  <a:lnTo>
                    <a:pt x="61" y="1678"/>
                  </a:lnTo>
                  <a:lnTo>
                    <a:pt x="53" y="1676"/>
                  </a:lnTo>
                  <a:lnTo>
                    <a:pt x="48" y="1673"/>
                  </a:lnTo>
                  <a:lnTo>
                    <a:pt x="46" y="1671"/>
                  </a:lnTo>
                  <a:lnTo>
                    <a:pt x="43" y="1661"/>
                  </a:lnTo>
                  <a:lnTo>
                    <a:pt x="41" y="1644"/>
                  </a:lnTo>
                  <a:lnTo>
                    <a:pt x="36" y="1607"/>
                  </a:lnTo>
                  <a:lnTo>
                    <a:pt x="31" y="1539"/>
                  </a:lnTo>
                  <a:lnTo>
                    <a:pt x="26" y="1393"/>
                  </a:lnTo>
                  <a:lnTo>
                    <a:pt x="19" y="1249"/>
                  </a:lnTo>
                  <a:lnTo>
                    <a:pt x="12" y="1105"/>
                  </a:lnTo>
                  <a:lnTo>
                    <a:pt x="0" y="966"/>
                  </a:lnTo>
                  <a:lnTo>
                    <a:pt x="0" y="927"/>
                  </a:lnTo>
                  <a:lnTo>
                    <a:pt x="2" y="873"/>
                  </a:lnTo>
                  <a:lnTo>
                    <a:pt x="4" y="824"/>
                  </a:lnTo>
                  <a:lnTo>
                    <a:pt x="12" y="795"/>
                  </a:lnTo>
                  <a:lnTo>
                    <a:pt x="26" y="778"/>
                  </a:lnTo>
                  <a:lnTo>
                    <a:pt x="41" y="763"/>
                  </a:lnTo>
                  <a:lnTo>
                    <a:pt x="56" y="751"/>
                  </a:lnTo>
                  <a:lnTo>
                    <a:pt x="73" y="741"/>
                  </a:lnTo>
                  <a:lnTo>
                    <a:pt x="90" y="732"/>
                  </a:lnTo>
                  <a:lnTo>
                    <a:pt x="107" y="722"/>
                  </a:lnTo>
                  <a:lnTo>
                    <a:pt x="126" y="715"/>
                  </a:lnTo>
                  <a:lnTo>
                    <a:pt x="148" y="702"/>
                  </a:lnTo>
                  <a:lnTo>
                    <a:pt x="161" y="661"/>
                  </a:lnTo>
                  <a:lnTo>
                    <a:pt x="163" y="617"/>
                  </a:lnTo>
                  <a:lnTo>
                    <a:pt x="170" y="573"/>
                  </a:lnTo>
                  <a:lnTo>
                    <a:pt x="197" y="541"/>
                  </a:lnTo>
                  <a:lnTo>
                    <a:pt x="222" y="534"/>
                  </a:lnTo>
                  <a:lnTo>
                    <a:pt x="241" y="529"/>
                  </a:lnTo>
                  <a:lnTo>
                    <a:pt x="253" y="527"/>
                  </a:lnTo>
                  <a:lnTo>
                    <a:pt x="265" y="524"/>
                  </a:lnTo>
                  <a:lnTo>
                    <a:pt x="273" y="522"/>
                  </a:lnTo>
                  <a:lnTo>
                    <a:pt x="283" y="522"/>
                  </a:lnTo>
                  <a:lnTo>
                    <a:pt x="290" y="519"/>
                  </a:lnTo>
                  <a:lnTo>
                    <a:pt x="300" y="519"/>
                  </a:lnTo>
                  <a:lnTo>
                    <a:pt x="302" y="512"/>
                  </a:lnTo>
                  <a:lnTo>
                    <a:pt x="302" y="502"/>
                  </a:lnTo>
                  <a:lnTo>
                    <a:pt x="302" y="488"/>
                  </a:lnTo>
                  <a:lnTo>
                    <a:pt x="304" y="458"/>
                  </a:lnTo>
                  <a:lnTo>
                    <a:pt x="312" y="429"/>
                  </a:lnTo>
                  <a:lnTo>
                    <a:pt x="319" y="400"/>
                  </a:lnTo>
                  <a:lnTo>
                    <a:pt x="326" y="368"/>
                  </a:lnTo>
                  <a:lnTo>
                    <a:pt x="336" y="339"/>
                  </a:lnTo>
                  <a:lnTo>
                    <a:pt x="346" y="312"/>
                  </a:lnTo>
                  <a:lnTo>
                    <a:pt x="358" y="283"/>
                  </a:lnTo>
                  <a:lnTo>
                    <a:pt x="370" y="258"/>
                  </a:lnTo>
                  <a:lnTo>
                    <a:pt x="387" y="234"/>
                  </a:lnTo>
                  <a:lnTo>
                    <a:pt x="400" y="210"/>
                  </a:lnTo>
                  <a:lnTo>
                    <a:pt x="414" y="188"/>
                  </a:lnTo>
                  <a:lnTo>
                    <a:pt x="426" y="166"/>
                  </a:lnTo>
                  <a:lnTo>
                    <a:pt x="441" y="146"/>
                  </a:lnTo>
                  <a:lnTo>
                    <a:pt x="456" y="127"/>
                  </a:lnTo>
                  <a:lnTo>
                    <a:pt x="473" y="107"/>
                  </a:lnTo>
                  <a:lnTo>
                    <a:pt x="490" y="88"/>
                  </a:lnTo>
                  <a:lnTo>
                    <a:pt x="507" y="68"/>
                  </a:lnTo>
                  <a:lnTo>
                    <a:pt x="534" y="51"/>
                  </a:lnTo>
                  <a:lnTo>
                    <a:pt x="558" y="37"/>
                  </a:lnTo>
                  <a:lnTo>
                    <a:pt x="585" y="24"/>
                  </a:lnTo>
                  <a:lnTo>
                    <a:pt x="612" y="15"/>
                  </a:lnTo>
                  <a:lnTo>
                    <a:pt x="639" y="7"/>
                  </a:lnTo>
                  <a:lnTo>
                    <a:pt x="663" y="2"/>
                  </a:lnTo>
                  <a:lnTo>
                    <a:pt x="690" y="0"/>
                  </a:lnTo>
                  <a:lnTo>
                    <a:pt x="717" y="0"/>
                  </a:lnTo>
                  <a:lnTo>
                    <a:pt x="741" y="2"/>
                  </a:lnTo>
                  <a:lnTo>
                    <a:pt x="768" y="7"/>
                  </a:lnTo>
                  <a:lnTo>
                    <a:pt x="792" y="15"/>
                  </a:lnTo>
                  <a:lnTo>
                    <a:pt x="819" y="27"/>
                  </a:lnTo>
                  <a:lnTo>
                    <a:pt x="844" y="41"/>
                  </a:lnTo>
                  <a:lnTo>
                    <a:pt x="868" y="58"/>
                  </a:lnTo>
                  <a:lnTo>
                    <a:pt x="892" y="78"/>
                  </a:lnTo>
                  <a:lnTo>
                    <a:pt x="917" y="100"/>
                  </a:lnTo>
                  <a:lnTo>
                    <a:pt x="949" y="90"/>
                  </a:lnTo>
                  <a:lnTo>
                    <a:pt x="980" y="78"/>
                  </a:lnTo>
                  <a:lnTo>
                    <a:pt x="1014" y="68"/>
                  </a:lnTo>
                  <a:lnTo>
                    <a:pt x="1046" y="54"/>
                  </a:lnTo>
                  <a:lnTo>
                    <a:pt x="1080" y="41"/>
                  </a:lnTo>
                  <a:lnTo>
                    <a:pt x="1112" y="27"/>
                  </a:lnTo>
                  <a:lnTo>
                    <a:pt x="1146" y="15"/>
                  </a:lnTo>
                  <a:lnTo>
                    <a:pt x="1178" y="0"/>
                  </a:lnTo>
                  <a:lnTo>
                    <a:pt x="1180" y="0"/>
                  </a:lnTo>
                  <a:lnTo>
                    <a:pt x="1183" y="0"/>
                  </a:lnTo>
                  <a:lnTo>
                    <a:pt x="1185" y="0"/>
                  </a:lnTo>
                  <a:lnTo>
                    <a:pt x="1180" y="24"/>
                  </a:lnTo>
                  <a:lnTo>
                    <a:pt x="1168" y="56"/>
                  </a:lnTo>
                  <a:lnTo>
                    <a:pt x="1149" y="95"/>
                  </a:lnTo>
                  <a:lnTo>
                    <a:pt x="1124" y="134"/>
                  </a:lnTo>
                  <a:lnTo>
                    <a:pt x="1100" y="173"/>
                  </a:lnTo>
                  <a:lnTo>
                    <a:pt x="1073" y="210"/>
                  </a:lnTo>
                  <a:lnTo>
                    <a:pt x="1051" y="239"/>
                  </a:lnTo>
                  <a:lnTo>
                    <a:pt x="1034" y="261"/>
                  </a:lnTo>
                  <a:lnTo>
                    <a:pt x="1024" y="254"/>
                  </a:lnTo>
                  <a:lnTo>
                    <a:pt x="1019" y="249"/>
                  </a:lnTo>
                  <a:lnTo>
                    <a:pt x="1012" y="246"/>
                  </a:lnTo>
                  <a:lnTo>
                    <a:pt x="1005" y="241"/>
                  </a:lnTo>
                  <a:lnTo>
                    <a:pt x="1017" y="288"/>
                  </a:lnTo>
                  <a:lnTo>
                    <a:pt x="1027" y="337"/>
                  </a:lnTo>
                  <a:lnTo>
                    <a:pt x="1036" y="385"/>
                  </a:lnTo>
                  <a:lnTo>
                    <a:pt x="1044" y="439"/>
                  </a:lnTo>
                  <a:lnTo>
                    <a:pt x="1046" y="488"/>
                  </a:lnTo>
                  <a:lnTo>
                    <a:pt x="1049" y="512"/>
                  </a:lnTo>
                  <a:lnTo>
                    <a:pt x="1049" y="524"/>
                  </a:lnTo>
                  <a:lnTo>
                    <a:pt x="1051" y="529"/>
                  </a:lnTo>
                  <a:lnTo>
                    <a:pt x="1071" y="534"/>
                  </a:lnTo>
                  <a:lnTo>
                    <a:pt x="1083" y="539"/>
                  </a:lnTo>
                  <a:lnTo>
                    <a:pt x="1095" y="541"/>
                  </a:lnTo>
                  <a:lnTo>
                    <a:pt x="1102" y="544"/>
                  </a:lnTo>
                  <a:lnTo>
                    <a:pt x="1107" y="546"/>
                  </a:lnTo>
                  <a:lnTo>
                    <a:pt x="1115" y="549"/>
                  </a:lnTo>
                  <a:lnTo>
                    <a:pt x="1119" y="551"/>
                  </a:lnTo>
                  <a:lnTo>
                    <a:pt x="1124" y="554"/>
                  </a:lnTo>
                  <a:lnTo>
                    <a:pt x="1146" y="593"/>
                  </a:lnTo>
                  <a:lnTo>
                    <a:pt x="1156" y="649"/>
                  </a:lnTo>
                  <a:lnTo>
                    <a:pt x="1161" y="710"/>
                  </a:lnTo>
                  <a:lnTo>
                    <a:pt x="1173" y="761"/>
                  </a:lnTo>
                  <a:lnTo>
                    <a:pt x="1193" y="773"/>
                  </a:lnTo>
                  <a:lnTo>
                    <a:pt x="1210" y="780"/>
                  </a:lnTo>
                  <a:lnTo>
                    <a:pt x="1222" y="788"/>
                  </a:lnTo>
                  <a:lnTo>
                    <a:pt x="1234" y="795"/>
                  </a:lnTo>
                  <a:lnTo>
                    <a:pt x="1241" y="805"/>
                  </a:lnTo>
                  <a:lnTo>
                    <a:pt x="1249" y="817"/>
                  </a:lnTo>
                  <a:lnTo>
                    <a:pt x="1256" y="834"/>
                  </a:lnTo>
                  <a:lnTo>
                    <a:pt x="1261" y="856"/>
                  </a:lnTo>
                  <a:lnTo>
                    <a:pt x="1263" y="922"/>
                  </a:lnTo>
                  <a:lnTo>
                    <a:pt x="1266" y="995"/>
                  </a:lnTo>
                  <a:lnTo>
                    <a:pt x="1268" y="1127"/>
                  </a:lnTo>
                  <a:lnTo>
                    <a:pt x="1273" y="1361"/>
                  </a:lnTo>
                  <a:lnTo>
                    <a:pt x="1268" y="1429"/>
                  </a:lnTo>
                  <a:lnTo>
                    <a:pt x="1256" y="1529"/>
                  </a:lnTo>
                  <a:lnTo>
                    <a:pt x="1244" y="1622"/>
                  </a:lnTo>
                  <a:lnTo>
                    <a:pt x="1237" y="1671"/>
                  </a:lnTo>
                  <a:lnTo>
                    <a:pt x="1232" y="1685"/>
                  </a:lnTo>
                  <a:lnTo>
                    <a:pt x="1227" y="1693"/>
                  </a:lnTo>
                  <a:lnTo>
                    <a:pt x="1222" y="1693"/>
                  </a:lnTo>
                  <a:lnTo>
                    <a:pt x="1215" y="1693"/>
                  </a:lnTo>
                  <a:lnTo>
                    <a:pt x="1202" y="1693"/>
                  </a:lnTo>
                  <a:lnTo>
                    <a:pt x="1183" y="1693"/>
                  </a:lnTo>
                  <a:lnTo>
                    <a:pt x="1156" y="1695"/>
                  </a:lnTo>
                  <a:lnTo>
                    <a:pt x="1127" y="1695"/>
                  </a:lnTo>
                  <a:lnTo>
                    <a:pt x="1095" y="1697"/>
                  </a:lnTo>
                  <a:lnTo>
                    <a:pt x="1063" y="1700"/>
                  </a:lnTo>
                  <a:lnTo>
                    <a:pt x="1039" y="1700"/>
                  </a:lnTo>
                  <a:lnTo>
                    <a:pt x="1019" y="1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06" name="Freeform 3"/>
            <p:cNvSpPr>
              <a:spLocks/>
            </p:cNvSpPr>
            <p:nvPr/>
          </p:nvSpPr>
          <p:spPr bwMode="auto">
            <a:xfrm>
              <a:off x="2205" y="1836"/>
              <a:ext cx="1247" cy="1668"/>
            </a:xfrm>
            <a:custGeom>
              <a:avLst/>
              <a:gdLst>
                <a:gd name="T0" fmla="*/ 539 w 1247"/>
                <a:gd name="T1" fmla="*/ 1661 h 1668"/>
                <a:gd name="T2" fmla="*/ 39 w 1247"/>
                <a:gd name="T3" fmla="*/ 1637 h 1668"/>
                <a:gd name="T4" fmla="*/ 110 w 1247"/>
                <a:gd name="T5" fmla="*/ 1580 h 1668"/>
                <a:gd name="T6" fmla="*/ 54 w 1247"/>
                <a:gd name="T7" fmla="*/ 1568 h 1668"/>
                <a:gd name="T8" fmla="*/ 88 w 1247"/>
                <a:gd name="T9" fmla="*/ 1524 h 1668"/>
                <a:gd name="T10" fmla="*/ 122 w 1247"/>
                <a:gd name="T11" fmla="*/ 1490 h 1668"/>
                <a:gd name="T12" fmla="*/ 34 w 1247"/>
                <a:gd name="T13" fmla="*/ 1454 h 1668"/>
                <a:gd name="T14" fmla="*/ 24 w 1247"/>
                <a:gd name="T15" fmla="*/ 1417 h 1668"/>
                <a:gd name="T16" fmla="*/ 39 w 1247"/>
                <a:gd name="T17" fmla="*/ 1383 h 1668"/>
                <a:gd name="T18" fmla="*/ 117 w 1247"/>
                <a:gd name="T19" fmla="*/ 1339 h 1668"/>
                <a:gd name="T20" fmla="*/ 110 w 1247"/>
                <a:gd name="T21" fmla="*/ 1295 h 1668"/>
                <a:gd name="T22" fmla="*/ 51 w 1247"/>
                <a:gd name="T23" fmla="*/ 1256 h 1668"/>
                <a:gd name="T24" fmla="*/ 44 w 1247"/>
                <a:gd name="T25" fmla="*/ 1217 h 1668"/>
                <a:gd name="T26" fmla="*/ 12 w 1247"/>
                <a:gd name="T27" fmla="*/ 1181 h 1668"/>
                <a:gd name="T28" fmla="*/ 39 w 1247"/>
                <a:gd name="T29" fmla="*/ 1163 h 1668"/>
                <a:gd name="T30" fmla="*/ 100 w 1247"/>
                <a:gd name="T31" fmla="*/ 1120 h 1668"/>
                <a:gd name="T32" fmla="*/ 51 w 1247"/>
                <a:gd name="T33" fmla="*/ 1073 h 1668"/>
                <a:gd name="T34" fmla="*/ 37 w 1247"/>
                <a:gd name="T35" fmla="*/ 1029 h 1668"/>
                <a:gd name="T36" fmla="*/ 7 w 1247"/>
                <a:gd name="T37" fmla="*/ 949 h 1668"/>
                <a:gd name="T38" fmla="*/ 100 w 1247"/>
                <a:gd name="T39" fmla="*/ 890 h 1668"/>
                <a:gd name="T40" fmla="*/ 20 w 1247"/>
                <a:gd name="T41" fmla="*/ 856 h 1668"/>
                <a:gd name="T42" fmla="*/ 5 w 1247"/>
                <a:gd name="T43" fmla="*/ 817 h 1668"/>
                <a:gd name="T44" fmla="*/ 83 w 1247"/>
                <a:gd name="T45" fmla="*/ 766 h 1668"/>
                <a:gd name="T46" fmla="*/ 39 w 1247"/>
                <a:gd name="T47" fmla="*/ 756 h 1668"/>
                <a:gd name="T48" fmla="*/ 151 w 1247"/>
                <a:gd name="T49" fmla="*/ 676 h 1668"/>
                <a:gd name="T50" fmla="*/ 181 w 1247"/>
                <a:gd name="T51" fmla="*/ 634 h 1668"/>
                <a:gd name="T52" fmla="*/ 244 w 1247"/>
                <a:gd name="T53" fmla="*/ 583 h 1668"/>
                <a:gd name="T54" fmla="*/ 251 w 1247"/>
                <a:gd name="T55" fmla="*/ 546 h 1668"/>
                <a:gd name="T56" fmla="*/ 259 w 1247"/>
                <a:gd name="T57" fmla="*/ 522 h 1668"/>
                <a:gd name="T58" fmla="*/ 734 w 1247"/>
                <a:gd name="T59" fmla="*/ 5 h 1668"/>
                <a:gd name="T60" fmla="*/ 842 w 1247"/>
                <a:gd name="T61" fmla="*/ 168 h 1668"/>
                <a:gd name="T62" fmla="*/ 422 w 1247"/>
                <a:gd name="T63" fmla="*/ 502 h 1668"/>
                <a:gd name="T64" fmla="*/ 817 w 1247"/>
                <a:gd name="T65" fmla="*/ 515 h 1668"/>
                <a:gd name="T66" fmla="*/ 915 w 1247"/>
                <a:gd name="T67" fmla="*/ 278 h 1668"/>
                <a:gd name="T68" fmla="*/ 1025 w 1247"/>
                <a:gd name="T69" fmla="*/ 527 h 1668"/>
                <a:gd name="T70" fmla="*/ 1071 w 1247"/>
                <a:gd name="T71" fmla="*/ 556 h 1668"/>
                <a:gd name="T72" fmla="*/ 1015 w 1247"/>
                <a:gd name="T73" fmla="*/ 593 h 1668"/>
                <a:gd name="T74" fmla="*/ 1052 w 1247"/>
                <a:gd name="T75" fmla="*/ 639 h 1668"/>
                <a:gd name="T76" fmla="*/ 1035 w 1247"/>
                <a:gd name="T77" fmla="*/ 678 h 1668"/>
                <a:gd name="T78" fmla="*/ 1078 w 1247"/>
                <a:gd name="T79" fmla="*/ 717 h 1668"/>
                <a:gd name="T80" fmla="*/ 1132 w 1247"/>
                <a:gd name="T81" fmla="*/ 756 h 1668"/>
                <a:gd name="T82" fmla="*/ 1196 w 1247"/>
                <a:gd name="T83" fmla="*/ 798 h 1668"/>
                <a:gd name="T84" fmla="*/ 1225 w 1247"/>
                <a:gd name="T85" fmla="*/ 827 h 1668"/>
                <a:gd name="T86" fmla="*/ 1213 w 1247"/>
                <a:gd name="T87" fmla="*/ 866 h 1668"/>
                <a:gd name="T88" fmla="*/ 1166 w 1247"/>
                <a:gd name="T89" fmla="*/ 912 h 1668"/>
                <a:gd name="T90" fmla="*/ 1142 w 1247"/>
                <a:gd name="T91" fmla="*/ 954 h 1668"/>
                <a:gd name="T92" fmla="*/ 1200 w 1247"/>
                <a:gd name="T93" fmla="*/ 985 h 1668"/>
                <a:gd name="T94" fmla="*/ 1220 w 1247"/>
                <a:gd name="T95" fmla="*/ 995 h 1668"/>
                <a:gd name="T96" fmla="*/ 1157 w 1247"/>
                <a:gd name="T97" fmla="*/ 1044 h 1668"/>
                <a:gd name="T98" fmla="*/ 1127 w 1247"/>
                <a:gd name="T99" fmla="*/ 1095 h 1668"/>
                <a:gd name="T100" fmla="*/ 1130 w 1247"/>
                <a:gd name="T101" fmla="*/ 1132 h 1668"/>
                <a:gd name="T102" fmla="*/ 1203 w 1247"/>
                <a:gd name="T103" fmla="*/ 1176 h 1668"/>
                <a:gd name="T104" fmla="*/ 1237 w 1247"/>
                <a:gd name="T105" fmla="*/ 1222 h 1668"/>
                <a:gd name="T106" fmla="*/ 1237 w 1247"/>
                <a:gd name="T107" fmla="*/ 1237 h 1668"/>
                <a:gd name="T108" fmla="*/ 1198 w 1247"/>
                <a:gd name="T109" fmla="*/ 1288 h 1668"/>
                <a:gd name="T110" fmla="*/ 1220 w 1247"/>
                <a:gd name="T111" fmla="*/ 1320 h 1668"/>
                <a:gd name="T112" fmla="*/ 1161 w 1247"/>
                <a:gd name="T113" fmla="*/ 1371 h 1668"/>
                <a:gd name="T114" fmla="*/ 1074 w 1247"/>
                <a:gd name="T115" fmla="*/ 1417 h 1668"/>
                <a:gd name="T116" fmla="*/ 1135 w 1247"/>
                <a:gd name="T117" fmla="*/ 1490 h 1668"/>
                <a:gd name="T118" fmla="*/ 1200 w 1247"/>
                <a:gd name="T119" fmla="*/ 1517 h 1668"/>
                <a:gd name="T120" fmla="*/ 1074 w 1247"/>
                <a:gd name="T121" fmla="*/ 1566 h 1668"/>
                <a:gd name="T122" fmla="*/ 1169 w 1247"/>
                <a:gd name="T123" fmla="*/ 1617 h 1668"/>
                <a:gd name="T124" fmla="*/ 1191 w 1247"/>
                <a:gd name="T125" fmla="*/ 1641 h 166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47"/>
                <a:gd name="T190" fmla="*/ 0 h 1668"/>
                <a:gd name="T191" fmla="*/ 1247 w 1247"/>
                <a:gd name="T192" fmla="*/ 1668 h 166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47" h="1668">
                  <a:moveTo>
                    <a:pt x="1017" y="1666"/>
                  </a:moveTo>
                  <a:lnTo>
                    <a:pt x="1005" y="1666"/>
                  </a:lnTo>
                  <a:lnTo>
                    <a:pt x="995" y="1668"/>
                  </a:lnTo>
                  <a:lnTo>
                    <a:pt x="983" y="1668"/>
                  </a:lnTo>
                  <a:lnTo>
                    <a:pt x="974" y="1668"/>
                  </a:lnTo>
                  <a:lnTo>
                    <a:pt x="961" y="1668"/>
                  </a:lnTo>
                  <a:lnTo>
                    <a:pt x="949" y="1668"/>
                  </a:lnTo>
                  <a:lnTo>
                    <a:pt x="939" y="1668"/>
                  </a:lnTo>
                  <a:lnTo>
                    <a:pt x="927" y="1668"/>
                  </a:lnTo>
                  <a:lnTo>
                    <a:pt x="922" y="1668"/>
                  </a:lnTo>
                  <a:lnTo>
                    <a:pt x="915" y="1666"/>
                  </a:lnTo>
                  <a:lnTo>
                    <a:pt x="898" y="1666"/>
                  </a:lnTo>
                  <a:lnTo>
                    <a:pt x="869" y="1666"/>
                  </a:lnTo>
                  <a:lnTo>
                    <a:pt x="825" y="1666"/>
                  </a:lnTo>
                  <a:lnTo>
                    <a:pt x="756" y="1663"/>
                  </a:lnTo>
                  <a:lnTo>
                    <a:pt x="664" y="1663"/>
                  </a:lnTo>
                  <a:lnTo>
                    <a:pt x="539" y="1661"/>
                  </a:lnTo>
                  <a:lnTo>
                    <a:pt x="493" y="1663"/>
                  </a:lnTo>
                  <a:lnTo>
                    <a:pt x="447" y="1663"/>
                  </a:lnTo>
                  <a:lnTo>
                    <a:pt x="398" y="1663"/>
                  </a:lnTo>
                  <a:lnTo>
                    <a:pt x="351" y="1663"/>
                  </a:lnTo>
                  <a:lnTo>
                    <a:pt x="305" y="1663"/>
                  </a:lnTo>
                  <a:lnTo>
                    <a:pt x="261" y="1661"/>
                  </a:lnTo>
                  <a:lnTo>
                    <a:pt x="215" y="1659"/>
                  </a:lnTo>
                  <a:lnTo>
                    <a:pt x="171" y="1654"/>
                  </a:lnTo>
                  <a:lnTo>
                    <a:pt x="154" y="1654"/>
                  </a:lnTo>
                  <a:lnTo>
                    <a:pt x="139" y="1654"/>
                  </a:lnTo>
                  <a:lnTo>
                    <a:pt x="122" y="1651"/>
                  </a:lnTo>
                  <a:lnTo>
                    <a:pt x="105" y="1651"/>
                  </a:lnTo>
                  <a:lnTo>
                    <a:pt x="88" y="1651"/>
                  </a:lnTo>
                  <a:lnTo>
                    <a:pt x="73" y="1651"/>
                  </a:lnTo>
                  <a:lnTo>
                    <a:pt x="56" y="1649"/>
                  </a:lnTo>
                  <a:lnTo>
                    <a:pt x="42" y="1646"/>
                  </a:lnTo>
                  <a:lnTo>
                    <a:pt x="39" y="1637"/>
                  </a:lnTo>
                  <a:lnTo>
                    <a:pt x="39" y="1629"/>
                  </a:lnTo>
                  <a:lnTo>
                    <a:pt x="39" y="1624"/>
                  </a:lnTo>
                  <a:lnTo>
                    <a:pt x="39" y="1620"/>
                  </a:lnTo>
                  <a:lnTo>
                    <a:pt x="54" y="1620"/>
                  </a:lnTo>
                  <a:lnTo>
                    <a:pt x="73" y="1622"/>
                  </a:lnTo>
                  <a:lnTo>
                    <a:pt x="90" y="1620"/>
                  </a:lnTo>
                  <a:lnTo>
                    <a:pt x="105" y="1615"/>
                  </a:lnTo>
                  <a:lnTo>
                    <a:pt x="88" y="1612"/>
                  </a:lnTo>
                  <a:lnTo>
                    <a:pt x="71" y="1610"/>
                  </a:lnTo>
                  <a:lnTo>
                    <a:pt x="54" y="1610"/>
                  </a:lnTo>
                  <a:lnTo>
                    <a:pt x="37" y="1607"/>
                  </a:lnTo>
                  <a:lnTo>
                    <a:pt x="37" y="1602"/>
                  </a:lnTo>
                  <a:lnTo>
                    <a:pt x="37" y="1595"/>
                  </a:lnTo>
                  <a:lnTo>
                    <a:pt x="37" y="1588"/>
                  </a:lnTo>
                  <a:lnTo>
                    <a:pt x="37" y="1583"/>
                  </a:lnTo>
                  <a:lnTo>
                    <a:pt x="78" y="1580"/>
                  </a:lnTo>
                  <a:lnTo>
                    <a:pt x="110" y="1580"/>
                  </a:lnTo>
                  <a:lnTo>
                    <a:pt x="132" y="1578"/>
                  </a:lnTo>
                  <a:lnTo>
                    <a:pt x="149" y="1578"/>
                  </a:lnTo>
                  <a:lnTo>
                    <a:pt x="163" y="1578"/>
                  </a:lnTo>
                  <a:lnTo>
                    <a:pt x="173" y="1578"/>
                  </a:lnTo>
                  <a:lnTo>
                    <a:pt x="183" y="1576"/>
                  </a:lnTo>
                  <a:lnTo>
                    <a:pt x="195" y="1576"/>
                  </a:lnTo>
                  <a:lnTo>
                    <a:pt x="195" y="1573"/>
                  </a:lnTo>
                  <a:lnTo>
                    <a:pt x="195" y="1571"/>
                  </a:lnTo>
                  <a:lnTo>
                    <a:pt x="198" y="1571"/>
                  </a:lnTo>
                  <a:lnTo>
                    <a:pt x="176" y="1571"/>
                  </a:lnTo>
                  <a:lnTo>
                    <a:pt x="156" y="1571"/>
                  </a:lnTo>
                  <a:lnTo>
                    <a:pt x="134" y="1571"/>
                  </a:lnTo>
                  <a:lnTo>
                    <a:pt x="115" y="1571"/>
                  </a:lnTo>
                  <a:lnTo>
                    <a:pt x="95" y="1571"/>
                  </a:lnTo>
                  <a:lnTo>
                    <a:pt x="73" y="1571"/>
                  </a:lnTo>
                  <a:lnTo>
                    <a:pt x="54" y="1568"/>
                  </a:lnTo>
                  <a:lnTo>
                    <a:pt x="32" y="1568"/>
                  </a:lnTo>
                  <a:lnTo>
                    <a:pt x="32" y="1559"/>
                  </a:lnTo>
                  <a:lnTo>
                    <a:pt x="32" y="1551"/>
                  </a:lnTo>
                  <a:lnTo>
                    <a:pt x="32" y="1544"/>
                  </a:lnTo>
                  <a:lnTo>
                    <a:pt x="32" y="1534"/>
                  </a:lnTo>
                  <a:lnTo>
                    <a:pt x="44" y="1534"/>
                  </a:lnTo>
                  <a:lnTo>
                    <a:pt x="54" y="1532"/>
                  </a:lnTo>
                  <a:lnTo>
                    <a:pt x="66" y="1532"/>
                  </a:lnTo>
                  <a:lnTo>
                    <a:pt x="76" y="1529"/>
                  </a:lnTo>
                  <a:lnTo>
                    <a:pt x="88" y="1529"/>
                  </a:lnTo>
                  <a:lnTo>
                    <a:pt x="98" y="1529"/>
                  </a:lnTo>
                  <a:lnTo>
                    <a:pt x="110" y="1527"/>
                  </a:lnTo>
                  <a:lnTo>
                    <a:pt x="122" y="1527"/>
                  </a:lnTo>
                  <a:lnTo>
                    <a:pt x="122" y="1524"/>
                  </a:lnTo>
                  <a:lnTo>
                    <a:pt x="110" y="1524"/>
                  </a:lnTo>
                  <a:lnTo>
                    <a:pt x="98" y="1524"/>
                  </a:lnTo>
                  <a:lnTo>
                    <a:pt x="88" y="1524"/>
                  </a:lnTo>
                  <a:lnTo>
                    <a:pt x="76" y="1522"/>
                  </a:lnTo>
                  <a:lnTo>
                    <a:pt x="66" y="1522"/>
                  </a:lnTo>
                  <a:lnTo>
                    <a:pt x="54" y="1522"/>
                  </a:lnTo>
                  <a:lnTo>
                    <a:pt x="44" y="1522"/>
                  </a:lnTo>
                  <a:lnTo>
                    <a:pt x="32" y="1522"/>
                  </a:lnTo>
                  <a:lnTo>
                    <a:pt x="29" y="1515"/>
                  </a:lnTo>
                  <a:lnTo>
                    <a:pt x="29" y="1507"/>
                  </a:lnTo>
                  <a:lnTo>
                    <a:pt x="29" y="1502"/>
                  </a:lnTo>
                  <a:lnTo>
                    <a:pt x="29" y="1495"/>
                  </a:lnTo>
                  <a:lnTo>
                    <a:pt x="42" y="1495"/>
                  </a:lnTo>
                  <a:lnTo>
                    <a:pt x="51" y="1493"/>
                  </a:lnTo>
                  <a:lnTo>
                    <a:pt x="63" y="1493"/>
                  </a:lnTo>
                  <a:lnTo>
                    <a:pt x="76" y="1493"/>
                  </a:lnTo>
                  <a:lnTo>
                    <a:pt x="85" y="1490"/>
                  </a:lnTo>
                  <a:lnTo>
                    <a:pt x="98" y="1490"/>
                  </a:lnTo>
                  <a:lnTo>
                    <a:pt x="110" y="1490"/>
                  </a:lnTo>
                  <a:lnTo>
                    <a:pt x="122" y="1490"/>
                  </a:lnTo>
                  <a:lnTo>
                    <a:pt x="122" y="1488"/>
                  </a:lnTo>
                  <a:lnTo>
                    <a:pt x="122" y="1485"/>
                  </a:lnTo>
                  <a:lnTo>
                    <a:pt x="110" y="1485"/>
                  </a:lnTo>
                  <a:lnTo>
                    <a:pt x="98" y="1485"/>
                  </a:lnTo>
                  <a:lnTo>
                    <a:pt x="85" y="1485"/>
                  </a:lnTo>
                  <a:lnTo>
                    <a:pt x="76" y="1483"/>
                  </a:lnTo>
                  <a:lnTo>
                    <a:pt x="63" y="1483"/>
                  </a:lnTo>
                  <a:lnTo>
                    <a:pt x="51" y="1483"/>
                  </a:lnTo>
                  <a:lnTo>
                    <a:pt x="42" y="1483"/>
                  </a:lnTo>
                  <a:lnTo>
                    <a:pt x="29" y="1483"/>
                  </a:lnTo>
                  <a:lnTo>
                    <a:pt x="27" y="1476"/>
                  </a:lnTo>
                  <a:lnTo>
                    <a:pt x="27" y="1468"/>
                  </a:lnTo>
                  <a:lnTo>
                    <a:pt x="27" y="1461"/>
                  </a:lnTo>
                  <a:lnTo>
                    <a:pt x="27" y="1454"/>
                  </a:lnTo>
                  <a:lnTo>
                    <a:pt x="34" y="1454"/>
                  </a:lnTo>
                  <a:lnTo>
                    <a:pt x="46" y="1454"/>
                  </a:lnTo>
                  <a:lnTo>
                    <a:pt x="63" y="1451"/>
                  </a:lnTo>
                  <a:lnTo>
                    <a:pt x="83" y="1451"/>
                  </a:lnTo>
                  <a:lnTo>
                    <a:pt x="100" y="1449"/>
                  </a:lnTo>
                  <a:lnTo>
                    <a:pt x="117" y="1446"/>
                  </a:lnTo>
                  <a:lnTo>
                    <a:pt x="129" y="1444"/>
                  </a:lnTo>
                  <a:lnTo>
                    <a:pt x="137" y="1441"/>
                  </a:lnTo>
                  <a:lnTo>
                    <a:pt x="122" y="1441"/>
                  </a:lnTo>
                  <a:lnTo>
                    <a:pt x="107" y="1441"/>
                  </a:lnTo>
                  <a:lnTo>
                    <a:pt x="93" y="1441"/>
                  </a:lnTo>
                  <a:lnTo>
                    <a:pt x="81" y="1441"/>
                  </a:lnTo>
                  <a:lnTo>
                    <a:pt x="66" y="1441"/>
                  </a:lnTo>
                  <a:lnTo>
                    <a:pt x="54" y="1441"/>
                  </a:lnTo>
                  <a:lnTo>
                    <a:pt x="39" y="1439"/>
                  </a:lnTo>
                  <a:lnTo>
                    <a:pt x="27" y="1439"/>
                  </a:lnTo>
                  <a:lnTo>
                    <a:pt x="24" y="1427"/>
                  </a:lnTo>
                  <a:lnTo>
                    <a:pt x="24" y="1417"/>
                  </a:lnTo>
                  <a:lnTo>
                    <a:pt x="24" y="1405"/>
                  </a:lnTo>
                  <a:lnTo>
                    <a:pt x="24" y="1395"/>
                  </a:lnTo>
                  <a:lnTo>
                    <a:pt x="32" y="1395"/>
                  </a:lnTo>
                  <a:lnTo>
                    <a:pt x="44" y="1395"/>
                  </a:lnTo>
                  <a:lnTo>
                    <a:pt x="61" y="1395"/>
                  </a:lnTo>
                  <a:lnTo>
                    <a:pt x="81" y="1393"/>
                  </a:lnTo>
                  <a:lnTo>
                    <a:pt x="100" y="1393"/>
                  </a:lnTo>
                  <a:lnTo>
                    <a:pt x="117" y="1390"/>
                  </a:lnTo>
                  <a:lnTo>
                    <a:pt x="129" y="1388"/>
                  </a:lnTo>
                  <a:lnTo>
                    <a:pt x="137" y="1383"/>
                  </a:lnTo>
                  <a:lnTo>
                    <a:pt x="122" y="1383"/>
                  </a:lnTo>
                  <a:lnTo>
                    <a:pt x="107" y="1383"/>
                  </a:lnTo>
                  <a:lnTo>
                    <a:pt x="93" y="1383"/>
                  </a:lnTo>
                  <a:lnTo>
                    <a:pt x="81" y="1383"/>
                  </a:lnTo>
                  <a:lnTo>
                    <a:pt x="66" y="1383"/>
                  </a:lnTo>
                  <a:lnTo>
                    <a:pt x="51" y="1383"/>
                  </a:lnTo>
                  <a:lnTo>
                    <a:pt x="39" y="1383"/>
                  </a:lnTo>
                  <a:lnTo>
                    <a:pt x="24" y="1383"/>
                  </a:lnTo>
                  <a:lnTo>
                    <a:pt x="24" y="1376"/>
                  </a:lnTo>
                  <a:lnTo>
                    <a:pt x="24" y="1368"/>
                  </a:lnTo>
                  <a:lnTo>
                    <a:pt x="22" y="1361"/>
                  </a:lnTo>
                  <a:lnTo>
                    <a:pt x="22" y="1354"/>
                  </a:lnTo>
                  <a:lnTo>
                    <a:pt x="46" y="1351"/>
                  </a:lnTo>
                  <a:lnTo>
                    <a:pt x="63" y="1349"/>
                  </a:lnTo>
                  <a:lnTo>
                    <a:pt x="78" y="1349"/>
                  </a:lnTo>
                  <a:lnTo>
                    <a:pt x="88" y="1346"/>
                  </a:lnTo>
                  <a:lnTo>
                    <a:pt x="95" y="1346"/>
                  </a:lnTo>
                  <a:lnTo>
                    <a:pt x="100" y="1344"/>
                  </a:lnTo>
                  <a:lnTo>
                    <a:pt x="107" y="1344"/>
                  </a:lnTo>
                  <a:lnTo>
                    <a:pt x="112" y="1341"/>
                  </a:lnTo>
                  <a:lnTo>
                    <a:pt x="112" y="1339"/>
                  </a:lnTo>
                  <a:lnTo>
                    <a:pt x="115" y="1339"/>
                  </a:lnTo>
                  <a:lnTo>
                    <a:pt x="117" y="1339"/>
                  </a:lnTo>
                  <a:lnTo>
                    <a:pt x="105" y="1339"/>
                  </a:lnTo>
                  <a:lnTo>
                    <a:pt x="93" y="1339"/>
                  </a:lnTo>
                  <a:lnTo>
                    <a:pt x="81" y="1339"/>
                  </a:lnTo>
                  <a:lnTo>
                    <a:pt x="68" y="1339"/>
                  </a:lnTo>
                  <a:lnTo>
                    <a:pt x="56" y="1339"/>
                  </a:lnTo>
                  <a:lnTo>
                    <a:pt x="44" y="1339"/>
                  </a:lnTo>
                  <a:lnTo>
                    <a:pt x="34" y="1339"/>
                  </a:lnTo>
                  <a:lnTo>
                    <a:pt x="22" y="1339"/>
                  </a:lnTo>
                  <a:lnTo>
                    <a:pt x="22" y="1329"/>
                  </a:lnTo>
                  <a:lnTo>
                    <a:pt x="22" y="1322"/>
                  </a:lnTo>
                  <a:lnTo>
                    <a:pt x="22" y="1315"/>
                  </a:lnTo>
                  <a:lnTo>
                    <a:pt x="22" y="1307"/>
                  </a:lnTo>
                  <a:lnTo>
                    <a:pt x="39" y="1305"/>
                  </a:lnTo>
                  <a:lnTo>
                    <a:pt x="56" y="1302"/>
                  </a:lnTo>
                  <a:lnTo>
                    <a:pt x="73" y="1302"/>
                  </a:lnTo>
                  <a:lnTo>
                    <a:pt x="90" y="1298"/>
                  </a:lnTo>
                  <a:lnTo>
                    <a:pt x="110" y="1295"/>
                  </a:lnTo>
                  <a:lnTo>
                    <a:pt x="127" y="1293"/>
                  </a:lnTo>
                  <a:lnTo>
                    <a:pt x="146" y="1288"/>
                  </a:lnTo>
                  <a:lnTo>
                    <a:pt x="163" y="1283"/>
                  </a:lnTo>
                  <a:lnTo>
                    <a:pt x="159" y="1283"/>
                  </a:lnTo>
                  <a:lnTo>
                    <a:pt x="151" y="1283"/>
                  </a:lnTo>
                  <a:lnTo>
                    <a:pt x="139" y="1283"/>
                  </a:lnTo>
                  <a:lnTo>
                    <a:pt x="127" y="1283"/>
                  </a:lnTo>
                  <a:lnTo>
                    <a:pt x="107" y="1285"/>
                  </a:lnTo>
                  <a:lnTo>
                    <a:pt x="85" y="1288"/>
                  </a:lnTo>
                  <a:lnTo>
                    <a:pt x="56" y="1290"/>
                  </a:lnTo>
                  <a:lnTo>
                    <a:pt x="22" y="1293"/>
                  </a:lnTo>
                  <a:lnTo>
                    <a:pt x="20" y="1285"/>
                  </a:lnTo>
                  <a:lnTo>
                    <a:pt x="20" y="1278"/>
                  </a:lnTo>
                  <a:lnTo>
                    <a:pt x="20" y="1271"/>
                  </a:lnTo>
                  <a:lnTo>
                    <a:pt x="20" y="1261"/>
                  </a:lnTo>
                  <a:lnTo>
                    <a:pt x="34" y="1259"/>
                  </a:lnTo>
                  <a:lnTo>
                    <a:pt x="51" y="1256"/>
                  </a:lnTo>
                  <a:lnTo>
                    <a:pt x="66" y="1256"/>
                  </a:lnTo>
                  <a:lnTo>
                    <a:pt x="83" y="1254"/>
                  </a:lnTo>
                  <a:lnTo>
                    <a:pt x="85" y="1251"/>
                  </a:lnTo>
                  <a:lnTo>
                    <a:pt x="88" y="1249"/>
                  </a:lnTo>
                  <a:lnTo>
                    <a:pt x="71" y="1246"/>
                  </a:lnTo>
                  <a:lnTo>
                    <a:pt x="51" y="1246"/>
                  </a:lnTo>
                  <a:lnTo>
                    <a:pt x="34" y="1246"/>
                  </a:lnTo>
                  <a:lnTo>
                    <a:pt x="17" y="1246"/>
                  </a:lnTo>
                  <a:lnTo>
                    <a:pt x="17" y="1241"/>
                  </a:lnTo>
                  <a:lnTo>
                    <a:pt x="17" y="1234"/>
                  </a:lnTo>
                  <a:lnTo>
                    <a:pt x="15" y="1227"/>
                  </a:lnTo>
                  <a:lnTo>
                    <a:pt x="15" y="1220"/>
                  </a:lnTo>
                  <a:lnTo>
                    <a:pt x="22" y="1217"/>
                  </a:lnTo>
                  <a:lnTo>
                    <a:pt x="32" y="1217"/>
                  </a:lnTo>
                  <a:lnTo>
                    <a:pt x="44" y="1217"/>
                  </a:lnTo>
                  <a:lnTo>
                    <a:pt x="56" y="1215"/>
                  </a:lnTo>
                  <a:lnTo>
                    <a:pt x="68" y="1215"/>
                  </a:lnTo>
                  <a:lnTo>
                    <a:pt x="81" y="1212"/>
                  </a:lnTo>
                  <a:lnTo>
                    <a:pt x="90" y="1210"/>
                  </a:lnTo>
                  <a:lnTo>
                    <a:pt x="100" y="1205"/>
                  </a:lnTo>
                  <a:lnTo>
                    <a:pt x="95" y="1205"/>
                  </a:lnTo>
                  <a:lnTo>
                    <a:pt x="90" y="1202"/>
                  </a:lnTo>
                  <a:lnTo>
                    <a:pt x="85" y="1202"/>
                  </a:lnTo>
                  <a:lnTo>
                    <a:pt x="78" y="1202"/>
                  </a:lnTo>
                  <a:lnTo>
                    <a:pt x="68" y="1202"/>
                  </a:lnTo>
                  <a:lnTo>
                    <a:pt x="56" y="1202"/>
                  </a:lnTo>
                  <a:lnTo>
                    <a:pt x="39" y="1205"/>
                  </a:lnTo>
                  <a:lnTo>
                    <a:pt x="15" y="1205"/>
                  </a:lnTo>
                  <a:lnTo>
                    <a:pt x="12" y="1200"/>
                  </a:lnTo>
                  <a:lnTo>
                    <a:pt x="10" y="1195"/>
                  </a:lnTo>
                  <a:lnTo>
                    <a:pt x="10" y="1190"/>
                  </a:lnTo>
                  <a:lnTo>
                    <a:pt x="12" y="1181"/>
                  </a:lnTo>
                  <a:lnTo>
                    <a:pt x="22" y="1178"/>
                  </a:lnTo>
                  <a:lnTo>
                    <a:pt x="32" y="1178"/>
                  </a:lnTo>
                  <a:lnTo>
                    <a:pt x="39" y="1176"/>
                  </a:lnTo>
                  <a:lnTo>
                    <a:pt x="49" y="1173"/>
                  </a:lnTo>
                  <a:lnTo>
                    <a:pt x="59" y="1173"/>
                  </a:lnTo>
                  <a:lnTo>
                    <a:pt x="68" y="1171"/>
                  </a:lnTo>
                  <a:lnTo>
                    <a:pt x="78" y="1171"/>
                  </a:lnTo>
                  <a:lnTo>
                    <a:pt x="88" y="1168"/>
                  </a:lnTo>
                  <a:lnTo>
                    <a:pt x="88" y="1166"/>
                  </a:lnTo>
                  <a:lnTo>
                    <a:pt x="90" y="1166"/>
                  </a:lnTo>
                  <a:lnTo>
                    <a:pt x="90" y="1163"/>
                  </a:lnTo>
                  <a:lnTo>
                    <a:pt x="81" y="1163"/>
                  </a:lnTo>
                  <a:lnTo>
                    <a:pt x="71" y="1163"/>
                  </a:lnTo>
                  <a:lnTo>
                    <a:pt x="61" y="1163"/>
                  </a:lnTo>
                  <a:lnTo>
                    <a:pt x="51" y="1163"/>
                  </a:lnTo>
                  <a:lnTo>
                    <a:pt x="39" y="1163"/>
                  </a:lnTo>
                  <a:lnTo>
                    <a:pt x="29" y="1163"/>
                  </a:lnTo>
                  <a:lnTo>
                    <a:pt x="20" y="1166"/>
                  </a:lnTo>
                  <a:lnTo>
                    <a:pt x="10" y="1166"/>
                  </a:lnTo>
                  <a:lnTo>
                    <a:pt x="10" y="1159"/>
                  </a:lnTo>
                  <a:lnTo>
                    <a:pt x="10" y="1151"/>
                  </a:lnTo>
                  <a:lnTo>
                    <a:pt x="7" y="1144"/>
                  </a:lnTo>
                  <a:lnTo>
                    <a:pt x="7" y="1137"/>
                  </a:lnTo>
                  <a:lnTo>
                    <a:pt x="44" y="1132"/>
                  </a:lnTo>
                  <a:lnTo>
                    <a:pt x="71" y="1129"/>
                  </a:lnTo>
                  <a:lnTo>
                    <a:pt x="90" y="1127"/>
                  </a:lnTo>
                  <a:lnTo>
                    <a:pt x="105" y="1124"/>
                  </a:lnTo>
                  <a:lnTo>
                    <a:pt x="112" y="1124"/>
                  </a:lnTo>
                  <a:lnTo>
                    <a:pt x="117" y="1122"/>
                  </a:lnTo>
                  <a:lnTo>
                    <a:pt x="120" y="1122"/>
                  </a:lnTo>
                  <a:lnTo>
                    <a:pt x="122" y="1120"/>
                  </a:lnTo>
                  <a:lnTo>
                    <a:pt x="110" y="1120"/>
                  </a:lnTo>
                  <a:lnTo>
                    <a:pt x="100" y="1120"/>
                  </a:lnTo>
                  <a:lnTo>
                    <a:pt x="93" y="1120"/>
                  </a:lnTo>
                  <a:lnTo>
                    <a:pt x="83" y="1120"/>
                  </a:lnTo>
                  <a:lnTo>
                    <a:pt x="71" y="1120"/>
                  </a:lnTo>
                  <a:lnTo>
                    <a:pt x="54" y="1122"/>
                  </a:lnTo>
                  <a:lnTo>
                    <a:pt x="34" y="1122"/>
                  </a:lnTo>
                  <a:lnTo>
                    <a:pt x="7" y="1124"/>
                  </a:lnTo>
                  <a:lnTo>
                    <a:pt x="7" y="1115"/>
                  </a:lnTo>
                  <a:lnTo>
                    <a:pt x="7" y="1105"/>
                  </a:lnTo>
                  <a:lnTo>
                    <a:pt x="7" y="1095"/>
                  </a:lnTo>
                  <a:lnTo>
                    <a:pt x="7" y="1085"/>
                  </a:lnTo>
                  <a:lnTo>
                    <a:pt x="17" y="1083"/>
                  </a:lnTo>
                  <a:lnTo>
                    <a:pt x="29" y="1081"/>
                  </a:lnTo>
                  <a:lnTo>
                    <a:pt x="39" y="1081"/>
                  </a:lnTo>
                  <a:lnTo>
                    <a:pt x="49" y="1078"/>
                  </a:lnTo>
                  <a:lnTo>
                    <a:pt x="51" y="1076"/>
                  </a:lnTo>
                  <a:lnTo>
                    <a:pt x="51" y="1073"/>
                  </a:lnTo>
                  <a:lnTo>
                    <a:pt x="54" y="1071"/>
                  </a:lnTo>
                  <a:lnTo>
                    <a:pt x="34" y="1071"/>
                  </a:lnTo>
                  <a:lnTo>
                    <a:pt x="24" y="1071"/>
                  </a:lnTo>
                  <a:lnTo>
                    <a:pt x="17" y="1071"/>
                  </a:lnTo>
                  <a:lnTo>
                    <a:pt x="7" y="1073"/>
                  </a:lnTo>
                  <a:lnTo>
                    <a:pt x="7" y="1066"/>
                  </a:lnTo>
                  <a:lnTo>
                    <a:pt x="7" y="1056"/>
                  </a:lnTo>
                  <a:lnTo>
                    <a:pt x="7" y="1049"/>
                  </a:lnTo>
                  <a:lnTo>
                    <a:pt x="5" y="1041"/>
                  </a:lnTo>
                  <a:lnTo>
                    <a:pt x="12" y="1039"/>
                  </a:lnTo>
                  <a:lnTo>
                    <a:pt x="22" y="1039"/>
                  </a:lnTo>
                  <a:lnTo>
                    <a:pt x="29" y="1037"/>
                  </a:lnTo>
                  <a:lnTo>
                    <a:pt x="37" y="1037"/>
                  </a:lnTo>
                  <a:lnTo>
                    <a:pt x="37" y="1034"/>
                  </a:lnTo>
                  <a:lnTo>
                    <a:pt x="37" y="1032"/>
                  </a:lnTo>
                  <a:lnTo>
                    <a:pt x="37" y="1029"/>
                  </a:lnTo>
                  <a:lnTo>
                    <a:pt x="29" y="1027"/>
                  </a:lnTo>
                  <a:lnTo>
                    <a:pt x="20" y="1027"/>
                  </a:lnTo>
                  <a:lnTo>
                    <a:pt x="12" y="1027"/>
                  </a:lnTo>
                  <a:lnTo>
                    <a:pt x="2" y="1027"/>
                  </a:lnTo>
                  <a:lnTo>
                    <a:pt x="2" y="1010"/>
                  </a:lnTo>
                  <a:lnTo>
                    <a:pt x="2" y="995"/>
                  </a:lnTo>
                  <a:lnTo>
                    <a:pt x="2" y="981"/>
                  </a:lnTo>
                  <a:lnTo>
                    <a:pt x="0" y="966"/>
                  </a:lnTo>
                  <a:lnTo>
                    <a:pt x="5" y="968"/>
                  </a:lnTo>
                  <a:lnTo>
                    <a:pt x="10" y="971"/>
                  </a:lnTo>
                  <a:lnTo>
                    <a:pt x="12" y="973"/>
                  </a:lnTo>
                  <a:lnTo>
                    <a:pt x="17" y="976"/>
                  </a:lnTo>
                  <a:lnTo>
                    <a:pt x="37" y="976"/>
                  </a:lnTo>
                  <a:lnTo>
                    <a:pt x="56" y="976"/>
                  </a:lnTo>
                  <a:lnTo>
                    <a:pt x="73" y="976"/>
                  </a:lnTo>
                  <a:lnTo>
                    <a:pt x="78" y="976"/>
                  </a:lnTo>
                  <a:lnTo>
                    <a:pt x="7" y="949"/>
                  </a:lnTo>
                  <a:lnTo>
                    <a:pt x="7" y="944"/>
                  </a:lnTo>
                  <a:lnTo>
                    <a:pt x="5" y="934"/>
                  </a:lnTo>
                  <a:lnTo>
                    <a:pt x="2" y="922"/>
                  </a:lnTo>
                  <a:lnTo>
                    <a:pt x="2" y="912"/>
                  </a:lnTo>
                  <a:lnTo>
                    <a:pt x="7" y="907"/>
                  </a:lnTo>
                  <a:lnTo>
                    <a:pt x="22" y="902"/>
                  </a:lnTo>
                  <a:lnTo>
                    <a:pt x="42" y="902"/>
                  </a:lnTo>
                  <a:lnTo>
                    <a:pt x="61" y="902"/>
                  </a:lnTo>
                  <a:lnTo>
                    <a:pt x="73" y="902"/>
                  </a:lnTo>
                  <a:lnTo>
                    <a:pt x="83" y="900"/>
                  </a:lnTo>
                  <a:lnTo>
                    <a:pt x="95" y="900"/>
                  </a:lnTo>
                  <a:lnTo>
                    <a:pt x="107" y="898"/>
                  </a:lnTo>
                  <a:lnTo>
                    <a:pt x="115" y="895"/>
                  </a:lnTo>
                  <a:lnTo>
                    <a:pt x="120" y="893"/>
                  </a:lnTo>
                  <a:lnTo>
                    <a:pt x="112" y="890"/>
                  </a:lnTo>
                  <a:lnTo>
                    <a:pt x="100" y="890"/>
                  </a:lnTo>
                  <a:lnTo>
                    <a:pt x="85" y="890"/>
                  </a:lnTo>
                  <a:lnTo>
                    <a:pt x="71" y="890"/>
                  </a:lnTo>
                  <a:lnTo>
                    <a:pt x="54" y="893"/>
                  </a:lnTo>
                  <a:lnTo>
                    <a:pt x="39" y="893"/>
                  </a:lnTo>
                  <a:lnTo>
                    <a:pt x="24" y="893"/>
                  </a:lnTo>
                  <a:lnTo>
                    <a:pt x="15" y="893"/>
                  </a:lnTo>
                  <a:lnTo>
                    <a:pt x="10" y="890"/>
                  </a:lnTo>
                  <a:lnTo>
                    <a:pt x="5" y="885"/>
                  </a:lnTo>
                  <a:lnTo>
                    <a:pt x="5" y="883"/>
                  </a:lnTo>
                  <a:lnTo>
                    <a:pt x="5" y="878"/>
                  </a:lnTo>
                  <a:lnTo>
                    <a:pt x="7" y="871"/>
                  </a:lnTo>
                  <a:lnTo>
                    <a:pt x="7" y="863"/>
                  </a:lnTo>
                  <a:lnTo>
                    <a:pt x="7" y="859"/>
                  </a:lnTo>
                  <a:lnTo>
                    <a:pt x="5" y="854"/>
                  </a:lnTo>
                  <a:lnTo>
                    <a:pt x="10" y="854"/>
                  </a:lnTo>
                  <a:lnTo>
                    <a:pt x="20" y="856"/>
                  </a:lnTo>
                  <a:lnTo>
                    <a:pt x="34" y="856"/>
                  </a:lnTo>
                  <a:lnTo>
                    <a:pt x="51" y="859"/>
                  </a:lnTo>
                  <a:lnTo>
                    <a:pt x="68" y="859"/>
                  </a:lnTo>
                  <a:lnTo>
                    <a:pt x="83" y="861"/>
                  </a:lnTo>
                  <a:lnTo>
                    <a:pt x="98" y="859"/>
                  </a:lnTo>
                  <a:lnTo>
                    <a:pt x="105" y="859"/>
                  </a:lnTo>
                  <a:lnTo>
                    <a:pt x="105" y="856"/>
                  </a:lnTo>
                  <a:lnTo>
                    <a:pt x="98" y="854"/>
                  </a:lnTo>
                  <a:lnTo>
                    <a:pt x="83" y="851"/>
                  </a:lnTo>
                  <a:lnTo>
                    <a:pt x="66" y="849"/>
                  </a:lnTo>
                  <a:lnTo>
                    <a:pt x="49" y="846"/>
                  </a:lnTo>
                  <a:lnTo>
                    <a:pt x="32" y="844"/>
                  </a:lnTo>
                  <a:lnTo>
                    <a:pt x="17" y="844"/>
                  </a:lnTo>
                  <a:lnTo>
                    <a:pt x="10" y="841"/>
                  </a:lnTo>
                  <a:lnTo>
                    <a:pt x="5" y="837"/>
                  </a:lnTo>
                  <a:lnTo>
                    <a:pt x="5" y="827"/>
                  </a:lnTo>
                  <a:lnTo>
                    <a:pt x="5" y="817"/>
                  </a:lnTo>
                  <a:lnTo>
                    <a:pt x="7" y="812"/>
                  </a:lnTo>
                  <a:lnTo>
                    <a:pt x="32" y="805"/>
                  </a:lnTo>
                  <a:lnTo>
                    <a:pt x="46" y="802"/>
                  </a:lnTo>
                  <a:lnTo>
                    <a:pt x="56" y="802"/>
                  </a:lnTo>
                  <a:lnTo>
                    <a:pt x="61" y="802"/>
                  </a:lnTo>
                  <a:lnTo>
                    <a:pt x="63" y="800"/>
                  </a:lnTo>
                  <a:lnTo>
                    <a:pt x="51" y="795"/>
                  </a:lnTo>
                  <a:lnTo>
                    <a:pt x="37" y="793"/>
                  </a:lnTo>
                  <a:lnTo>
                    <a:pt x="22" y="793"/>
                  </a:lnTo>
                  <a:lnTo>
                    <a:pt x="12" y="793"/>
                  </a:lnTo>
                  <a:lnTo>
                    <a:pt x="12" y="783"/>
                  </a:lnTo>
                  <a:lnTo>
                    <a:pt x="12" y="778"/>
                  </a:lnTo>
                  <a:lnTo>
                    <a:pt x="15" y="776"/>
                  </a:lnTo>
                  <a:lnTo>
                    <a:pt x="17" y="771"/>
                  </a:lnTo>
                  <a:lnTo>
                    <a:pt x="46" y="768"/>
                  </a:lnTo>
                  <a:lnTo>
                    <a:pt x="66" y="766"/>
                  </a:lnTo>
                  <a:lnTo>
                    <a:pt x="83" y="766"/>
                  </a:lnTo>
                  <a:lnTo>
                    <a:pt x="95" y="763"/>
                  </a:lnTo>
                  <a:lnTo>
                    <a:pt x="105" y="763"/>
                  </a:lnTo>
                  <a:lnTo>
                    <a:pt x="112" y="761"/>
                  </a:lnTo>
                  <a:lnTo>
                    <a:pt x="120" y="761"/>
                  </a:lnTo>
                  <a:lnTo>
                    <a:pt x="127" y="759"/>
                  </a:lnTo>
                  <a:lnTo>
                    <a:pt x="127" y="756"/>
                  </a:lnTo>
                  <a:lnTo>
                    <a:pt x="117" y="756"/>
                  </a:lnTo>
                  <a:lnTo>
                    <a:pt x="105" y="756"/>
                  </a:lnTo>
                  <a:lnTo>
                    <a:pt x="95" y="756"/>
                  </a:lnTo>
                  <a:lnTo>
                    <a:pt x="83" y="756"/>
                  </a:lnTo>
                  <a:lnTo>
                    <a:pt x="73" y="756"/>
                  </a:lnTo>
                  <a:lnTo>
                    <a:pt x="61" y="756"/>
                  </a:lnTo>
                  <a:lnTo>
                    <a:pt x="51" y="756"/>
                  </a:lnTo>
                  <a:lnTo>
                    <a:pt x="39" y="756"/>
                  </a:lnTo>
                  <a:lnTo>
                    <a:pt x="46" y="746"/>
                  </a:lnTo>
                  <a:lnTo>
                    <a:pt x="61" y="737"/>
                  </a:lnTo>
                  <a:lnTo>
                    <a:pt x="81" y="727"/>
                  </a:lnTo>
                  <a:lnTo>
                    <a:pt x="103" y="717"/>
                  </a:lnTo>
                  <a:lnTo>
                    <a:pt x="127" y="707"/>
                  </a:lnTo>
                  <a:lnTo>
                    <a:pt x="149" y="700"/>
                  </a:lnTo>
                  <a:lnTo>
                    <a:pt x="171" y="693"/>
                  </a:lnTo>
                  <a:lnTo>
                    <a:pt x="185" y="688"/>
                  </a:lnTo>
                  <a:lnTo>
                    <a:pt x="185" y="685"/>
                  </a:lnTo>
                  <a:lnTo>
                    <a:pt x="188" y="683"/>
                  </a:lnTo>
                  <a:lnTo>
                    <a:pt x="188" y="681"/>
                  </a:lnTo>
                  <a:lnTo>
                    <a:pt x="178" y="681"/>
                  </a:lnTo>
                  <a:lnTo>
                    <a:pt x="171" y="681"/>
                  </a:lnTo>
                  <a:lnTo>
                    <a:pt x="161" y="683"/>
                  </a:lnTo>
                  <a:lnTo>
                    <a:pt x="151" y="683"/>
                  </a:lnTo>
                  <a:lnTo>
                    <a:pt x="151" y="676"/>
                  </a:lnTo>
                  <a:lnTo>
                    <a:pt x="154" y="668"/>
                  </a:lnTo>
                  <a:lnTo>
                    <a:pt x="154" y="661"/>
                  </a:lnTo>
                  <a:lnTo>
                    <a:pt x="154" y="654"/>
                  </a:lnTo>
                  <a:lnTo>
                    <a:pt x="161" y="651"/>
                  </a:lnTo>
                  <a:lnTo>
                    <a:pt x="173" y="649"/>
                  </a:lnTo>
                  <a:lnTo>
                    <a:pt x="188" y="646"/>
                  </a:lnTo>
                  <a:lnTo>
                    <a:pt x="205" y="641"/>
                  </a:lnTo>
                  <a:lnTo>
                    <a:pt x="222" y="639"/>
                  </a:lnTo>
                  <a:lnTo>
                    <a:pt x="237" y="637"/>
                  </a:lnTo>
                  <a:lnTo>
                    <a:pt x="246" y="634"/>
                  </a:lnTo>
                  <a:lnTo>
                    <a:pt x="251" y="632"/>
                  </a:lnTo>
                  <a:lnTo>
                    <a:pt x="239" y="632"/>
                  </a:lnTo>
                  <a:lnTo>
                    <a:pt x="227" y="632"/>
                  </a:lnTo>
                  <a:lnTo>
                    <a:pt x="215" y="632"/>
                  </a:lnTo>
                  <a:lnTo>
                    <a:pt x="203" y="632"/>
                  </a:lnTo>
                  <a:lnTo>
                    <a:pt x="193" y="632"/>
                  </a:lnTo>
                  <a:lnTo>
                    <a:pt x="181" y="634"/>
                  </a:lnTo>
                  <a:lnTo>
                    <a:pt x="171" y="634"/>
                  </a:lnTo>
                  <a:lnTo>
                    <a:pt x="159" y="637"/>
                  </a:lnTo>
                  <a:lnTo>
                    <a:pt x="159" y="627"/>
                  </a:lnTo>
                  <a:lnTo>
                    <a:pt x="159" y="620"/>
                  </a:lnTo>
                  <a:lnTo>
                    <a:pt x="159" y="610"/>
                  </a:lnTo>
                  <a:lnTo>
                    <a:pt x="161" y="602"/>
                  </a:lnTo>
                  <a:lnTo>
                    <a:pt x="163" y="600"/>
                  </a:lnTo>
                  <a:lnTo>
                    <a:pt x="166" y="600"/>
                  </a:lnTo>
                  <a:lnTo>
                    <a:pt x="171" y="598"/>
                  </a:lnTo>
                  <a:lnTo>
                    <a:pt x="178" y="598"/>
                  </a:lnTo>
                  <a:lnTo>
                    <a:pt x="185" y="595"/>
                  </a:lnTo>
                  <a:lnTo>
                    <a:pt x="200" y="593"/>
                  </a:lnTo>
                  <a:lnTo>
                    <a:pt x="220" y="590"/>
                  </a:lnTo>
                  <a:lnTo>
                    <a:pt x="244" y="585"/>
                  </a:lnTo>
                  <a:lnTo>
                    <a:pt x="244" y="583"/>
                  </a:lnTo>
                  <a:lnTo>
                    <a:pt x="246" y="583"/>
                  </a:lnTo>
                  <a:lnTo>
                    <a:pt x="237" y="581"/>
                  </a:lnTo>
                  <a:lnTo>
                    <a:pt x="227" y="581"/>
                  </a:lnTo>
                  <a:lnTo>
                    <a:pt x="217" y="581"/>
                  </a:lnTo>
                  <a:lnTo>
                    <a:pt x="205" y="581"/>
                  </a:lnTo>
                  <a:lnTo>
                    <a:pt x="195" y="581"/>
                  </a:lnTo>
                  <a:lnTo>
                    <a:pt x="185" y="583"/>
                  </a:lnTo>
                  <a:lnTo>
                    <a:pt x="176" y="585"/>
                  </a:lnTo>
                  <a:lnTo>
                    <a:pt x="166" y="585"/>
                  </a:lnTo>
                  <a:lnTo>
                    <a:pt x="168" y="571"/>
                  </a:lnTo>
                  <a:lnTo>
                    <a:pt x="173" y="559"/>
                  </a:lnTo>
                  <a:lnTo>
                    <a:pt x="181" y="554"/>
                  </a:lnTo>
                  <a:lnTo>
                    <a:pt x="190" y="551"/>
                  </a:lnTo>
                  <a:lnTo>
                    <a:pt x="203" y="549"/>
                  </a:lnTo>
                  <a:lnTo>
                    <a:pt x="217" y="549"/>
                  </a:lnTo>
                  <a:lnTo>
                    <a:pt x="234" y="549"/>
                  </a:lnTo>
                  <a:lnTo>
                    <a:pt x="251" y="546"/>
                  </a:lnTo>
                  <a:lnTo>
                    <a:pt x="251" y="544"/>
                  </a:lnTo>
                  <a:lnTo>
                    <a:pt x="251" y="541"/>
                  </a:lnTo>
                  <a:lnTo>
                    <a:pt x="251" y="539"/>
                  </a:lnTo>
                  <a:lnTo>
                    <a:pt x="251" y="537"/>
                  </a:lnTo>
                  <a:lnTo>
                    <a:pt x="232" y="537"/>
                  </a:lnTo>
                  <a:lnTo>
                    <a:pt x="215" y="539"/>
                  </a:lnTo>
                  <a:lnTo>
                    <a:pt x="200" y="541"/>
                  </a:lnTo>
                  <a:lnTo>
                    <a:pt x="183" y="544"/>
                  </a:lnTo>
                  <a:lnTo>
                    <a:pt x="183" y="541"/>
                  </a:lnTo>
                  <a:lnTo>
                    <a:pt x="183" y="539"/>
                  </a:lnTo>
                  <a:lnTo>
                    <a:pt x="183" y="537"/>
                  </a:lnTo>
                  <a:lnTo>
                    <a:pt x="193" y="534"/>
                  </a:lnTo>
                  <a:lnTo>
                    <a:pt x="205" y="532"/>
                  </a:lnTo>
                  <a:lnTo>
                    <a:pt x="222" y="529"/>
                  </a:lnTo>
                  <a:lnTo>
                    <a:pt x="242" y="527"/>
                  </a:lnTo>
                  <a:lnTo>
                    <a:pt x="259" y="522"/>
                  </a:lnTo>
                  <a:lnTo>
                    <a:pt x="276" y="520"/>
                  </a:lnTo>
                  <a:lnTo>
                    <a:pt x="290" y="515"/>
                  </a:lnTo>
                  <a:lnTo>
                    <a:pt x="298" y="512"/>
                  </a:lnTo>
                  <a:lnTo>
                    <a:pt x="305" y="441"/>
                  </a:lnTo>
                  <a:lnTo>
                    <a:pt x="320" y="368"/>
                  </a:lnTo>
                  <a:lnTo>
                    <a:pt x="344" y="298"/>
                  </a:lnTo>
                  <a:lnTo>
                    <a:pt x="373" y="232"/>
                  </a:lnTo>
                  <a:lnTo>
                    <a:pt x="410" y="168"/>
                  </a:lnTo>
                  <a:lnTo>
                    <a:pt x="454" y="112"/>
                  </a:lnTo>
                  <a:lnTo>
                    <a:pt x="505" y="63"/>
                  </a:lnTo>
                  <a:lnTo>
                    <a:pt x="566" y="27"/>
                  </a:lnTo>
                  <a:lnTo>
                    <a:pt x="598" y="17"/>
                  </a:lnTo>
                  <a:lnTo>
                    <a:pt x="625" y="7"/>
                  </a:lnTo>
                  <a:lnTo>
                    <a:pt x="654" y="2"/>
                  </a:lnTo>
                  <a:lnTo>
                    <a:pt x="681" y="0"/>
                  </a:lnTo>
                  <a:lnTo>
                    <a:pt x="708" y="2"/>
                  </a:lnTo>
                  <a:lnTo>
                    <a:pt x="734" y="5"/>
                  </a:lnTo>
                  <a:lnTo>
                    <a:pt x="764" y="15"/>
                  </a:lnTo>
                  <a:lnTo>
                    <a:pt x="795" y="27"/>
                  </a:lnTo>
                  <a:lnTo>
                    <a:pt x="815" y="39"/>
                  </a:lnTo>
                  <a:lnTo>
                    <a:pt x="834" y="51"/>
                  </a:lnTo>
                  <a:lnTo>
                    <a:pt x="854" y="63"/>
                  </a:lnTo>
                  <a:lnTo>
                    <a:pt x="871" y="76"/>
                  </a:lnTo>
                  <a:lnTo>
                    <a:pt x="883" y="93"/>
                  </a:lnTo>
                  <a:lnTo>
                    <a:pt x="895" y="112"/>
                  </a:lnTo>
                  <a:lnTo>
                    <a:pt x="905" y="134"/>
                  </a:lnTo>
                  <a:lnTo>
                    <a:pt x="910" y="161"/>
                  </a:lnTo>
                  <a:lnTo>
                    <a:pt x="898" y="173"/>
                  </a:lnTo>
                  <a:lnTo>
                    <a:pt x="883" y="183"/>
                  </a:lnTo>
                  <a:lnTo>
                    <a:pt x="871" y="195"/>
                  </a:lnTo>
                  <a:lnTo>
                    <a:pt x="856" y="207"/>
                  </a:lnTo>
                  <a:lnTo>
                    <a:pt x="854" y="200"/>
                  </a:lnTo>
                  <a:lnTo>
                    <a:pt x="849" y="188"/>
                  </a:lnTo>
                  <a:lnTo>
                    <a:pt x="842" y="168"/>
                  </a:lnTo>
                  <a:lnTo>
                    <a:pt x="832" y="149"/>
                  </a:lnTo>
                  <a:lnTo>
                    <a:pt x="793" y="112"/>
                  </a:lnTo>
                  <a:lnTo>
                    <a:pt x="754" y="88"/>
                  </a:lnTo>
                  <a:lnTo>
                    <a:pt x="715" y="73"/>
                  </a:lnTo>
                  <a:lnTo>
                    <a:pt x="676" y="68"/>
                  </a:lnTo>
                  <a:lnTo>
                    <a:pt x="637" y="73"/>
                  </a:lnTo>
                  <a:lnTo>
                    <a:pt x="600" y="88"/>
                  </a:lnTo>
                  <a:lnTo>
                    <a:pt x="561" y="112"/>
                  </a:lnTo>
                  <a:lnTo>
                    <a:pt x="525" y="146"/>
                  </a:lnTo>
                  <a:lnTo>
                    <a:pt x="498" y="188"/>
                  </a:lnTo>
                  <a:lnTo>
                    <a:pt x="476" y="229"/>
                  </a:lnTo>
                  <a:lnTo>
                    <a:pt x="459" y="271"/>
                  </a:lnTo>
                  <a:lnTo>
                    <a:pt x="444" y="315"/>
                  </a:lnTo>
                  <a:lnTo>
                    <a:pt x="434" y="359"/>
                  </a:lnTo>
                  <a:lnTo>
                    <a:pt x="427" y="405"/>
                  </a:lnTo>
                  <a:lnTo>
                    <a:pt x="422" y="454"/>
                  </a:lnTo>
                  <a:lnTo>
                    <a:pt x="422" y="502"/>
                  </a:lnTo>
                  <a:lnTo>
                    <a:pt x="425" y="505"/>
                  </a:lnTo>
                  <a:lnTo>
                    <a:pt x="425" y="507"/>
                  </a:lnTo>
                  <a:lnTo>
                    <a:pt x="425" y="510"/>
                  </a:lnTo>
                  <a:lnTo>
                    <a:pt x="427" y="512"/>
                  </a:lnTo>
                  <a:lnTo>
                    <a:pt x="456" y="512"/>
                  </a:lnTo>
                  <a:lnTo>
                    <a:pt x="486" y="512"/>
                  </a:lnTo>
                  <a:lnTo>
                    <a:pt x="515" y="512"/>
                  </a:lnTo>
                  <a:lnTo>
                    <a:pt x="547" y="512"/>
                  </a:lnTo>
                  <a:lnTo>
                    <a:pt x="576" y="512"/>
                  </a:lnTo>
                  <a:lnTo>
                    <a:pt x="605" y="512"/>
                  </a:lnTo>
                  <a:lnTo>
                    <a:pt x="634" y="512"/>
                  </a:lnTo>
                  <a:lnTo>
                    <a:pt x="666" y="512"/>
                  </a:lnTo>
                  <a:lnTo>
                    <a:pt x="695" y="515"/>
                  </a:lnTo>
                  <a:lnTo>
                    <a:pt x="727" y="515"/>
                  </a:lnTo>
                  <a:lnTo>
                    <a:pt x="756" y="515"/>
                  </a:lnTo>
                  <a:lnTo>
                    <a:pt x="786" y="515"/>
                  </a:lnTo>
                  <a:lnTo>
                    <a:pt x="817" y="515"/>
                  </a:lnTo>
                  <a:lnTo>
                    <a:pt x="847" y="515"/>
                  </a:lnTo>
                  <a:lnTo>
                    <a:pt x="878" y="515"/>
                  </a:lnTo>
                  <a:lnTo>
                    <a:pt x="908" y="515"/>
                  </a:lnTo>
                  <a:lnTo>
                    <a:pt x="913" y="507"/>
                  </a:lnTo>
                  <a:lnTo>
                    <a:pt x="915" y="502"/>
                  </a:lnTo>
                  <a:lnTo>
                    <a:pt x="917" y="502"/>
                  </a:lnTo>
                  <a:lnTo>
                    <a:pt x="922" y="500"/>
                  </a:lnTo>
                  <a:lnTo>
                    <a:pt x="920" y="434"/>
                  </a:lnTo>
                  <a:lnTo>
                    <a:pt x="917" y="398"/>
                  </a:lnTo>
                  <a:lnTo>
                    <a:pt x="917" y="383"/>
                  </a:lnTo>
                  <a:lnTo>
                    <a:pt x="920" y="378"/>
                  </a:lnTo>
                  <a:lnTo>
                    <a:pt x="910" y="361"/>
                  </a:lnTo>
                  <a:lnTo>
                    <a:pt x="905" y="334"/>
                  </a:lnTo>
                  <a:lnTo>
                    <a:pt x="903" y="310"/>
                  </a:lnTo>
                  <a:lnTo>
                    <a:pt x="900" y="290"/>
                  </a:lnTo>
                  <a:lnTo>
                    <a:pt x="905" y="285"/>
                  </a:lnTo>
                  <a:lnTo>
                    <a:pt x="915" y="278"/>
                  </a:lnTo>
                  <a:lnTo>
                    <a:pt x="925" y="268"/>
                  </a:lnTo>
                  <a:lnTo>
                    <a:pt x="934" y="259"/>
                  </a:lnTo>
                  <a:lnTo>
                    <a:pt x="947" y="251"/>
                  </a:lnTo>
                  <a:lnTo>
                    <a:pt x="956" y="244"/>
                  </a:lnTo>
                  <a:lnTo>
                    <a:pt x="969" y="237"/>
                  </a:lnTo>
                  <a:lnTo>
                    <a:pt x="976" y="234"/>
                  </a:lnTo>
                  <a:lnTo>
                    <a:pt x="991" y="302"/>
                  </a:lnTo>
                  <a:lnTo>
                    <a:pt x="1000" y="373"/>
                  </a:lnTo>
                  <a:lnTo>
                    <a:pt x="1008" y="444"/>
                  </a:lnTo>
                  <a:lnTo>
                    <a:pt x="1010" y="520"/>
                  </a:lnTo>
                  <a:lnTo>
                    <a:pt x="1003" y="520"/>
                  </a:lnTo>
                  <a:lnTo>
                    <a:pt x="1000" y="522"/>
                  </a:lnTo>
                  <a:lnTo>
                    <a:pt x="998" y="524"/>
                  </a:lnTo>
                  <a:lnTo>
                    <a:pt x="995" y="527"/>
                  </a:lnTo>
                  <a:lnTo>
                    <a:pt x="1008" y="527"/>
                  </a:lnTo>
                  <a:lnTo>
                    <a:pt x="1017" y="527"/>
                  </a:lnTo>
                  <a:lnTo>
                    <a:pt x="1025" y="527"/>
                  </a:lnTo>
                  <a:lnTo>
                    <a:pt x="1035" y="529"/>
                  </a:lnTo>
                  <a:lnTo>
                    <a:pt x="1044" y="529"/>
                  </a:lnTo>
                  <a:lnTo>
                    <a:pt x="1054" y="534"/>
                  </a:lnTo>
                  <a:lnTo>
                    <a:pt x="1064" y="537"/>
                  </a:lnTo>
                  <a:lnTo>
                    <a:pt x="1076" y="541"/>
                  </a:lnTo>
                  <a:lnTo>
                    <a:pt x="1069" y="546"/>
                  </a:lnTo>
                  <a:lnTo>
                    <a:pt x="1056" y="549"/>
                  </a:lnTo>
                  <a:lnTo>
                    <a:pt x="1047" y="549"/>
                  </a:lnTo>
                  <a:lnTo>
                    <a:pt x="1037" y="549"/>
                  </a:lnTo>
                  <a:lnTo>
                    <a:pt x="1037" y="551"/>
                  </a:lnTo>
                  <a:lnTo>
                    <a:pt x="1035" y="554"/>
                  </a:lnTo>
                  <a:lnTo>
                    <a:pt x="1044" y="554"/>
                  </a:lnTo>
                  <a:lnTo>
                    <a:pt x="1054" y="554"/>
                  </a:lnTo>
                  <a:lnTo>
                    <a:pt x="1061" y="554"/>
                  </a:lnTo>
                  <a:lnTo>
                    <a:pt x="1071" y="556"/>
                  </a:lnTo>
                  <a:lnTo>
                    <a:pt x="1081" y="556"/>
                  </a:lnTo>
                  <a:lnTo>
                    <a:pt x="1091" y="556"/>
                  </a:lnTo>
                  <a:lnTo>
                    <a:pt x="1098" y="559"/>
                  </a:lnTo>
                  <a:lnTo>
                    <a:pt x="1108" y="559"/>
                  </a:lnTo>
                  <a:lnTo>
                    <a:pt x="1108" y="561"/>
                  </a:lnTo>
                  <a:lnTo>
                    <a:pt x="1110" y="566"/>
                  </a:lnTo>
                  <a:lnTo>
                    <a:pt x="1110" y="568"/>
                  </a:lnTo>
                  <a:lnTo>
                    <a:pt x="1110" y="573"/>
                  </a:lnTo>
                  <a:lnTo>
                    <a:pt x="1081" y="578"/>
                  </a:lnTo>
                  <a:lnTo>
                    <a:pt x="1059" y="581"/>
                  </a:lnTo>
                  <a:lnTo>
                    <a:pt x="1042" y="583"/>
                  </a:lnTo>
                  <a:lnTo>
                    <a:pt x="1030" y="585"/>
                  </a:lnTo>
                  <a:lnTo>
                    <a:pt x="1022" y="585"/>
                  </a:lnTo>
                  <a:lnTo>
                    <a:pt x="1015" y="588"/>
                  </a:lnTo>
                  <a:lnTo>
                    <a:pt x="1008" y="590"/>
                  </a:lnTo>
                  <a:lnTo>
                    <a:pt x="1000" y="593"/>
                  </a:lnTo>
                  <a:lnTo>
                    <a:pt x="1015" y="593"/>
                  </a:lnTo>
                  <a:lnTo>
                    <a:pt x="1030" y="590"/>
                  </a:lnTo>
                  <a:lnTo>
                    <a:pt x="1042" y="590"/>
                  </a:lnTo>
                  <a:lnTo>
                    <a:pt x="1056" y="590"/>
                  </a:lnTo>
                  <a:lnTo>
                    <a:pt x="1071" y="590"/>
                  </a:lnTo>
                  <a:lnTo>
                    <a:pt x="1083" y="590"/>
                  </a:lnTo>
                  <a:lnTo>
                    <a:pt x="1098" y="588"/>
                  </a:lnTo>
                  <a:lnTo>
                    <a:pt x="1113" y="588"/>
                  </a:lnTo>
                  <a:lnTo>
                    <a:pt x="1115" y="600"/>
                  </a:lnTo>
                  <a:lnTo>
                    <a:pt x="1117" y="607"/>
                  </a:lnTo>
                  <a:lnTo>
                    <a:pt x="1117" y="615"/>
                  </a:lnTo>
                  <a:lnTo>
                    <a:pt x="1115" y="627"/>
                  </a:lnTo>
                  <a:lnTo>
                    <a:pt x="1086" y="629"/>
                  </a:lnTo>
                  <a:lnTo>
                    <a:pt x="1069" y="632"/>
                  </a:lnTo>
                  <a:lnTo>
                    <a:pt x="1059" y="634"/>
                  </a:lnTo>
                  <a:lnTo>
                    <a:pt x="1052" y="637"/>
                  </a:lnTo>
                  <a:lnTo>
                    <a:pt x="1052" y="639"/>
                  </a:lnTo>
                  <a:lnTo>
                    <a:pt x="1052" y="641"/>
                  </a:lnTo>
                  <a:lnTo>
                    <a:pt x="1069" y="641"/>
                  </a:lnTo>
                  <a:lnTo>
                    <a:pt x="1086" y="641"/>
                  </a:lnTo>
                  <a:lnTo>
                    <a:pt x="1103" y="641"/>
                  </a:lnTo>
                  <a:lnTo>
                    <a:pt x="1120" y="641"/>
                  </a:lnTo>
                  <a:lnTo>
                    <a:pt x="1120" y="646"/>
                  </a:lnTo>
                  <a:lnTo>
                    <a:pt x="1120" y="654"/>
                  </a:lnTo>
                  <a:lnTo>
                    <a:pt x="1120" y="661"/>
                  </a:lnTo>
                  <a:lnTo>
                    <a:pt x="1122" y="668"/>
                  </a:lnTo>
                  <a:lnTo>
                    <a:pt x="1108" y="671"/>
                  </a:lnTo>
                  <a:lnTo>
                    <a:pt x="1096" y="671"/>
                  </a:lnTo>
                  <a:lnTo>
                    <a:pt x="1083" y="673"/>
                  </a:lnTo>
                  <a:lnTo>
                    <a:pt x="1069" y="673"/>
                  </a:lnTo>
                  <a:lnTo>
                    <a:pt x="1056" y="676"/>
                  </a:lnTo>
                  <a:lnTo>
                    <a:pt x="1044" y="676"/>
                  </a:lnTo>
                  <a:lnTo>
                    <a:pt x="1035" y="678"/>
                  </a:lnTo>
                  <a:lnTo>
                    <a:pt x="1022" y="683"/>
                  </a:lnTo>
                  <a:lnTo>
                    <a:pt x="1035" y="683"/>
                  </a:lnTo>
                  <a:lnTo>
                    <a:pt x="1049" y="683"/>
                  </a:lnTo>
                  <a:lnTo>
                    <a:pt x="1061" y="683"/>
                  </a:lnTo>
                  <a:lnTo>
                    <a:pt x="1074" y="685"/>
                  </a:lnTo>
                  <a:lnTo>
                    <a:pt x="1086" y="685"/>
                  </a:lnTo>
                  <a:lnTo>
                    <a:pt x="1100" y="685"/>
                  </a:lnTo>
                  <a:lnTo>
                    <a:pt x="1113" y="688"/>
                  </a:lnTo>
                  <a:lnTo>
                    <a:pt x="1125" y="688"/>
                  </a:lnTo>
                  <a:lnTo>
                    <a:pt x="1125" y="700"/>
                  </a:lnTo>
                  <a:lnTo>
                    <a:pt x="1125" y="707"/>
                  </a:lnTo>
                  <a:lnTo>
                    <a:pt x="1125" y="712"/>
                  </a:lnTo>
                  <a:lnTo>
                    <a:pt x="1122" y="715"/>
                  </a:lnTo>
                  <a:lnTo>
                    <a:pt x="1110" y="715"/>
                  </a:lnTo>
                  <a:lnTo>
                    <a:pt x="1100" y="715"/>
                  </a:lnTo>
                  <a:lnTo>
                    <a:pt x="1088" y="715"/>
                  </a:lnTo>
                  <a:lnTo>
                    <a:pt x="1078" y="717"/>
                  </a:lnTo>
                  <a:lnTo>
                    <a:pt x="1069" y="717"/>
                  </a:lnTo>
                  <a:lnTo>
                    <a:pt x="1059" y="720"/>
                  </a:lnTo>
                  <a:lnTo>
                    <a:pt x="1049" y="722"/>
                  </a:lnTo>
                  <a:lnTo>
                    <a:pt x="1039" y="727"/>
                  </a:lnTo>
                  <a:lnTo>
                    <a:pt x="1052" y="727"/>
                  </a:lnTo>
                  <a:lnTo>
                    <a:pt x="1061" y="727"/>
                  </a:lnTo>
                  <a:lnTo>
                    <a:pt x="1074" y="727"/>
                  </a:lnTo>
                  <a:lnTo>
                    <a:pt x="1083" y="727"/>
                  </a:lnTo>
                  <a:lnTo>
                    <a:pt x="1096" y="727"/>
                  </a:lnTo>
                  <a:lnTo>
                    <a:pt x="1105" y="727"/>
                  </a:lnTo>
                  <a:lnTo>
                    <a:pt x="1117" y="729"/>
                  </a:lnTo>
                  <a:lnTo>
                    <a:pt x="1130" y="729"/>
                  </a:lnTo>
                  <a:lnTo>
                    <a:pt x="1132" y="734"/>
                  </a:lnTo>
                  <a:lnTo>
                    <a:pt x="1132" y="741"/>
                  </a:lnTo>
                  <a:lnTo>
                    <a:pt x="1135" y="746"/>
                  </a:lnTo>
                  <a:lnTo>
                    <a:pt x="1135" y="754"/>
                  </a:lnTo>
                  <a:lnTo>
                    <a:pt x="1132" y="756"/>
                  </a:lnTo>
                  <a:lnTo>
                    <a:pt x="1127" y="756"/>
                  </a:lnTo>
                  <a:lnTo>
                    <a:pt x="1115" y="759"/>
                  </a:lnTo>
                  <a:lnTo>
                    <a:pt x="1096" y="761"/>
                  </a:lnTo>
                  <a:lnTo>
                    <a:pt x="1096" y="763"/>
                  </a:lnTo>
                  <a:lnTo>
                    <a:pt x="1096" y="766"/>
                  </a:lnTo>
                  <a:lnTo>
                    <a:pt x="1113" y="766"/>
                  </a:lnTo>
                  <a:lnTo>
                    <a:pt x="1127" y="766"/>
                  </a:lnTo>
                  <a:lnTo>
                    <a:pt x="1139" y="768"/>
                  </a:lnTo>
                  <a:lnTo>
                    <a:pt x="1154" y="768"/>
                  </a:lnTo>
                  <a:lnTo>
                    <a:pt x="1166" y="773"/>
                  </a:lnTo>
                  <a:lnTo>
                    <a:pt x="1178" y="778"/>
                  </a:lnTo>
                  <a:lnTo>
                    <a:pt x="1193" y="785"/>
                  </a:lnTo>
                  <a:lnTo>
                    <a:pt x="1210" y="795"/>
                  </a:lnTo>
                  <a:lnTo>
                    <a:pt x="1208" y="798"/>
                  </a:lnTo>
                  <a:lnTo>
                    <a:pt x="1196" y="798"/>
                  </a:lnTo>
                  <a:lnTo>
                    <a:pt x="1183" y="800"/>
                  </a:lnTo>
                  <a:lnTo>
                    <a:pt x="1169" y="800"/>
                  </a:lnTo>
                  <a:lnTo>
                    <a:pt x="1157" y="802"/>
                  </a:lnTo>
                  <a:lnTo>
                    <a:pt x="1144" y="805"/>
                  </a:lnTo>
                  <a:lnTo>
                    <a:pt x="1132" y="807"/>
                  </a:lnTo>
                  <a:lnTo>
                    <a:pt x="1122" y="810"/>
                  </a:lnTo>
                  <a:lnTo>
                    <a:pt x="1110" y="812"/>
                  </a:lnTo>
                  <a:lnTo>
                    <a:pt x="1122" y="812"/>
                  </a:lnTo>
                  <a:lnTo>
                    <a:pt x="1137" y="812"/>
                  </a:lnTo>
                  <a:lnTo>
                    <a:pt x="1152" y="812"/>
                  </a:lnTo>
                  <a:lnTo>
                    <a:pt x="1166" y="810"/>
                  </a:lnTo>
                  <a:lnTo>
                    <a:pt x="1181" y="812"/>
                  </a:lnTo>
                  <a:lnTo>
                    <a:pt x="1193" y="812"/>
                  </a:lnTo>
                  <a:lnTo>
                    <a:pt x="1208" y="815"/>
                  </a:lnTo>
                  <a:lnTo>
                    <a:pt x="1222" y="817"/>
                  </a:lnTo>
                  <a:lnTo>
                    <a:pt x="1225" y="822"/>
                  </a:lnTo>
                  <a:lnTo>
                    <a:pt x="1225" y="827"/>
                  </a:lnTo>
                  <a:lnTo>
                    <a:pt x="1225" y="834"/>
                  </a:lnTo>
                  <a:lnTo>
                    <a:pt x="1225" y="849"/>
                  </a:lnTo>
                  <a:lnTo>
                    <a:pt x="1210" y="849"/>
                  </a:lnTo>
                  <a:lnTo>
                    <a:pt x="1198" y="851"/>
                  </a:lnTo>
                  <a:lnTo>
                    <a:pt x="1183" y="851"/>
                  </a:lnTo>
                  <a:lnTo>
                    <a:pt x="1169" y="851"/>
                  </a:lnTo>
                  <a:lnTo>
                    <a:pt x="1157" y="854"/>
                  </a:lnTo>
                  <a:lnTo>
                    <a:pt x="1144" y="856"/>
                  </a:lnTo>
                  <a:lnTo>
                    <a:pt x="1132" y="859"/>
                  </a:lnTo>
                  <a:lnTo>
                    <a:pt x="1120" y="861"/>
                  </a:lnTo>
                  <a:lnTo>
                    <a:pt x="1135" y="861"/>
                  </a:lnTo>
                  <a:lnTo>
                    <a:pt x="1147" y="861"/>
                  </a:lnTo>
                  <a:lnTo>
                    <a:pt x="1161" y="861"/>
                  </a:lnTo>
                  <a:lnTo>
                    <a:pt x="1174" y="863"/>
                  </a:lnTo>
                  <a:lnTo>
                    <a:pt x="1186" y="863"/>
                  </a:lnTo>
                  <a:lnTo>
                    <a:pt x="1200" y="863"/>
                  </a:lnTo>
                  <a:lnTo>
                    <a:pt x="1213" y="866"/>
                  </a:lnTo>
                  <a:lnTo>
                    <a:pt x="1227" y="866"/>
                  </a:lnTo>
                  <a:lnTo>
                    <a:pt x="1227" y="873"/>
                  </a:lnTo>
                  <a:lnTo>
                    <a:pt x="1230" y="881"/>
                  </a:lnTo>
                  <a:lnTo>
                    <a:pt x="1230" y="888"/>
                  </a:lnTo>
                  <a:lnTo>
                    <a:pt x="1230" y="898"/>
                  </a:lnTo>
                  <a:lnTo>
                    <a:pt x="1213" y="898"/>
                  </a:lnTo>
                  <a:lnTo>
                    <a:pt x="1196" y="900"/>
                  </a:lnTo>
                  <a:lnTo>
                    <a:pt x="1181" y="900"/>
                  </a:lnTo>
                  <a:lnTo>
                    <a:pt x="1164" y="900"/>
                  </a:lnTo>
                  <a:lnTo>
                    <a:pt x="1147" y="902"/>
                  </a:lnTo>
                  <a:lnTo>
                    <a:pt x="1132" y="905"/>
                  </a:lnTo>
                  <a:lnTo>
                    <a:pt x="1117" y="907"/>
                  </a:lnTo>
                  <a:lnTo>
                    <a:pt x="1103" y="912"/>
                  </a:lnTo>
                  <a:lnTo>
                    <a:pt x="1117" y="912"/>
                  </a:lnTo>
                  <a:lnTo>
                    <a:pt x="1135" y="912"/>
                  </a:lnTo>
                  <a:lnTo>
                    <a:pt x="1149" y="912"/>
                  </a:lnTo>
                  <a:lnTo>
                    <a:pt x="1166" y="912"/>
                  </a:lnTo>
                  <a:lnTo>
                    <a:pt x="1181" y="915"/>
                  </a:lnTo>
                  <a:lnTo>
                    <a:pt x="1198" y="915"/>
                  </a:lnTo>
                  <a:lnTo>
                    <a:pt x="1213" y="915"/>
                  </a:lnTo>
                  <a:lnTo>
                    <a:pt x="1230" y="915"/>
                  </a:lnTo>
                  <a:lnTo>
                    <a:pt x="1230" y="922"/>
                  </a:lnTo>
                  <a:lnTo>
                    <a:pt x="1230" y="927"/>
                  </a:lnTo>
                  <a:lnTo>
                    <a:pt x="1230" y="934"/>
                  </a:lnTo>
                  <a:lnTo>
                    <a:pt x="1230" y="941"/>
                  </a:lnTo>
                  <a:lnTo>
                    <a:pt x="1220" y="941"/>
                  </a:lnTo>
                  <a:lnTo>
                    <a:pt x="1208" y="944"/>
                  </a:lnTo>
                  <a:lnTo>
                    <a:pt x="1198" y="944"/>
                  </a:lnTo>
                  <a:lnTo>
                    <a:pt x="1186" y="946"/>
                  </a:lnTo>
                  <a:lnTo>
                    <a:pt x="1176" y="949"/>
                  </a:lnTo>
                  <a:lnTo>
                    <a:pt x="1164" y="949"/>
                  </a:lnTo>
                  <a:lnTo>
                    <a:pt x="1154" y="951"/>
                  </a:lnTo>
                  <a:lnTo>
                    <a:pt x="1142" y="951"/>
                  </a:lnTo>
                  <a:lnTo>
                    <a:pt x="1142" y="954"/>
                  </a:lnTo>
                  <a:lnTo>
                    <a:pt x="1142" y="956"/>
                  </a:lnTo>
                  <a:lnTo>
                    <a:pt x="1142" y="959"/>
                  </a:lnTo>
                  <a:lnTo>
                    <a:pt x="1152" y="959"/>
                  </a:lnTo>
                  <a:lnTo>
                    <a:pt x="1161" y="959"/>
                  </a:lnTo>
                  <a:lnTo>
                    <a:pt x="1174" y="959"/>
                  </a:lnTo>
                  <a:lnTo>
                    <a:pt x="1183" y="959"/>
                  </a:lnTo>
                  <a:lnTo>
                    <a:pt x="1196" y="959"/>
                  </a:lnTo>
                  <a:lnTo>
                    <a:pt x="1205" y="959"/>
                  </a:lnTo>
                  <a:lnTo>
                    <a:pt x="1218" y="959"/>
                  </a:lnTo>
                  <a:lnTo>
                    <a:pt x="1227" y="959"/>
                  </a:lnTo>
                  <a:lnTo>
                    <a:pt x="1230" y="963"/>
                  </a:lnTo>
                  <a:lnTo>
                    <a:pt x="1230" y="968"/>
                  </a:lnTo>
                  <a:lnTo>
                    <a:pt x="1232" y="976"/>
                  </a:lnTo>
                  <a:lnTo>
                    <a:pt x="1232" y="983"/>
                  </a:lnTo>
                  <a:lnTo>
                    <a:pt x="1218" y="985"/>
                  </a:lnTo>
                  <a:lnTo>
                    <a:pt x="1200" y="985"/>
                  </a:lnTo>
                  <a:lnTo>
                    <a:pt x="1186" y="988"/>
                  </a:lnTo>
                  <a:lnTo>
                    <a:pt x="1171" y="988"/>
                  </a:lnTo>
                  <a:lnTo>
                    <a:pt x="1157" y="990"/>
                  </a:lnTo>
                  <a:lnTo>
                    <a:pt x="1142" y="993"/>
                  </a:lnTo>
                  <a:lnTo>
                    <a:pt x="1127" y="993"/>
                  </a:lnTo>
                  <a:lnTo>
                    <a:pt x="1113" y="995"/>
                  </a:lnTo>
                  <a:lnTo>
                    <a:pt x="1113" y="998"/>
                  </a:lnTo>
                  <a:lnTo>
                    <a:pt x="1113" y="1000"/>
                  </a:lnTo>
                  <a:lnTo>
                    <a:pt x="1127" y="1000"/>
                  </a:lnTo>
                  <a:lnTo>
                    <a:pt x="1144" y="1000"/>
                  </a:lnTo>
                  <a:lnTo>
                    <a:pt x="1159" y="1000"/>
                  </a:lnTo>
                  <a:lnTo>
                    <a:pt x="1174" y="998"/>
                  </a:lnTo>
                  <a:lnTo>
                    <a:pt x="1188" y="998"/>
                  </a:lnTo>
                  <a:lnTo>
                    <a:pt x="1203" y="998"/>
                  </a:lnTo>
                  <a:lnTo>
                    <a:pt x="1220" y="995"/>
                  </a:lnTo>
                  <a:lnTo>
                    <a:pt x="1235" y="995"/>
                  </a:lnTo>
                  <a:lnTo>
                    <a:pt x="1235" y="1002"/>
                  </a:lnTo>
                  <a:lnTo>
                    <a:pt x="1235" y="1012"/>
                  </a:lnTo>
                  <a:lnTo>
                    <a:pt x="1235" y="1020"/>
                  </a:lnTo>
                  <a:lnTo>
                    <a:pt x="1235" y="1029"/>
                  </a:lnTo>
                  <a:lnTo>
                    <a:pt x="1220" y="1029"/>
                  </a:lnTo>
                  <a:lnTo>
                    <a:pt x="1203" y="1032"/>
                  </a:lnTo>
                  <a:lnTo>
                    <a:pt x="1188" y="1032"/>
                  </a:lnTo>
                  <a:lnTo>
                    <a:pt x="1174" y="1034"/>
                  </a:lnTo>
                  <a:lnTo>
                    <a:pt x="1157" y="1037"/>
                  </a:lnTo>
                  <a:lnTo>
                    <a:pt x="1142" y="1037"/>
                  </a:lnTo>
                  <a:lnTo>
                    <a:pt x="1125" y="1039"/>
                  </a:lnTo>
                  <a:lnTo>
                    <a:pt x="1110" y="1039"/>
                  </a:lnTo>
                  <a:lnTo>
                    <a:pt x="1110" y="1041"/>
                  </a:lnTo>
                  <a:lnTo>
                    <a:pt x="1125" y="1041"/>
                  </a:lnTo>
                  <a:lnTo>
                    <a:pt x="1142" y="1044"/>
                  </a:lnTo>
                  <a:lnTo>
                    <a:pt x="1157" y="1044"/>
                  </a:lnTo>
                  <a:lnTo>
                    <a:pt x="1174" y="1044"/>
                  </a:lnTo>
                  <a:lnTo>
                    <a:pt x="1188" y="1044"/>
                  </a:lnTo>
                  <a:lnTo>
                    <a:pt x="1205" y="1044"/>
                  </a:lnTo>
                  <a:lnTo>
                    <a:pt x="1220" y="1044"/>
                  </a:lnTo>
                  <a:lnTo>
                    <a:pt x="1237" y="1044"/>
                  </a:lnTo>
                  <a:lnTo>
                    <a:pt x="1235" y="1054"/>
                  </a:lnTo>
                  <a:lnTo>
                    <a:pt x="1235" y="1061"/>
                  </a:lnTo>
                  <a:lnTo>
                    <a:pt x="1235" y="1071"/>
                  </a:lnTo>
                  <a:lnTo>
                    <a:pt x="1235" y="1081"/>
                  </a:lnTo>
                  <a:lnTo>
                    <a:pt x="1220" y="1081"/>
                  </a:lnTo>
                  <a:lnTo>
                    <a:pt x="1205" y="1083"/>
                  </a:lnTo>
                  <a:lnTo>
                    <a:pt x="1193" y="1083"/>
                  </a:lnTo>
                  <a:lnTo>
                    <a:pt x="1178" y="1083"/>
                  </a:lnTo>
                  <a:lnTo>
                    <a:pt x="1164" y="1085"/>
                  </a:lnTo>
                  <a:lnTo>
                    <a:pt x="1152" y="1088"/>
                  </a:lnTo>
                  <a:lnTo>
                    <a:pt x="1139" y="1090"/>
                  </a:lnTo>
                  <a:lnTo>
                    <a:pt x="1127" y="1095"/>
                  </a:lnTo>
                  <a:lnTo>
                    <a:pt x="1139" y="1095"/>
                  </a:lnTo>
                  <a:lnTo>
                    <a:pt x="1154" y="1095"/>
                  </a:lnTo>
                  <a:lnTo>
                    <a:pt x="1166" y="1095"/>
                  </a:lnTo>
                  <a:lnTo>
                    <a:pt x="1181" y="1095"/>
                  </a:lnTo>
                  <a:lnTo>
                    <a:pt x="1193" y="1095"/>
                  </a:lnTo>
                  <a:lnTo>
                    <a:pt x="1208" y="1095"/>
                  </a:lnTo>
                  <a:lnTo>
                    <a:pt x="1220" y="1098"/>
                  </a:lnTo>
                  <a:lnTo>
                    <a:pt x="1235" y="1098"/>
                  </a:lnTo>
                  <a:lnTo>
                    <a:pt x="1235" y="1107"/>
                  </a:lnTo>
                  <a:lnTo>
                    <a:pt x="1235" y="1112"/>
                  </a:lnTo>
                  <a:lnTo>
                    <a:pt x="1235" y="1117"/>
                  </a:lnTo>
                  <a:lnTo>
                    <a:pt x="1232" y="1124"/>
                  </a:lnTo>
                  <a:lnTo>
                    <a:pt x="1210" y="1127"/>
                  </a:lnTo>
                  <a:lnTo>
                    <a:pt x="1191" y="1127"/>
                  </a:lnTo>
                  <a:lnTo>
                    <a:pt x="1169" y="1129"/>
                  </a:lnTo>
                  <a:lnTo>
                    <a:pt x="1149" y="1129"/>
                  </a:lnTo>
                  <a:lnTo>
                    <a:pt x="1130" y="1132"/>
                  </a:lnTo>
                  <a:lnTo>
                    <a:pt x="1110" y="1134"/>
                  </a:lnTo>
                  <a:lnTo>
                    <a:pt x="1091" y="1139"/>
                  </a:lnTo>
                  <a:lnTo>
                    <a:pt x="1071" y="1144"/>
                  </a:lnTo>
                  <a:lnTo>
                    <a:pt x="1083" y="1146"/>
                  </a:lnTo>
                  <a:lnTo>
                    <a:pt x="1103" y="1146"/>
                  </a:lnTo>
                  <a:lnTo>
                    <a:pt x="1125" y="1146"/>
                  </a:lnTo>
                  <a:lnTo>
                    <a:pt x="1147" y="1144"/>
                  </a:lnTo>
                  <a:lnTo>
                    <a:pt x="1171" y="1141"/>
                  </a:lnTo>
                  <a:lnTo>
                    <a:pt x="1196" y="1141"/>
                  </a:lnTo>
                  <a:lnTo>
                    <a:pt x="1218" y="1139"/>
                  </a:lnTo>
                  <a:lnTo>
                    <a:pt x="1237" y="1139"/>
                  </a:lnTo>
                  <a:lnTo>
                    <a:pt x="1237" y="1156"/>
                  </a:lnTo>
                  <a:lnTo>
                    <a:pt x="1237" y="1166"/>
                  </a:lnTo>
                  <a:lnTo>
                    <a:pt x="1237" y="1171"/>
                  </a:lnTo>
                  <a:lnTo>
                    <a:pt x="1235" y="1173"/>
                  </a:lnTo>
                  <a:lnTo>
                    <a:pt x="1218" y="1173"/>
                  </a:lnTo>
                  <a:lnTo>
                    <a:pt x="1203" y="1176"/>
                  </a:lnTo>
                  <a:lnTo>
                    <a:pt x="1188" y="1176"/>
                  </a:lnTo>
                  <a:lnTo>
                    <a:pt x="1171" y="1178"/>
                  </a:lnTo>
                  <a:lnTo>
                    <a:pt x="1157" y="1178"/>
                  </a:lnTo>
                  <a:lnTo>
                    <a:pt x="1142" y="1183"/>
                  </a:lnTo>
                  <a:lnTo>
                    <a:pt x="1130" y="1185"/>
                  </a:lnTo>
                  <a:lnTo>
                    <a:pt x="1115" y="1190"/>
                  </a:lnTo>
                  <a:lnTo>
                    <a:pt x="1130" y="1190"/>
                  </a:lnTo>
                  <a:lnTo>
                    <a:pt x="1147" y="1190"/>
                  </a:lnTo>
                  <a:lnTo>
                    <a:pt x="1161" y="1190"/>
                  </a:lnTo>
                  <a:lnTo>
                    <a:pt x="1176" y="1190"/>
                  </a:lnTo>
                  <a:lnTo>
                    <a:pt x="1191" y="1190"/>
                  </a:lnTo>
                  <a:lnTo>
                    <a:pt x="1205" y="1190"/>
                  </a:lnTo>
                  <a:lnTo>
                    <a:pt x="1222" y="1190"/>
                  </a:lnTo>
                  <a:lnTo>
                    <a:pt x="1237" y="1190"/>
                  </a:lnTo>
                  <a:lnTo>
                    <a:pt x="1237" y="1207"/>
                  </a:lnTo>
                  <a:lnTo>
                    <a:pt x="1237" y="1217"/>
                  </a:lnTo>
                  <a:lnTo>
                    <a:pt x="1237" y="1222"/>
                  </a:lnTo>
                  <a:lnTo>
                    <a:pt x="1235" y="1224"/>
                  </a:lnTo>
                  <a:lnTo>
                    <a:pt x="1196" y="1227"/>
                  </a:lnTo>
                  <a:lnTo>
                    <a:pt x="1169" y="1229"/>
                  </a:lnTo>
                  <a:lnTo>
                    <a:pt x="1147" y="1232"/>
                  </a:lnTo>
                  <a:lnTo>
                    <a:pt x="1132" y="1234"/>
                  </a:lnTo>
                  <a:lnTo>
                    <a:pt x="1125" y="1234"/>
                  </a:lnTo>
                  <a:lnTo>
                    <a:pt x="1117" y="1237"/>
                  </a:lnTo>
                  <a:lnTo>
                    <a:pt x="1113" y="1237"/>
                  </a:lnTo>
                  <a:lnTo>
                    <a:pt x="1110" y="1239"/>
                  </a:lnTo>
                  <a:lnTo>
                    <a:pt x="1117" y="1241"/>
                  </a:lnTo>
                  <a:lnTo>
                    <a:pt x="1132" y="1241"/>
                  </a:lnTo>
                  <a:lnTo>
                    <a:pt x="1149" y="1241"/>
                  </a:lnTo>
                  <a:lnTo>
                    <a:pt x="1169" y="1241"/>
                  </a:lnTo>
                  <a:lnTo>
                    <a:pt x="1188" y="1241"/>
                  </a:lnTo>
                  <a:lnTo>
                    <a:pt x="1208" y="1239"/>
                  </a:lnTo>
                  <a:lnTo>
                    <a:pt x="1225" y="1237"/>
                  </a:lnTo>
                  <a:lnTo>
                    <a:pt x="1237" y="1237"/>
                  </a:lnTo>
                  <a:lnTo>
                    <a:pt x="1237" y="1244"/>
                  </a:lnTo>
                  <a:lnTo>
                    <a:pt x="1239" y="1251"/>
                  </a:lnTo>
                  <a:lnTo>
                    <a:pt x="1239" y="1259"/>
                  </a:lnTo>
                  <a:lnTo>
                    <a:pt x="1239" y="1268"/>
                  </a:lnTo>
                  <a:lnTo>
                    <a:pt x="1225" y="1273"/>
                  </a:lnTo>
                  <a:lnTo>
                    <a:pt x="1213" y="1276"/>
                  </a:lnTo>
                  <a:lnTo>
                    <a:pt x="1198" y="1276"/>
                  </a:lnTo>
                  <a:lnTo>
                    <a:pt x="1183" y="1276"/>
                  </a:lnTo>
                  <a:lnTo>
                    <a:pt x="1169" y="1276"/>
                  </a:lnTo>
                  <a:lnTo>
                    <a:pt x="1157" y="1276"/>
                  </a:lnTo>
                  <a:lnTo>
                    <a:pt x="1142" y="1278"/>
                  </a:lnTo>
                  <a:lnTo>
                    <a:pt x="1130" y="1281"/>
                  </a:lnTo>
                  <a:lnTo>
                    <a:pt x="1135" y="1283"/>
                  </a:lnTo>
                  <a:lnTo>
                    <a:pt x="1147" y="1285"/>
                  </a:lnTo>
                  <a:lnTo>
                    <a:pt x="1161" y="1288"/>
                  </a:lnTo>
                  <a:lnTo>
                    <a:pt x="1178" y="1288"/>
                  </a:lnTo>
                  <a:lnTo>
                    <a:pt x="1198" y="1288"/>
                  </a:lnTo>
                  <a:lnTo>
                    <a:pt x="1215" y="1288"/>
                  </a:lnTo>
                  <a:lnTo>
                    <a:pt x="1230" y="1288"/>
                  </a:lnTo>
                  <a:lnTo>
                    <a:pt x="1239" y="1288"/>
                  </a:lnTo>
                  <a:lnTo>
                    <a:pt x="1239" y="1293"/>
                  </a:lnTo>
                  <a:lnTo>
                    <a:pt x="1239" y="1295"/>
                  </a:lnTo>
                  <a:lnTo>
                    <a:pt x="1239" y="1300"/>
                  </a:lnTo>
                  <a:lnTo>
                    <a:pt x="1239" y="1305"/>
                  </a:lnTo>
                  <a:lnTo>
                    <a:pt x="1230" y="1310"/>
                  </a:lnTo>
                  <a:lnTo>
                    <a:pt x="1220" y="1310"/>
                  </a:lnTo>
                  <a:lnTo>
                    <a:pt x="1210" y="1310"/>
                  </a:lnTo>
                  <a:lnTo>
                    <a:pt x="1200" y="1310"/>
                  </a:lnTo>
                  <a:lnTo>
                    <a:pt x="1198" y="1312"/>
                  </a:lnTo>
                  <a:lnTo>
                    <a:pt x="1196" y="1315"/>
                  </a:lnTo>
                  <a:lnTo>
                    <a:pt x="1205" y="1317"/>
                  </a:lnTo>
                  <a:lnTo>
                    <a:pt x="1220" y="1320"/>
                  </a:lnTo>
                  <a:lnTo>
                    <a:pt x="1232" y="1322"/>
                  </a:lnTo>
                  <a:lnTo>
                    <a:pt x="1239" y="1324"/>
                  </a:lnTo>
                  <a:lnTo>
                    <a:pt x="1239" y="1334"/>
                  </a:lnTo>
                  <a:lnTo>
                    <a:pt x="1239" y="1344"/>
                  </a:lnTo>
                  <a:lnTo>
                    <a:pt x="1239" y="1354"/>
                  </a:lnTo>
                  <a:lnTo>
                    <a:pt x="1239" y="1356"/>
                  </a:lnTo>
                  <a:lnTo>
                    <a:pt x="1237" y="1356"/>
                  </a:lnTo>
                  <a:lnTo>
                    <a:pt x="1230" y="1356"/>
                  </a:lnTo>
                  <a:lnTo>
                    <a:pt x="1218" y="1359"/>
                  </a:lnTo>
                  <a:lnTo>
                    <a:pt x="1205" y="1359"/>
                  </a:lnTo>
                  <a:lnTo>
                    <a:pt x="1191" y="1361"/>
                  </a:lnTo>
                  <a:lnTo>
                    <a:pt x="1178" y="1363"/>
                  </a:lnTo>
                  <a:lnTo>
                    <a:pt x="1169" y="1363"/>
                  </a:lnTo>
                  <a:lnTo>
                    <a:pt x="1161" y="1363"/>
                  </a:lnTo>
                  <a:lnTo>
                    <a:pt x="1154" y="1363"/>
                  </a:lnTo>
                  <a:lnTo>
                    <a:pt x="1154" y="1368"/>
                  </a:lnTo>
                  <a:lnTo>
                    <a:pt x="1161" y="1371"/>
                  </a:lnTo>
                  <a:lnTo>
                    <a:pt x="1178" y="1373"/>
                  </a:lnTo>
                  <a:lnTo>
                    <a:pt x="1198" y="1376"/>
                  </a:lnTo>
                  <a:lnTo>
                    <a:pt x="1218" y="1376"/>
                  </a:lnTo>
                  <a:lnTo>
                    <a:pt x="1230" y="1378"/>
                  </a:lnTo>
                  <a:lnTo>
                    <a:pt x="1235" y="1378"/>
                  </a:lnTo>
                  <a:lnTo>
                    <a:pt x="1230" y="1415"/>
                  </a:lnTo>
                  <a:lnTo>
                    <a:pt x="1235" y="1415"/>
                  </a:lnTo>
                  <a:lnTo>
                    <a:pt x="1244" y="1412"/>
                  </a:lnTo>
                  <a:lnTo>
                    <a:pt x="1247" y="1412"/>
                  </a:lnTo>
                  <a:lnTo>
                    <a:pt x="1230" y="1415"/>
                  </a:lnTo>
                  <a:lnTo>
                    <a:pt x="1213" y="1415"/>
                  </a:lnTo>
                  <a:lnTo>
                    <a:pt x="1188" y="1417"/>
                  </a:lnTo>
                  <a:lnTo>
                    <a:pt x="1164" y="1417"/>
                  </a:lnTo>
                  <a:lnTo>
                    <a:pt x="1139" y="1417"/>
                  </a:lnTo>
                  <a:lnTo>
                    <a:pt x="1113" y="1417"/>
                  </a:lnTo>
                  <a:lnTo>
                    <a:pt x="1091" y="1417"/>
                  </a:lnTo>
                  <a:lnTo>
                    <a:pt x="1074" y="1417"/>
                  </a:lnTo>
                  <a:lnTo>
                    <a:pt x="1061" y="1417"/>
                  </a:lnTo>
                  <a:lnTo>
                    <a:pt x="1081" y="1422"/>
                  </a:lnTo>
                  <a:lnTo>
                    <a:pt x="1105" y="1424"/>
                  </a:lnTo>
                  <a:lnTo>
                    <a:pt x="1132" y="1427"/>
                  </a:lnTo>
                  <a:lnTo>
                    <a:pt x="1159" y="1427"/>
                  </a:lnTo>
                  <a:lnTo>
                    <a:pt x="1183" y="1429"/>
                  </a:lnTo>
                  <a:lnTo>
                    <a:pt x="1203" y="1432"/>
                  </a:lnTo>
                  <a:lnTo>
                    <a:pt x="1218" y="1434"/>
                  </a:lnTo>
                  <a:lnTo>
                    <a:pt x="1222" y="1437"/>
                  </a:lnTo>
                  <a:lnTo>
                    <a:pt x="1222" y="1449"/>
                  </a:lnTo>
                  <a:lnTo>
                    <a:pt x="1222" y="1466"/>
                  </a:lnTo>
                  <a:lnTo>
                    <a:pt x="1220" y="1480"/>
                  </a:lnTo>
                  <a:lnTo>
                    <a:pt x="1218" y="1490"/>
                  </a:lnTo>
                  <a:lnTo>
                    <a:pt x="1203" y="1490"/>
                  </a:lnTo>
                  <a:lnTo>
                    <a:pt x="1183" y="1490"/>
                  </a:lnTo>
                  <a:lnTo>
                    <a:pt x="1159" y="1490"/>
                  </a:lnTo>
                  <a:lnTo>
                    <a:pt x="1135" y="1490"/>
                  </a:lnTo>
                  <a:lnTo>
                    <a:pt x="1110" y="1490"/>
                  </a:lnTo>
                  <a:lnTo>
                    <a:pt x="1091" y="1490"/>
                  </a:lnTo>
                  <a:lnTo>
                    <a:pt x="1074" y="1490"/>
                  </a:lnTo>
                  <a:lnTo>
                    <a:pt x="1064" y="1490"/>
                  </a:lnTo>
                  <a:lnTo>
                    <a:pt x="1056" y="1490"/>
                  </a:lnTo>
                  <a:lnTo>
                    <a:pt x="1044" y="1493"/>
                  </a:lnTo>
                  <a:lnTo>
                    <a:pt x="1032" y="1495"/>
                  </a:lnTo>
                  <a:lnTo>
                    <a:pt x="1025" y="1498"/>
                  </a:lnTo>
                  <a:lnTo>
                    <a:pt x="1020" y="1500"/>
                  </a:lnTo>
                  <a:lnTo>
                    <a:pt x="1025" y="1502"/>
                  </a:lnTo>
                  <a:lnTo>
                    <a:pt x="1042" y="1505"/>
                  </a:lnTo>
                  <a:lnTo>
                    <a:pt x="1074" y="1507"/>
                  </a:lnTo>
                  <a:lnTo>
                    <a:pt x="1110" y="1510"/>
                  </a:lnTo>
                  <a:lnTo>
                    <a:pt x="1142" y="1512"/>
                  </a:lnTo>
                  <a:lnTo>
                    <a:pt x="1166" y="1515"/>
                  </a:lnTo>
                  <a:lnTo>
                    <a:pt x="1186" y="1515"/>
                  </a:lnTo>
                  <a:lnTo>
                    <a:pt x="1200" y="1517"/>
                  </a:lnTo>
                  <a:lnTo>
                    <a:pt x="1210" y="1517"/>
                  </a:lnTo>
                  <a:lnTo>
                    <a:pt x="1215" y="1517"/>
                  </a:lnTo>
                  <a:lnTo>
                    <a:pt x="1218" y="1517"/>
                  </a:lnTo>
                  <a:lnTo>
                    <a:pt x="1215" y="1534"/>
                  </a:lnTo>
                  <a:lnTo>
                    <a:pt x="1215" y="1549"/>
                  </a:lnTo>
                  <a:lnTo>
                    <a:pt x="1215" y="1563"/>
                  </a:lnTo>
                  <a:lnTo>
                    <a:pt x="1210" y="1571"/>
                  </a:lnTo>
                  <a:lnTo>
                    <a:pt x="1193" y="1571"/>
                  </a:lnTo>
                  <a:lnTo>
                    <a:pt x="1176" y="1568"/>
                  </a:lnTo>
                  <a:lnTo>
                    <a:pt x="1157" y="1568"/>
                  </a:lnTo>
                  <a:lnTo>
                    <a:pt x="1139" y="1568"/>
                  </a:lnTo>
                  <a:lnTo>
                    <a:pt x="1122" y="1568"/>
                  </a:lnTo>
                  <a:lnTo>
                    <a:pt x="1108" y="1566"/>
                  </a:lnTo>
                  <a:lnTo>
                    <a:pt x="1098" y="1566"/>
                  </a:lnTo>
                  <a:lnTo>
                    <a:pt x="1091" y="1563"/>
                  </a:lnTo>
                  <a:lnTo>
                    <a:pt x="1078" y="1563"/>
                  </a:lnTo>
                  <a:lnTo>
                    <a:pt x="1074" y="1566"/>
                  </a:lnTo>
                  <a:lnTo>
                    <a:pt x="1076" y="1568"/>
                  </a:lnTo>
                  <a:lnTo>
                    <a:pt x="1098" y="1573"/>
                  </a:lnTo>
                  <a:lnTo>
                    <a:pt x="1115" y="1576"/>
                  </a:lnTo>
                  <a:lnTo>
                    <a:pt x="1135" y="1578"/>
                  </a:lnTo>
                  <a:lnTo>
                    <a:pt x="1152" y="1580"/>
                  </a:lnTo>
                  <a:lnTo>
                    <a:pt x="1169" y="1583"/>
                  </a:lnTo>
                  <a:lnTo>
                    <a:pt x="1181" y="1585"/>
                  </a:lnTo>
                  <a:lnTo>
                    <a:pt x="1193" y="1585"/>
                  </a:lnTo>
                  <a:lnTo>
                    <a:pt x="1200" y="1588"/>
                  </a:lnTo>
                  <a:lnTo>
                    <a:pt x="1203" y="1588"/>
                  </a:lnTo>
                  <a:lnTo>
                    <a:pt x="1203" y="1600"/>
                  </a:lnTo>
                  <a:lnTo>
                    <a:pt x="1205" y="1610"/>
                  </a:lnTo>
                  <a:lnTo>
                    <a:pt x="1203" y="1615"/>
                  </a:lnTo>
                  <a:lnTo>
                    <a:pt x="1198" y="1617"/>
                  </a:lnTo>
                  <a:lnTo>
                    <a:pt x="1191" y="1617"/>
                  </a:lnTo>
                  <a:lnTo>
                    <a:pt x="1181" y="1617"/>
                  </a:lnTo>
                  <a:lnTo>
                    <a:pt x="1169" y="1617"/>
                  </a:lnTo>
                  <a:lnTo>
                    <a:pt x="1154" y="1615"/>
                  </a:lnTo>
                  <a:lnTo>
                    <a:pt x="1142" y="1615"/>
                  </a:lnTo>
                  <a:lnTo>
                    <a:pt x="1127" y="1615"/>
                  </a:lnTo>
                  <a:lnTo>
                    <a:pt x="1115" y="1612"/>
                  </a:lnTo>
                  <a:lnTo>
                    <a:pt x="1103" y="1612"/>
                  </a:lnTo>
                  <a:lnTo>
                    <a:pt x="1086" y="1612"/>
                  </a:lnTo>
                  <a:lnTo>
                    <a:pt x="1071" y="1612"/>
                  </a:lnTo>
                  <a:lnTo>
                    <a:pt x="1069" y="1615"/>
                  </a:lnTo>
                  <a:lnTo>
                    <a:pt x="1081" y="1617"/>
                  </a:lnTo>
                  <a:lnTo>
                    <a:pt x="1096" y="1620"/>
                  </a:lnTo>
                  <a:lnTo>
                    <a:pt x="1110" y="1622"/>
                  </a:lnTo>
                  <a:lnTo>
                    <a:pt x="1127" y="1624"/>
                  </a:lnTo>
                  <a:lnTo>
                    <a:pt x="1147" y="1629"/>
                  </a:lnTo>
                  <a:lnTo>
                    <a:pt x="1161" y="1632"/>
                  </a:lnTo>
                  <a:lnTo>
                    <a:pt x="1176" y="1634"/>
                  </a:lnTo>
                  <a:lnTo>
                    <a:pt x="1186" y="1639"/>
                  </a:lnTo>
                  <a:lnTo>
                    <a:pt x="1191" y="1641"/>
                  </a:lnTo>
                  <a:lnTo>
                    <a:pt x="1196" y="1646"/>
                  </a:lnTo>
                  <a:lnTo>
                    <a:pt x="1200" y="1649"/>
                  </a:lnTo>
                  <a:lnTo>
                    <a:pt x="1198" y="1651"/>
                  </a:lnTo>
                  <a:lnTo>
                    <a:pt x="1188" y="1654"/>
                  </a:lnTo>
                  <a:lnTo>
                    <a:pt x="1176" y="1654"/>
                  </a:lnTo>
                  <a:lnTo>
                    <a:pt x="1154" y="1656"/>
                  </a:lnTo>
                  <a:lnTo>
                    <a:pt x="1125" y="1659"/>
                  </a:lnTo>
                  <a:lnTo>
                    <a:pt x="1096" y="1659"/>
                  </a:lnTo>
                  <a:lnTo>
                    <a:pt x="1066" y="1661"/>
                  </a:lnTo>
                  <a:lnTo>
                    <a:pt x="1042" y="1663"/>
                  </a:lnTo>
                  <a:lnTo>
                    <a:pt x="1025" y="1666"/>
                  </a:lnTo>
                  <a:lnTo>
                    <a:pt x="1017" y="1666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07" name="Freeform 4"/>
            <p:cNvSpPr>
              <a:spLocks/>
            </p:cNvSpPr>
            <p:nvPr/>
          </p:nvSpPr>
          <p:spPr bwMode="auto">
            <a:xfrm>
              <a:off x="2786" y="1848"/>
              <a:ext cx="558" cy="486"/>
            </a:xfrm>
            <a:custGeom>
              <a:avLst/>
              <a:gdLst>
                <a:gd name="T0" fmla="*/ 17 w 558"/>
                <a:gd name="T1" fmla="*/ 390 h 486"/>
                <a:gd name="T2" fmla="*/ 134 w 558"/>
                <a:gd name="T3" fmla="*/ 327 h 486"/>
                <a:gd name="T4" fmla="*/ 285 w 558"/>
                <a:gd name="T5" fmla="*/ 208 h 486"/>
                <a:gd name="T6" fmla="*/ 336 w 558"/>
                <a:gd name="T7" fmla="*/ 98 h 486"/>
                <a:gd name="T8" fmla="*/ 444 w 558"/>
                <a:gd name="T9" fmla="*/ 37 h 486"/>
                <a:gd name="T10" fmla="*/ 554 w 558"/>
                <a:gd name="T11" fmla="*/ 12 h 486"/>
                <a:gd name="T12" fmla="*/ 532 w 558"/>
                <a:gd name="T13" fmla="*/ 47 h 486"/>
                <a:gd name="T14" fmla="*/ 512 w 558"/>
                <a:gd name="T15" fmla="*/ 54 h 486"/>
                <a:gd name="T16" fmla="*/ 505 w 558"/>
                <a:gd name="T17" fmla="*/ 95 h 486"/>
                <a:gd name="T18" fmla="*/ 490 w 558"/>
                <a:gd name="T19" fmla="*/ 86 h 486"/>
                <a:gd name="T20" fmla="*/ 483 w 558"/>
                <a:gd name="T21" fmla="*/ 127 h 486"/>
                <a:gd name="T22" fmla="*/ 475 w 558"/>
                <a:gd name="T23" fmla="*/ 120 h 486"/>
                <a:gd name="T24" fmla="*/ 468 w 558"/>
                <a:gd name="T25" fmla="*/ 117 h 486"/>
                <a:gd name="T26" fmla="*/ 461 w 558"/>
                <a:gd name="T27" fmla="*/ 156 h 486"/>
                <a:gd name="T28" fmla="*/ 439 w 558"/>
                <a:gd name="T29" fmla="*/ 129 h 486"/>
                <a:gd name="T30" fmla="*/ 454 w 558"/>
                <a:gd name="T31" fmla="*/ 178 h 486"/>
                <a:gd name="T32" fmla="*/ 439 w 558"/>
                <a:gd name="T33" fmla="*/ 195 h 486"/>
                <a:gd name="T34" fmla="*/ 407 w 558"/>
                <a:gd name="T35" fmla="*/ 156 h 486"/>
                <a:gd name="T36" fmla="*/ 424 w 558"/>
                <a:gd name="T37" fmla="*/ 203 h 486"/>
                <a:gd name="T38" fmla="*/ 390 w 558"/>
                <a:gd name="T39" fmla="*/ 171 h 486"/>
                <a:gd name="T40" fmla="*/ 375 w 558"/>
                <a:gd name="T41" fmla="*/ 154 h 486"/>
                <a:gd name="T42" fmla="*/ 368 w 558"/>
                <a:gd name="T43" fmla="*/ 205 h 486"/>
                <a:gd name="T44" fmla="*/ 356 w 558"/>
                <a:gd name="T45" fmla="*/ 193 h 486"/>
                <a:gd name="T46" fmla="*/ 363 w 558"/>
                <a:gd name="T47" fmla="*/ 217 h 486"/>
                <a:gd name="T48" fmla="*/ 336 w 558"/>
                <a:gd name="T49" fmla="*/ 234 h 486"/>
                <a:gd name="T50" fmla="*/ 324 w 558"/>
                <a:gd name="T51" fmla="*/ 212 h 486"/>
                <a:gd name="T52" fmla="*/ 327 w 558"/>
                <a:gd name="T53" fmla="*/ 239 h 486"/>
                <a:gd name="T54" fmla="*/ 314 w 558"/>
                <a:gd name="T55" fmla="*/ 256 h 486"/>
                <a:gd name="T56" fmla="*/ 300 w 558"/>
                <a:gd name="T57" fmla="*/ 237 h 486"/>
                <a:gd name="T58" fmla="*/ 292 w 558"/>
                <a:gd name="T59" fmla="*/ 244 h 486"/>
                <a:gd name="T60" fmla="*/ 275 w 558"/>
                <a:gd name="T61" fmla="*/ 276 h 486"/>
                <a:gd name="T62" fmla="*/ 268 w 558"/>
                <a:gd name="T63" fmla="*/ 286 h 486"/>
                <a:gd name="T64" fmla="*/ 249 w 558"/>
                <a:gd name="T65" fmla="*/ 308 h 486"/>
                <a:gd name="T66" fmla="*/ 234 w 558"/>
                <a:gd name="T67" fmla="*/ 298 h 486"/>
                <a:gd name="T68" fmla="*/ 214 w 558"/>
                <a:gd name="T69" fmla="*/ 332 h 486"/>
                <a:gd name="T70" fmla="*/ 200 w 558"/>
                <a:gd name="T71" fmla="*/ 310 h 486"/>
                <a:gd name="T72" fmla="*/ 205 w 558"/>
                <a:gd name="T73" fmla="*/ 344 h 486"/>
                <a:gd name="T74" fmla="*/ 183 w 558"/>
                <a:gd name="T75" fmla="*/ 347 h 486"/>
                <a:gd name="T76" fmla="*/ 171 w 558"/>
                <a:gd name="T77" fmla="*/ 322 h 486"/>
                <a:gd name="T78" fmla="*/ 173 w 558"/>
                <a:gd name="T79" fmla="*/ 356 h 486"/>
                <a:gd name="T80" fmla="*/ 161 w 558"/>
                <a:gd name="T81" fmla="*/ 381 h 486"/>
                <a:gd name="T82" fmla="*/ 149 w 558"/>
                <a:gd name="T83" fmla="*/ 364 h 486"/>
                <a:gd name="T84" fmla="*/ 151 w 558"/>
                <a:gd name="T85" fmla="*/ 390 h 486"/>
                <a:gd name="T86" fmla="*/ 153 w 558"/>
                <a:gd name="T87" fmla="*/ 427 h 486"/>
                <a:gd name="T88" fmla="*/ 136 w 558"/>
                <a:gd name="T89" fmla="*/ 398 h 486"/>
                <a:gd name="T90" fmla="*/ 139 w 558"/>
                <a:gd name="T91" fmla="*/ 476 h 486"/>
                <a:gd name="T92" fmla="*/ 124 w 558"/>
                <a:gd name="T93" fmla="*/ 461 h 486"/>
                <a:gd name="T94" fmla="*/ 127 w 558"/>
                <a:gd name="T95" fmla="*/ 478 h 486"/>
                <a:gd name="T96" fmla="*/ 105 w 558"/>
                <a:gd name="T97" fmla="*/ 486 h 486"/>
                <a:gd name="T98" fmla="*/ 88 w 558"/>
                <a:gd name="T99" fmla="*/ 481 h 486"/>
                <a:gd name="T100" fmla="*/ 68 w 558"/>
                <a:gd name="T101" fmla="*/ 486 h 486"/>
                <a:gd name="T102" fmla="*/ 17 w 558"/>
                <a:gd name="T103" fmla="*/ 486 h 4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8"/>
                <a:gd name="T157" fmla="*/ 0 h 486"/>
                <a:gd name="T158" fmla="*/ 558 w 558"/>
                <a:gd name="T159" fmla="*/ 486 h 48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8" h="486">
                  <a:moveTo>
                    <a:pt x="7" y="486"/>
                  </a:moveTo>
                  <a:lnTo>
                    <a:pt x="0" y="454"/>
                  </a:lnTo>
                  <a:lnTo>
                    <a:pt x="0" y="427"/>
                  </a:lnTo>
                  <a:lnTo>
                    <a:pt x="7" y="408"/>
                  </a:lnTo>
                  <a:lnTo>
                    <a:pt x="17" y="390"/>
                  </a:lnTo>
                  <a:lnTo>
                    <a:pt x="34" y="378"/>
                  </a:lnTo>
                  <a:lnTo>
                    <a:pt x="56" y="369"/>
                  </a:lnTo>
                  <a:lnTo>
                    <a:pt x="80" y="359"/>
                  </a:lnTo>
                  <a:lnTo>
                    <a:pt x="107" y="351"/>
                  </a:lnTo>
                  <a:lnTo>
                    <a:pt x="134" y="327"/>
                  </a:lnTo>
                  <a:lnTo>
                    <a:pt x="163" y="303"/>
                  </a:lnTo>
                  <a:lnTo>
                    <a:pt x="192" y="278"/>
                  </a:lnTo>
                  <a:lnTo>
                    <a:pt x="224" y="254"/>
                  </a:lnTo>
                  <a:lnTo>
                    <a:pt x="253" y="229"/>
                  </a:lnTo>
                  <a:lnTo>
                    <a:pt x="285" y="208"/>
                  </a:lnTo>
                  <a:lnTo>
                    <a:pt x="314" y="183"/>
                  </a:lnTo>
                  <a:lnTo>
                    <a:pt x="344" y="159"/>
                  </a:lnTo>
                  <a:lnTo>
                    <a:pt x="344" y="139"/>
                  </a:lnTo>
                  <a:lnTo>
                    <a:pt x="341" y="120"/>
                  </a:lnTo>
                  <a:lnTo>
                    <a:pt x="336" y="98"/>
                  </a:lnTo>
                  <a:lnTo>
                    <a:pt x="334" y="81"/>
                  </a:lnTo>
                  <a:lnTo>
                    <a:pt x="363" y="71"/>
                  </a:lnTo>
                  <a:lnTo>
                    <a:pt x="390" y="61"/>
                  </a:lnTo>
                  <a:lnTo>
                    <a:pt x="417" y="49"/>
                  </a:lnTo>
                  <a:lnTo>
                    <a:pt x="444" y="37"/>
                  </a:lnTo>
                  <a:lnTo>
                    <a:pt x="473" y="27"/>
                  </a:lnTo>
                  <a:lnTo>
                    <a:pt x="500" y="15"/>
                  </a:lnTo>
                  <a:lnTo>
                    <a:pt x="529" y="8"/>
                  </a:lnTo>
                  <a:lnTo>
                    <a:pt x="558" y="0"/>
                  </a:lnTo>
                  <a:lnTo>
                    <a:pt x="554" y="12"/>
                  </a:lnTo>
                  <a:lnTo>
                    <a:pt x="549" y="22"/>
                  </a:lnTo>
                  <a:lnTo>
                    <a:pt x="541" y="27"/>
                  </a:lnTo>
                  <a:lnTo>
                    <a:pt x="529" y="29"/>
                  </a:lnTo>
                  <a:lnTo>
                    <a:pt x="532" y="37"/>
                  </a:lnTo>
                  <a:lnTo>
                    <a:pt x="532" y="47"/>
                  </a:lnTo>
                  <a:lnTo>
                    <a:pt x="532" y="56"/>
                  </a:lnTo>
                  <a:lnTo>
                    <a:pt x="524" y="64"/>
                  </a:lnTo>
                  <a:lnTo>
                    <a:pt x="519" y="56"/>
                  </a:lnTo>
                  <a:lnTo>
                    <a:pt x="515" y="54"/>
                  </a:lnTo>
                  <a:lnTo>
                    <a:pt x="512" y="54"/>
                  </a:lnTo>
                  <a:lnTo>
                    <a:pt x="510" y="54"/>
                  </a:lnTo>
                  <a:lnTo>
                    <a:pt x="512" y="64"/>
                  </a:lnTo>
                  <a:lnTo>
                    <a:pt x="515" y="73"/>
                  </a:lnTo>
                  <a:lnTo>
                    <a:pt x="512" y="86"/>
                  </a:lnTo>
                  <a:lnTo>
                    <a:pt x="505" y="95"/>
                  </a:lnTo>
                  <a:lnTo>
                    <a:pt x="500" y="86"/>
                  </a:lnTo>
                  <a:lnTo>
                    <a:pt x="497" y="81"/>
                  </a:lnTo>
                  <a:lnTo>
                    <a:pt x="495" y="76"/>
                  </a:lnTo>
                  <a:lnTo>
                    <a:pt x="490" y="73"/>
                  </a:lnTo>
                  <a:lnTo>
                    <a:pt x="490" y="86"/>
                  </a:lnTo>
                  <a:lnTo>
                    <a:pt x="493" y="100"/>
                  </a:lnTo>
                  <a:lnTo>
                    <a:pt x="493" y="115"/>
                  </a:lnTo>
                  <a:lnTo>
                    <a:pt x="488" y="129"/>
                  </a:lnTo>
                  <a:lnTo>
                    <a:pt x="485" y="127"/>
                  </a:lnTo>
                  <a:lnTo>
                    <a:pt x="483" y="127"/>
                  </a:lnTo>
                  <a:lnTo>
                    <a:pt x="480" y="127"/>
                  </a:lnTo>
                  <a:lnTo>
                    <a:pt x="478" y="125"/>
                  </a:lnTo>
                  <a:lnTo>
                    <a:pt x="478" y="122"/>
                  </a:lnTo>
                  <a:lnTo>
                    <a:pt x="475" y="120"/>
                  </a:lnTo>
                  <a:lnTo>
                    <a:pt x="473" y="117"/>
                  </a:lnTo>
                  <a:lnTo>
                    <a:pt x="471" y="117"/>
                  </a:lnTo>
                  <a:lnTo>
                    <a:pt x="468" y="117"/>
                  </a:lnTo>
                  <a:lnTo>
                    <a:pt x="471" y="127"/>
                  </a:lnTo>
                  <a:lnTo>
                    <a:pt x="473" y="137"/>
                  </a:lnTo>
                  <a:lnTo>
                    <a:pt x="473" y="149"/>
                  </a:lnTo>
                  <a:lnTo>
                    <a:pt x="468" y="161"/>
                  </a:lnTo>
                  <a:lnTo>
                    <a:pt x="461" y="156"/>
                  </a:lnTo>
                  <a:lnTo>
                    <a:pt x="451" y="147"/>
                  </a:lnTo>
                  <a:lnTo>
                    <a:pt x="446" y="134"/>
                  </a:lnTo>
                  <a:lnTo>
                    <a:pt x="441" y="129"/>
                  </a:lnTo>
                  <a:lnTo>
                    <a:pt x="439" y="129"/>
                  </a:lnTo>
                  <a:lnTo>
                    <a:pt x="436" y="129"/>
                  </a:lnTo>
                  <a:lnTo>
                    <a:pt x="444" y="144"/>
                  </a:lnTo>
                  <a:lnTo>
                    <a:pt x="451" y="161"/>
                  </a:lnTo>
                  <a:lnTo>
                    <a:pt x="454" y="178"/>
                  </a:lnTo>
                  <a:lnTo>
                    <a:pt x="446" y="195"/>
                  </a:lnTo>
                  <a:lnTo>
                    <a:pt x="444" y="195"/>
                  </a:lnTo>
                  <a:lnTo>
                    <a:pt x="441" y="195"/>
                  </a:lnTo>
                  <a:lnTo>
                    <a:pt x="439" y="195"/>
                  </a:lnTo>
                  <a:lnTo>
                    <a:pt x="429" y="181"/>
                  </a:lnTo>
                  <a:lnTo>
                    <a:pt x="422" y="166"/>
                  </a:lnTo>
                  <a:lnTo>
                    <a:pt x="412" y="151"/>
                  </a:lnTo>
                  <a:lnTo>
                    <a:pt x="405" y="142"/>
                  </a:lnTo>
                  <a:lnTo>
                    <a:pt x="407" y="156"/>
                  </a:lnTo>
                  <a:lnTo>
                    <a:pt x="414" y="171"/>
                  </a:lnTo>
                  <a:lnTo>
                    <a:pt x="422" y="186"/>
                  </a:lnTo>
                  <a:lnTo>
                    <a:pt x="424" y="203"/>
                  </a:lnTo>
                  <a:lnTo>
                    <a:pt x="422" y="205"/>
                  </a:lnTo>
                  <a:lnTo>
                    <a:pt x="407" y="195"/>
                  </a:lnTo>
                  <a:lnTo>
                    <a:pt x="397" y="183"/>
                  </a:lnTo>
                  <a:lnTo>
                    <a:pt x="390" y="171"/>
                  </a:lnTo>
                  <a:lnTo>
                    <a:pt x="383" y="154"/>
                  </a:lnTo>
                  <a:lnTo>
                    <a:pt x="380" y="154"/>
                  </a:lnTo>
                  <a:lnTo>
                    <a:pt x="378" y="154"/>
                  </a:lnTo>
                  <a:lnTo>
                    <a:pt x="375" y="154"/>
                  </a:lnTo>
                  <a:lnTo>
                    <a:pt x="380" y="169"/>
                  </a:lnTo>
                  <a:lnTo>
                    <a:pt x="388" y="186"/>
                  </a:lnTo>
                  <a:lnTo>
                    <a:pt x="385" y="200"/>
                  </a:lnTo>
                  <a:lnTo>
                    <a:pt x="371" y="210"/>
                  </a:lnTo>
                  <a:lnTo>
                    <a:pt x="368" y="205"/>
                  </a:lnTo>
                  <a:lnTo>
                    <a:pt x="366" y="200"/>
                  </a:lnTo>
                  <a:lnTo>
                    <a:pt x="363" y="198"/>
                  </a:lnTo>
                  <a:lnTo>
                    <a:pt x="361" y="193"/>
                  </a:lnTo>
                  <a:lnTo>
                    <a:pt x="358" y="193"/>
                  </a:lnTo>
                  <a:lnTo>
                    <a:pt x="356" y="193"/>
                  </a:lnTo>
                  <a:lnTo>
                    <a:pt x="353" y="193"/>
                  </a:lnTo>
                  <a:lnTo>
                    <a:pt x="351" y="193"/>
                  </a:lnTo>
                  <a:lnTo>
                    <a:pt x="358" y="205"/>
                  </a:lnTo>
                  <a:lnTo>
                    <a:pt x="361" y="212"/>
                  </a:lnTo>
                  <a:lnTo>
                    <a:pt x="363" y="217"/>
                  </a:lnTo>
                  <a:lnTo>
                    <a:pt x="363" y="222"/>
                  </a:lnTo>
                  <a:lnTo>
                    <a:pt x="356" y="227"/>
                  </a:lnTo>
                  <a:lnTo>
                    <a:pt x="351" y="232"/>
                  </a:lnTo>
                  <a:lnTo>
                    <a:pt x="344" y="234"/>
                  </a:lnTo>
                  <a:lnTo>
                    <a:pt x="336" y="234"/>
                  </a:lnTo>
                  <a:lnTo>
                    <a:pt x="334" y="229"/>
                  </a:lnTo>
                  <a:lnTo>
                    <a:pt x="332" y="222"/>
                  </a:lnTo>
                  <a:lnTo>
                    <a:pt x="329" y="217"/>
                  </a:lnTo>
                  <a:lnTo>
                    <a:pt x="327" y="212"/>
                  </a:lnTo>
                  <a:lnTo>
                    <a:pt x="324" y="212"/>
                  </a:lnTo>
                  <a:lnTo>
                    <a:pt x="322" y="212"/>
                  </a:lnTo>
                  <a:lnTo>
                    <a:pt x="319" y="212"/>
                  </a:lnTo>
                  <a:lnTo>
                    <a:pt x="317" y="212"/>
                  </a:lnTo>
                  <a:lnTo>
                    <a:pt x="324" y="229"/>
                  </a:lnTo>
                  <a:lnTo>
                    <a:pt x="327" y="239"/>
                  </a:lnTo>
                  <a:lnTo>
                    <a:pt x="329" y="244"/>
                  </a:lnTo>
                  <a:lnTo>
                    <a:pt x="329" y="249"/>
                  </a:lnTo>
                  <a:lnTo>
                    <a:pt x="324" y="251"/>
                  </a:lnTo>
                  <a:lnTo>
                    <a:pt x="319" y="256"/>
                  </a:lnTo>
                  <a:lnTo>
                    <a:pt x="314" y="256"/>
                  </a:lnTo>
                  <a:lnTo>
                    <a:pt x="310" y="256"/>
                  </a:lnTo>
                  <a:lnTo>
                    <a:pt x="307" y="251"/>
                  </a:lnTo>
                  <a:lnTo>
                    <a:pt x="305" y="247"/>
                  </a:lnTo>
                  <a:lnTo>
                    <a:pt x="302" y="242"/>
                  </a:lnTo>
                  <a:lnTo>
                    <a:pt x="300" y="237"/>
                  </a:lnTo>
                  <a:lnTo>
                    <a:pt x="297" y="234"/>
                  </a:lnTo>
                  <a:lnTo>
                    <a:pt x="295" y="234"/>
                  </a:lnTo>
                  <a:lnTo>
                    <a:pt x="292" y="234"/>
                  </a:lnTo>
                  <a:lnTo>
                    <a:pt x="290" y="234"/>
                  </a:lnTo>
                  <a:lnTo>
                    <a:pt x="292" y="244"/>
                  </a:lnTo>
                  <a:lnTo>
                    <a:pt x="295" y="251"/>
                  </a:lnTo>
                  <a:lnTo>
                    <a:pt x="297" y="261"/>
                  </a:lnTo>
                  <a:lnTo>
                    <a:pt x="300" y="271"/>
                  </a:lnTo>
                  <a:lnTo>
                    <a:pt x="283" y="281"/>
                  </a:lnTo>
                  <a:lnTo>
                    <a:pt x="275" y="276"/>
                  </a:lnTo>
                  <a:lnTo>
                    <a:pt x="268" y="266"/>
                  </a:lnTo>
                  <a:lnTo>
                    <a:pt x="258" y="259"/>
                  </a:lnTo>
                  <a:lnTo>
                    <a:pt x="261" y="269"/>
                  </a:lnTo>
                  <a:lnTo>
                    <a:pt x="266" y="278"/>
                  </a:lnTo>
                  <a:lnTo>
                    <a:pt x="268" y="286"/>
                  </a:lnTo>
                  <a:lnTo>
                    <a:pt x="271" y="293"/>
                  </a:lnTo>
                  <a:lnTo>
                    <a:pt x="266" y="298"/>
                  </a:lnTo>
                  <a:lnTo>
                    <a:pt x="261" y="303"/>
                  </a:lnTo>
                  <a:lnTo>
                    <a:pt x="253" y="305"/>
                  </a:lnTo>
                  <a:lnTo>
                    <a:pt x="249" y="308"/>
                  </a:lnTo>
                  <a:lnTo>
                    <a:pt x="244" y="300"/>
                  </a:lnTo>
                  <a:lnTo>
                    <a:pt x="241" y="293"/>
                  </a:lnTo>
                  <a:lnTo>
                    <a:pt x="236" y="286"/>
                  </a:lnTo>
                  <a:lnTo>
                    <a:pt x="232" y="281"/>
                  </a:lnTo>
                  <a:lnTo>
                    <a:pt x="234" y="298"/>
                  </a:lnTo>
                  <a:lnTo>
                    <a:pt x="239" y="310"/>
                  </a:lnTo>
                  <a:lnTo>
                    <a:pt x="236" y="320"/>
                  </a:lnTo>
                  <a:lnTo>
                    <a:pt x="219" y="334"/>
                  </a:lnTo>
                  <a:lnTo>
                    <a:pt x="217" y="334"/>
                  </a:lnTo>
                  <a:lnTo>
                    <a:pt x="214" y="332"/>
                  </a:lnTo>
                  <a:lnTo>
                    <a:pt x="212" y="325"/>
                  </a:lnTo>
                  <a:lnTo>
                    <a:pt x="207" y="312"/>
                  </a:lnTo>
                  <a:lnTo>
                    <a:pt x="205" y="310"/>
                  </a:lnTo>
                  <a:lnTo>
                    <a:pt x="202" y="310"/>
                  </a:lnTo>
                  <a:lnTo>
                    <a:pt x="200" y="310"/>
                  </a:lnTo>
                  <a:lnTo>
                    <a:pt x="197" y="310"/>
                  </a:lnTo>
                  <a:lnTo>
                    <a:pt x="200" y="320"/>
                  </a:lnTo>
                  <a:lnTo>
                    <a:pt x="202" y="327"/>
                  </a:lnTo>
                  <a:lnTo>
                    <a:pt x="202" y="337"/>
                  </a:lnTo>
                  <a:lnTo>
                    <a:pt x="205" y="344"/>
                  </a:lnTo>
                  <a:lnTo>
                    <a:pt x="200" y="347"/>
                  </a:lnTo>
                  <a:lnTo>
                    <a:pt x="197" y="351"/>
                  </a:lnTo>
                  <a:lnTo>
                    <a:pt x="192" y="354"/>
                  </a:lnTo>
                  <a:lnTo>
                    <a:pt x="188" y="359"/>
                  </a:lnTo>
                  <a:lnTo>
                    <a:pt x="183" y="347"/>
                  </a:lnTo>
                  <a:lnTo>
                    <a:pt x="178" y="339"/>
                  </a:lnTo>
                  <a:lnTo>
                    <a:pt x="175" y="329"/>
                  </a:lnTo>
                  <a:lnTo>
                    <a:pt x="175" y="322"/>
                  </a:lnTo>
                  <a:lnTo>
                    <a:pt x="173" y="322"/>
                  </a:lnTo>
                  <a:lnTo>
                    <a:pt x="171" y="322"/>
                  </a:lnTo>
                  <a:lnTo>
                    <a:pt x="166" y="322"/>
                  </a:lnTo>
                  <a:lnTo>
                    <a:pt x="163" y="325"/>
                  </a:lnTo>
                  <a:lnTo>
                    <a:pt x="166" y="334"/>
                  </a:lnTo>
                  <a:lnTo>
                    <a:pt x="171" y="347"/>
                  </a:lnTo>
                  <a:lnTo>
                    <a:pt x="173" y="356"/>
                  </a:lnTo>
                  <a:lnTo>
                    <a:pt x="175" y="369"/>
                  </a:lnTo>
                  <a:lnTo>
                    <a:pt x="173" y="371"/>
                  </a:lnTo>
                  <a:lnTo>
                    <a:pt x="168" y="376"/>
                  </a:lnTo>
                  <a:lnTo>
                    <a:pt x="166" y="378"/>
                  </a:lnTo>
                  <a:lnTo>
                    <a:pt x="161" y="381"/>
                  </a:lnTo>
                  <a:lnTo>
                    <a:pt x="158" y="376"/>
                  </a:lnTo>
                  <a:lnTo>
                    <a:pt x="156" y="371"/>
                  </a:lnTo>
                  <a:lnTo>
                    <a:pt x="153" y="369"/>
                  </a:lnTo>
                  <a:lnTo>
                    <a:pt x="151" y="364"/>
                  </a:lnTo>
                  <a:lnTo>
                    <a:pt x="149" y="364"/>
                  </a:lnTo>
                  <a:lnTo>
                    <a:pt x="146" y="361"/>
                  </a:lnTo>
                  <a:lnTo>
                    <a:pt x="144" y="361"/>
                  </a:lnTo>
                  <a:lnTo>
                    <a:pt x="141" y="361"/>
                  </a:lnTo>
                  <a:lnTo>
                    <a:pt x="146" y="373"/>
                  </a:lnTo>
                  <a:lnTo>
                    <a:pt x="151" y="390"/>
                  </a:lnTo>
                  <a:lnTo>
                    <a:pt x="153" y="408"/>
                  </a:lnTo>
                  <a:lnTo>
                    <a:pt x="158" y="425"/>
                  </a:lnTo>
                  <a:lnTo>
                    <a:pt x="156" y="427"/>
                  </a:lnTo>
                  <a:lnTo>
                    <a:pt x="153" y="427"/>
                  </a:lnTo>
                  <a:lnTo>
                    <a:pt x="153" y="429"/>
                  </a:lnTo>
                  <a:lnTo>
                    <a:pt x="149" y="420"/>
                  </a:lnTo>
                  <a:lnTo>
                    <a:pt x="146" y="412"/>
                  </a:lnTo>
                  <a:lnTo>
                    <a:pt x="141" y="405"/>
                  </a:lnTo>
                  <a:lnTo>
                    <a:pt x="136" y="398"/>
                  </a:lnTo>
                  <a:lnTo>
                    <a:pt x="141" y="417"/>
                  </a:lnTo>
                  <a:lnTo>
                    <a:pt x="151" y="439"/>
                  </a:lnTo>
                  <a:lnTo>
                    <a:pt x="153" y="464"/>
                  </a:lnTo>
                  <a:lnTo>
                    <a:pt x="141" y="481"/>
                  </a:lnTo>
                  <a:lnTo>
                    <a:pt x="139" y="476"/>
                  </a:lnTo>
                  <a:lnTo>
                    <a:pt x="134" y="471"/>
                  </a:lnTo>
                  <a:lnTo>
                    <a:pt x="131" y="466"/>
                  </a:lnTo>
                  <a:lnTo>
                    <a:pt x="127" y="461"/>
                  </a:lnTo>
                  <a:lnTo>
                    <a:pt x="124" y="461"/>
                  </a:lnTo>
                  <a:lnTo>
                    <a:pt x="122" y="461"/>
                  </a:lnTo>
                  <a:lnTo>
                    <a:pt x="119" y="461"/>
                  </a:lnTo>
                  <a:lnTo>
                    <a:pt x="122" y="466"/>
                  </a:lnTo>
                  <a:lnTo>
                    <a:pt x="124" y="471"/>
                  </a:lnTo>
                  <a:lnTo>
                    <a:pt x="127" y="478"/>
                  </a:lnTo>
                  <a:lnTo>
                    <a:pt x="127" y="486"/>
                  </a:lnTo>
                  <a:lnTo>
                    <a:pt x="122" y="486"/>
                  </a:lnTo>
                  <a:lnTo>
                    <a:pt x="117" y="486"/>
                  </a:lnTo>
                  <a:lnTo>
                    <a:pt x="110" y="486"/>
                  </a:lnTo>
                  <a:lnTo>
                    <a:pt x="105" y="486"/>
                  </a:lnTo>
                  <a:lnTo>
                    <a:pt x="100" y="481"/>
                  </a:lnTo>
                  <a:lnTo>
                    <a:pt x="97" y="481"/>
                  </a:lnTo>
                  <a:lnTo>
                    <a:pt x="92" y="478"/>
                  </a:lnTo>
                  <a:lnTo>
                    <a:pt x="90" y="478"/>
                  </a:lnTo>
                  <a:lnTo>
                    <a:pt x="88" y="481"/>
                  </a:lnTo>
                  <a:lnTo>
                    <a:pt x="88" y="483"/>
                  </a:lnTo>
                  <a:lnTo>
                    <a:pt x="88" y="486"/>
                  </a:lnTo>
                  <a:lnTo>
                    <a:pt x="78" y="486"/>
                  </a:lnTo>
                  <a:lnTo>
                    <a:pt x="68" y="486"/>
                  </a:lnTo>
                  <a:lnTo>
                    <a:pt x="58" y="486"/>
                  </a:lnTo>
                  <a:lnTo>
                    <a:pt x="49" y="486"/>
                  </a:lnTo>
                  <a:lnTo>
                    <a:pt x="36" y="486"/>
                  </a:lnTo>
                  <a:lnTo>
                    <a:pt x="27" y="486"/>
                  </a:lnTo>
                  <a:lnTo>
                    <a:pt x="17" y="486"/>
                  </a:lnTo>
                  <a:lnTo>
                    <a:pt x="7" y="486"/>
                  </a:lnTo>
                  <a:close/>
                </a:path>
              </a:pathLst>
            </a:custGeom>
            <a:solidFill>
              <a:srgbClr val="D80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08" name="Freeform 5"/>
            <p:cNvSpPr>
              <a:spLocks/>
            </p:cNvSpPr>
            <p:nvPr/>
          </p:nvSpPr>
          <p:spPr bwMode="auto">
            <a:xfrm>
              <a:off x="2949" y="2146"/>
              <a:ext cx="164" cy="190"/>
            </a:xfrm>
            <a:custGeom>
              <a:avLst/>
              <a:gdLst>
                <a:gd name="T0" fmla="*/ 5 w 164"/>
                <a:gd name="T1" fmla="*/ 166 h 190"/>
                <a:gd name="T2" fmla="*/ 10 w 164"/>
                <a:gd name="T3" fmla="*/ 124 h 190"/>
                <a:gd name="T4" fmla="*/ 17 w 164"/>
                <a:gd name="T5" fmla="*/ 90 h 190"/>
                <a:gd name="T6" fmla="*/ 54 w 164"/>
                <a:gd name="T7" fmla="*/ 58 h 190"/>
                <a:gd name="T8" fmla="*/ 98 w 164"/>
                <a:gd name="T9" fmla="*/ 24 h 190"/>
                <a:gd name="T10" fmla="*/ 134 w 164"/>
                <a:gd name="T11" fmla="*/ 2 h 190"/>
                <a:gd name="T12" fmla="*/ 144 w 164"/>
                <a:gd name="T13" fmla="*/ 5 h 190"/>
                <a:gd name="T14" fmla="*/ 147 w 164"/>
                <a:gd name="T15" fmla="*/ 17 h 190"/>
                <a:gd name="T16" fmla="*/ 144 w 164"/>
                <a:gd name="T17" fmla="*/ 27 h 190"/>
                <a:gd name="T18" fmla="*/ 134 w 164"/>
                <a:gd name="T19" fmla="*/ 27 h 190"/>
                <a:gd name="T20" fmla="*/ 125 w 164"/>
                <a:gd name="T21" fmla="*/ 31 h 190"/>
                <a:gd name="T22" fmla="*/ 127 w 164"/>
                <a:gd name="T23" fmla="*/ 34 h 190"/>
                <a:gd name="T24" fmla="*/ 132 w 164"/>
                <a:gd name="T25" fmla="*/ 36 h 190"/>
                <a:gd name="T26" fmla="*/ 147 w 164"/>
                <a:gd name="T27" fmla="*/ 36 h 190"/>
                <a:gd name="T28" fmla="*/ 154 w 164"/>
                <a:gd name="T29" fmla="*/ 44 h 190"/>
                <a:gd name="T30" fmla="*/ 154 w 164"/>
                <a:gd name="T31" fmla="*/ 56 h 190"/>
                <a:gd name="T32" fmla="*/ 147 w 164"/>
                <a:gd name="T33" fmla="*/ 63 h 190"/>
                <a:gd name="T34" fmla="*/ 127 w 164"/>
                <a:gd name="T35" fmla="*/ 68 h 190"/>
                <a:gd name="T36" fmla="*/ 100 w 164"/>
                <a:gd name="T37" fmla="*/ 71 h 190"/>
                <a:gd name="T38" fmla="*/ 76 w 164"/>
                <a:gd name="T39" fmla="*/ 75 h 190"/>
                <a:gd name="T40" fmla="*/ 71 w 164"/>
                <a:gd name="T41" fmla="*/ 80 h 190"/>
                <a:gd name="T42" fmla="*/ 95 w 164"/>
                <a:gd name="T43" fmla="*/ 80 h 190"/>
                <a:gd name="T44" fmla="*/ 125 w 164"/>
                <a:gd name="T45" fmla="*/ 80 h 190"/>
                <a:gd name="T46" fmla="*/ 151 w 164"/>
                <a:gd name="T47" fmla="*/ 78 h 190"/>
                <a:gd name="T48" fmla="*/ 161 w 164"/>
                <a:gd name="T49" fmla="*/ 90 h 190"/>
                <a:gd name="T50" fmla="*/ 161 w 164"/>
                <a:gd name="T51" fmla="*/ 105 h 190"/>
                <a:gd name="T52" fmla="*/ 144 w 164"/>
                <a:gd name="T53" fmla="*/ 117 h 190"/>
                <a:gd name="T54" fmla="*/ 112 w 164"/>
                <a:gd name="T55" fmla="*/ 119 h 190"/>
                <a:gd name="T56" fmla="*/ 95 w 164"/>
                <a:gd name="T57" fmla="*/ 124 h 190"/>
                <a:gd name="T58" fmla="*/ 108 w 164"/>
                <a:gd name="T59" fmla="*/ 129 h 190"/>
                <a:gd name="T60" fmla="*/ 132 w 164"/>
                <a:gd name="T61" fmla="*/ 131 h 190"/>
                <a:gd name="T62" fmla="*/ 154 w 164"/>
                <a:gd name="T63" fmla="*/ 131 h 190"/>
                <a:gd name="T64" fmla="*/ 161 w 164"/>
                <a:gd name="T65" fmla="*/ 136 h 190"/>
                <a:gd name="T66" fmla="*/ 161 w 164"/>
                <a:gd name="T67" fmla="*/ 146 h 190"/>
                <a:gd name="T68" fmla="*/ 149 w 164"/>
                <a:gd name="T69" fmla="*/ 151 h 190"/>
                <a:gd name="T70" fmla="*/ 120 w 164"/>
                <a:gd name="T71" fmla="*/ 153 h 190"/>
                <a:gd name="T72" fmla="*/ 90 w 164"/>
                <a:gd name="T73" fmla="*/ 156 h 190"/>
                <a:gd name="T74" fmla="*/ 61 w 164"/>
                <a:gd name="T75" fmla="*/ 158 h 190"/>
                <a:gd name="T76" fmla="*/ 47 w 164"/>
                <a:gd name="T77" fmla="*/ 161 h 190"/>
                <a:gd name="T78" fmla="*/ 47 w 164"/>
                <a:gd name="T79" fmla="*/ 163 h 190"/>
                <a:gd name="T80" fmla="*/ 61 w 164"/>
                <a:gd name="T81" fmla="*/ 166 h 190"/>
                <a:gd name="T82" fmla="*/ 90 w 164"/>
                <a:gd name="T83" fmla="*/ 163 h 190"/>
                <a:gd name="T84" fmla="*/ 117 w 164"/>
                <a:gd name="T85" fmla="*/ 163 h 190"/>
                <a:gd name="T86" fmla="*/ 147 w 164"/>
                <a:gd name="T87" fmla="*/ 163 h 190"/>
                <a:gd name="T88" fmla="*/ 161 w 164"/>
                <a:gd name="T89" fmla="*/ 168 h 190"/>
                <a:gd name="T90" fmla="*/ 161 w 164"/>
                <a:gd name="T91" fmla="*/ 180 h 190"/>
                <a:gd name="T92" fmla="*/ 161 w 164"/>
                <a:gd name="T93" fmla="*/ 185 h 190"/>
                <a:gd name="T94" fmla="*/ 151 w 164"/>
                <a:gd name="T95" fmla="*/ 188 h 190"/>
                <a:gd name="T96" fmla="*/ 120 w 164"/>
                <a:gd name="T97" fmla="*/ 188 h 190"/>
                <a:gd name="T98" fmla="*/ 51 w 164"/>
                <a:gd name="T99" fmla="*/ 190 h 1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4"/>
                <a:gd name="T151" fmla="*/ 0 h 190"/>
                <a:gd name="T152" fmla="*/ 164 w 164"/>
                <a:gd name="T153" fmla="*/ 190 h 1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4" h="190">
                  <a:moveTo>
                    <a:pt x="0" y="190"/>
                  </a:moveTo>
                  <a:lnTo>
                    <a:pt x="5" y="166"/>
                  </a:lnTo>
                  <a:lnTo>
                    <a:pt x="10" y="144"/>
                  </a:lnTo>
                  <a:lnTo>
                    <a:pt x="10" y="124"/>
                  </a:lnTo>
                  <a:lnTo>
                    <a:pt x="8" y="100"/>
                  </a:lnTo>
                  <a:lnTo>
                    <a:pt x="17" y="90"/>
                  </a:lnTo>
                  <a:lnTo>
                    <a:pt x="32" y="75"/>
                  </a:lnTo>
                  <a:lnTo>
                    <a:pt x="54" y="58"/>
                  </a:lnTo>
                  <a:lnTo>
                    <a:pt x="76" y="41"/>
                  </a:lnTo>
                  <a:lnTo>
                    <a:pt x="98" y="24"/>
                  </a:lnTo>
                  <a:lnTo>
                    <a:pt x="117" y="12"/>
                  </a:lnTo>
                  <a:lnTo>
                    <a:pt x="134" y="2"/>
                  </a:lnTo>
                  <a:lnTo>
                    <a:pt x="142" y="0"/>
                  </a:lnTo>
                  <a:lnTo>
                    <a:pt x="144" y="5"/>
                  </a:lnTo>
                  <a:lnTo>
                    <a:pt x="147" y="12"/>
                  </a:lnTo>
                  <a:lnTo>
                    <a:pt x="147" y="17"/>
                  </a:lnTo>
                  <a:lnTo>
                    <a:pt x="149" y="24"/>
                  </a:lnTo>
                  <a:lnTo>
                    <a:pt x="144" y="27"/>
                  </a:lnTo>
                  <a:lnTo>
                    <a:pt x="142" y="27"/>
                  </a:lnTo>
                  <a:lnTo>
                    <a:pt x="134" y="27"/>
                  </a:lnTo>
                  <a:lnTo>
                    <a:pt x="125" y="29"/>
                  </a:lnTo>
                  <a:lnTo>
                    <a:pt x="125" y="31"/>
                  </a:lnTo>
                  <a:lnTo>
                    <a:pt x="127" y="31"/>
                  </a:lnTo>
                  <a:lnTo>
                    <a:pt x="127" y="34"/>
                  </a:lnTo>
                  <a:lnTo>
                    <a:pt x="127" y="36"/>
                  </a:lnTo>
                  <a:lnTo>
                    <a:pt x="132" y="36"/>
                  </a:lnTo>
                  <a:lnTo>
                    <a:pt x="139" y="36"/>
                  </a:lnTo>
                  <a:lnTo>
                    <a:pt x="147" y="36"/>
                  </a:lnTo>
                  <a:lnTo>
                    <a:pt x="154" y="36"/>
                  </a:lnTo>
                  <a:lnTo>
                    <a:pt x="154" y="44"/>
                  </a:lnTo>
                  <a:lnTo>
                    <a:pt x="154" y="49"/>
                  </a:lnTo>
                  <a:lnTo>
                    <a:pt x="154" y="56"/>
                  </a:lnTo>
                  <a:lnTo>
                    <a:pt x="154" y="63"/>
                  </a:lnTo>
                  <a:lnTo>
                    <a:pt x="147" y="63"/>
                  </a:lnTo>
                  <a:lnTo>
                    <a:pt x="137" y="66"/>
                  </a:lnTo>
                  <a:lnTo>
                    <a:pt x="127" y="68"/>
                  </a:lnTo>
                  <a:lnTo>
                    <a:pt x="112" y="68"/>
                  </a:lnTo>
                  <a:lnTo>
                    <a:pt x="100" y="71"/>
                  </a:lnTo>
                  <a:lnTo>
                    <a:pt x="88" y="73"/>
                  </a:lnTo>
                  <a:lnTo>
                    <a:pt x="76" y="75"/>
                  </a:lnTo>
                  <a:lnTo>
                    <a:pt x="64" y="78"/>
                  </a:lnTo>
                  <a:lnTo>
                    <a:pt x="71" y="80"/>
                  </a:lnTo>
                  <a:lnTo>
                    <a:pt x="81" y="80"/>
                  </a:lnTo>
                  <a:lnTo>
                    <a:pt x="95" y="80"/>
                  </a:lnTo>
                  <a:lnTo>
                    <a:pt x="110" y="80"/>
                  </a:lnTo>
                  <a:lnTo>
                    <a:pt x="125" y="80"/>
                  </a:lnTo>
                  <a:lnTo>
                    <a:pt x="139" y="78"/>
                  </a:lnTo>
                  <a:lnTo>
                    <a:pt x="151" y="78"/>
                  </a:lnTo>
                  <a:lnTo>
                    <a:pt x="159" y="78"/>
                  </a:lnTo>
                  <a:lnTo>
                    <a:pt x="161" y="90"/>
                  </a:lnTo>
                  <a:lnTo>
                    <a:pt x="161" y="97"/>
                  </a:lnTo>
                  <a:lnTo>
                    <a:pt x="161" y="105"/>
                  </a:lnTo>
                  <a:lnTo>
                    <a:pt x="159" y="117"/>
                  </a:lnTo>
                  <a:lnTo>
                    <a:pt x="144" y="117"/>
                  </a:lnTo>
                  <a:lnTo>
                    <a:pt x="127" y="117"/>
                  </a:lnTo>
                  <a:lnTo>
                    <a:pt x="112" y="119"/>
                  </a:lnTo>
                  <a:lnTo>
                    <a:pt x="95" y="119"/>
                  </a:lnTo>
                  <a:lnTo>
                    <a:pt x="95" y="124"/>
                  </a:lnTo>
                  <a:lnTo>
                    <a:pt x="100" y="127"/>
                  </a:lnTo>
                  <a:lnTo>
                    <a:pt x="108" y="129"/>
                  </a:lnTo>
                  <a:lnTo>
                    <a:pt x="120" y="129"/>
                  </a:lnTo>
                  <a:lnTo>
                    <a:pt x="132" y="131"/>
                  </a:lnTo>
                  <a:lnTo>
                    <a:pt x="144" y="131"/>
                  </a:lnTo>
                  <a:lnTo>
                    <a:pt x="154" y="131"/>
                  </a:lnTo>
                  <a:lnTo>
                    <a:pt x="161" y="131"/>
                  </a:lnTo>
                  <a:lnTo>
                    <a:pt x="161" y="136"/>
                  </a:lnTo>
                  <a:lnTo>
                    <a:pt x="161" y="141"/>
                  </a:lnTo>
                  <a:lnTo>
                    <a:pt x="161" y="146"/>
                  </a:lnTo>
                  <a:lnTo>
                    <a:pt x="164" y="151"/>
                  </a:lnTo>
                  <a:lnTo>
                    <a:pt x="149" y="151"/>
                  </a:lnTo>
                  <a:lnTo>
                    <a:pt x="134" y="153"/>
                  </a:lnTo>
                  <a:lnTo>
                    <a:pt x="120" y="153"/>
                  </a:lnTo>
                  <a:lnTo>
                    <a:pt x="105" y="153"/>
                  </a:lnTo>
                  <a:lnTo>
                    <a:pt x="90" y="156"/>
                  </a:lnTo>
                  <a:lnTo>
                    <a:pt x="76" y="156"/>
                  </a:lnTo>
                  <a:lnTo>
                    <a:pt x="61" y="158"/>
                  </a:lnTo>
                  <a:lnTo>
                    <a:pt x="47" y="158"/>
                  </a:lnTo>
                  <a:lnTo>
                    <a:pt x="47" y="161"/>
                  </a:lnTo>
                  <a:lnTo>
                    <a:pt x="47" y="163"/>
                  </a:lnTo>
                  <a:lnTo>
                    <a:pt x="47" y="166"/>
                  </a:lnTo>
                  <a:lnTo>
                    <a:pt x="61" y="166"/>
                  </a:lnTo>
                  <a:lnTo>
                    <a:pt x="76" y="163"/>
                  </a:lnTo>
                  <a:lnTo>
                    <a:pt x="90" y="163"/>
                  </a:lnTo>
                  <a:lnTo>
                    <a:pt x="105" y="163"/>
                  </a:lnTo>
                  <a:lnTo>
                    <a:pt x="117" y="163"/>
                  </a:lnTo>
                  <a:lnTo>
                    <a:pt x="132" y="163"/>
                  </a:lnTo>
                  <a:lnTo>
                    <a:pt x="147" y="163"/>
                  </a:lnTo>
                  <a:lnTo>
                    <a:pt x="161" y="163"/>
                  </a:lnTo>
                  <a:lnTo>
                    <a:pt x="161" y="168"/>
                  </a:lnTo>
                  <a:lnTo>
                    <a:pt x="161" y="173"/>
                  </a:lnTo>
                  <a:lnTo>
                    <a:pt x="161" y="180"/>
                  </a:lnTo>
                  <a:lnTo>
                    <a:pt x="164" y="185"/>
                  </a:lnTo>
                  <a:lnTo>
                    <a:pt x="161" y="185"/>
                  </a:lnTo>
                  <a:lnTo>
                    <a:pt x="159" y="188"/>
                  </a:lnTo>
                  <a:lnTo>
                    <a:pt x="151" y="188"/>
                  </a:lnTo>
                  <a:lnTo>
                    <a:pt x="139" y="188"/>
                  </a:lnTo>
                  <a:lnTo>
                    <a:pt x="120" y="188"/>
                  </a:lnTo>
                  <a:lnTo>
                    <a:pt x="93" y="188"/>
                  </a:lnTo>
                  <a:lnTo>
                    <a:pt x="51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E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09" name="Freeform 6"/>
            <p:cNvSpPr>
              <a:spLocks/>
            </p:cNvSpPr>
            <p:nvPr/>
          </p:nvSpPr>
          <p:spPr bwMode="auto">
            <a:xfrm>
              <a:off x="2642" y="1921"/>
              <a:ext cx="402" cy="410"/>
            </a:xfrm>
            <a:custGeom>
              <a:avLst/>
              <a:gdLst>
                <a:gd name="T0" fmla="*/ 2 w 402"/>
                <a:gd name="T1" fmla="*/ 403 h 410"/>
                <a:gd name="T2" fmla="*/ 27 w 402"/>
                <a:gd name="T3" fmla="*/ 393 h 410"/>
                <a:gd name="T4" fmla="*/ 2 w 402"/>
                <a:gd name="T5" fmla="*/ 381 h 410"/>
                <a:gd name="T6" fmla="*/ 34 w 402"/>
                <a:gd name="T7" fmla="*/ 366 h 410"/>
                <a:gd name="T8" fmla="*/ 88 w 402"/>
                <a:gd name="T9" fmla="*/ 356 h 410"/>
                <a:gd name="T10" fmla="*/ 53 w 402"/>
                <a:gd name="T11" fmla="*/ 356 h 410"/>
                <a:gd name="T12" fmla="*/ 5 w 402"/>
                <a:gd name="T13" fmla="*/ 347 h 410"/>
                <a:gd name="T14" fmla="*/ 49 w 402"/>
                <a:gd name="T15" fmla="*/ 325 h 410"/>
                <a:gd name="T16" fmla="*/ 7 w 402"/>
                <a:gd name="T17" fmla="*/ 320 h 410"/>
                <a:gd name="T18" fmla="*/ 19 w 402"/>
                <a:gd name="T19" fmla="*/ 288 h 410"/>
                <a:gd name="T20" fmla="*/ 100 w 402"/>
                <a:gd name="T21" fmla="*/ 278 h 410"/>
                <a:gd name="T22" fmla="*/ 80 w 402"/>
                <a:gd name="T23" fmla="*/ 274 h 410"/>
                <a:gd name="T24" fmla="*/ 14 w 402"/>
                <a:gd name="T25" fmla="*/ 278 h 410"/>
                <a:gd name="T26" fmla="*/ 53 w 402"/>
                <a:gd name="T27" fmla="*/ 237 h 410"/>
                <a:gd name="T28" fmla="*/ 90 w 402"/>
                <a:gd name="T29" fmla="*/ 227 h 410"/>
                <a:gd name="T30" fmla="*/ 34 w 402"/>
                <a:gd name="T31" fmla="*/ 230 h 410"/>
                <a:gd name="T32" fmla="*/ 36 w 402"/>
                <a:gd name="T33" fmla="*/ 203 h 410"/>
                <a:gd name="T34" fmla="*/ 95 w 402"/>
                <a:gd name="T35" fmla="*/ 198 h 410"/>
                <a:gd name="T36" fmla="*/ 119 w 402"/>
                <a:gd name="T37" fmla="*/ 191 h 410"/>
                <a:gd name="T38" fmla="*/ 63 w 402"/>
                <a:gd name="T39" fmla="*/ 193 h 410"/>
                <a:gd name="T40" fmla="*/ 66 w 402"/>
                <a:gd name="T41" fmla="*/ 164 h 410"/>
                <a:gd name="T42" fmla="*/ 141 w 402"/>
                <a:gd name="T43" fmla="*/ 161 h 410"/>
                <a:gd name="T44" fmla="*/ 132 w 402"/>
                <a:gd name="T45" fmla="*/ 154 h 410"/>
                <a:gd name="T46" fmla="*/ 75 w 402"/>
                <a:gd name="T47" fmla="*/ 154 h 410"/>
                <a:gd name="T48" fmla="*/ 95 w 402"/>
                <a:gd name="T49" fmla="*/ 125 h 410"/>
                <a:gd name="T50" fmla="*/ 200 w 402"/>
                <a:gd name="T51" fmla="*/ 108 h 410"/>
                <a:gd name="T52" fmla="*/ 122 w 402"/>
                <a:gd name="T53" fmla="*/ 115 h 410"/>
                <a:gd name="T54" fmla="*/ 95 w 402"/>
                <a:gd name="T55" fmla="*/ 86 h 410"/>
                <a:gd name="T56" fmla="*/ 168 w 402"/>
                <a:gd name="T57" fmla="*/ 76 h 410"/>
                <a:gd name="T58" fmla="*/ 185 w 402"/>
                <a:gd name="T59" fmla="*/ 66 h 410"/>
                <a:gd name="T60" fmla="*/ 136 w 402"/>
                <a:gd name="T61" fmla="*/ 69 h 410"/>
                <a:gd name="T62" fmla="*/ 122 w 402"/>
                <a:gd name="T63" fmla="*/ 52 h 410"/>
                <a:gd name="T64" fmla="*/ 190 w 402"/>
                <a:gd name="T65" fmla="*/ 32 h 410"/>
                <a:gd name="T66" fmla="*/ 205 w 402"/>
                <a:gd name="T67" fmla="*/ 27 h 410"/>
                <a:gd name="T68" fmla="*/ 173 w 402"/>
                <a:gd name="T69" fmla="*/ 15 h 410"/>
                <a:gd name="T70" fmla="*/ 273 w 402"/>
                <a:gd name="T71" fmla="*/ 3 h 410"/>
                <a:gd name="T72" fmla="*/ 327 w 402"/>
                <a:gd name="T73" fmla="*/ 22 h 410"/>
                <a:gd name="T74" fmla="*/ 300 w 402"/>
                <a:gd name="T75" fmla="*/ 27 h 410"/>
                <a:gd name="T76" fmla="*/ 315 w 402"/>
                <a:gd name="T77" fmla="*/ 37 h 410"/>
                <a:gd name="T78" fmla="*/ 361 w 402"/>
                <a:gd name="T79" fmla="*/ 52 h 410"/>
                <a:gd name="T80" fmla="*/ 378 w 402"/>
                <a:gd name="T81" fmla="*/ 74 h 410"/>
                <a:gd name="T82" fmla="*/ 324 w 402"/>
                <a:gd name="T83" fmla="*/ 76 h 410"/>
                <a:gd name="T84" fmla="*/ 273 w 402"/>
                <a:gd name="T85" fmla="*/ 81 h 410"/>
                <a:gd name="T86" fmla="*/ 297 w 402"/>
                <a:gd name="T87" fmla="*/ 83 h 410"/>
                <a:gd name="T88" fmla="*/ 390 w 402"/>
                <a:gd name="T89" fmla="*/ 96 h 410"/>
                <a:gd name="T90" fmla="*/ 327 w 402"/>
                <a:gd name="T91" fmla="*/ 115 h 410"/>
                <a:gd name="T92" fmla="*/ 336 w 402"/>
                <a:gd name="T93" fmla="*/ 122 h 410"/>
                <a:gd name="T94" fmla="*/ 383 w 402"/>
                <a:gd name="T95" fmla="*/ 125 h 410"/>
                <a:gd name="T96" fmla="*/ 371 w 402"/>
                <a:gd name="T97" fmla="*/ 154 h 410"/>
                <a:gd name="T98" fmla="*/ 288 w 402"/>
                <a:gd name="T99" fmla="*/ 161 h 410"/>
                <a:gd name="T100" fmla="*/ 307 w 402"/>
                <a:gd name="T101" fmla="*/ 166 h 410"/>
                <a:gd name="T102" fmla="*/ 354 w 402"/>
                <a:gd name="T103" fmla="*/ 164 h 410"/>
                <a:gd name="T104" fmla="*/ 317 w 402"/>
                <a:gd name="T105" fmla="*/ 210 h 410"/>
                <a:gd name="T106" fmla="*/ 227 w 402"/>
                <a:gd name="T107" fmla="*/ 274 h 410"/>
                <a:gd name="T108" fmla="*/ 134 w 402"/>
                <a:gd name="T109" fmla="*/ 327 h 410"/>
                <a:gd name="T110" fmla="*/ 134 w 402"/>
                <a:gd name="T111" fmla="*/ 403 h 410"/>
                <a:gd name="T112" fmla="*/ 83 w 402"/>
                <a:gd name="T113" fmla="*/ 410 h 410"/>
                <a:gd name="T114" fmla="*/ 2 w 402"/>
                <a:gd name="T115" fmla="*/ 410 h 4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2"/>
                <a:gd name="T175" fmla="*/ 0 h 410"/>
                <a:gd name="T176" fmla="*/ 402 w 402"/>
                <a:gd name="T177" fmla="*/ 410 h 4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2" h="410">
                  <a:moveTo>
                    <a:pt x="2" y="410"/>
                  </a:moveTo>
                  <a:lnTo>
                    <a:pt x="2" y="408"/>
                  </a:lnTo>
                  <a:lnTo>
                    <a:pt x="2" y="405"/>
                  </a:lnTo>
                  <a:lnTo>
                    <a:pt x="2" y="403"/>
                  </a:lnTo>
                  <a:lnTo>
                    <a:pt x="17" y="400"/>
                  </a:lnTo>
                  <a:lnTo>
                    <a:pt x="27" y="400"/>
                  </a:lnTo>
                  <a:lnTo>
                    <a:pt x="31" y="398"/>
                  </a:lnTo>
                  <a:lnTo>
                    <a:pt x="36" y="396"/>
                  </a:lnTo>
                  <a:lnTo>
                    <a:pt x="27" y="393"/>
                  </a:lnTo>
                  <a:lnTo>
                    <a:pt x="22" y="393"/>
                  </a:lnTo>
                  <a:lnTo>
                    <a:pt x="12" y="393"/>
                  </a:lnTo>
                  <a:lnTo>
                    <a:pt x="0" y="393"/>
                  </a:lnTo>
                  <a:lnTo>
                    <a:pt x="0" y="388"/>
                  </a:lnTo>
                  <a:lnTo>
                    <a:pt x="2" y="381"/>
                  </a:lnTo>
                  <a:lnTo>
                    <a:pt x="2" y="376"/>
                  </a:lnTo>
                  <a:lnTo>
                    <a:pt x="2" y="371"/>
                  </a:lnTo>
                  <a:lnTo>
                    <a:pt x="12" y="369"/>
                  </a:lnTo>
                  <a:lnTo>
                    <a:pt x="24" y="366"/>
                  </a:lnTo>
                  <a:lnTo>
                    <a:pt x="34" y="366"/>
                  </a:lnTo>
                  <a:lnTo>
                    <a:pt x="46" y="364"/>
                  </a:lnTo>
                  <a:lnTo>
                    <a:pt x="56" y="361"/>
                  </a:lnTo>
                  <a:lnTo>
                    <a:pt x="68" y="359"/>
                  </a:lnTo>
                  <a:lnTo>
                    <a:pt x="78" y="359"/>
                  </a:lnTo>
                  <a:lnTo>
                    <a:pt x="88" y="356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63" y="356"/>
                  </a:lnTo>
                  <a:lnTo>
                    <a:pt x="53" y="356"/>
                  </a:lnTo>
                  <a:lnTo>
                    <a:pt x="41" y="356"/>
                  </a:lnTo>
                  <a:lnTo>
                    <a:pt x="24" y="359"/>
                  </a:lnTo>
                  <a:lnTo>
                    <a:pt x="2" y="359"/>
                  </a:lnTo>
                  <a:lnTo>
                    <a:pt x="2" y="354"/>
                  </a:lnTo>
                  <a:lnTo>
                    <a:pt x="5" y="347"/>
                  </a:lnTo>
                  <a:lnTo>
                    <a:pt x="5" y="339"/>
                  </a:lnTo>
                  <a:lnTo>
                    <a:pt x="5" y="332"/>
                  </a:lnTo>
                  <a:lnTo>
                    <a:pt x="19" y="330"/>
                  </a:lnTo>
                  <a:lnTo>
                    <a:pt x="34" y="327"/>
                  </a:lnTo>
                  <a:lnTo>
                    <a:pt x="49" y="325"/>
                  </a:lnTo>
                  <a:lnTo>
                    <a:pt x="66" y="322"/>
                  </a:lnTo>
                  <a:lnTo>
                    <a:pt x="49" y="320"/>
                  </a:lnTo>
                  <a:lnTo>
                    <a:pt x="34" y="317"/>
                  </a:lnTo>
                  <a:lnTo>
                    <a:pt x="19" y="320"/>
                  </a:lnTo>
                  <a:lnTo>
                    <a:pt x="7" y="320"/>
                  </a:lnTo>
                  <a:lnTo>
                    <a:pt x="7" y="313"/>
                  </a:lnTo>
                  <a:lnTo>
                    <a:pt x="10" y="305"/>
                  </a:lnTo>
                  <a:lnTo>
                    <a:pt x="10" y="298"/>
                  </a:lnTo>
                  <a:lnTo>
                    <a:pt x="10" y="291"/>
                  </a:lnTo>
                  <a:lnTo>
                    <a:pt x="19" y="288"/>
                  </a:lnTo>
                  <a:lnTo>
                    <a:pt x="34" y="286"/>
                  </a:lnTo>
                  <a:lnTo>
                    <a:pt x="49" y="286"/>
                  </a:lnTo>
                  <a:lnTo>
                    <a:pt x="66" y="283"/>
                  </a:lnTo>
                  <a:lnTo>
                    <a:pt x="83" y="281"/>
                  </a:lnTo>
                  <a:lnTo>
                    <a:pt x="100" y="278"/>
                  </a:lnTo>
                  <a:lnTo>
                    <a:pt x="112" y="276"/>
                  </a:lnTo>
                  <a:lnTo>
                    <a:pt x="119" y="271"/>
                  </a:lnTo>
                  <a:lnTo>
                    <a:pt x="105" y="271"/>
                  </a:lnTo>
                  <a:lnTo>
                    <a:pt x="92" y="274"/>
                  </a:lnTo>
                  <a:lnTo>
                    <a:pt x="80" y="274"/>
                  </a:lnTo>
                  <a:lnTo>
                    <a:pt x="68" y="274"/>
                  </a:lnTo>
                  <a:lnTo>
                    <a:pt x="53" y="276"/>
                  </a:lnTo>
                  <a:lnTo>
                    <a:pt x="41" y="276"/>
                  </a:lnTo>
                  <a:lnTo>
                    <a:pt x="29" y="278"/>
                  </a:lnTo>
                  <a:lnTo>
                    <a:pt x="14" y="278"/>
                  </a:lnTo>
                  <a:lnTo>
                    <a:pt x="17" y="264"/>
                  </a:lnTo>
                  <a:lnTo>
                    <a:pt x="17" y="256"/>
                  </a:lnTo>
                  <a:lnTo>
                    <a:pt x="19" y="249"/>
                  </a:lnTo>
                  <a:lnTo>
                    <a:pt x="22" y="242"/>
                  </a:lnTo>
                  <a:lnTo>
                    <a:pt x="53" y="237"/>
                  </a:lnTo>
                  <a:lnTo>
                    <a:pt x="71" y="235"/>
                  </a:lnTo>
                  <a:lnTo>
                    <a:pt x="80" y="235"/>
                  </a:lnTo>
                  <a:lnTo>
                    <a:pt x="90" y="232"/>
                  </a:lnTo>
                  <a:lnTo>
                    <a:pt x="90" y="230"/>
                  </a:lnTo>
                  <a:lnTo>
                    <a:pt x="90" y="227"/>
                  </a:lnTo>
                  <a:lnTo>
                    <a:pt x="90" y="225"/>
                  </a:lnTo>
                  <a:lnTo>
                    <a:pt x="61" y="227"/>
                  </a:lnTo>
                  <a:lnTo>
                    <a:pt x="44" y="230"/>
                  </a:lnTo>
                  <a:lnTo>
                    <a:pt x="34" y="230"/>
                  </a:lnTo>
                  <a:lnTo>
                    <a:pt x="27" y="227"/>
                  </a:lnTo>
                  <a:lnTo>
                    <a:pt x="31" y="215"/>
                  </a:lnTo>
                  <a:lnTo>
                    <a:pt x="34" y="210"/>
                  </a:lnTo>
                  <a:lnTo>
                    <a:pt x="34" y="205"/>
                  </a:lnTo>
                  <a:lnTo>
                    <a:pt x="36" y="203"/>
                  </a:lnTo>
                  <a:lnTo>
                    <a:pt x="49" y="203"/>
                  </a:lnTo>
                  <a:lnTo>
                    <a:pt x="61" y="200"/>
                  </a:lnTo>
                  <a:lnTo>
                    <a:pt x="71" y="200"/>
                  </a:lnTo>
                  <a:lnTo>
                    <a:pt x="83" y="198"/>
                  </a:lnTo>
                  <a:lnTo>
                    <a:pt x="95" y="198"/>
                  </a:lnTo>
                  <a:lnTo>
                    <a:pt x="105" y="196"/>
                  </a:lnTo>
                  <a:lnTo>
                    <a:pt x="117" y="196"/>
                  </a:lnTo>
                  <a:lnTo>
                    <a:pt x="129" y="193"/>
                  </a:lnTo>
                  <a:lnTo>
                    <a:pt x="132" y="191"/>
                  </a:lnTo>
                  <a:lnTo>
                    <a:pt x="119" y="191"/>
                  </a:lnTo>
                  <a:lnTo>
                    <a:pt x="110" y="191"/>
                  </a:lnTo>
                  <a:lnTo>
                    <a:pt x="97" y="191"/>
                  </a:lnTo>
                  <a:lnTo>
                    <a:pt x="88" y="191"/>
                  </a:lnTo>
                  <a:lnTo>
                    <a:pt x="75" y="193"/>
                  </a:lnTo>
                  <a:lnTo>
                    <a:pt x="63" y="193"/>
                  </a:lnTo>
                  <a:lnTo>
                    <a:pt x="53" y="193"/>
                  </a:lnTo>
                  <a:lnTo>
                    <a:pt x="41" y="193"/>
                  </a:lnTo>
                  <a:lnTo>
                    <a:pt x="46" y="178"/>
                  </a:lnTo>
                  <a:lnTo>
                    <a:pt x="53" y="169"/>
                  </a:lnTo>
                  <a:lnTo>
                    <a:pt x="66" y="164"/>
                  </a:lnTo>
                  <a:lnTo>
                    <a:pt x="78" y="161"/>
                  </a:lnTo>
                  <a:lnTo>
                    <a:pt x="95" y="161"/>
                  </a:lnTo>
                  <a:lnTo>
                    <a:pt x="110" y="161"/>
                  </a:lnTo>
                  <a:lnTo>
                    <a:pt x="127" y="161"/>
                  </a:lnTo>
                  <a:lnTo>
                    <a:pt x="141" y="161"/>
                  </a:lnTo>
                  <a:lnTo>
                    <a:pt x="141" y="159"/>
                  </a:lnTo>
                  <a:lnTo>
                    <a:pt x="141" y="156"/>
                  </a:lnTo>
                  <a:lnTo>
                    <a:pt x="141" y="154"/>
                  </a:lnTo>
                  <a:lnTo>
                    <a:pt x="132" y="154"/>
                  </a:lnTo>
                  <a:lnTo>
                    <a:pt x="119" y="154"/>
                  </a:lnTo>
                  <a:lnTo>
                    <a:pt x="110" y="154"/>
                  </a:lnTo>
                  <a:lnTo>
                    <a:pt x="97" y="154"/>
                  </a:lnTo>
                  <a:lnTo>
                    <a:pt x="88" y="154"/>
                  </a:lnTo>
                  <a:lnTo>
                    <a:pt x="75" y="154"/>
                  </a:lnTo>
                  <a:lnTo>
                    <a:pt x="66" y="154"/>
                  </a:lnTo>
                  <a:lnTo>
                    <a:pt x="56" y="154"/>
                  </a:lnTo>
                  <a:lnTo>
                    <a:pt x="63" y="139"/>
                  </a:lnTo>
                  <a:lnTo>
                    <a:pt x="75" y="130"/>
                  </a:lnTo>
                  <a:lnTo>
                    <a:pt x="95" y="125"/>
                  </a:lnTo>
                  <a:lnTo>
                    <a:pt x="114" y="120"/>
                  </a:lnTo>
                  <a:lnTo>
                    <a:pt x="136" y="117"/>
                  </a:lnTo>
                  <a:lnTo>
                    <a:pt x="161" y="115"/>
                  </a:lnTo>
                  <a:lnTo>
                    <a:pt x="180" y="113"/>
                  </a:lnTo>
                  <a:lnTo>
                    <a:pt x="200" y="108"/>
                  </a:lnTo>
                  <a:lnTo>
                    <a:pt x="185" y="108"/>
                  </a:lnTo>
                  <a:lnTo>
                    <a:pt x="168" y="110"/>
                  </a:lnTo>
                  <a:lnTo>
                    <a:pt x="153" y="110"/>
                  </a:lnTo>
                  <a:lnTo>
                    <a:pt x="139" y="113"/>
                  </a:lnTo>
                  <a:lnTo>
                    <a:pt x="122" y="115"/>
                  </a:lnTo>
                  <a:lnTo>
                    <a:pt x="107" y="115"/>
                  </a:lnTo>
                  <a:lnTo>
                    <a:pt x="90" y="117"/>
                  </a:lnTo>
                  <a:lnTo>
                    <a:pt x="75" y="117"/>
                  </a:lnTo>
                  <a:lnTo>
                    <a:pt x="85" y="98"/>
                  </a:lnTo>
                  <a:lnTo>
                    <a:pt x="95" y="86"/>
                  </a:lnTo>
                  <a:lnTo>
                    <a:pt x="107" y="81"/>
                  </a:lnTo>
                  <a:lnTo>
                    <a:pt x="122" y="78"/>
                  </a:lnTo>
                  <a:lnTo>
                    <a:pt x="136" y="78"/>
                  </a:lnTo>
                  <a:lnTo>
                    <a:pt x="151" y="78"/>
                  </a:lnTo>
                  <a:lnTo>
                    <a:pt x="168" y="76"/>
                  </a:lnTo>
                  <a:lnTo>
                    <a:pt x="188" y="69"/>
                  </a:lnTo>
                  <a:lnTo>
                    <a:pt x="185" y="66"/>
                  </a:lnTo>
                  <a:lnTo>
                    <a:pt x="175" y="66"/>
                  </a:lnTo>
                  <a:lnTo>
                    <a:pt x="166" y="66"/>
                  </a:lnTo>
                  <a:lnTo>
                    <a:pt x="156" y="66"/>
                  </a:lnTo>
                  <a:lnTo>
                    <a:pt x="146" y="69"/>
                  </a:lnTo>
                  <a:lnTo>
                    <a:pt x="136" y="69"/>
                  </a:lnTo>
                  <a:lnTo>
                    <a:pt x="129" y="69"/>
                  </a:lnTo>
                  <a:lnTo>
                    <a:pt x="119" y="71"/>
                  </a:lnTo>
                  <a:lnTo>
                    <a:pt x="110" y="71"/>
                  </a:lnTo>
                  <a:lnTo>
                    <a:pt x="112" y="61"/>
                  </a:lnTo>
                  <a:lnTo>
                    <a:pt x="122" y="52"/>
                  </a:lnTo>
                  <a:lnTo>
                    <a:pt x="132" y="44"/>
                  </a:lnTo>
                  <a:lnTo>
                    <a:pt x="146" y="39"/>
                  </a:lnTo>
                  <a:lnTo>
                    <a:pt x="161" y="37"/>
                  </a:lnTo>
                  <a:lnTo>
                    <a:pt x="175" y="35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2" y="30"/>
                  </a:lnTo>
                  <a:lnTo>
                    <a:pt x="202" y="27"/>
                  </a:lnTo>
                  <a:lnTo>
                    <a:pt x="205" y="27"/>
                  </a:lnTo>
                  <a:lnTo>
                    <a:pt x="197" y="25"/>
                  </a:lnTo>
                  <a:lnTo>
                    <a:pt x="190" y="25"/>
                  </a:lnTo>
                  <a:lnTo>
                    <a:pt x="180" y="25"/>
                  </a:lnTo>
                  <a:lnTo>
                    <a:pt x="166" y="25"/>
                  </a:lnTo>
                  <a:lnTo>
                    <a:pt x="173" y="15"/>
                  </a:lnTo>
                  <a:lnTo>
                    <a:pt x="188" y="8"/>
                  </a:lnTo>
                  <a:lnTo>
                    <a:pt x="207" y="3"/>
                  </a:lnTo>
                  <a:lnTo>
                    <a:pt x="229" y="0"/>
                  </a:lnTo>
                  <a:lnTo>
                    <a:pt x="251" y="0"/>
                  </a:lnTo>
                  <a:lnTo>
                    <a:pt x="273" y="3"/>
                  </a:lnTo>
                  <a:lnTo>
                    <a:pt x="293" y="5"/>
                  </a:lnTo>
                  <a:lnTo>
                    <a:pt x="307" y="8"/>
                  </a:lnTo>
                  <a:lnTo>
                    <a:pt x="315" y="13"/>
                  </a:lnTo>
                  <a:lnTo>
                    <a:pt x="322" y="17"/>
                  </a:lnTo>
                  <a:lnTo>
                    <a:pt x="327" y="22"/>
                  </a:lnTo>
                  <a:lnTo>
                    <a:pt x="334" y="27"/>
                  </a:lnTo>
                  <a:lnTo>
                    <a:pt x="327" y="30"/>
                  </a:lnTo>
                  <a:lnTo>
                    <a:pt x="315" y="30"/>
                  </a:lnTo>
                  <a:lnTo>
                    <a:pt x="305" y="27"/>
                  </a:lnTo>
                  <a:lnTo>
                    <a:pt x="300" y="27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2" y="35"/>
                  </a:lnTo>
                  <a:lnTo>
                    <a:pt x="315" y="37"/>
                  </a:lnTo>
                  <a:lnTo>
                    <a:pt x="327" y="37"/>
                  </a:lnTo>
                  <a:lnTo>
                    <a:pt x="336" y="39"/>
                  </a:lnTo>
                  <a:lnTo>
                    <a:pt x="344" y="42"/>
                  </a:lnTo>
                  <a:lnTo>
                    <a:pt x="354" y="44"/>
                  </a:lnTo>
                  <a:lnTo>
                    <a:pt x="361" y="52"/>
                  </a:lnTo>
                  <a:lnTo>
                    <a:pt x="368" y="59"/>
                  </a:lnTo>
                  <a:lnTo>
                    <a:pt x="378" y="71"/>
                  </a:lnTo>
                  <a:lnTo>
                    <a:pt x="378" y="74"/>
                  </a:lnTo>
                  <a:lnTo>
                    <a:pt x="376" y="74"/>
                  </a:lnTo>
                  <a:lnTo>
                    <a:pt x="363" y="74"/>
                  </a:lnTo>
                  <a:lnTo>
                    <a:pt x="351" y="76"/>
                  </a:lnTo>
                  <a:lnTo>
                    <a:pt x="336" y="76"/>
                  </a:lnTo>
                  <a:lnTo>
                    <a:pt x="324" y="76"/>
                  </a:lnTo>
                  <a:lnTo>
                    <a:pt x="312" y="76"/>
                  </a:lnTo>
                  <a:lnTo>
                    <a:pt x="300" y="76"/>
                  </a:lnTo>
                  <a:lnTo>
                    <a:pt x="285" y="78"/>
                  </a:lnTo>
                  <a:lnTo>
                    <a:pt x="273" y="78"/>
                  </a:lnTo>
                  <a:lnTo>
                    <a:pt x="273" y="81"/>
                  </a:lnTo>
                  <a:lnTo>
                    <a:pt x="273" y="83"/>
                  </a:lnTo>
                  <a:lnTo>
                    <a:pt x="273" y="86"/>
                  </a:lnTo>
                  <a:lnTo>
                    <a:pt x="280" y="86"/>
                  </a:lnTo>
                  <a:lnTo>
                    <a:pt x="297" y="83"/>
                  </a:lnTo>
                  <a:lnTo>
                    <a:pt x="319" y="81"/>
                  </a:lnTo>
                  <a:lnTo>
                    <a:pt x="341" y="81"/>
                  </a:lnTo>
                  <a:lnTo>
                    <a:pt x="363" y="81"/>
                  </a:lnTo>
                  <a:lnTo>
                    <a:pt x="380" y="86"/>
                  </a:lnTo>
                  <a:lnTo>
                    <a:pt x="390" y="96"/>
                  </a:lnTo>
                  <a:lnTo>
                    <a:pt x="393" y="110"/>
                  </a:lnTo>
                  <a:lnTo>
                    <a:pt x="385" y="113"/>
                  </a:lnTo>
                  <a:lnTo>
                    <a:pt x="376" y="115"/>
                  </a:lnTo>
                  <a:lnTo>
                    <a:pt x="358" y="115"/>
                  </a:lnTo>
                  <a:lnTo>
                    <a:pt x="327" y="115"/>
                  </a:lnTo>
                  <a:lnTo>
                    <a:pt x="327" y="117"/>
                  </a:lnTo>
                  <a:lnTo>
                    <a:pt x="327" y="120"/>
                  </a:lnTo>
                  <a:lnTo>
                    <a:pt x="327" y="122"/>
                  </a:lnTo>
                  <a:lnTo>
                    <a:pt x="336" y="122"/>
                  </a:lnTo>
                  <a:lnTo>
                    <a:pt x="346" y="125"/>
                  </a:lnTo>
                  <a:lnTo>
                    <a:pt x="354" y="125"/>
                  </a:lnTo>
                  <a:lnTo>
                    <a:pt x="363" y="125"/>
                  </a:lnTo>
                  <a:lnTo>
                    <a:pt x="373" y="125"/>
                  </a:lnTo>
                  <a:lnTo>
                    <a:pt x="383" y="125"/>
                  </a:lnTo>
                  <a:lnTo>
                    <a:pt x="393" y="127"/>
                  </a:lnTo>
                  <a:lnTo>
                    <a:pt x="402" y="127"/>
                  </a:lnTo>
                  <a:lnTo>
                    <a:pt x="395" y="139"/>
                  </a:lnTo>
                  <a:lnTo>
                    <a:pt x="385" y="149"/>
                  </a:lnTo>
                  <a:lnTo>
                    <a:pt x="371" y="154"/>
                  </a:lnTo>
                  <a:lnTo>
                    <a:pt x="354" y="159"/>
                  </a:lnTo>
                  <a:lnTo>
                    <a:pt x="336" y="159"/>
                  </a:lnTo>
                  <a:lnTo>
                    <a:pt x="319" y="159"/>
                  </a:lnTo>
                  <a:lnTo>
                    <a:pt x="302" y="161"/>
                  </a:lnTo>
                  <a:lnTo>
                    <a:pt x="288" y="161"/>
                  </a:lnTo>
                  <a:lnTo>
                    <a:pt x="288" y="164"/>
                  </a:lnTo>
                  <a:lnTo>
                    <a:pt x="288" y="166"/>
                  </a:lnTo>
                  <a:lnTo>
                    <a:pt x="288" y="169"/>
                  </a:lnTo>
                  <a:lnTo>
                    <a:pt x="307" y="166"/>
                  </a:lnTo>
                  <a:lnTo>
                    <a:pt x="322" y="166"/>
                  </a:lnTo>
                  <a:lnTo>
                    <a:pt x="334" y="166"/>
                  </a:lnTo>
                  <a:lnTo>
                    <a:pt x="341" y="164"/>
                  </a:lnTo>
                  <a:lnTo>
                    <a:pt x="349" y="164"/>
                  </a:lnTo>
                  <a:lnTo>
                    <a:pt x="354" y="164"/>
                  </a:lnTo>
                  <a:lnTo>
                    <a:pt x="361" y="166"/>
                  </a:lnTo>
                  <a:lnTo>
                    <a:pt x="368" y="166"/>
                  </a:lnTo>
                  <a:lnTo>
                    <a:pt x="351" y="181"/>
                  </a:lnTo>
                  <a:lnTo>
                    <a:pt x="334" y="196"/>
                  </a:lnTo>
                  <a:lnTo>
                    <a:pt x="317" y="210"/>
                  </a:lnTo>
                  <a:lnTo>
                    <a:pt x="297" y="222"/>
                  </a:lnTo>
                  <a:lnTo>
                    <a:pt x="280" y="237"/>
                  </a:lnTo>
                  <a:lnTo>
                    <a:pt x="263" y="252"/>
                  </a:lnTo>
                  <a:lnTo>
                    <a:pt x="244" y="264"/>
                  </a:lnTo>
                  <a:lnTo>
                    <a:pt x="227" y="274"/>
                  </a:lnTo>
                  <a:lnTo>
                    <a:pt x="205" y="278"/>
                  </a:lnTo>
                  <a:lnTo>
                    <a:pt x="183" y="286"/>
                  </a:lnTo>
                  <a:lnTo>
                    <a:pt x="163" y="296"/>
                  </a:lnTo>
                  <a:lnTo>
                    <a:pt x="146" y="310"/>
                  </a:lnTo>
                  <a:lnTo>
                    <a:pt x="134" y="327"/>
                  </a:lnTo>
                  <a:lnTo>
                    <a:pt x="127" y="347"/>
                  </a:lnTo>
                  <a:lnTo>
                    <a:pt x="124" y="371"/>
                  </a:lnTo>
                  <a:lnTo>
                    <a:pt x="129" y="398"/>
                  </a:lnTo>
                  <a:lnTo>
                    <a:pt x="132" y="400"/>
                  </a:lnTo>
                  <a:lnTo>
                    <a:pt x="134" y="403"/>
                  </a:lnTo>
                  <a:lnTo>
                    <a:pt x="134" y="405"/>
                  </a:lnTo>
                  <a:lnTo>
                    <a:pt x="132" y="410"/>
                  </a:lnTo>
                  <a:lnTo>
                    <a:pt x="114" y="410"/>
                  </a:lnTo>
                  <a:lnTo>
                    <a:pt x="100" y="410"/>
                  </a:lnTo>
                  <a:lnTo>
                    <a:pt x="83" y="410"/>
                  </a:lnTo>
                  <a:lnTo>
                    <a:pt x="68" y="410"/>
                  </a:lnTo>
                  <a:lnTo>
                    <a:pt x="51" y="410"/>
                  </a:lnTo>
                  <a:lnTo>
                    <a:pt x="34" y="410"/>
                  </a:lnTo>
                  <a:lnTo>
                    <a:pt x="19" y="410"/>
                  </a:lnTo>
                  <a:lnTo>
                    <a:pt x="2" y="410"/>
                  </a:lnTo>
                  <a:close/>
                </a:path>
              </a:pathLst>
            </a:custGeom>
            <a:solidFill>
              <a:srgbClr val="E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0" name="Freeform 7"/>
            <p:cNvSpPr>
              <a:spLocks/>
            </p:cNvSpPr>
            <p:nvPr/>
          </p:nvSpPr>
          <p:spPr bwMode="auto">
            <a:xfrm>
              <a:off x="2842" y="2268"/>
              <a:ext cx="34" cy="34"/>
            </a:xfrm>
            <a:custGeom>
              <a:avLst/>
              <a:gdLst>
                <a:gd name="T0" fmla="*/ 12 w 34"/>
                <a:gd name="T1" fmla="*/ 34 h 34"/>
                <a:gd name="T2" fmla="*/ 5 w 34"/>
                <a:gd name="T3" fmla="*/ 27 h 34"/>
                <a:gd name="T4" fmla="*/ 0 w 34"/>
                <a:gd name="T5" fmla="*/ 22 h 34"/>
                <a:gd name="T6" fmla="*/ 0 w 34"/>
                <a:gd name="T7" fmla="*/ 17 h 34"/>
                <a:gd name="T8" fmla="*/ 0 w 34"/>
                <a:gd name="T9" fmla="*/ 9 h 34"/>
                <a:gd name="T10" fmla="*/ 5 w 34"/>
                <a:gd name="T11" fmla="*/ 5 h 34"/>
                <a:gd name="T12" fmla="*/ 10 w 34"/>
                <a:gd name="T13" fmla="*/ 2 h 34"/>
                <a:gd name="T14" fmla="*/ 14 w 34"/>
                <a:gd name="T15" fmla="*/ 0 h 34"/>
                <a:gd name="T16" fmla="*/ 24 w 34"/>
                <a:gd name="T17" fmla="*/ 0 h 34"/>
                <a:gd name="T18" fmla="*/ 27 w 34"/>
                <a:gd name="T19" fmla="*/ 5 h 34"/>
                <a:gd name="T20" fmla="*/ 32 w 34"/>
                <a:gd name="T21" fmla="*/ 9 h 34"/>
                <a:gd name="T22" fmla="*/ 34 w 34"/>
                <a:gd name="T23" fmla="*/ 14 h 34"/>
                <a:gd name="T24" fmla="*/ 34 w 34"/>
                <a:gd name="T25" fmla="*/ 24 h 34"/>
                <a:gd name="T26" fmla="*/ 27 w 34"/>
                <a:gd name="T27" fmla="*/ 29 h 34"/>
                <a:gd name="T28" fmla="*/ 24 w 34"/>
                <a:gd name="T29" fmla="*/ 31 h 34"/>
                <a:gd name="T30" fmla="*/ 19 w 34"/>
                <a:gd name="T31" fmla="*/ 34 h 34"/>
                <a:gd name="T32" fmla="*/ 12 w 34"/>
                <a:gd name="T33" fmla="*/ 34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4"/>
                <a:gd name="T53" fmla="*/ 34 w 34"/>
                <a:gd name="T54" fmla="*/ 34 h 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4">
                  <a:moveTo>
                    <a:pt x="12" y="34"/>
                  </a:moveTo>
                  <a:lnTo>
                    <a:pt x="5" y="27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9"/>
                  </a:lnTo>
                  <a:lnTo>
                    <a:pt x="5" y="5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7" y="5"/>
                  </a:lnTo>
                  <a:lnTo>
                    <a:pt x="32" y="9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19" y="34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1" name="Freeform 8"/>
            <p:cNvSpPr>
              <a:spLocks/>
            </p:cNvSpPr>
            <p:nvPr/>
          </p:nvSpPr>
          <p:spPr bwMode="auto">
            <a:xfrm>
              <a:off x="2783" y="2182"/>
              <a:ext cx="30" cy="8"/>
            </a:xfrm>
            <a:custGeom>
              <a:avLst/>
              <a:gdLst>
                <a:gd name="T0" fmla="*/ 0 w 30"/>
                <a:gd name="T1" fmla="*/ 8 h 8"/>
                <a:gd name="T2" fmla="*/ 0 w 30"/>
                <a:gd name="T3" fmla="*/ 5 h 8"/>
                <a:gd name="T4" fmla="*/ 3 w 30"/>
                <a:gd name="T5" fmla="*/ 3 h 8"/>
                <a:gd name="T6" fmla="*/ 3 w 30"/>
                <a:gd name="T7" fmla="*/ 3 h 8"/>
                <a:gd name="T8" fmla="*/ 3 w 30"/>
                <a:gd name="T9" fmla="*/ 0 h 8"/>
                <a:gd name="T10" fmla="*/ 10 w 30"/>
                <a:gd name="T11" fmla="*/ 0 h 8"/>
                <a:gd name="T12" fmla="*/ 17 w 30"/>
                <a:gd name="T13" fmla="*/ 0 h 8"/>
                <a:gd name="T14" fmla="*/ 22 w 30"/>
                <a:gd name="T15" fmla="*/ 0 h 8"/>
                <a:gd name="T16" fmla="*/ 30 w 30"/>
                <a:gd name="T17" fmla="*/ 0 h 8"/>
                <a:gd name="T18" fmla="*/ 30 w 30"/>
                <a:gd name="T19" fmla="*/ 0 h 8"/>
                <a:gd name="T20" fmla="*/ 30 w 30"/>
                <a:gd name="T21" fmla="*/ 3 h 8"/>
                <a:gd name="T22" fmla="*/ 27 w 30"/>
                <a:gd name="T23" fmla="*/ 3 h 8"/>
                <a:gd name="T24" fmla="*/ 27 w 30"/>
                <a:gd name="T25" fmla="*/ 5 h 8"/>
                <a:gd name="T26" fmla="*/ 22 w 30"/>
                <a:gd name="T27" fmla="*/ 5 h 8"/>
                <a:gd name="T28" fmla="*/ 17 w 30"/>
                <a:gd name="T29" fmla="*/ 5 h 8"/>
                <a:gd name="T30" fmla="*/ 10 w 30"/>
                <a:gd name="T31" fmla="*/ 5 h 8"/>
                <a:gd name="T32" fmla="*/ 0 w 30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"/>
                <a:gd name="T52" fmla="*/ 0 h 8"/>
                <a:gd name="T53" fmla="*/ 30 w 30"/>
                <a:gd name="T54" fmla="*/ 8 h 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" h="8">
                  <a:moveTo>
                    <a:pt x="0" y="8"/>
                  </a:moveTo>
                  <a:lnTo>
                    <a:pt x="0" y="5"/>
                  </a:lnTo>
                  <a:lnTo>
                    <a:pt x="3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2" y="5"/>
                  </a:lnTo>
                  <a:lnTo>
                    <a:pt x="17" y="5"/>
                  </a:lnTo>
                  <a:lnTo>
                    <a:pt x="10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2" name="Freeform 9"/>
            <p:cNvSpPr>
              <a:spLocks/>
            </p:cNvSpPr>
            <p:nvPr/>
          </p:nvSpPr>
          <p:spPr bwMode="auto">
            <a:xfrm>
              <a:off x="2774" y="2141"/>
              <a:ext cx="21" cy="7"/>
            </a:xfrm>
            <a:custGeom>
              <a:avLst/>
              <a:gdLst>
                <a:gd name="T0" fmla="*/ 2 w 21"/>
                <a:gd name="T1" fmla="*/ 7 h 7"/>
                <a:gd name="T2" fmla="*/ 2 w 21"/>
                <a:gd name="T3" fmla="*/ 5 h 7"/>
                <a:gd name="T4" fmla="*/ 2 w 21"/>
                <a:gd name="T5" fmla="*/ 2 h 7"/>
                <a:gd name="T6" fmla="*/ 0 w 21"/>
                <a:gd name="T7" fmla="*/ 0 h 7"/>
                <a:gd name="T8" fmla="*/ 0 w 21"/>
                <a:gd name="T9" fmla="*/ 0 h 7"/>
                <a:gd name="T10" fmla="*/ 4 w 21"/>
                <a:gd name="T11" fmla="*/ 0 h 7"/>
                <a:gd name="T12" fmla="*/ 9 w 21"/>
                <a:gd name="T13" fmla="*/ 0 h 7"/>
                <a:gd name="T14" fmla="*/ 14 w 21"/>
                <a:gd name="T15" fmla="*/ 0 h 7"/>
                <a:gd name="T16" fmla="*/ 19 w 21"/>
                <a:gd name="T17" fmla="*/ 0 h 7"/>
                <a:gd name="T18" fmla="*/ 19 w 21"/>
                <a:gd name="T19" fmla="*/ 2 h 7"/>
                <a:gd name="T20" fmla="*/ 19 w 21"/>
                <a:gd name="T21" fmla="*/ 2 h 7"/>
                <a:gd name="T22" fmla="*/ 19 w 21"/>
                <a:gd name="T23" fmla="*/ 5 h 7"/>
                <a:gd name="T24" fmla="*/ 21 w 21"/>
                <a:gd name="T25" fmla="*/ 7 h 7"/>
                <a:gd name="T26" fmla="*/ 17 w 21"/>
                <a:gd name="T27" fmla="*/ 7 h 7"/>
                <a:gd name="T28" fmla="*/ 12 w 21"/>
                <a:gd name="T29" fmla="*/ 7 h 7"/>
                <a:gd name="T30" fmla="*/ 7 w 21"/>
                <a:gd name="T31" fmla="*/ 7 h 7"/>
                <a:gd name="T32" fmla="*/ 2 w 21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7"/>
                <a:gd name="T53" fmla="*/ 21 w 21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7">
                  <a:moveTo>
                    <a:pt x="2" y="7"/>
                  </a:moveTo>
                  <a:lnTo>
                    <a:pt x="2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2" y="7"/>
                  </a:lnTo>
                  <a:lnTo>
                    <a:pt x="7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3" name="Freeform 10"/>
            <p:cNvSpPr>
              <a:spLocks/>
            </p:cNvSpPr>
            <p:nvPr/>
          </p:nvSpPr>
          <p:spPr bwMode="auto">
            <a:xfrm>
              <a:off x="2800" y="2102"/>
              <a:ext cx="81" cy="7"/>
            </a:xfrm>
            <a:custGeom>
              <a:avLst/>
              <a:gdLst>
                <a:gd name="T0" fmla="*/ 0 w 81"/>
                <a:gd name="T1" fmla="*/ 7 h 7"/>
                <a:gd name="T2" fmla="*/ 0 w 81"/>
                <a:gd name="T3" fmla="*/ 5 h 7"/>
                <a:gd name="T4" fmla="*/ 0 w 81"/>
                <a:gd name="T5" fmla="*/ 2 h 7"/>
                <a:gd name="T6" fmla="*/ 0 w 81"/>
                <a:gd name="T7" fmla="*/ 2 h 7"/>
                <a:gd name="T8" fmla="*/ 0 w 81"/>
                <a:gd name="T9" fmla="*/ 0 h 7"/>
                <a:gd name="T10" fmla="*/ 10 w 81"/>
                <a:gd name="T11" fmla="*/ 0 h 7"/>
                <a:gd name="T12" fmla="*/ 20 w 81"/>
                <a:gd name="T13" fmla="*/ 2 h 7"/>
                <a:gd name="T14" fmla="*/ 30 w 81"/>
                <a:gd name="T15" fmla="*/ 2 h 7"/>
                <a:gd name="T16" fmla="*/ 42 w 81"/>
                <a:gd name="T17" fmla="*/ 2 h 7"/>
                <a:gd name="T18" fmla="*/ 52 w 81"/>
                <a:gd name="T19" fmla="*/ 2 h 7"/>
                <a:gd name="T20" fmla="*/ 61 w 81"/>
                <a:gd name="T21" fmla="*/ 2 h 7"/>
                <a:gd name="T22" fmla="*/ 71 w 81"/>
                <a:gd name="T23" fmla="*/ 2 h 7"/>
                <a:gd name="T24" fmla="*/ 81 w 81"/>
                <a:gd name="T25" fmla="*/ 2 h 7"/>
                <a:gd name="T26" fmla="*/ 76 w 81"/>
                <a:gd name="T27" fmla="*/ 5 h 7"/>
                <a:gd name="T28" fmla="*/ 71 w 81"/>
                <a:gd name="T29" fmla="*/ 5 h 7"/>
                <a:gd name="T30" fmla="*/ 64 w 81"/>
                <a:gd name="T31" fmla="*/ 7 h 7"/>
                <a:gd name="T32" fmla="*/ 59 w 81"/>
                <a:gd name="T33" fmla="*/ 7 h 7"/>
                <a:gd name="T34" fmla="*/ 49 w 81"/>
                <a:gd name="T35" fmla="*/ 7 h 7"/>
                <a:gd name="T36" fmla="*/ 37 w 81"/>
                <a:gd name="T37" fmla="*/ 7 h 7"/>
                <a:gd name="T38" fmla="*/ 22 w 81"/>
                <a:gd name="T39" fmla="*/ 7 h 7"/>
                <a:gd name="T40" fmla="*/ 0 w 81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1"/>
                <a:gd name="T64" fmla="*/ 0 h 7"/>
                <a:gd name="T65" fmla="*/ 81 w 81"/>
                <a:gd name="T66" fmla="*/ 7 h 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1" h="7">
                  <a:moveTo>
                    <a:pt x="0" y="7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2"/>
                  </a:lnTo>
                  <a:lnTo>
                    <a:pt x="30" y="2"/>
                  </a:lnTo>
                  <a:lnTo>
                    <a:pt x="42" y="2"/>
                  </a:lnTo>
                  <a:lnTo>
                    <a:pt x="52" y="2"/>
                  </a:lnTo>
                  <a:lnTo>
                    <a:pt x="61" y="2"/>
                  </a:lnTo>
                  <a:lnTo>
                    <a:pt x="71" y="2"/>
                  </a:lnTo>
                  <a:lnTo>
                    <a:pt x="81" y="2"/>
                  </a:lnTo>
                  <a:lnTo>
                    <a:pt x="76" y="5"/>
                  </a:lnTo>
                  <a:lnTo>
                    <a:pt x="71" y="5"/>
                  </a:lnTo>
                  <a:lnTo>
                    <a:pt x="64" y="7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7"/>
                  </a:lnTo>
                  <a:lnTo>
                    <a:pt x="22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4" name="Freeform 11"/>
            <p:cNvSpPr>
              <a:spLocks/>
            </p:cNvSpPr>
            <p:nvPr/>
          </p:nvSpPr>
          <p:spPr bwMode="auto">
            <a:xfrm>
              <a:off x="2878" y="2026"/>
              <a:ext cx="20" cy="10"/>
            </a:xfrm>
            <a:custGeom>
              <a:avLst/>
              <a:gdLst>
                <a:gd name="T0" fmla="*/ 10 w 20"/>
                <a:gd name="T1" fmla="*/ 10 h 10"/>
                <a:gd name="T2" fmla="*/ 8 w 20"/>
                <a:gd name="T3" fmla="*/ 10 h 10"/>
                <a:gd name="T4" fmla="*/ 5 w 20"/>
                <a:gd name="T5" fmla="*/ 8 h 10"/>
                <a:gd name="T6" fmla="*/ 3 w 20"/>
                <a:gd name="T7" fmla="*/ 8 h 10"/>
                <a:gd name="T8" fmla="*/ 0 w 20"/>
                <a:gd name="T9" fmla="*/ 8 h 10"/>
                <a:gd name="T10" fmla="*/ 0 w 20"/>
                <a:gd name="T11" fmla="*/ 5 h 10"/>
                <a:gd name="T12" fmla="*/ 0 w 20"/>
                <a:gd name="T13" fmla="*/ 3 h 10"/>
                <a:gd name="T14" fmla="*/ 0 w 20"/>
                <a:gd name="T15" fmla="*/ 3 h 10"/>
                <a:gd name="T16" fmla="*/ 0 w 20"/>
                <a:gd name="T17" fmla="*/ 0 h 10"/>
                <a:gd name="T18" fmla="*/ 8 w 20"/>
                <a:gd name="T19" fmla="*/ 3 h 10"/>
                <a:gd name="T20" fmla="*/ 13 w 20"/>
                <a:gd name="T21" fmla="*/ 5 h 10"/>
                <a:gd name="T22" fmla="*/ 15 w 20"/>
                <a:gd name="T23" fmla="*/ 8 h 10"/>
                <a:gd name="T24" fmla="*/ 20 w 20"/>
                <a:gd name="T25" fmla="*/ 10 h 10"/>
                <a:gd name="T26" fmla="*/ 18 w 20"/>
                <a:gd name="T27" fmla="*/ 10 h 10"/>
                <a:gd name="T28" fmla="*/ 15 w 20"/>
                <a:gd name="T29" fmla="*/ 10 h 10"/>
                <a:gd name="T30" fmla="*/ 13 w 20"/>
                <a:gd name="T31" fmla="*/ 10 h 10"/>
                <a:gd name="T32" fmla="*/ 10 w 20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0"/>
                <a:gd name="T53" fmla="*/ 20 w 20"/>
                <a:gd name="T54" fmla="*/ 10 h 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0">
                  <a:moveTo>
                    <a:pt x="10" y="10"/>
                  </a:moveTo>
                  <a:lnTo>
                    <a:pt x="8" y="10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3"/>
                  </a:lnTo>
                  <a:lnTo>
                    <a:pt x="13" y="5"/>
                  </a:lnTo>
                  <a:lnTo>
                    <a:pt x="15" y="8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5" name="Freeform 12"/>
            <p:cNvSpPr>
              <a:spLocks/>
            </p:cNvSpPr>
            <p:nvPr/>
          </p:nvSpPr>
          <p:spPr bwMode="auto">
            <a:xfrm>
              <a:off x="2798" y="1631"/>
              <a:ext cx="359" cy="195"/>
            </a:xfrm>
            <a:custGeom>
              <a:avLst/>
              <a:gdLst>
                <a:gd name="T0" fmla="*/ 351 w 359"/>
                <a:gd name="T1" fmla="*/ 193 h 195"/>
                <a:gd name="T2" fmla="*/ 322 w 359"/>
                <a:gd name="T3" fmla="*/ 166 h 195"/>
                <a:gd name="T4" fmla="*/ 290 w 359"/>
                <a:gd name="T5" fmla="*/ 139 h 195"/>
                <a:gd name="T6" fmla="*/ 256 w 359"/>
                <a:gd name="T7" fmla="*/ 115 h 195"/>
                <a:gd name="T8" fmla="*/ 220 w 359"/>
                <a:gd name="T9" fmla="*/ 93 h 195"/>
                <a:gd name="T10" fmla="*/ 180 w 359"/>
                <a:gd name="T11" fmla="*/ 73 h 195"/>
                <a:gd name="T12" fmla="*/ 144 w 359"/>
                <a:gd name="T13" fmla="*/ 56 h 195"/>
                <a:gd name="T14" fmla="*/ 105 w 359"/>
                <a:gd name="T15" fmla="*/ 39 h 195"/>
                <a:gd name="T16" fmla="*/ 71 w 359"/>
                <a:gd name="T17" fmla="*/ 25 h 195"/>
                <a:gd name="T18" fmla="*/ 54 w 359"/>
                <a:gd name="T19" fmla="*/ 20 h 195"/>
                <a:gd name="T20" fmla="*/ 37 w 359"/>
                <a:gd name="T21" fmla="*/ 17 h 195"/>
                <a:gd name="T22" fmla="*/ 19 w 359"/>
                <a:gd name="T23" fmla="*/ 12 h 195"/>
                <a:gd name="T24" fmla="*/ 2 w 359"/>
                <a:gd name="T25" fmla="*/ 10 h 195"/>
                <a:gd name="T26" fmla="*/ 2 w 359"/>
                <a:gd name="T27" fmla="*/ 7 h 195"/>
                <a:gd name="T28" fmla="*/ 2 w 359"/>
                <a:gd name="T29" fmla="*/ 7 h 195"/>
                <a:gd name="T30" fmla="*/ 0 w 359"/>
                <a:gd name="T31" fmla="*/ 5 h 195"/>
                <a:gd name="T32" fmla="*/ 0 w 359"/>
                <a:gd name="T33" fmla="*/ 5 h 195"/>
                <a:gd name="T34" fmla="*/ 0 w 359"/>
                <a:gd name="T35" fmla="*/ 3 h 195"/>
                <a:gd name="T36" fmla="*/ 0 w 359"/>
                <a:gd name="T37" fmla="*/ 3 h 195"/>
                <a:gd name="T38" fmla="*/ 0 w 359"/>
                <a:gd name="T39" fmla="*/ 3 h 195"/>
                <a:gd name="T40" fmla="*/ 2 w 359"/>
                <a:gd name="T41" fmla="*/ 0 h 195"/>
                <a:gd name="T42" fmla="*/ 49 w 359"/>
                <a:gd name="T43" fmla="*/ 5 h 195"/>
                <a:gd name="T44" fmla="*/ 95 w 359"/>
                <a:gd name="T45" fmla="*/ 17 h 195"/>
                <a:gd name="T46" fmla="*/ 144 w 359"/>
                <a:gd name="T47" fmla="*/ 37 h 195"/>
                <a:gd name="T48" fmla="*/ 190 w 359"/>
                <a:gd name="T49" fmla="*/ 61 h 195"/>
                <a:gd name="T50" fmla="*/ 234 w 359"/>
                <a:gd name="T51" fmla="*/ 90 h 195"/>
                <a:gd name="T52" fmla="*/ 278 w 359"/>
                <a:gd name="T53" fmla="*/ 122 h 195"/>
                <a:gd name="T54" fmla="*/ 320 w 359"/>
                <a:gd name="T55" fmla="*/ 154 h 195"/>
                <a:gd name="T56" fmla="*/ 356 w 359"/>
                <a:gd name="T57" fmla="*/ 183 h 195"/>
                <a:gd name="T58" fmla="*/ 359 w 359"/>
                <a:gd name="T59" fmla="*/ 190 h 195"/>
                <a:gd name="T60" fmla="*/ 359 w 359"/>
                <a:gd name="T61" fmla="*/ 195 h 195"/>
                <a:gd name="T62" fmla="*/ 356 w 359"/>
                <a:gd name="T63" fmla="*/ 195 h 195"/>
                <a:gd name="T64" fmla="*/ 351 w 359"/>
                <a:gd name="T65" fmla="*/ 193 h 1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9"/>
                <a:gd name="T100" fmla="*/ 0 h 195"/>
                <a:gd name="T101" fmla="*/ 359 w 359"/>
                <a:gd name="T102" fmla="*/ 195 h 1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9" h="195">
                  <a:moveTo>
                    <a:pt x="351" y="193"/>
                  </a:moveTo>
                  <a:lnTo>
                    <a:pt x="322" y="166"/>
                  </a:lnTo>
                  <a:lnTo>
                    <a:pt x="290" y="139"/>
                  </a:lnTo>
                  <a:lnTo>
                    <a:pt x="256" y="115"/>
                  </a:lnTo>
                  <a:lnTo>
                    <a:pt x="220" y="93"/>
                  </a:lnTo>
                  <a:lnTo>
                    <a:pt x="180" y="73"/>
                  </a:lnTo>
                  <a:lnTo>
                    <a:pt x="144" y="56"/>
                  </a:lnTo>
                  <a:lnTo>
                    <a:pt x="105" y="39"/>
                  </a:lnTo>
                  <a:lnTo>
                    <a:pt x="71" y="25"/>
                  </a:lnTo>
                  <a:lnTo>
                    <a:pt x="54" y="20"/>
                  </a:lnTo>
                  <a:lnTo>
                    <a:pt x="37" y="17"/>
                  </a:lnTo>
                  <a:lnTo>
                    <a:pt x="19" y="12"/>
                  </a:lnTo>
                  <a:lnTo>
                    <a:pt x="2" y="10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49" y="5"/>
                  </a:lnTo>
                  <a:lnTo>
                    <a:pt x="95" y="17"/>
                  </a:lnTo>
                  <a:lnTo>
                    <a:pt x="144" y="37"/>
                  </a:lnTo>
                  <a:lnTo>
                    <a:pt x="190" y="61"/>
                  </a:lnTo>
                  <a:lnTo>
                    <a:pt x="234" y="90"/>
                  </a:lnTo>
                  <a:lnTo>
                    <a:pt x="278" y="122"/>
                  </a:lnTo>
                  <a:lnTo>
                    <a:pt x="320" y="154"/>
                  </a:lnTo>
                  <a:lnTo>
                    <a:pt x="356" y="183"/>
                  </a:lnTo>
                  <a:lnTo>
                    <a:pt x="359" y="190"/>
                  </a:lnTo>
                  <a:lnTo>
                    <a:pt x="359" y="195"/>
                  </a:lnTo>
                  <a:lnTo>
                    <a:pt x="356" y="195"/>
                  </a:lnTo>
                  <a:lnTo>
                    <a:pt x="351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6" name="Freeform 13"/>
            <p:cNvSpPr>
              <a:spLocks/>
            </p:cNvSpPr>
            <p:nvPr/>
          </p:nvSpPr>
          <p:spPr bwMode="auto">
            <a:xfrm>
              <a:off x="3054" y="1612"/>
              <a:ext cx="215" cy="178"/>
            </a:xfrm>
            <a:custGeom>
              <a:avLst/>
              <a:gdLst>
                <a:gd name="T0" fmla="*/ 207 w 215"/>
                <a:gd name="T1" fmla="*/ 178 h 178"/>
                <a:gd name="T2" fmla="*/ 195 w 215"/>
                <a:gd name="T3" fmla="*/ 165 h 178"/>
                <a:gd name="T4" fmla="*/ 186 w 215"/>
                <a:gd name="T5" fmla="*/ 153 h 178"/>
                <a:gd name="T6" fmla="*/ 173 w 215"/>
                <a:gd name="T7" fmla="*/ 139 h 178"/>
                <a:gd name="T8" fmla="*/ 164 w 215"/>
                <a:gd name="T9" fmla="*/ 126 h 178"/>
                <a:gd name="T10" fmla="*/ 151 w 215"/>
                <a:gd name="T11" fmla="*/ 117 h 178"/>
                <a:gd name="T12" fmla="*/ 142 w 215"/>
                <a:gd name="T13" fmla="*/ 105 h 178"/>
                <a:gd name="T14" fmla="*/ 129 w 215"/>
                <a:gd name="T15" fmla="*/ 95 h 178"/>
                <a:gd name="T16" fmla="*/ 120 w 215"/>
                <a:gd name="T17" fmla="*/ 85 h 178"/>
                <a:gd name="T18" fmla="*/ 105 w 215"/>
                <a:gd name="T19" fmla="*/ 75 h 178"/>
                <a:gd name="T20" fmla="*/ 90 w 215"/>
                <a:gd name="T21" fmla="*/ 65 h 178"/>
                <a:gd name="T22" fmla="*/ 73 w 215"/>
                <a:gd name="T23" fmla="*/ 56 h 178"/>
                <a:gd name="T24" fmla="*/ 56 w 215"/>
                <a:gd name="T25" fmla="*/ 44 h 178"/>
                <a:gd name="T26" fmla="*/ 39 w 215"/>
                <a:gd name="T27" fmla="*/ 34 h 178"/>
                <a:gd name="T28" fmla="*/ 22 w 215"/>
                <a:gd name="T29" fmla="*/ 24 h 178"/>
                <a:gd name="T30" fmla="*/ 10 w 215"/>
                <a:gd name="T31" fmla="*/ 14 h 178"/>
                <a:gd name="T32" fmla="*/ 0 w 215"/>
                <a:gd name="T33" fmla="*/ 5 h 178"/>
                <a:gd name="T34" fmla="*/ 15 w 215"/>
                <a:gd name="T35" fmla="*/ 0 h 178"/>
                <a:gd name="T36" fmla="*/ 37 w 215"/>
                <a:gd name="T37" fmla="*/ 12 h 178"/>
                <a:gd name="T38" fmla="*/ 68 w 215"/>
                <a:gd name="T39" fmla="*/ 31 h 178"/>
                <a:gd name="T40" fmla="*/ 105 w 215"/>
                <a:gd name="T41" fmla="*/ 61 h 178"/>
                <a:gd name="T42" fmla="*/ 139 w 215"/>
                <a:gd name="T43" fmla="*/ 92 h 178"/>
                <a:gd name="T44" fmla="*/ 171 w 215"/>
                <a:gd name="T45" fmla="*/ 124 h 178"/>
                <a:gd name="T46" fmla="*/ 198 w 215"/>
                <a:gd name="T47" fmla="*/ 151 h 178"/>
                <a:gd name="T48" fmla="*/ 215 w 215"/>
                <a:gd name="T49" fmla="*/ 168 h 178"/>
                <a:gd name="T50" fmla="*/ 215 w 215"/>
                <a:gd name="T51" fmla="*/ 170 h 178"/>
                <a:gd name="T52" fmla="*/ 215 w 215"/>
                <a:gd name="T53" fmla="*/ 173 h 178"/>
                <a:gd name="T54" fmla="*/ 215 w 215"/>
                <a:gd name="T55" fmla="*/ 175 h 178"/>
                <a:gd name="T56" fmla="*/ 215 w 215"/>
                <a:gd name="T57" fmla="*/ 178 h 178"/>
                <a:gd name="T58" fmla="*/ 212 w 215"/>
                <a:gd name="T59" fmla="*/ 178 h 178"/>
                <a:gd name="T60" fmla="*/ 210 w 215"/>
                <a:gd name="T61" fmla="*/ 178 h 178"/>
                <a:gd name="T62" fmla="*/ 210 w 215"/>
                <a:gd name="T63" fmla="*/ 178 h 178"/>
                <a:gd name="T64" fmla="*/ 207 w 215"/>
                <a:gd name="T65" fmla="*/ 178 h 1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5"/>
                <a:gd name="T100" fmla="*/ 0 h 178"/>
                <a:gd name="T101" fmla="*/ 215 w 215"/>
                <a:gd name="T102" fmla="*/ 178 h 17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5" h="178">
                  <a:moveTo>
                    <a:pt x="207" y="178"/>
                  </a:moveTo>
                  <a:lnTo>
                    <a:pt x="195" y="165"/>
                  </a:lnTo>
                  <a:lnTo>
                    <a:pt x="186" y="153"/>
                  </a:lnTo>
                  <a:lnTo>
                    <a:pt x="173" y="139"/>
                  </a:lnTo>
                  <a:lnTo>
                    <a:pt x="164" y="126"/>
                  </a:lnTo>
                  <a:lnTo>
                    <a:pt x="151" y="117"/>
                  </a:lnTo>
                  <a:lnTo>
                    <a:pt x="142" y="105"/>
                  </a:lnTo>
                  <a:lnTo>
                    <a:pt x="129" y="95"/>
                  </a:lnTo>
                  <a:lnTo>
                    <a:pt x="120" y="85"/>
                  </a:lnTo>
                  <a:lnTo>
                    <a:pt x="105" y="75"/>
                  </a:lnTo>
                  <a:lnTo>
                    <a:pt x="90" y="65"/>
                  </a:lnTo>
                  <a:lnTo>
                    <a:pt x="73" y="56"/>
                  </a:lnTo>
                  <a:lnTo>
                    <a:pt x="56" y="44"/>
                  </a:lnTo>
                  <a:lnTo>
                    <a:pt x="39" y="34"/>
                  </a:lnTo>
                  <a:lnTo>
                    <a:pt x="22" y="24"/>
                  </a:lnTo>
                  <a:lnTo>
                    <a:pt x="10" y="14"/>
                  </a:lnTo>
                  <a:lnTo>
                    <a:pt x="0" y="5"/>
                  </a:lnTo>
                  <a:lnTo>
                    <a:pt x="15" y="0"/>
                  </a:lnTo>
                  <a:lnTo>
                    <a:pt x="37" y="12"/>
                  </a:lnTo>
                  <a:lnTo>
                    <a:pt x="68" y="31"/>
                  </a:lnTo>
                  <a:lnTo>
                    <a:pt x="105" y="61"/>
                  </a:lnTo>
                  <a:lnTo>
                    <a:pt x="139" y="92"/>
                  </a:lnTo>
                  <a:lnTo>
                    <a:pt x="171" y="124"/>
                  </a:lnTo>
                  <a:lnTo>
                    <a:pt x="198" y="151"/>
                  </a:lnTo>
                  <a:lnTo>
                    <a:pt x="215" y="168"/>
                  </a:lnTo>
                  <a:lnTo>
                    <a:pt x="215" y="170"/>
                  </a:lnTo>
                  <a:lnTo>
                    <a:pt x="215" y="173"/>
                  </a:lnTo>
                  <a:lnTo>
                    <a:pt x="215" y="175"/>
                  </a:lnTo>
                  <a:lnTo>
                    <a:pt x="215" y="178"/>
                  </a:lnTo>
                  <a:lnTo>
                    <a:pt x="212" y="178"/>
                  </a:lnTo>
                  <a:lnTo>
                    <a:pt x="210" y="178"/>
                  </a:lnTo>
                  <a:lnTo>
                    <a:pt x="207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7" name="Freeform 14"/>
            <p:cNvSpPr>
              <a:spLocks/>
            </p:cNvSpPr>
            <p:nvPr/>
          </p:nvSpPr>
          <p:spPr bwMode="auto">
            <a:xfrm>
              <a:off x="2932" y="1570"/>
              <a:ext cx="68" cy="32"/>
            </a:xfrm>
            <a:custGeom>
              <a:avLst/>
              <a:gdLst>
                <a:gd name="T0" fmla="*/ 59 w 68"/>
                <a:gd name="T1" fmla="*/ 32 h 32"/>
                <a:gd name="T2" fmla="*/ 42 w 68"/>
                <a:gd name="T3" fmla="*/ 25 h 32"/>
                <a:gd name="T4" fmla="*/ 27 w 68"/>
                <a:gd name="T5" fmla="*/ 17 h 32"/>
                <a:gd name="T6" fmla="*/ 12 w 68"/>
                <a:gd name="T7" fmla="*/ 12 h 32"/>
                <a:gd name="T8" fmla="*/ 0 w 68"/>
                <a:gd name="T9" fmla="*/ 10 h 32"/>
                <a:gd name="T10" fmla="*/ 0 w 68"/>
                <a:gd name="T11" fmla="*/ 7 h 32"/>
                <a:gd name="T12" fmla="*/ 0 w 68"/>
                <a:gd name="T13" fmla="*/ 5 h 32"/>
                <a:gd name="T14" fmla="*/ 0 w 68"/>
                <a:gd name="T15" fmla="*/ 3 h 32"/>
                <a:gd name="T16" fmla="*/ 0 w 68"/>
                <a:gd name="T17" fmla="*/ 0 h 32"/>
                <a:gd name="T18" fmla="*/ 17 w 68"/>
                <a:gd name="T19" fmla="*/ 3 h 32"/>
                <a:gd name="T20" fmla="*/ 34 w 68"/>
                <a:gd name="T21" fmla="*/ 5 h 32"/>
                <a:gd name="T22" fmla="*/ 51 w 68"/>
                <a:gd name="T23" fmla="*/ 12 h 32"/>
                <a:gd name="T24" fmla="*/ 68 w 68"/>
                <a:gd name="T25" fmla="*/ 25 h 32"/>
                <a:gd name="T26" fmla="*/ 66 w 68"/>
                <a:gd name="T27" fmla="*/ 29 h 32"/>
                <a:gd name="T28" fmla="*/ 64 w 68"/>
                <a:gd name="T29" fmla="*/ 32 h 32"/>
                <a:gd name="T30" fmla="*/ 61 w 68"/>
                <a:gd name="T31" fmla="*/ 32 h 32"/>
                <a:gd name="T32" fmla="*/ 59 w 68"/>
                <a:gd name="T33" fmla="*/ 32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32"/>
                <a:gd name="T53" fmla="*/ 68 w 68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32">
                  <a:moveTo>
                    <a:pt x="59" y="32"/>
                  </a:moveTo>
                  <a:lnTo>
                    <a:pt x="42" y="25"/>
                  </a:lnTo>
                  <a:lnTo>
                    <a:pt x="27" y="17"/>
                  </a:lnTo>
                  <a:lnTo>
                    <a:pt x="1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17" y="3"/>
                  </a:lnTo>
                  <a:lnTo>
                    <a:pt x="34" y="5"/>
                  </a:lnTo>
                  <a:lnTo>
                    <a:pt x="51" y="12"/>
                  </a:lnTo>
                  <a:lnTo>
                    <a:pt x="68" y="25"/>
                  </a:lnTo>
                  <a:lnTo>
                    <a:pt x="66" y="29"/>
                  </a:lnTo>
                  <a:lnTo>
                    <a:pt x="64" y="32"/>
                  </a:lnTo>
                  <a:lnTo>
                    <a:pt x="61" y="32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8" name="Freeform 15"/>
            <p:cNvSpPr>
              <a:spLocks/>
            </p:cNvSpPr>
            <p:nvPr/>
          </p:nvSpPr>
          <p:spPr bwMode="auto">
            <a:xfrm>
              <a:off x="2864" y="1541"/>
              <a:ext cx="2608" cy="2395"/>
            </a:xfrm>
            <a:custGeom>
              <a:avLst/>
              <a:gdLst>
                <a:gd name="T0" fmla="*/ 214 w 2608"/>
                <a:gd name="T1" fmla="*/ 1405 h 2395"/>
                <a:gd name="T2" fmla="*/ 376 w 2608"/>
                <a:gd name="T3" fmla="*/ 1451 h 2395"/>
                <a:gd name="T4" fmla="*/ 632 w 2608"/>
                <a:gd name="T5" fmla="*/ 1527 h 2395"/>
                <a:gd name="T6" fmla="*/ 705 w 2608"/>
                <a:gd name="T7" fmla="*/ 1473 h 2395"/>
                <a:gd name="T8" fmla="*/ 715 w 2608"/>
                <a:gd name="T9" fmla="*/ 1171 h 2395"/>
                <a:gd name="T10" fmla="*/ 798 w 2608"/>
                <a:gd name="T11" fmla="*/ 676 h 2395"/>
                <a:gd name="T12" fmla="*/ 949 w 2608"/>
                <a:gd name="T13" fmla="*/ 661 h 2395"/>
                <a:gd name="T14" fmla="*/ 1100 w 2608"/>
                <a:gd name="T15" fmla="*/ 532 h 2395"/>
                <a:gd name="T16" fmla="*/ 1220 w 2608"/>
                <a:gd name="T17" fmla="*/ 385 h 2395"/>
                <a:gd name="T18" fmla="*/ 1378 w 2608"/>
                <a:gd name="T19" fmla="*/ 390 h 2395"/>
                <a:gd name="T20" fmla="*/ 1427 w 2608"/>
                <a:gd name="T21" fmla="*/ 393 h 2395"/>
                <a:gd name="T22" fmla="*/ 1473 w 2608"/>
                <a:gd name="T23" fmla="*/ 151 h 2395"/>
                <a:gd name="T24" fmla="*/ 1549 w 2608"/>
                <a:gd name="T25" fmla="*/ 2 h 2395"/>
                <a:gd name="T26" fmla="*/ 1688 w 2608"/>
                <a:gd name="T27" fmla="*/ 10 h 2395"/>
                <a:gd name="T28" fmla="*/ 1952 w 2608"/>
                <a:gd name="T29" fmla="*/ 63 h 2395"/>
                <a:gd name="T30" fmla="*/ 2203 w 2608"/>
                <a:gd name="T31" fmla="*/ 151 h 2395"/>
                <a:gd name="T32" fmla="*/ 2288 w 2608"/>
                <a:gd name="T33" fmla="*/ 200 h 2395"/>
                <a:gd name="T34" fmla="*/ 2213 w 2608"/>
                <a:gd name="T35" fmla="*/ 522 h 2395"/>
                <a:gd name="T36" fmla="*/ 2181 w 2608"/>
                <a:gd name="T37" fmla="*/ 607 h 2395"/>
                <a:gd name="T38" fmla="*/ 2283 w 2608"/>
                <a:gd name="T39" fmla="*/ 654 h 2395"/>
                <a:gd name="T40" fmla="*/ 2418 w 2608"/>
                <a:gd name="T41" fmla="*/ 732 h 2395"/>
                <a:gd name="T42" fmla="*/ 2323 w 2608"/>
                <a:gd name="T43" fmla="*/ 944 h 2395"/>
                <a:gd name="T44" fmla="*/ 2423 w 2608"/>
                <a:gd name="T45" fmla="*/ 1066 h 2395"/>
                <a:gd name="T46" fmla="*/ 2503 w 2608"/>
                <a:gd name="T47" fmla="*/ 1117 h 2395"/>
                <a:gd name="T48" fmla="*/ 2388 w 2608"/>
                <a:gd name="T49" fmla="*/ 1458 h 2395"/>
                <a:gd name="T50" fmla="*/ 2242 w 2608"/>
                <a:gd name="T51" fmla="*/ 1793 h 2395"/>
                <a:gd name="T52" fmla="*/ 2413 w 2608"/>
                <a:gd name="T53" fmla="*/ 1915 h 2395"/>
                <a:gd name="T54" fmla="*/ 2608 w 2608"/>
                <a:gd name="T55" fmla="*/ 2034 h 2395"/>
                <a:gd name="T56" fmla="*/ 2579 w 2608"/>
                <a:gd name="T57" fmla="*/ 2039 h 2395"/>
                <a:gd name="T58" fmla="*/ 2354 w 2608"/>
                <a:gd name="T59" fmla="*/ 2012 h 2395"/>
                <a:gd name="T60" fmla="*/ 2276 w 2608"/>
                <a:gd name="T61" fmla="*/ 2002 h 2395"/>
                <a:gd name="T62" fmla="*/ 2330 w 2608"/>
                <a:gd name="T63" fmla="*/ 2078 h 2395"/>
                <a:gd name="T64" fmla="*/ 2449 w 2608"/>
                <a:gd name="T65" fmla="*/ 2212 h 2395"/>
                <a:gd name="T66" fmla="*/ 2559 w 2608"/>
                <a:gd name="T67" fmla="*/ 2334 h 2395"/>
                <a:gd name="T68" fmla="*/ 2537 w 2608"/>
                <a:gd name="T69" fmla="*/ 2344 h 2395"/>
                <a:gd name="T70" fmla="*/ 2423 w 2608"/>
                <a:gd name="T71" fmla="*/ 2293 h 2395"/>
                <a:gd name="T72" fmla="*/ 2274 w 2608"/>
                <a:gd name="T73" fmla="*/ 2232 h 2395"/>
                <a:gd name="T74" fmla="*/ 2122 w 2608"/>
                <a:gd name="T75" fmla="*/ 2173 h 2395"/>
                <a:gd name="T76" fmla="*/ 2118 w 2608"/>
                <a:gd name="T77" fmla="*/ 2371 h 2395"/>
                <a:gd name="T78" fmla="*/ 2049 w 2608"/>
                <a:gd name="T79" fmla="*/ 2361 h 2395"/>
                <a:gd name="T80" fmla="*/ 1883 w 2608"/>
                <a:gd name="T81" fmla="*/ 2229 h 2395"/>
                <a:gd name="T82" fmla="*/ 1796 w 2608"/>
                <a:gd name="T83" fmla="*/ 2154 h 2395"/>
                <a:gd name="T84" fmla="*/ 1732 w 2608"/>
                <a:gd name="T85" fmla="*/ 2219 h 2395"/>
                <a:gd name="T86" fmla="*/ 1649 w 2608"/>
                <a:gd name="T87" fmla="*/ 2388 h 2395"/>
                <a:gd name="T88" fmla="*/ 1637 w 2608"/>
                <a:gd name="T89" fmla="*/ 2390 h 2395"/>
                <a:gd name="T90" fmla="*/ 1425 w 2608"/>
                <a:gd name="T91" fmla="*/ 2095 h 2395"/>
                <a:gd name="T92" fmla="*/ 1369 w 2608"/>
                <a:gd name="T93" fmla="*/ 2034 h 2395"/>
                <a:gd name="T94" fmla="*/ 1100 w 2608"/>
                <a:gd name="T95" fmla="*/ 2151 h 2395"/>
                <a:gd name="T96" fmla="*/ 1029 w 2608"/>
                <a:gd name="T97" fmla="*/ 2056 h 2395"/>
                <a:gd name="T98" fmla="*/ 1071 w 2608"/>
                <a:gd name="T99" fmla="*/ 1895 h 2395"/>
                <a:gd name="T100" fmla="*/ 968 w 2608"/>
                <a:gd name="T101" fmla="*/ 1941 h 2395"/>
                <a:gd name="T102" fmla="*/ 817 w 2608"/>
                <a:gd name="T103" fmla="*/ 2005 h 2395"/>
                <a:gd name="T104" fmla="*/ 666 w 2608"/>
                <a:gd name="T105" fmla="*/ 2071 h 2395"/>
                <a:gd name="T106" fmla="*/ 629 w 2608"/>
                <a:gd name="T107" fmla="*/ 2073 h 2395"/>
                <a:gd name="T108" fmla="*/ 700 w 2608"/>
                <a:gd name="T109" fmla="*/ 1956 h 2395"/>
                <a:gd name="T110" fmla="*/ 663 w 2608"/>
                <a:gd name="T111" fmla="*/ 1851 h 2395"/>
                <a:gd name="T112" fmla="*/ 383 w 2608"/>
                <a:gd name="T113" fmla="*/ 1883 h 2395"/>
                <a:gd name="T114" fmla="*/ 166 w 2608"/>
                <a:gd name="T115" fmla="*/ 1897 h 2395"/>
                <a:gd name="T116" fmla="*/ 168 w 2608"/>
                <a:gd name="T117" fmla="*/ 1832 h 2395"/>
                <a:gd name="T118" fmla="*/ 383 w 2608"/>
                <a:gd name="T119" fmla="*/ 1707 h 2395"/>
                <a:gd name="T120" fmla="*/ 510 w 2608"/>
                <a:gd name="T121" fmla="*/ 1641 h 2395"/>
                <a:gd name="T122" fmla="*/ 27 w 2608"/>
                <a:gd name="T123" fmla="*/ 1458 h 2395"/>
                <a:gd name="T124" fmla="*/ 83 w 2608"/>
                <a:gd name="T125" fmla="*/ 1366 h 2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08"/>
                <a:gd name="T190" fmla="*/ 0 h 2395"/>
                <a:gd name="T191" fmla="*/ 2608 w 2608"/>
                <a:gd name="T192" fmla="*/ 2395 h 239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08" h="2395">
                  <a:moveTo>
                    <a:pt x="83" y="1366"/>
                  </a:moveTo>
                  <a:lnTo>
                    <a:pt x="107" y="1373"/>
                  </a:lnTo>
                  <a:lnTo>
                    <a:pt x="134" y="1380"/>
                  </a:lnTo>
                  <a:lnTo>
                    <a:pt x="161" y="1388"/>
                  </a:lnTo>
                  <a:lnTo>
                    <a:pt x="188" y="1395"/>
                  </a:lnTo>
                  <a:lnTo>
                    <a:pt x="214" y="1405"/>
                  </a:lnTo>
                  <a:lnTo>
                    <a:pt x="241" y="1412"/>
                  </a:lnTo>
                  <a:lnTo>
                    <a:pt x="268" y="1419"/>
                  </a:lnTo>
                  <a:lnTo>
                    <a:pt x="295" y="1427"/>
                  </a:lnTo>
                  <a:lnTo>
                    <a:pt x="322" y="1436"/>
                  </a:lnTo>
                  <a:lnTo>
                    <a:pt x="349" y="1444"/>
                  </a:lnTo>
                  <a:lnTo>
                    <a:pt x="376" y="1451"/>
                  </a:lnTo>
                  <a:lnTo>
                    <a:pt x="402" y="1461"/>
                  </a:lnTo>
                  <a:lnTo>
                    <a:pt x="429" y="1468"/>
                  </a:lnTo>
                  <a:lnTo>
                    <a:pt x="454" y="1476"/>
                  </a:lnTo>
                  <a:lnTo>
                    <a:pt x="480" y="1483"/>
                  </a:lnTo>
                  <a:lnTo>
                    <a:pt x="505" y="1490"/>
                  </a:lnTo>
                  <a:lnTo>
                    <a:pt x="632" y="1527"/>
                  </a:lnTo>
                  <a:lnTo>
                    <a:pt x="654" y="1515"/>
                  </a:lnTo>
                  <a:lnTo>
                    <a:pt x="671" y="1507"/>
                  </a:lnTo>
                  <a:lnTo>
                    <a:pt x="683" y="1500"/>
                  </a:lnTo>
                  <a:lnTo>
                    <a:pt x="693" y="1493"/>
                  </a:lnTo>
                  <a:lnTo>
                    <a:pt x="700" y="1483"/>
                  </a:lnTo>
                  <a:lnTo>
                    <a:pt x="705" y="1473"/>
                  </a:lnTo>
                  <a:lnTo>
                    <a:pt x="705" y="1458"/>
                  </a:lnTo>
                  <a:lnTo>
                    <a:pt x="705" y="1439"/>
                  </a:lnTo>
                  <a:lnTo>
                    <a:pt x="707" y="1371"/>
                  </a:lnTo>
                  <a:lnTo>
                    <a:pt x="710" y="1305"/>
                  </a:lnTo>
                  <a:lnTo>
                    <a:pt x="712" y="1239"/>
                  </a:lnTo>
                  <a:lnTo>
                    <a:pt x="715" y="1171"/>
                  </a:lnTo>
                  <a:lnTo>
                    <a:pt x="729" y="1049"/>
                  </a:lnTo>
                  <a:lnTo>
                    <a:pt x="746" y="927"/>
                  </a:lnTo>
                  <a:lnTo>
                    <a:pt x="761" y="805"/>
                  </a:lnTo>
                  <a:lnTo>
                    <a:pt x="776" y="685"/>
                  </a:lnTo>
                  <a:lnTo>
                    <a:pt x="785" y="680"/>
                  </a:lnTo>
                  <a:lnTo>
                    <a:pt x="798" y="676"/>
                  </a:lnTo>
                  <a:lnTo>
                    <a:pt x="810" y="673"/>
                  </a:lnTo>
                  <a:lnTo>
                    <a:pt x="820" y="668"/>
                  </a:lnTo>
                  <a:lnTo>
                    <a:pt x="864" y="666"/>
                  </a:lnTo>
                  <a:lnTo>
                    <a:pt x="898" y="663"/>
                  </a:lnTo>
                  <a:lnTo>
                    <a:pt x="924" y="661"/>
                  </a:lnTo>
                  <a:lnTo>
                    <a:pt x="949" y="661"/>
                  </a:lnTo>
                  <a:lnTo>
                    <a:pt x="973" y="658"/>
                  </a:lnTo>
                  <a:lnTo>
                    <a:pt x="998" y="656"/>
                  </a:lnTo>
                  <a:lnTo>
                    <a:pt x="1029" y="651"/>
                  </a:lnTo>
                  <a:lnTo>
                    <a:pt x="1068" y="646"/>
                  </a:lnTo>
                  <a:lnTo>
                    <a:pt x="1088" y="602"/>
                  </a:lnTo>
                  <a:lnTo>
                    <a:pt x="1100" y="532"/>
                  </a:lnTo>
                  <a:lnTo>
                    <a:pt x="1112" y="458"/>
                  </a:lnTo>
                  <a:lnTo>
                    <a:pt x="1129" y="405"/>
                  </a:lnTo>
                  <a:lnTo>
                    <a:pt x="1147" y="397"/>
                  </a:lnTo>
                  <a:lnTo>
                    <a:pt x="1168" y="393"/>
                  </a:lnTo>
                  <a:lnTo>
                    <a:pt x="1193" y="388"/>
                  </a:lnTo>
                  <a:lnTo>
                    <a:pt x="1220" y="385"/>
                  </a:lnTo>
                  <a:lnTo>
                    <a:pt x="1247" y="385"/>
                  </a:lnTo>
                  <a:lnTo>
                    <a:pt x="1273" y="385"/>
                  </a:lnTo>
                  <a:lnTo>
                    <a:pt x="1298" y="385"/>
                  </a:lnTo>
                  <a:lnTo>
                    <a:pt x="1320" y="385"/>
                  </a:lnTo>
                  <a:lnTo>
                    <a:pt x="1354" y="388"/>
                  </a:lnTo>
                  <a:lnTo>
                    <a:pt x="1378" y="390"/>
                  </a:lnTo>
                  <a:lnTo>
                    <a:pt x="1395" y="390"/>
                  </a:lnTo>
                  <a:lnTo>
                    <a:pt x="1408" y="393"/>
                  </a:lnTo>
                  <a:lnTo>
                    <a:pt x="1417" y="393"/>
                  </a:lnTo>
                  <a:lnTo>
                    <a:pt x="1422" y="393"/>
                  </a:lnTo>
                  <a:lnTo>
                    <a:pt x="1425" y="393"/>
                  </a:lnTo>
                  <a:lnTo>
                    <a:pt x="1427" y="393"/>
                  </a:lnTo>
                  <a:lnTo>
                    <a:pt x="1432" y="366"/>
                  </a:lnTo>
                  <a:lnTo>
                    <a:pt x="1439" y="334"/>
                  </a:lnTo>
                  <a:lnTo>
                    <a:pt x="1447" y="297"/>
                  </a:lnTo>
                  <a:lnTo>
                    <a:pt x="1454" y="256"/>
                  </a:lnTo>
                  <a:lnTo>
                    <a:pt x="1464" y="207"/>
                  </a:lnTo>
                  <a:lnTo>
                    <a:pt x="1473" y="151"/>
                  </a:lnTo>
                  <a:lnTo>
                    <a:pt x="1488" y="85"/>
                  </a:lnTo>
                  <a:lnTo>
                    <a:pt x="1503" y="12"/>
                  </a:lnTo>
                  <a:lnTo>
                    <a:pt x="1510" y="7"/>
                  </a:lnTo>
                  <a:lnTo>
                    <a:pt x="1522" y="5"/>
                  </a:lnTo>
                  <a:lnTo>
                    <a:pt x="1534" y="2"/>
                  </a:lnTo>
                  <a:lnTo>
                    <a:pt x="1549" y="2"/>
                  </a:lnTo>
                  <a:lnTo>
                    <a:pt x="1561" y="0"/>
                  </a:lnTo>
                  <a:lnTo>
                    <a:pt x="1576" y="0"/>
                  </a:lnTo>
                  <a:lnTo>
                    <a:pt x="1588" y="0"/>
                  </a:lnTo>
                  <a:lnTo>
                    <a:pt x="1600" y="0"/>
                  </a:lnTo>
                  <a:lnTo>
                    <a:pt x="1644" y="5"/>
                  </a:lnTo>
                  <a:lnTo>
                    <a:pt x="1688" y="10"/>
                  </a:lnTo>
                  <a:lnTo>
                    <a:pt x="1732" y="15"/>
                  </a:lnTo>
                  <a:lnTo>
                    <a:pt x="1776" y="22"/>
                  </a:lnTo>
                  <a:lnTo>
                    <a:pt x="1820" y="32"/>
                  </a:lnTo>
                  <a:lnTo>
                    <a:pt x="1864" y="41"/>
                  </a:lnTo>
                  <a:lnTo>
                    <a:pt x="1908" y="54"/>
                  </a:lnTo>
                  <a:lnTo>
                    <a:pt x="1952" y="63"/>
                  </a:lnTo>
                  <a:lnTo>
                    <a:pt x="1996" y="78"/>
                  </a:lnTo>
                  <a:lnTo>
                    <a:pt x="2037" y="90"/>
                  </a:lnTo>
                  <a:lnTo>
                    <a:pt x="2079" y="105"/>
                  </a:lnTo>
                  <a:lnTo>
                    <a:pt x="2120" y="119"/>
                  </a:lnTo>
                  <a:lnTo>
                    <a:pt x="2162" y="134"/>
                  </a:lnTo>
                  <a:lnTo>
                    <a:pt x="2203" y="151"/>
                  </a:lnTo>
                  <a:lnTo>
                    <a:pt x="2242" y="168"/>
                  </a:lnTo>
                  <a:lnTo>
                    <a:pt x="2281" y="185"/>
                  </a:lnTo>
                  <a:lnTo>
                    <a:pt x="2283" y="188"/>
                  </a:lnTo>
                  <a:lnTo>
                    <a:pt x="2286" y="193"/>
                  </a:lnTo>
                  <a:lnTo>
                    <a:pt x="2286" y="195"/>
                  </a:lnTo>
                  <a:lnTo>
                    <a:pt x="2288" y="200"/>
                  </a:lnTo>
                  <a:lnTo>
                    <a:pt x="2279" y="261"/>
                  </a:lnTo>
                  <a:lnTo>
                    <a:pt x="2266" y="319"/>
                  </a:lnTo>
                  <a:lnTo>
                    <a:pt x="2254" y="376"/>
                  </a:lnTo>
                  <a:lnTo>
                    <a:pt x="2242" y="427"/>
                  </a:lnTo>
                  <a:lnTo>
                    <a:pt x="2227" y="476"/>
                  </a:lnTo>
                  <a:lnTo>
                    <a:pt x="2213" y="522"/>
                  </a:lnTo>
                  <a:lnTo>
                    <a:pt x="2193" y="563"/>
                  </a:lnTo>
                  <a:lnTo>
                    <a:pt x="2174" y="600"/>
                  </a:lnTo>
                  <a:lnTo>
                    <a:pt x="2176" y="602"/>
                  </a:lnTo>
                  <a:lnTo>
                    <a:pt x="2179" y="605"/>
                  </a:lnTo>
                  <a:lnTo>
                    <a:pt x="2181" y="607"/>
                  </a:lnTo>
                  <a:lnTo>
                    <a:pt x="2188" y="612"/>
                  </a:lnTo>
                  <a:lnTo>
                    <a:pt x="2201" y="617"/>
                  </a:lnTo>
                  <a:lnTo>
                    <a:pt x="2220" y="627"/>
                  </a:lnTo>
                  <a:lnTo>
                    <a:pt x="2252" y="639"/>
                  </a:lnTo>
                  <a:lnTo>
                    <a:pt x="2264" y="644"/>
                  </a:lnTo>
                  <a:lnTo>
                    <a:pt x="2283" y="654"/>
                  </a:lnTo>
                  <a:lnTo>
                    <a:pt x="2310" y="666"/>
                  </a:lnTo>
                  <a:lnTo>
                    <a:pt x="2337" y="678"/>
                  </a:lnTo>
                  <a:lnTo>
                    <a:pt x="2366" y="693"/>
                  </a:lnTo>
                  <a:lnTo>
                    <a:pt x="2391" y="707"/>
                  </a:lnTo>
                  <a:lnTo>
                    <a:pt x="2408" y="722"/>
                  </a:lnTo>
                  <a:lnTo>
                    <a:pt x="2418" y="732"/>
                  </a:lnTo>
                  <a:lnTo>
                    <a:pt x="2405" y="758"/>
                  </a:lnTo>
                  <a:lnTo>
                    <a:pt x="2391" y="793"/>
                  </a:lnTo>
                  <a:lnTo>
                    <a:pt x="2374" y="829"/>
                  </a:lnTo>
                  <a:lnTo>
                    <a:pt x="2354" y="868"/>
                  </a:lnTo>
                  <a:lnTo>
                    <a:pt x="2337" y="907"/>
                  </a:lnTo>
                  <a:lnTo>
                    <a:pt x="2323" y="944"/>
                  </a:lnTo>
                  <a:lnTo>
                    <a:pt x="2313" y="976"/>
                  </a:lnTo>
                  <a:lnTo>
                    <a:pt x="2308" y="997"/>
                  </a:lnTo>
                  <a:lnTo>
                    <a:pt x="2340" y="1017"/>
                  </a:lnTo>
                  <a:lnTo>
                    <a:pt x="2369" y="1034"/>
                  </a:lnTo>
                  <a:lnTo>
                    <a:pt x="2396" y="1051"/>
                  </a:lnTo>
                  <a:lnTo>
                    <a:pt x="2423" y="1066"/>
                  </a:lnTo>
                  <a:lnTo>
                    <a:pt x="2445" y="1078"/>
                  </a:lnTo>
                  <a:lnTo>
                    <a:pt x="2464" y="1090"/>
                  </a:lnTo>
                  <a:lnTo>
                    <a:pt x="2481" y="1100"/>
                  </a:lnTo>
                  <a:lnTo>
                    <a:pt x="2498" y="1110"/>
                  </a:lnTo>
                  <a:lnTo>
                    <a:pt x="2501" y="1112"/>
                  </a:lnTo>
                  <a:lnTo>
                    <a:pt x="2503" y="1117"/>
                  </a:lnTo>
                  <a:lnTo>
                    <a:pt x="2506" y="1119"/>
                  </a:lnTo>
                  <a:lnTo>
                    <a:pt x="2506" y="1124"/>
                  </a:lnTo>
                  <a:lnTo>
                    <a:pt x="2479" y="1210"/>
                  </a:lnTo>
                  <a:lnTo>
                    <a:pt x="2452" y="1293"/>
                  </a:lnTo>
                  <a:lnTo>
                    <a:pt x="2420" y="1376"/>
                  </a:lnTo>
                  <a:lnTo>
                    <a:pt x="2388" y="1458"/>
                  </a:lnTo>
                  <a:lnTo>
                    <a:pt x="2357" y="1539"/>
                  </a:lnTo>
                  <a:lnTo>
                    <a:pt x="2320" y="1622"/>
                  </a:lnTo>
                  <a:lnTo>
                    <a:pt x="2281" y="1702"/>
                  </a:lnTo>
                  <a:lnTo>
                    <a:pt x="2242" y="1785"/>
                  </a:lnTo>
                  <a:lnTo>
                    <a:pt x="2242" y="1788"/>
                  </a:lnTo>
                  <a:lnTo>
                    <a:pt x="2242" y="1793"/>
                  </a:lnTo>
                  <a:lnTo>
                    <a:pt x="2240" y="1795"/>
                  </a:lnTo>
                  <a:lnTo>
                    <a:pt x="2240" y="1800"/>
                  </a:lnTo>
                  <a:lnTo>
                    <a:pt x="2281" y="1829"/>
                  </a:lnTo>
                  <a:lnTo>
                    <a:pt x="2325" y="1858"/>
                  </a:lnTo>
                  <a:lnTo>
                    <a:pt x="2369" y="1888"/>
                  </a:lnTo>
                  <a:lnTo>
                    <a:pt x="2413" y="1915"/>
                  </a:lnTo>
                  <a:lnTo>
                    <a:pt x="2459" y="1944"/>
                  </a:lnTo>
                  <a:lnTo>
                    <a:pt x="2503" y="1973"/>
                  </a:lnTo>
                  <a:lnTo>
                    <a:pt x="2552" y="2000"/>
                  </a:lnTo>
                  <a:lnTo>
                    <a:pt x="2598" y="2024"/>
                  </a:lnTo>
                  <a:lnTo>
                    <a:pt x="2603" y="2029"/>
                  </a:lnTo>
                  <a:lnTo>
                    <a:pt x="2608" y="2034"/>
                  </a:lnTo>
                  <a:lnTo>
                    <a:pt x="2608" y="2036"/>
                  </a:lnTo>
                  <a:lnTo>
                    <a:pt x="2608" y="2041"/>
                  </a:lnTo>
                  <a:lnTo>
                    <a:pt x="2606" y="2041"/>
                  </a:lnTo>
                  <a:lnTo>
                    <a:pt x="2601" y="2041"/>
                  </a:lnTo>
                  <a:lnTo>
                    <a:pt x="2593" y="2041"/>
                  </a:lnTo>
                  <a:lnTo>
                    <a:pt x="2579" y="2039"/>
                  </a:lnTo>
                  <a:lnTo>
                    <a:pt x="2559" y="2036"/>
                  </a:lnTo>
                  <a:lnTo>
                    <a:pt x="2527" y="2034"/>
                  </a:lnTo>
                  <a:lnTo>
                    <a:pt x="2484" y="2029"/>
                  </a:lnTo>
                  <a:lnTo>
                    <a:pt x="2425" y="2024"/>
                  </a:lnTo>
                  <a:lnTo>
                    <a:pt x="2386" y="2017"/>
                  </a:lnTo>
                  <a:lnTo>
                    <a:pt x="2354" y="2012"/>
                  </a:lnTo>
                  <a:lnTo>
                    <a:pt x="2332" y="2010"/>
                  </a:lnTo>
                  <a:lnTo>
                    <a:pt x="2318" y="2007"/>
                  </a:lnTo>
                  <a:lnTo>
                    <a:pt x="2305" y="2005"/>
                  </a:lnTo>
                  <a:lnTo>
                    <a:pt x="2296" y="2005"/>
                  </a:lnTo>
                  <a:lnTo>
                    <a:pt x="2286" y="2002"/>
                  </a:lnTo>
                  <a:lnTo>
                    <a:pt x="2276" y="2002"/>
                  </a:lnTo>
                  <a:lnTo>
                    <a:pt x="2279" y="2012"/>
                  </a:lnTo>
                  <a:lnTo>
                    <a:pt x="2283" y="2024"/>
                  </a:lnTo>
                  <a:lnTo>
                    <a:pt x="2293" y="2036"/>
                  </a:lnTo>
                  <a:lnTo>
                    <a:pt x="2305" y="2049"/>
                  </a:lnTo>
                  <a:lnTo>
                    <a:pt x="2318" y="2063"/>
                  </a:lnTo>
                  <a:lnTo>
                    <a:pt x="2330" y="2078"/>
                  </a:lnTo>
                  <a:lnTo>
                    <a:pt x="2342" y="2093"/>
                  </a:lnTo>
                  <a:lnTo>
                    <a:pt x="2352" y="2105"/>
                  </a:lnTo>
                  <a:lnTo>
                    <a:pt x="2376" y="2132"/>
                  </a:lnTo>
                  <a:lnTo>
                    <a:pt x="2401" y="2158"/>
                  </a:lnTo>
                  <a:lnTo>
                    <a:pt x="2425" y="2185"/>
                  </a:lnTo>
                  <a:lnTo>
                    <a:pt x="2449" y="2212"/>
                  </a:lnTo>
                  <a:lnTo>
                    <a:pt x="2474" y="2241"/>
                  </a:lnTo>
                  <a:lnTo>
                    <a:pt x="2498" y="2268"/>
                  </a:lnTo>
                  <a:lnTo>
                    <a:pt x="2525" y="2295"/>
                  </a:lnTo>
                  <a:lnTo>
                    <a:pt x="2552" y="2322"/>
                  </a:lnTo>
                  <a:lnTo>
                    <a:pt x="2554" y="2327"/>
                  </a:lnTo>
                  <a:lnTo>
                    <a:pt x="2559" y="2334"/>
                  </a:lnTo>
                  <a:lnTo>
                    <a:pt x="2562" y="2339"/>
                  </a:lnTo>
                  <a:lnTo>
                    <a:pt x="2564" y="2346"/>
                  </a:lnTo>
                  <a:lnTo>
                    <a:pt x="2559" y="2349"/>
                  </a:lnTo>
                  <a:lnTo>
                    <a:pt x="2554" y="2351"/>
                  </a:lnTo>
                  <a:lnTo>
                    <a:pt x="2547" y="2349"/>
                  </a:lnTo>
                  <a:lnTo>
                    <a:pt x="2537" y="2344"/>
                  </a:lnTo>
                  <a:lnTo>
                    <a:pt x="2527" y="2339"/>
                  </a:lnTo>
                  <a:lnTo>
                    <a:pt x="2513" y="2332"/>
                  </a:lnTo>
                  <a:lnTo>
                    <a:pt x="2496" y="2324"/>
                  </a:lnTo>
                  <a:lnTo>
                    <a:pt x="2474" y="2315"/>
                  </a:lnTo>
                  <a:lnTo>
                    <a:pt x="2449" y="2305"/>
                  </a:lnTo>
                  <a:lnTo>
                    <a:pt x="2423" y="2293"/>
                  </a:lnTo>
                  <a:lnTo>
                    <a:pt x="2398" y="2283"/>
                  </a:lnTo>
                  <a:lnTo>
                    <a:pt x="2374" y="2273"/>
                  </a:lnTo>
                  <a:lnTo>
                    <a:pt x="2347" y="2263"/>
                  </a:lnTo>
                  <a:lnTo>
                    <a:pt x="2323" y="2254"/>
                  </a:lnTo>
                  <a:lnTo>
                    <a:pt x="2298" y="2244"/>
                  </a:lnTo>
                  <a:lnTo>
                    <a:pt x="2274" y="2232"/>
                  </a:lnTo>
                  <a:lnTo>
                    <a:pt x="2247" y="2222"/>
                  </a:lnTo>
                  <a:lnTo>
                    <a:pt x="2223" y="2212"/>
                  </a:lnTo>
                  <a:lnTo>
                    <a:pt x="2198" y="2202"/>
                  </a:lnTo>
                  <a:lnTo>
                    <a:pt x="2171" y="2193"/>
                  </a:lnTo>
                  <a:lnTo>
                    <a:pt x="2147" y="2183"/>
                  </a:lnTo>
                  <a:lnTo>
                    <a:pt x="2122" y="2173"/>
                  </a:lnTo>
                  <a:lnTo>
                    <a:pt x="2096" y="2161"/>
                  </a:lnTo>
                  <a:lnTo>
                    <a:pt x="2071" y="2151"/>
                  </a:lnTo>
                  <a:lnTo>
                    <a:pt x="2081" y="2205"/>
                  </a:lnTo>
                  <a:lnTo>
                    <a:pt x="2093" y="2258"/>
                  </a:lnTo>
                  <a:lnTo>
                    <a:pt x="2105" y="2315"/>
                  </a:lnTo>
                  <a:lnTo>
                    <a:pt x="2118" y="2371"/>
                  </a:lnTo>
                  <a:lnTo>
                    <a:pt x="2115" y="2378"/>
                  </a:lnTo>
                  <a:lnTo>
                    <a:pt x="2113" y="2383"/>
                  </a:lnTo>
                  <a:lnTo>
                    <a:pt x="2110" y="2390"/>
                  </a:lnTo>
                  <a:lnTo>
                    <a:pt x="2110" y="2395"/>
                  </a:lnTo>
                  <a:lnTo>
                    <a:pt x="2079" y="2380"/>
                  </a:lnTo>
                  <a:lnTo>
                    <a:pt x="2049" y="2361"/>
                  </a:lnTo>
                  <a:lnTo>
                    <a:pt x="2018" y="2339"/>
                  </a:lnTo>
                  <a:lnTo>
                    <a:pt x="1991" y="2317"/>
                  </a:lnTo>
                  <a:lnTo>
                    <a:pt x="1961" y="2295"/>
                  </a:lnTo>
                  <a:lnTo>
                    <a:pt x="1935" y="2271"/>
                  </a:lnTo>
                  <a:lnTo>
                    <a:pt x="1908" y="2249"/>
                  </a:lnTo>
                  <a:lnTo>
                    <a:pt x="1883" y="2229"/>
                  </a:lnTo>
                  <a:lnTo>
                    <a:pt x="1869" y="2217"/>
                  </a:lnTo>
                  <a:lnTo>
                    <a:pt x="1854" y="2202"/>
                  </a:lnTo>
                  <a:lnTo>
                    <a:pt x="1839" y="2190"/>
                  </a:lnTo>
                  <a:lnTo>
                    <a:pt x="1825" y="2178"/>
                  </a:lnTo>
                  <a:lnTo>
                    <a:pt x="1810" y="2166"/>
                  </a:lnTo>
                  <a:lnTo>
                    <a:pt x="1796" y="2154"/>
                  </a:lnTo>
                  <a:lnTo>
                    <a:pt x="1781" y="2144"/>
                  </a:lnTo>
                  <a:lnTo>
                    <a:pt x="1766" y="2134"/>
                  </a:lnTo>
                  <a:lnTo>
                    <a:pt x="1759" y="2154"/>
                  </a:lnTo>
                  <a:lnTo>
                    <a:pt x="1749" y="2175"/>
                  </a:lnTo>
                  <a:lnTo>
                    <a:pt x="1739" y="2197"/>
                  </a:lnTo>
                  <a:lnTo>
                    <a:pt x="1732" y="2219"/>
                  </a:lnTo>
                  <a:lnTo>
                    <a:pt x="1705" y="2275"/>
                  </a:lnTo>
                  <a:lnTo>
                    <a:pt x="1683" y="2317"/>
                  </a:lnTo>
                  <a:lnTo>
                    <a:pt x="1669" y="2346"/>
                  </a:lnTo>
                  <a:lnTo>
                    <a:pt x="1659" y="2368"/>
                  </a:lnTo>
                  <a:lnTo>
                    <a:pt x="1654" y="2380"/>
                  </a:lnTo>
                  <a:lnTo>
                    <a:pt x="1649" y="2388"/>
                  </a:lnTo>
                  <a:lnTo>
                    <a:pt x="1647" y="2390"/>
                  </a:lnTo>
                  <a:lnTo>
                    <a:pt x="1647" y="2393"/>
                  </a:lnTo>
                  <a:lnTo>
                    <a:pt x="1644" y="2393"/>
                  </a:lnTo>
                  <a:lnTo>
                    <a:pt x="1642" y="2393"/>
                  </a:lnTo>
                  <a:lnTo>
                    <a:pt x="1639" y="2393"/>
                  </a:lnTo>
                  <a:lnTo>
                    <a:pt x="1637" y="2390"/>
                  </a:lnTo>
                  <a:lnTo>
                    <a:pt x="1588" y="2324"/>
                  </a:lnTo>
                  <a:lnTo>
                    <a:pt x="1547" y="2266"/>
                  </a:lnTo>
                  <a:lnTo>
                    <a:pt x="1510" y="2215"/>
                  </a:lnTo>
                  <a:lnTo>
                    <a:pt x="1478" y="2168"/>
                  </a:lnTo>
                  <a:lnTo>
                    <a:pt x="1452" y="2129"/>
                  </a:lnTo>
                  <a:lnTo>
                    <a:pt x="1425" y="2095"/>
                  </a:lnTo>
                  <a:lnTo>
                    <a:pt x="1403" y="2063"/>
                  </a:lnTo>
                  <a:lnTo>
                    <a:pt x="1381" y="2034"/>
                  </a:lnTo>
                  <a:lnTo>
                    <a:pt x="1378" y="2034"/>
                  </a:lnTo>
                  <a:lnTo>
                    <a:pt x="1373" y="2034"/>
                  </a:lnTo>
                  <a:lnTo>
                    <a:pt x="1371" y="2034"/>
                  </a:lnTo>
                  <a:lnTo>
                    <a:pt x="1369" y="2034"/>
                  </a:lnTo>
                  <a:lnTo>
                    <a:pt x="1325" y="2056"/>
                  </a:lnTo>
                  <a:lnTo>
                    <a:pt x="1281" y="2075"/>
                  </a:lnTo>
                  <a:lnTo>
                    <a:pt x="1237" y="2095"/>
                  </a:lnTo>
                  <a:lnTo>
                    <a:pt x="1190" y="2115"/>
                  </a:lnTo>
                  <a:lnTo>
                    <a:pt x="1147" y="2132"/>
                  </a:lnTo>
                  <a:lnTo>
                    <a:pt x="1100" y="2151"/>
                  </a:lnTo>
                  <a:lnTo>
                    <a:pt x="1054" y="2168"/>
                  </a:lnTo>
                  <a:lnTo>
                    <a:pt x="1010" y="2188"/>
                  </a:lnTo>
                  <a:lnTo>
                    <a:pt x="1003" y="2175"/>
                  </a:lnTo>
                  <a:lnTo>
                    <a:pt x="1005" y="2146"/>
                  </a:lnTo>
                  <a:lnTo>
                    <a:pt x="1015" y="2105"/>
                  </a:lnTo>
                  <a:lnTo>
                    <a:pt x="1029" y="2056"/>
                  </a:lnTo>
                  <a:lnTo>
                    <a:pt x="1044" y="2007"/>
                  </a:lnTo>
                  <a:lnTo>
                    <a:pt x="1059" y="1961"/>
                  </a:lnTo>
                  <a:lnTo>
                    <a:pt x="1071" y="1922"/>
                  </a:lnTo>
                  <a:lnTo>
                    <a:pt x="1076" y="1897"/>
                  </a:lnTo>
                  <a:lnTo>
                    <a:pt x="1073" y="1897"/>
                  </a:lnTo>
                  <a:lnTo>
                    <a:pt x="1071" y="1895"/>
                  </a:lnTo>
                  <a:lnTo>
                    <a:pt x="1068" y="1895"/>
                  </a:lnTo>
                  <a:lnTo>
                    <a:pt x="1066" y="1895"/>
                  </a:lnTo>
                  <a:lnTo>
                    <a:pt x="1042" y="1907"/>
                  </a:lnTo>
                  <a:lnTo>
                    <a:pt x="1017" y="1919"/>
                  </a:lnTo>
                  <a:lnTo>
                    <a:pt x="993" y="1932"/>
                  </a:lnTo>
                  <a:lnTo>
                    <a:pt x="968" y="1941"/>
                  </a:lnTo>
                  <a:lnTo>
                    <a:pt x="944" y="1954"/>
                  </a:lnTo>
                  <a:lnTo>
                    <a:pt x="917" y="1963"/>
                  </a:lnTo>
                  <a:lnTo>
                    <a:pt x="893" y="1975"/>
                  </a:lnTo>
                  <a:lnTo>
                    <a:pt x="868" y="1985"/>
                  </a:lnTo>
                  <a:lnTo>
                    <a:pt x="842" y="1995"/>
                  </a:lnTo>
                  <a:lnTo>
                    <a:pt x="817" y="2005"/>
                  </a:lnTo>
                  <a:lnTo>
                    <a:pt x="790" y="2015"/>
                  </a:lnTo>
                  <a:lnTo>
                    <a:pt x="766" y="2027"/>
                  </a:lnTo>
                  <a:lnTo>
                    <a:pt x="742" y="2036"/>
                  </a:lnTo>
                  <a:lnTo>
                    <a:pt x="715" y="2049"/>
                  </a:lnTo>
                  <a:lnTo>
                    <a:pt x="690" y="2058"/>
                  </a:lnTo>
                  <a:lnTo>
                    <a:pt x="666" y="2071"/>
                  </a:lnTo>
                  <a:lnTo>
                    <a:pt x="656" y="2075"/>
                  </a:lnTo>
                  <a:lnTo>
                    <a:pt x="646" y="2080"/>
                  </a:lnTo>
                  <a:lnTo>
                    <a:pt x="637" y="2080"/>
                  </a:lnTo>
                  <a:lnTo>
                    <a:pt x="629" y="2080"/>
                  </a:lnTo>
                  <a:lnTo>
                    <a:pt x="629" y="2078"/>
                  </a:lnTo>
                  <a:lnTo>
                    <a:pt x="629" y="2073"/>
                  </a:lnTo>
                  <a:lnTo>
                    <a:pt x="629" y="2071"/>
                  </a:lnTo>
                  <a:lnTo>
                    <a:pt x="632" y="2068"/>
                  </a:lnTo>
                  <a:lnTo>
                    <a:pt x="649" y="2041"/>
                  </a:lnTo>
                  <a:lnTo>
                    <a:pt x="666" y="2012"/>
                  </a:lnTo>
                  <a:lnTo>
                    <a:pt x="683" y="1985"/>
                  </a:lnTo>
                  <a:lnTo>
                    <a:pt x="700" y="1956"/>
                  </a:lnTo>
                  <a:lnTo>
                    <a:pt x="715" y="1929"/>
                  </a:lnTo>
                  <a:lnTo>
                    <a:pt x="729" y="1902"/>
                  </a:lnTo>
                  <a:lnTo>
                    <a:pt x="744" y="1873"/>
                  </a:lnTo>
                  <a:lnTo>
                    <a:pt x="759" y="1846"/>
                  </a:lnTo>
                  <a:lnTo>
                    <a:pt x="712" y="1849"/>
                  </a:lnTo>
                  <a:lnTo>
                    <a:pt x="663" y="1851"/>
                  </a:lnTo>
                  <a:lnTo>
                    <a:pt x="617" y="1856"/>
                  </a:lnTo>
                  <a:lnTo>
                    <a:pt x="568" y="1861"/>
                  </a:lnTo>
                  <a:lnTo>
                    <a:pt x="522" y="1866"/>
                  </a:lnTo>
                  <a:lnTo>
                    <a:pt x="476" y="1871"/>
                  </a:lnTo>
                  <a:lnTo>
                    <a:pt x="429" y="1878"/>
                  </a:lnTo>
                  <a:lnTo>
                    <a:pt x="383" y="1883"/>
                  </a:lnTo>
                  <a:lnTo>
                    <a:pt x="346" y="1883"/>
                  </a:lnTo>
                  <a:lnTo>
                    <a:pt x="310" y="1883"/>
                  </a:lnTo>
                  <a:lnTo>
                    <a:pt x="273" y="1888"/>
                  </a:lnTo>
                  <a:lnTo>
                    <a:pt x="239" y="1890"/>
                  </a:lnTo>
                  <a:lnTo>
                    <a:pt x="202" y="1895"/>
                  </a:lnTo>
                  <a:lnTo>
                    <a:pt x="166" y="1897"/>
                  </a:lnTo>
                  <a:lnTo>
                    <a:pt x="132" y="1897"/>
                  </a:lnTo>
                  <a:lnTo>
                    <a:pt x="100" y="1895"/>
                  </a:lnTo>
                  <a:lnTo>
                    <a:pt x="107" y="1883"/>
                  </a:lnTo>
                  <a:lnTo>
                    <a:pt x="122" y="1868"/>
                  </a:lnTo>
                  <a:lnTo>
                    <a:pt x="141" y="1851"/>
                  </a:lnTo>
                  <a:lnTo>
                    <a:pt x="168" y="1832"/>
                  </a:lnTo>
                  <a:lnTo>
                    <a:pt x="200" y="1812"/>
                  </a:lnTo>
                  <a:lnTo>
                    <a:pt x="234" y="1790"/>
                  </a:lnTo>
                  <a:lnTo>
                    <a:pt x="271" y="1768"/>
                  </a:lnTo>
                  <a:lnTo>
                    <a:pt x="310" y="1746"/>
                  </a:lnTo>
                  <a:lnTo>
                    <a:pt x="346" y="1727"/>
                  </a:lnTo>
                  <a:lnTo>
                    <a:pt x="383" y="1707"/>
                  </a:lnTo>
                  <a:lnTo>
                    <a:pt x="417" y="1688"/>
                  </a:lnTo>
                  <a:lnTo>
                    <a:pt x="446" y="1673"/>
                  </a:lnTo>
                  <a:lnTo>
                    <a:pt x="473" y="1661"/>
                  </a:lnTo>
                  <a:lnTo>
                    <a:pt x="493" y="1651"/>
                  </a:lnTo>
                  <a:lnTo>
                    <a:pt x="505" y="1644"/>
                  </a:lnTo>
                  <a:lnTo>
                    <a:pt x="510" y="1641"/>
                  </a:lnTo>
                  <a:lnTo>
                    <a:pt x="488" y="1632"/>
                  </a:lnTo>
                  <a:lnTo>
                    <a:pt x="19" y="1493"/>
                  </a:lnTo>
                  <a:lnTo>
                    <a:pt x="0" y="1488"/>
                  </a:lnTo>
                  <a:lnTo>
                    <a:pt x="12" y="1473"/>
                  </a:lnTo>
                  <a:lnTo>
                    <a:pt x="27" y="1458"/>
                  </a:lnTo>
                  <a:lnTo>
                    <a:pt x="39" y="1444"/>
                  </a:lnTo>
                  <a:lnTo>
                    <a:pt x="49" y="1427"/>
                  </a:lnTo>
                  <a:lnTo>
                    <a:pt x="58" y="1410"/>
                  </a:lnTo>
                  <a:lnTo>
                    <a:pt x="68" y="1395"/>
                  </a:lnTo>
                  <a:lnTo>
                    <a:pt x="75" y="1380"/>
                  </a:lnTo>
                  <a:lnTo>
                    <a:pt x="83" y="13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19" name="Freeform 16"/>
            <p:cNvSpPr>
              <a:spLocks/>
            </p:cNvSpPr>
            <p:nvPr/>
          </p:nvSpPr>
          <p:spPr bwMode="auto">
            <a:xfrm>
              <a:off x="2883" y="2924"/>
              <a:ext cx="1662" cy="556"/>
            </a:xfrm>
            <a:custGeom>
              <a:avLst/>
              <a:gdLst>
                <a:gd name="T0" fmla="*/ 76 w 1662"/>
                <a:gd name="T1" fmla="*/ 49 h 556"/>
                <a:gd name="T2" fmla="*/ 95 w 1662"/>
                <a:gd name="T3" fmla="*/ 110 h 556"/>
                <a:gd name="T4" fmla="*/ 142 w 1662"/>
                <a:gd name="T5" fmla="*/ 122 h 556"/>
                <a:gd name="T6" fmla="*/ 181 w 1662"/>
                <a:gd name="T7" fmla="*/ 146 h 556"/>
                <a:gd name="T8" fmla="*/ 225 w 1662"/>
                <a:gd name="T9" fmla="*/ 90 h 556"/>
                <a:gd name="T10" fmla="*/ 244 w 1662"/>
                <a:gd name="T11" fmla="*/ 149 h 556"/>
                <a:gd name="T12" fmla="*/ 269 w 1662"/>
                <a:gd name="T13" fmla="*/ 122 h 556"/>
                <a:gd name="T14" fmla="*/ 317 w 1662"/>
                <a:gd name="T15" fmla="*/ 112 h 556"/>
                <a:gd name="T16" fmla="*/ 327 w 1662"/>
                <a:gd name="T17" fmla="*/ 185 h 556"/>
                <a:gd name="T18" fmla="*/ 352 w 1662"/>
                <a:gd name="T19" fmla="*/ 151 h 556"/>
                <a:gd name="T20" fmla="*/ 352 w 1662"/>
                <a:gd name="T21" fmla="*/ 168 h 556"/>
                <a:gd name="T22" fmla="*/ 388 w 1662"/>
                <a:gd name="T23" fmla="*/ 168 h 556"/>
                <a:gd name="T24" fmla="*/ 388 w 1662"/>
                <a:gd name="T25" fmla="*/ 207 h 556"/>
                <a:gd name="T26" fmla="*/ 454 w 1662"/>
                <a:gd name="T27" fmla="*/ 175 h 556"/>
                <a:gd name="T28" fmla="*/ 488 w 1662"/>
                <a:gd name="T29" fmla="*/ 185 h 556"/>
                <a:gd name="T30" fmla="*/ 503 w 1662"/>
                <a:gd name="T31" fmla="*/ 236 h 556"/>
                <a:gd name="T32" fmla="*/ 525 w 1662"/>
                <a:gd name="T33" fmla="*/ 249 h 556"/>
                <a:gd name="T34" fmla="*/ 579 w 1662"/>
                <a:gd name="T35" fmla="*/ 224 h 556"/>
                <a:gd name="T36" fmla="*/ 610 w 1662"/>
                <a:gd name="T37" fmla="*/ 244 h 556"/>
                <a:gd name="T38" fmla="*/ 615 w 1662"/>
                <a:gd name="T39" fmla="*/ 261 h 556"/>
                <a:gd name="T40" fmla="*/ 664 w 1662"/>
                <a:gd name="T41" fmla="*/ 234 h 556"/>
                <a:gd name="T42" fmla="*/ 696 w 1662"/>
                <a:gd name="T43" fmla="*/ 263 h 556"/>
                <a:gd name="T44" fmla="*/ 720 w 1662"/>
                <a:gd name="T45" fmla="*/ 297 h 556"/>
                <a:gd name="T46" fmla="*/ 764 w 1662"/>
                <a:gd name="T47" fmla="*/ 258 h 556"/>
                <a:gd name="T48" fmla="*/ 776 w 1662"/>
                <a:gd name="T49" fmla="*/ 317 h 556"/>
                <a:gd name="T50" fmla="*/ 818 w 1662"/>
                <a:gd name="T51" fmla="*/ 327 h 556"/>
                <a:gd name="T52" fmla="*/ 849 w 1662"/>
                <a:gd name="T53" fmla="*/ 314 h 556"/>
                <a:gd name="T54" fmla="*/ 888 w 1662"/>
                <a:gd name="T55" fmla="*/ 312 h 556"/>
                <a:gd name="T56" fmla="*/ 888 w 1662"/>
                <a:gd name="T57" fmla="*/ 349 h 556"/>
                <a:gd name="T58" fmla="*/ 940 w 1662"/>
                <a:gd name="T59" fmla="*/ 310 h 556"/>
                <a:gd name="T60" fmla="*/ 947 w 1662"/>
                <a:gd name="T61" fmla="*/ 363 h 556"/>
                <a:gd name="T62" fmla="*/ 984 w 1662"/>
                <a:gd name="T63" fmla="*/ 336 h 556"/>
                <a:gd name="T64" fmla="*/ 1003 w 1662"/>
                <a:gd name="T65" fmla="*/ 378 h 556"/>
                <a:gd name="T66" fmla="*/ 1020 w 1662"/>
                <a:gd name="T67" fmla="*/ 361 h 556"/>
                <a:gd name="T68" fmla="*/ 1049 w 1662"/>
                <a:gd name="T69" fmla="*/ 373 h 556"/>
                <a:gd name="T70" fmla="*/ 1059 w 1662"/>
                <a:gd name="T71" fmla="*/ 385 h 556"/>
                <a:gd name="T72" fmla="*/ 1101 w 1662"/>
                <a:gd name="T73" fmla="*/ 371 h 556"/>
                <a:gd name="T74" fmla="*/ 1108 w 1662"/>
                <a:gd name="T75" fmla="*/ 410 h 556"/>
                <a:gd name="T76" fmla="*/ 1140 w 1662"/>
                <a:gd name="T77" fmla="*/ 395 h 556"/>
                <a:gd name="T78" fmla="*/ 1181 w 1662"/>
                <a:gd name="T79" fmla="*/ 412 h 556"/>
                <a:gd name="T80" fmla="*/ 1193 w 1662"/>
                <a:gd name="T81" fmla="*/ 424 h 556"/>
                <a:gd name="T82" fmla="*/ 1250 w 1662"/>
                <a:gd name="T83" fmla="*/ 405 h 556"/>
                <a:gd name="T84" fmla="*/ 1250 w 1662"/>
                <a:gd name="T85" fmla="*/ 449 h 556"/>
                <a:gd name="T86" fmla="*/ 1293 w 1662"/>
                <a:gd name="T87" fmla="*/ 419 h 556"/>
                <a:gd name="T88" fmla="*/ 1308 w 1662"/>
                <a:gd name="T89" fmla="*/ 463 h 556"/>
                <a:gd name="T90" fmla="*/ 1337 w 1662"/>
                <a:gd name="T91" fmla="*/ 436 h 556"/>
                <a:gd name="T92" fmla="*/ 1357 w 1662"/>
                <a:gd name="T93" fmla="*/ 468 h 556"/>
                <a:gd name="T94" fmla="*/ 1384 w 1662"/>
                <a:gd name="T95" fmla="*/ 485 h 556"/>
                <a:gd name="T96" fmla="*/ 1418 w 1662"/>
                <a:gd name="T97" fmla="*/ 463 h 556"/>
                <a:gd name="T98" fmla="*/ 1442 w 1662"/>
                <a:gd name="T99" fmla="*/ 500 h 556"/>
                <a:gd name="T100" fmla="*/ 1457 w 1662"/>
                <a:gd name="T101" fmla="*/ 483 h 556"/>
                <a:gd name="T102" fmla="*/ 1496 w 1662"/>
                <a:gd name="T103" fmla="*/ 502 h 556"/>
                <a:gd name="T104" fmla="*/ 1511 w 1662"/>
                <a:gd name="T105" fmla="*/ 541 h 556"/>
                <a:gd name="T106" fmla="*/ 1535 w 1662"/>
                <a:gd name="T107" fmla="*/ 541 h 556"/>
                <a:gd name="T108" fmla="*/ 1572 w 1662"/>
                <a:gd name="T109" fmla="*/ 507 h 556"/>
                <a:gd name="T110" fmla="*/ 1581 w 1662"/>
                <a:gd name="T111" fmla="*/ 551 h 556"/>
                <a:gd name="T112" fmla="*/ 1640 w 1662"/>
                <a:gd name="T113" fmla="*/ 524 h 556"/>
                <a:gd name="T114" fmla="*/ 1381 w 1662"/>
                <a:gd name="T115" fmla="*/ 419 h 556"/>
                <a:gd name="T116" fmla="*/ 1042 w 1662"/>
                <a:gd name="T117" fmla="*/ 283 h 556"/>
                <a:gd name="T118" fmla="*/ 493 w 1662"/>
                <a:gd name="T119" fmla="*/ 124 h 556"/>
                <a:gd name="T120" fmla="*/ 34 w 1662"/>
                <a:gd name="T121" fmla="*/ 53 h 5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62"/>
                <a:gd name="T184" fmla="*/ 0 h 556"/>
                <a:gd name="T185" fmla="*/ 1662 w 1662"/>
                <a:gd name="T186" fmla="*/ 556 h 55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62" h="556">
                  <a:moveTo>
                    <a:pt x="0" y="95"/>
                  </a:moveTo>
                  <a:lnTo>
                    <a:pt x="8" y="97"/>
                  </a:lnTo>
                  <a:lnTo>
                    <a:pt x="17" y="97"/>
                  </a:lnTo>
                  <a:lnTo>
                    <a:pt x="25" y="100"/>
                  </a:lnTo>
                  <a:lnTo>
                    <a:pt x="34" y="102"/>
                  </a:lnTo>
                  <a:lnTo>
                    <a:pt x="47" y="88"/>
                  </a:lnTo>
                  <a:lnTo>
                    <a:pt x="56" y="66"/>
                  </a:lnTo>
                  <a:lnTo>
                    <a:pt x="64" y="49"/>
                  </a:lnTo>
                  <a:lnTo>
                    <a:pt x="76" y="49"/>
                  </a:lnTo>
                  <a:lnTo>
                    <a:pt x="69" y="66"/>
                  </a:lnTo>
                  <a:lnTo>
                    <a:pt x="61" y="80"/>
                  </a:lnTo>
                  <a:lnTo>
                    <a:pt x="56" y="95"/>
                  </a:lnTo>
                  <a:lnTo>
                    <a:pt x="54" y="112"/>
                  </a:lnTo>
                  <a:lnTo>
                    <a:pt x="61" y="114"/>
                  </a:lnTo>
                  <a:lnTo>
                    <a:pt x="69" y="117"/>
                  </a:lnTo>
                  <a:lnTo>
                    <a:pt x="76" y="119"/>
                  </a:lnTo>
                  <a:lnTo>
                    <a:pt x="86" y="122"/>
                  </a:lnTo>
                  <a:lnTo>
                    <a:pt x="95" y="110"/>
                  </a:lnTo>
                  <a:lnTo>
                    <a:pt x="103" y="88"/>
                  </a:lnTo>
                  <a:lnTo>
                    <a:pt x="113" y="66"/>
                  </a:lnTo>
                  <a:lnTo>
                    <a:pt x="127" y="49"/>
                  </a:lnTo>
                  <a:lnTo>
                    <a:pt x="125" y="66"/>
                  </a:lnTo>
                  <a:lnTo>
                    <a:pt x="117" y="83"/>
                  </a:lnTo>
                  <a:lnTo>
                    <a:pt x="108" y="105"/>
                  </a:lnTo>
                  <a:lnTo>
                    <a:pt x="103" y="124"/>
                  </a:lnTo>
                  <a:lnTo>
                    <a:pt x="132" y="132"/>
                  </a:lnTo>
                  <a:lnTo>
                    <a:pt x="142" y="122"/>
                  </a:lnTo>
                  <a:lnTo>
                    <a:pt x="147" y="102"/>
                  </a:lnTo>
                  <a:lnTo>
                    <a:pt x="166" y="83"/>
                  </a:lnTo>
                  <a:lnTo>
                    <a:pt x="164" y="97"/>
                  </a:lnTo>
                  <a:lnTo>
                    <a:pt x="161" y="112"/>
                  </a:lnTo>
                  <a:lnTo>
                    <a:pt x="156" y="127"/>
                  </a:lnTo>
                  <a:lnTo>
                    <a:pt x="152" y="139"/>
                  </a:lnTo>
                  <a:lnTo>
                    <a:pt x="161" y="141"/>
                  </a:lnTo>
                  <a:lnTo>
                    <a:pt x="171" y="144"/>
                  </a:lnTo>
                  <a:lnTo>
                    <a:pt x="181" y="146"/>
                  </a:lnTo>
                  <a:lnTo>
                    <a:pt x="193" y="151"/>
                  </a:lnTo>
                  <a:lnTo>
                    <a:pt x="198" y="134"/>
                  </a:lnTo>
                  <a:lnTo>
                    <a:pt x="205" y="119"/>
                  </a:lnTo>
                  <a:lnTo>
                    <a:pt x="210" y="105"/>
                  </a:lnTo>
                  <a:lnTo>
                    <a:pt x="217" y="93"/>
                  </a:lnTo>
                  <a:lnTo>
                    <a:pt x="220" y="90"/>
                  </a:lnTo>
                  <a:lnTo>
                    <a:pt x="222" y="90"/>
                  </a:lnTo>
                  <a:lnTo>
                    <a:pt x="225" y="90"/>
                  </a:lnTo>
                  <a:lnTo>
                    <a:pt x="222" y="97"/>
                  </a:lnTo>
                  <a:lnTo>
                    <a:pt x="220" y="105"/>
                  </a:lnTo>
                  <a:lnTo>
                    <a:pt x="215" y="122"/>
                  </a:lnTo>
                  <a:lnTo>
                    <a:pt x="208" y="153"/>
                  </a:lnTo>
                  <a:lnTo>
                    <a:pt x="213" y="158"/>
                  </a:lnTo>
                  <a:lnTo>
                    <a:pt x="217" y="161"/>
                  </a:lnTo>
                  <a:lnTo>
                    <a:pt x="225" y="163"/>
                  </a:lnTo>
                  <a:lnTo>
                    <a:pt x="237" y="166"/>
                  </a:lnTo>
                  <a:lnTo>
                    <a:pt x="244" y="149"/>
                  </a:lnTo>
                  <a:lnTo>
                    <a:pt x="252" y="134"/>
                  </a:lnTo>
                  <a:lnTo>
                    <a:pt x="259" y="119"/>
                  </a:lnTo>
                  <a:lnTo>
                    <a:pt x="266" y="105"/>
                  </a:lnTo>
                  <a:lnTo>
                    <a:pt x="269" y="105"/>
                  </a:lnTo>
                  <a:lnTo>
                    <a:pt x="271" y="105"/>
                  </a:lnTo>
                  <a:lnTo>
                    <a:pt x="271" y="107"/>
                  </a:lnTo>
                  <a:lnTo>
                    <a:pt x="274" y="107"/>
                  </a:lnTo>
                  <a:lnTo>
                    <a:pt x="271" y="114"/>
                  </a:lnTo>
                  <a:lnTo>
                    <a:pt x="269" y="122"/>
                  </a:lnTo>
                  <a:lnTo>
                    <a:pt x="264" y="139"/>
                  </a:lnTo>
                  <a:lnTo>
                    <a:pt x="254" y="168"/>
                  </a:lnTo>
                  <a:lnTo>
                    <a:pt x="261" y="171"/>
                  </a:lnTo>
                  <a:lnTo>
                    <a:pt x="271" y="171"/>
                  </a:lnTo>
                  <a:lnTo>
                    <a:pt x="278" y="173"/>
                  </a:lnTo>
                  <a:lnTo>
                    <a:pt x="288" y="175"/>
                  </a:lnTo>
                  <a:lnTo>
                    <a:pt x="293" y="161"/>
                  </a:lnTo>
                  <a:lnTo>
                    <a:pt x="305" y="134"/>
                  </a:lnTo>
                  <a:lnTo>
                    <a:pt x="317" y="112"/>
                  </a:lnTo>
                  <a:lnTo>
                    <a:pt x="327" y="107"/>
                  </a:lnTo>
                  <a:lnTo>
                    <a:pt x="322" y="122"/>
                  </a:lnTo>
                  <a:lnTo>
                    <a:pt x="315" y="139"/>
                  </a:lnTo>
                  <a:lnTo>
                    <a:pt x="308" y="161"/>
                  </a:lnTo>
                  <a:lnTo>
                    <a:pt x="300" y="180"/>
                  </a:lnTo>
                  <a:lnTo>
                    <a:pt x="308" y="183"/>
                  </a:lnTo>
                  <a:lnTo>
                    <a:pt x="315" y="183"/>
                  </a:lnTo>
                  <a:lnTo>
                    <a:pt x="322" y="185"/>
                  </a:lnTo>
                  <a:lnTo>
                    <a:pt x="327" y="185"/>
                  </a:lnTo>
                  <a:lnTo>
                    <a:pt x="332" y="178"/>
                  </a:lnTo>
                  <a:lnTo>
                    <a:pt x="335" y="171"/>
                  </a:lnTo>
                  <a:lnTo>
                    <a:pt x="339" y="163"/>
                  </a:lnTo>
                  <a:lnTo>
                    <a:pt x="342" y="156"/>
                  </a:lnTo>
                  <a:lnTo>
                    <a:pt x="344" y="156"/>
                  </a:lnTo>
                  <a:lnTo>
                    <a:pt x="347" y="156"/>
                  </a:lnTo>
                  <a:lnTo>
                    <a:pt x="349" y="156"/>
                  </a:lnTo>
                  <a:lnTo>
                    <a:pt x="352" y="156"/>
                  </a:lnTo>
                  <a:lnTo>
                    <a:pt x="352" y="151"/>
                  </a:lnTo>
                  <a:lnTo>
                    <a:pt x="352" y="149"/>
                  </a:lnTo>
                  <a:lnTo>
                    <a:pt x="352" y="144"/>
                  </a:lnTo>
                  <a:lnTo>
                    <a:pt x="352" y="141"/>
                  </a:lnTo>
                  <a:lnTo>
                    <a:pt x="354" y="141"/>
                  </a:lnTo>
                  <a:lnTo>
                    <a:pt x="357" y="141"/>
                  </a:lnTo>
                  <a:lnTo>
                    <a:pt x="357" y="144"/>
                  </a:lnTo>
                  <a:lnTo>
                    <a:pt x="359" y="144"/>
                  </a:lnTo>
                  <a:lnTo>
                    <a:pt x="354" y="156"/>
                  </a:lnTo>
                  <a:lnTo>
                    <a:pt x="352" y="168"/>
                  </a:lnTo>
                  <a:lnTo>
                    <a:pt x="347" y="183"/>
                  </a:lnTo>
                  <a:lnTo>
                    <a:pt x="342" y="195"/>
                  </a:lnTo>
                  <a:lnTo>
                    <a:pt x="352" y="197"/>
                  </a:lnTo>
                  <a:lnTo>
                    <a:pt x="359" y="197"/>
                  </a:lnTo>
                  <a:lnTo>
                    <a:pt x="366" y="197"/>
                  </a:lnTo>
                  <a:lnTo>
                    <a:pt x="374" y="200"/>
                  </a:lnTo>
                  <a:lnTo>
                    <a:pt x="378" y="190"/>
                  </a:lnTo>
                  <a:lnTo>
                    <a:pt x="383" y="178"/>
                  </a:lnTo>
                  <a:lnTo>
                    <a:pt x="388" y="168"/>
                  </a:lnTo>
                  <a:lnTo>
                    <a:pt x="393" y="158"/>
                  </a:lnTo>
                  <a:lnTo>
                    <a:pt x="396" y="158"/>
                  </a:lnTo>
                  <a:lnTo>
                    <a:pt x="398" y="158"/>
                  </a:lnTo>
                  <a:lnTo>
                    <a:pt x="400" y="161"/>
                  </a:lnTo>
                  <a:lnTo>
                    <a:pt x="398" y="171"/>
                  </a:lnTo>
                  <a:lnTo>
                    <a:pt x="393" y="185"/>
                  </a:lnTo>
                  <a:lnTo>
                    <a:pt x="391" y="197"/>
                  </a:lnTo>
                  <a:lnTo>
                    <a:pt x="388" y="207"/>
                  </a:lnTo>
                  <a:lnTo>
                    <a:pt x="396" y="210"/>
                  </a:lnTo>
                  <a:lnTo>
                    <a:pt x="405" y="210"/>
                  </a:lnTo>
                  <a:lnTo>
                    <a:pt x="413" y="212"/>
                  </a:lnTo>
                  <a:lnTo>
                    <a:pt x="422" y="214"/>
                  </a:lnTo>
                  <a:lnTo>
                    <a:pt x="427" y="200"/>
                  </a:lnTo>
                  <a:lnTo>
                    <a:pt x="437" y="180"/>
                  </a:lnTo>
                  <a:lnTo>
                    <a:pt x="447" y="166"/>
                  </a:lnTo>
                  <a:lnTo>
                    <a:pt x="457" y="163"/>
                  </a:lnTo>
                  <a:lnTo>
                    <a:pt x="454" y="175"/>
                  </a:lnTo>
                  <a:lnTo>
                    <a:pt x="452" y="185"/>
                  </a:lnTo>
                  <a:lnTo>
                    <a:pt x="447" y="200"/>
                  </a:lnTo>
                  <a:lnTo>
                    <a:pt x="437" y="222"/>
                  </a:lnTo>
                  <a:lnTo>
                    <a:pt x="459" y="227"/>
                  </a:lnTo>
                  <a:lnTo>
                    <a:pt x="469" y="222"/>
                  </a:lnTo>
                  <a:lnTo>
                    <a:pt x="476" y="210"/>
                  </a:lnTo>
                  <a:lnTo>
                    <a:pt x="483" y="185"/>
                  </a:lnTo>
                  <a:lnTo>
                    <a:pt x="486" y="185"/>
                  </a:lnTo>
                  <a:lnTo>
                    <a:pt x="488" y="185"/>
                  </a:lnTo>
                  <a:lnTo>
                    <a:pt x="491" y="188"/>
                  </a:lnTo>
                  <a:lnTo>
                    <a:pt x="488" y="200"/>
                  </a:lnTo>
                  <a:lnTo>
                    <a:pt x="486" y="212"/>
                  </a:lnTo>
                  <a:lnTo>
                    <a:pt x="483" y="224"/>
                  </a:lnTo>
                  <a:lnTo>
                    <a:pt x="481" y="236"/>
                  </a:lnTo>
                  <a:lnTo>
                    <a:pt x="488" y="236"/>
                  </a:lnTo>
                  <a:lnTo>
                    <a:pt x="496" y="236"/>
                  </a:lnTo>
                  <a:lnTo>
                    <a:pt x="503" y="236"/>
                  </a:lnTo>
                  <a:lnTo>
                    <a:pt x="510" y="239"/>
                  </a:lnTo>
                  <a:lnTo>
                    <a:pt x="518" y="232"/>
                  </a:lnTo>
                  <a:lnTo>
                    <a:pt x="527" y="217"/>
                  </a:lnTo>
                  <a:lnTo>
                    <a:pt x="537" y="202"/>
                  </a:lnTo>
                  <a:lnTo>
                    <a:pt x="542" y="195"/>
                  </a:lnTo>
                  <a:lnTo>
                    <a:pt x="540" y="207"/>
                  </a:lnTo>
                  <a:lnTo>
                    <a:pt x="537" y="219"/>
                  </a:lnTo>
                  <a:lnTo>
                    <a:pt x="530" y="234"/>
                  </a:lnTo>
                  <a:lnTo>
                    <a:pt x="525" y="249"/>
                  </a:lnTo>
                  <a:lnTo>
                    <a:pt x="547" y="251"/>
                  </a:lnTo>
                  <a:lnTo>
                    <a:pt x="559" y="249"/>
                  </a:lnTo>
                  <a:lnTo>
                    <a:pt x="566" y="236"/>
                  </a:lnTo>
                  <a:lnTo>
                    <a:pt x="574" y="214"/>
                  </a:lnTo>
                  <a:lnTo>
                    <a:pt x="576" y="214"/>
                  </a:lnTo>
                  <a:lnTo>
                    <a:pt x="579" y="214"/>
                  </a:lnTo>
                  <a:lnTo>
                    <a:pt x="581" y="212"/>
                  </a:lnTo>
                  <a:lnTo>
                    <a:pt x="579" y="224"/>
                  </a:lnTo>
                  <a:lnTo>
                    <a:pt x="576" y="236"/>
                  </a:lnTo>
                  <a:lnTo>
                    <a:pt x="574" y="246"/>
                  </a:lnTo>
                  <a:lnTo>
                    <a:pt x="571" y="256"/>
                  </a:lnTo>
                  <a:lnTo>
                    <a:pt x="576" y="258"/>
                  </a:lnTo>
                  <a:lnTo>
                    <a:pt x="583" y="258"/>
                  </a:lnTo>
                  <a:lnTo>
                    <a:pt x="591" y="261"/>
                  </a:lnTo>
                  <a:lnTo>
                    <a:pt x="598" y="263"/>
                  </a:lnTo>
                  <a:lnTo>
                    <a:pt x="603" y="256"/>
                  </a:lnTo>
                  <a:lnTo>
                    <a:pt x="610" y="244"/>
                  </a:lnTo>
                  <a:lnTo>
                    <a:pt x="615" y="234"/>
                  </a:lnTo>
                  <a:lnTo>
                    <a:pt x="618" y="227"/>
                  </a:lnTo>
                  <a:lnTo>
                    <a:pt x="620" y="229"/>
                  </a:lnTo>
                  <a:lnTo>
                    <a:pt x="622" y="229"/>
                  </a:lnTo>
                  <a:lnTo>
                    <a:pt x="622" y="232"/>
                  </a:lnTo>
                  <a:lnTo>
                    <a:pt x="625" y="234"/>
                  </a:lnTo>
                  <a:lnTo>
                    <a:pt x="622" y="244"/>
                  </a:lnTo>
                  <a:lnTo>
                    <a:pt x="620" y="251"/>
                  </a:lnTo>
                  <a:lnTo>
                    <a:pt x="615" y="261"/>
                  </a:lnTo>
                  <a:lnTo>
                    <a:pt x="613" y="271"/>
                  </a:lnTo>
                  <a:lnTo>
                    <a:pt x="620" y="273"/>
                  </a:lnTo>
                  <a:lnTo>
                    <a:pt x="625" y="273"/>
                  </a:lnTo>
                  <a:lnTo>
                    <a:pt x="630" y="273"/>
                  </a:lnTo>
                  <a:lnTo>
                    <a:pt x="637" y="275"/>
                  </a:lnTo>
                  <a:lnTo>
                    <a:pt x="652" y="251"/>
                  </a:lnTo>
                  <a:lnTo>
                    <a:pt x="659" y="239"/>
                  </a:lnTo>
                  <a:lnTo>
                    <a:pt x="662" y="234"/>
                  </a:lnTo>
                  <a:lnTo>
                    <a:pt x="664" y="234"/>
                  </a:lnTo>
                  <a:lnTo>
                    <a:pt x="664" y="244"/>
                  </a:lnTo>
                  <a:lnTo>
                    <a:pt x="662" y="256"/>
                  </a:lnTo>
                  <a:lnTo>
                    <a:pt x="657" y="271"/>
                  </a:lnTo>
                  <a:lnTo>
                    <a:pt x="652" y="280"/>
                  </a:lnTo>
                  <a:lnTo>
                    <a:pt x="662" y="283"/>
                  </a:lnTo>
                  <a:lnTo>
                    <a:pt x="669" y="283"/>
                  </a:lnTo>
                  <a:lnTo>
                    <a:pt x="676" y="285"/>
                  </a:lnTo>
                  <a:lnTo>
                    <a:pt x="683" y="288"/>
                  </a:lnTo>
                  <a:lnTo>
                    <a:pt x="696" y="263"/>
                  </a:lnTo>
                  <a:lnTo>
                    <a:pt x="701" y="251"/>
                  </a:lnTo>
                  <a:lnTo>
                    <a:pt x="703" y="246"/>
                  </a:lnTo>
                  <a:lnTo>
                    <a:pt x="705" y="244"/>
                  </a:lnTo>
                  <a:lnTo>
                    <a:pt x="705" y="253"/>
                  </a:lnTo>
                  <a:lnTo>
                    <a:pt x="703" y="268"/>
                  </a:lnTo>
                  <a:lnTo>
                    <a:pt x="701" y="280"/>
                  </a:lnTo>
                  <a:lnTo>
                    <a:pt x="698" y="292"/>
                  </a:lnTo>
                  <a:lnTo>
                    <a:pt x="708" y="295"/>
                  </a:lnTo>
                  <a:lnTo>
                    <a:pt x="720" y="297"/>
                  </a:lnTo>
                  <a:lnTo>
                    <a:pt x="730" y="300"/>
                  </a:lnTo>
                  <a:lnTo>
                    <a:pt x="740" y="302"/>
                  </a:lnTo>
                  <a:lnTo>
                    <a:pt x="747" y="283"/>
                  </a:lnTo>
                  <a:lnTo>
                    <a:pt x="752" y="271"/>
                  </a:lnTo>
                  <a:lnTo>
                    <a:pt x="757" y="263"/>
                  </a:lnTo>
                  <a:lnTo>
                    <a:pt x="764" y="256"/>
                  </a:lnTo>
                  <a:lnTo>
                    <a:pt x="764" y="258"/>
                  </a:lnTo>
                  <a:lnTo>
                    <a:pt x="762" y="271"/>
                  </a:lnTo>
                  <a:lnTo>
                    <a:pt x="759" y="283"/>
                  </a:lnTo>
                  <a:lnTo>
                    <a:pt x="754" y="297"/>
                  </a:lnTo>
                  <a:lnTo>
                    <a:pt x="752" y="310"/>
                  </a:lnTo>
                  <a:lnTo>
                    <a:pt x="759" y="312"/>
                  </a:lnTo>
                  <a:lnTo>
                    <a:pt x="764" y="312"/>
                  </a:lnTo>
                  <a:lnTo>
                    <a:pt x="771" y="314"/>
                  </a:lnTo>
                  <a:lnTo>
                    <a:pt x="776" y="317"/>
                  </a:lnTo>
                  <a:lnTo>
                    <a:pt x="786" y="305"/>
                  </a:lnTo>
                  <a:lnTo>
                    <a:pt x="793" y="283"/>
                  </a:lnTo>
                  <a:lnTo>
                    <a:pt x="801" y="266"/>
                  </a:lnTo>
                  <a:lnTo>
                    <a:pt x="813" y="266"/>
                  </a:lnTo>
                  <a:lnTo>
                    <a:pt x="808" y="278"/>
                  </a:lnTo>
                  <a:lnTo>
                    <a:pt x="805" y="292"/>
                  </a:lnTo>
                  <a:lnTo>
                    <a:pt x="801" y="307"/>
                  </a:lnTo>
                  <a:lnTo>
                    <a:pt x="796" y="322"/>
                  </a:lnTo>
                  <a:lnTo>
                    <a:pt x="818" y="327"/>
                  </a:lnTo>
                  <a:lnTo>
                    <a:pt x="830" y="324"/>
                  </a:lnTo>
                  <a:lnTo>
                    <a:pt x="837" y="314"/>
                  </a:lnTo>
                  <a:lnTo>
                    <a:pt x="847" y="290"/>
                  </a:lnTo>
                  <a:lnTo>
                    <a:pt x="849" y="290"/>
                  </a:lnTo>
                  <a:lnTo>
                    <a:pt x="852" y="290"/>
                  </a:lnTo>
                  <a:lnTo>
                    <a:pt x="852" y="292"/>
                  </a:lnTo>
                  <a:lnTo>
                    <a:pt x="854" y="295"/>
                  </a:lnTo>
                  <a:lnTo>
                    <a:pt x="852" y="305"/>
                  </a:lnTo>
                  <a:lnTo>
                    <a:pt x="849" y="314"/>
                  </a:lnTo>
                  <a:lnTo>
                    <a:pt x="845" y="327"/>
                  </a:lnTo>
                  <a:lnTo>
                    <a:pt x="842" y="336"/>
                  </a:lnTo>
                  <a:lnTo>
                    <a:pt x="852" y="339"/>
                  </a:lnTo>
                  <a:lnTo>
                    <a:pt x="859" y="339"/>
                  </a:lnTo>
                  <a:lnTo>
                    <a:pt x="869" y="341"/>
                  </a:lnTo>
                  <a:lnTo>
                    <a:pt x="876" y="344"/>
                  </a:lnTo>
                  <a:lnTo>
                    <a:pt x="881" y="334"/>
                  </a:lnTo>
                  <a:lnTo>
                    <a:pt x="886" y="322"/>
                  </a:lnTo>
                  <a:lnTo>
                    <a:pt x="888" y="312"/>
                  </a:lnTo>
                  <a:lnTo>
                    <a:pt x="893" y="302"/>
                  </a:lnTo>
                  <a:lnTo>
                    <a:pt x="896" y="302"/>
                  </a:lnTo>
                  <a:lnTo>
                    <a:pt x="898" y="302"/>
                  </a:lnTo>
                  <a:lnTo>
                    <a:pt x="901" y="302"/>
                  </a:lnTo>
                  <a:lnTo>
                    <a:pt x="903" y="305"/>
                  </a:lnTo>
                  <a:lnTo>
                    <a:pt x="901" y="314"/>
                  </a:lnTo>
                  <a:lnTo>
                    <a:pt x="896" y="327"/>
                  </a:lnTo>
                  <a:lnTo>
                    <a:pt x="893" y="336"/>
                  </a:lnTo>
                  <a:lnTo>
                    <a:pt x="888" y="349"/>
                  </a:lnTo>
                  <a:lnTo>
                    <a:pt x="896" y="351"/>
                  </a:lnTo>
                  <a:lnTo>
                    <a:pt x="903" y="351"/>
                  </a:lnTo>
                  <a:lnTo>
                    <a:pt x="910" y="351"/>
                  </a:lnTo>
                  <a:lnTo>
                    <a:pt x="918" y="353"/>
                  </a:lnTo>
                  <a:lnTo>
                    <a:pt x="923" y="341"/>
                  </a:lnTo>
                  <a:lnTo>
                    <a:pt x="927" y="332"/>
                  </a:lnTo>
                  <a:lnTo>
                    <a:pt x="932" y="319"/>
                  </a:lnTo>
                  <a:lnTo>
                    <a:pt x="937" y="310"/>
                  </a:lnTo>
                  <a:lnTo>
                    <a:pt x="940" y="310"/>
                  </a:lnTo>
                  <a:lnTo>
                    <a:pt x="942" y="307"/>
                  </a:lnTo>
                  <a:lnTo>
                    <a:pt x="945" y="307"/>
                  </a:lnTo>
                  <a:lnTo>
                    <a:pt x="947" y="307"/>
                  </a:lnTo>
                  <a:lnTo>
                    <a:pt x="940" y="329"/>
                  </a:lnTo>
                  <a:lnTo>
                    <a:pt x="937" y="341"/>
                  </a:lnTo>
                  <a:lnTo>
                    <a:pt x="935" y="351"/>
                  </a:lnTo>
                  <a:lnTo>
                    <a:pt x="935" y="361"/>
                  </a:lnTo>
                  <a:lnTo>
                    <a:pt x="940" y="361"/>
                  </a:lnTo>
                  <a:lnTo>
                    <a:pt x="947" y="363"/>
                  </a:lnTo>
                  <a:lnTo>
                    <a:pt x="954" y="363"/>
                  </a:lnTo>
                  <a:lnTo>
                    <a:pt x="962" y="366"/>
                  </a:lnTo>
                  <a:lnTo>
                    <a:pt x="966" y="358"/>
                  </a:lnTo>
                  <a:lnTo>
                    <a:pt x="969" y="351"/>
                  </a:lnTo>
                  <a:lnTo>
                    <a:pt x="974" y="344"/>
                  </a:lnTo>
                  <a:lnTo>
                    <a:pt x="976" y="336"/>
                  </a:lnTo>
                  <a:lnTo>
                    <a:pt x="979" y="336"/>
                  </a:lnTo>
                  <a:lnTo>
                    <a:pt x="981" y="336"/>
                  </a:lnTo>
                  <a:lnTo>
                    <a:pt x="984" y="336"/>
                  </a:lnTo>
                  <a:lnTo>
                    <a:pt x="986" y="339"/>
                  </a:lnTo>
                  <a:lnTo>
                    <a:pt x="984" y="346"/>
                  </a:lnTo>
                  <a:lnTo>
                    <a:pt x="981" y="353"/>
                  </a:lnTo>
                  <a:lnTo>
                    <a:pt x="979" y="361"/>
                  </a:lnTo>
                  <a:lnTo>
                    <a:pt x="976" y="371"/>
                  </a:lnTo>
                  <a:lnTo>
                    <a:pt x="981" y="373"/>
                  </a:lnTo>
                  <a:lnTo>
                    <a:pt x="986" y="375"/>
                  </a:lnTo>
                  <a:lnTo>
                    <a:pt x="993" y="378"/>
                  </a:lnTo>
                  <a:lnTo>
                    <a:pt x="1003" y="378"/>
                  </a:lnTo>
                  <a:lnTo>
                    <a:pt x="1006" y="371"/>
                  </a:lnTo>
                  <a:lnTo>
                    <a:pt x="1008" y="363"/>
                  </a:lnTo>
                  <a:lnTo>
                    <a:pt x="1010" y="356"/>
                  </a:lnTo>
                  <a:lnTo>
                    <a:pt x="1013" y="349"/>
                  </a:lnTo>
                  <a:lnTo>
                    <a:pt x="1015" y="349"/>
                  </a:lnTo>
                  <a:lnTo>
                    <a:pt x="1018" y="349"/>
                  </a:lnTo>
                  <a:lnTo>
                    <a:pt x="1020" y="351"/>
                  </a:lnTo>
                  <a:lnTo>
                    <a:pt x="1023" y="351"/>
                  </a:lnTo>
                  <a:lnTo>
                    <a:pt x="1020" y="361"/>
                  </a:lnTo>
                  <a:lnTo>
                    <a:pt x="1020" y="368"/>
                  </a:lnTo>
                  <a:lnTo>
                    <a:pt x="1018" y="375"/>
                  </a:lnTo>
                  <a:lnTo>
                    <a:pt x="1018" y="385"/>
                  </a:lnTo>
                  <a:lnTo>
                    <a:pt x="1023" y="385"/>
                  </a:lnTo>
                  <a:lnTo>
                    <a:pt x="1027" y="388"/>
                  </a:lnTo>
                  <a:lnTo>
                    <a:pt x="1035" y="388"/>
                  </a:lnTo>
                  <a:lnTo>
                    <a:pt x="1042" y="388"/>
                  </a:lnTo>
                  <a:lnTo>
                    <a:pt x="1045" y="380"/>
                  </a:lnTo>
                  <a:lnTo>
                    <a:pt x="1049" y="373"/>
                  </a:lnTo>
                  <a:lnTo>
                    <a:pt x="1052" y="366"/>
                  </a:lnTo>
                  <a:lnTo>
                    <a:pt x="1054" y="358"/>
                  </a:lnTo>
                  <a:lnTo>
                    <a:pt x="1057" y="358"/>
                  </a:lnTo>
                  <a:lnTo>
                    <a:pt x="1059" y="358"/>
                  </a:lnTo>
                  <a:lnTo>
                    <a:pt x="1064" y="358"/>
                  </a:lnTo>
                  <a:lnTo>
                    <a:pt x="1067" y="361"/>
                  </a:lnTo>
                  <a:lnTo>
                    <a:pt x="1064" y="368"/>
                  </a:lnTo>
                  <a:lnTo>
                    <a:pt x="1062" y="378"/>
                  </a:lnTo>
                  <a:lnTo>
                    <a:pt x="1059" y="385"/>
                  </a:lnTo>
                  <a:lnTo>
                    <a:pt x="1057" y="395"/>
                  </a:lnTo>
                  <a:lnTo>
                    <a:pt x="1064" y="397"/>
                  </a:lnTo>
                  <a:lnTo>
                    <a:pt x="1071" y="397"/>
                  </a:lnTo>
                  <a:lnTo>
                    <a:pt x="1079" y="400"/>
                  </a:lnTo>
                  <a:lnTo>
                    <a:pt x="1086" y="402"/>
                  </a:lnTo>
                  <a:lnTo>
                    <a:pt x="1091" y="392"/>
                  </a:lnTo>
                  <a:lnTo>
                    <a:pt x="1093" y="385"/>
                  </a:lnTo>
                  <a:lnTo>
                    <a:pt x="1098" y="378"/>
                  </a:lnTo>
                  <a:lnTo>
                    <a:pt x="1101" y="371"/>
                  </a:lnTo>
                  <a:lnTo>
                    <a:pt x="1103" y="371"/>
                  </a:lnTo>
                  <a:lnTo>
                    <a:pt x="1106" y="371"/>
                  </a:lnTo>
                  <a:lnTo>
                    <a:pt x="1108" y="371"/>
                  </a:lnTo>
                  <a:lnTo>
                    <a:pt x="1110" y="373"/>
                  </a:lnTo>
                  <a:lnTo>
                    <a:pt x="1108" y="380"/>
                  </a:lnTo>
                  <a:lnTo>
                    <a:pt x="1108" y="390"/>
                  </a:lnTo>
                  <a:lnTo>
                    <a:pt x="1106" y="397"/>
                  </a:lnTo>
                  <a:lnTo>
                    <a:pt x="1103" y="407"/>
                  </a:lnTo>
                  <a:lnTo>
                    <a:pt x="1108" y="410"/>
                  </a:lnTo>
                  <a:lnTo>
                    <a:pt x="1113" y="410"/>
                  </a:lnTo>
                  <a:lnTo>
                    <a:pt x="1118" y="410"/>
                  </a:lnTo>
                  <a:lnTo>
                    <a:pt x="1123" y="412"/>
                  </a:lnTo>
                  <a:lnTo>
                    <a:pt x="1128" y="400"/>
                  </a:lnTo>
                  <a:lnTo>
                    <a:pt x="1132" y="392"/>
                  </a:lnTo>
                  <a:lnTo>
                    <a:pt x="1135" y="388"/>
                  </a:lnTo>
                  <a:lnTo>
                    <a:pt x="1140" y="385"/>
                  </a:lnTo>
                  <a:lnTo>
                    <a:pt x="1142" y="388"/>
                  </a:lnTo>
                  <a:lnTo>
                    <a:pt x="1140" y="395"/>
                  </a:lnTo>
                  <a:lnTo>
                    <a:pt x="1140" y="402"/>
                  </a:lnTo>
                  <a:lnTo>
                    <a:pt x="1137" y="410"/>
                  </a:lnTo>
                  <a:lnTo>
                    <a:pt x="1137" y="417"/>
                  </a:lnTo>
                  <a:lnTo>
                    <a:pt x="1147" y="422"/>
                  </a:lnTo>
                  <a:lnTo>
                    <a:pt x="1154" y="424"/>
                  </a:lnTo>
                  <a:lnTo>
                    <a:pt x="1162" y="424"/>
                  </a:lnTo>
                  <a:lnTo>
                    <a:pt x="1174" y="427"/>
                  </a:lnTo>
                  <a:lnTo>
                    <a:pt x="1179" y="419"/>
                  </a:lnTo>
                  <a:lnTo>
                    <a:pt x="1181" y="412"/>
                  </a:lnTo>
                  <a:lnTo>
                    <a:pt x="1186" y="405"/>
                  </a:lnTo>
                  <a:lnTo>
                    <a:pt x="1189" y="397"/>
                  </a:lnTo>
                  <a:lnTo>
                    <a:pt x="1191" y="400"/>
                  </a:lnTo>
                  <a:lnTo>
                    <a:pt x="1193" y="400"/>
                  </a:lnTo>
                  <a:lnTo>
                    <a:pt x="1196" y="400"/>
                  </a:lnTo>
                  <a:lnTo>
                    <a:pt x="1193" y="410"/>
                  </a:lnTo>
                  <a:lnTo>
                    <a:pt x="1193" y="417"/>
                  </a:lnTo>
                  <a:lnTo>
                    <a:pt x="1193" y="424"/>
                  </a:lnTo>
                  <a:lnTo>
                    <a:pt x="1191" y="432"/>
                  </a:lnTo>
                  <a:lnTo>
                    <a:pt x="1201" y="434"/>
                  </a:lnTo>
                  <a:lnTo>
                    <a:pt x="1210" y="436"/>
                  </a:lnTo>
                  <a:lnTo>
                    <a:pt x="1220" y="439"/>
                  </a:lnTo>
                  <a:lnTo>
                    <a:pt x="1230" y="441"/>
                  </a:lnTo>
                  <a:lnTo>
                    <a:pt x="1237" y="427"/>
                  </a:lnTo>
                  <a:lnTo>
                    <a:pt x="1242" y="417"/>
                  </a:lnTo>
                  <a:lnTo>
                    <a:pt x="1245" y="410"/>
                  </a:lnTo>
                  <a:lnTo>
                    <a:pt x="1250" y="405"/>
                  </a:lnTo>
                  <a:lnTo>
                    <a:pt x="1252" y="407"/>
                  </a:lnTo>
                  <a:lnTo>
                    <a:pt x="1254" y="407"/>
                  </a:lnTo>
                  <a:lnTo>
                    <a:pt x="1250" y="424"/>
                  </a:lnTo>
                  <a:lnTo>
                    <a:pt x="1247" y="434"/>
                  </a:lnTo>
                  <a:lnTo>
                    <a:pt x="1245" y="439"/>
                  </a:lnTo>
                  <a:lnTo>
                    <a:pt x="1245" y="446"/>
                  </a:lnTo>
                  <a:lnTo>
                    <a:pt x="1250" y="449"/>
                  </a:lnTo>
                  <a:lnTo>
                    <a:pt x="1257" y="449"/>
                  </a:lnTo>
                  <a:lnTo>
                    <a:pt x="1262" y="451"/>
                  </a:lnTo>
                  <a:lnTo>
                    <a:pt x="1269" y="453"/>
                  </a:lnTo>
                  <a:lnTo>
                    <a:pt x="1274" y="444"/>
                  </a:lnTo>
                  <a:lnTo>
                    <a:pt x="1281" y="436"/>
                  </a:lnTo>
                  <a:lnTo>
                    <a:pt x="1286" y="427"/>
                  </a:lnTo>
                  <a:lnTo>
                    <a:pt x="1291" y="417"/>
                  </a:lnTo>
                  <a:lnTo>
                    <a:pt x="1293" y="417"/>
                  </a:lnTo>
                  <a:lnTo>
                    <a:pt x="1293" y="419"/>
                  </a:lnTo>
                  <a:lnTo>
                    <a:pt x="1296" y="422"/>
                  </a:lnTo>
                  <a:lnTo>
                    <a:pt x="1293" y="432"/>
                  </a:lnTo>
                  <a:lnTo>
                    <a:pt x="1293" y="441"/>
                  </a:lnTo>
                  <a:lnTo>
                    <a:pt x="1291" y="451"/>
                  </a:lnTo>
                  <a:lnTo>
                    <a:pt x="1289" y="461"/>
                  </a:lnTo>
                  <a:lnTo>
                    <a:pt x="1296" y="461"/>
                  </a:lnTo>
                  <a:lnTo>
                    <a:pt x="1301" y="461"/>
                  </a:lnTo>
                  <a:lnTo>
                    <a:pt x="1308" y="463"/>
                  </a:lnTo>
                  <a:lnTo>
                    <a:pt x="1313" y="463"/>
                  </a:lnTo>
                  <a:lnTo>
                    <a:pt x="1318" y="456"/>
                  </a:lnTo>
                  <a:lnTo>
                    <a:pt x="1320" y="449"/>
                  </a:lnTo>
                  <a:lnTo>
                    <a:pt x="1325" y="441"/>
                  </a:lnTo>
                  <a:lnTo>
                    <a:pt x="1328" y="434"/>
                  </a:lnTo>
                  <a:lnTo>
                    <a:pt x="1330" y="434"/>
                  </a:lnTo>
                  <a:lnTo>
                    <a:pt x="1332" y="434"/>
                  </a:lnTo>
                  <a:lnTo>
                    <a:pt x="1335" y="436"/>
                  </a:lnTo>
                  <a:lnTo>
                    <a:pt x="1337" y="436"/>
                  </a:lnTo>
                  <a:lnTo>
                    <a:pt x="1335" y="446"/>
                  </a:lnTo>
                  <a:lnTo>
                    <a:pt x="1335" y="453"/>
                  </a:lnTo>
                  <a:lnTo>
                    <a:pt x="1332" y="463"/>
                  </a:lnTo>
                  <a:lnTo>
                    <a:pt x="1330" y="471"/>
                  </a:lnTo>
                  <a:lnTo>
                    <a:pt x="1335" y="471"/>
                  </a:lnTo>
                  <a:lnTo>
                    <a:pt x="1342" y="473"/>
                  </a:lnTo>
                  <a:lnTo>
                    <a:pt x="1350" y="473"/>
                  </a:lnTo>
                  <a:lnTo>
                    <a:pt x="1354" y="475"/>
                  </a:lnTo>
                  <a:lnTo>
                    <a:pt x="1357" y="468"/>
                  </a:lnTo>
                  <a:lnTo>
                    <a:pt x="1362" y="456"/>
                  </a:lnTo>
                  <a:lnTo>
                    <a:pt x="1369" y="449"/>
                  </a:lnTo>
                  <a:lnTo>
                    <a:pt x="1376" y="451"/>
                  </a:lnTo>
                  <a:lnTo>
                    <a:pt x="1374" y="458"/>
                  </a:lnTo>
                  <a:lnTo>
                    <a:pt x="1372" y="466"/>
                  </a:lnTo>
                  <a:lnTo>
                    <a:pt x="1369" y="475"/>
                  </a:lnTo>
                  <a:lnTo>
                    <a:pt x="1367" y="483"/>
                  </a:lnTo>
                  <a:lnTo>
                    <a:pt x="1374" y="485"/>
                  </a:lnTo>
                  <a:lnTo>
                    <a:pt x="1384" y="485"/>
                  </a:lnTo>
                  <a:lnTo>
                    <a:pt x="1391" y="485"/>
                  </a:lnTo>
                  <a:lnTo>
                    <a:pt x="1398" y="485"/>
                  </a:lnTo>
                  <a:lnTo>
                    <a:pt x="1401" y="480"/>
                  </a:lnTo>
                  <a:lnTo>
                    <a:pt x="1406" y="473"/>
                  </a:lnTo>
                  <a:lnTo>
                    <a:pt x="1408" y="468"/>
                  </a:lnTo>
                  <a:lnTo>
                    <a:pt x="1411" y="461"/>
                  </a:lnTo>
                  <a:lnTo>
                    <a:pt x="1413" y="463"/>
                  </a:lnTo>
                  <a:lnTo>
                    <a:pt x="1415" y="463"/>
                  </a:lnTo>
                  <a:lnTo>
                    <a:pt x="1418" y="463"/>
                  </a:lnTo>
                  <a:lnTo>
                    <a:pt x="1420" y="466"/>
                  </a:lnTo>
                  <a:lnTo>
                    <a:pt x="1418" y="473"/>
                  </a:lnTo>
                  <a:lnTo>
                    <a:pt x="1418" y="480"/>
                  </a:lnTo>
                  <a:lnTo>
                    <a:pt x="1415" y="488"/>
                  </a:lnTo>
                  <a:lnTo>
                    <a:pt x="1413" y="495"/>
                  </a:lnTo>
                  <a:lnTo>
                    <a:pt x="1420" y="497"/>
                  </a:lnTo>
                  <a:lnTo>
                    <a:pt x="1428" y="497"/>
                  </a:lnTo>
                  <a:lnTo>
                    <a:pt x="1435" y="497"/>
                  </a:lnTo>
                  <a:lnTo>
                    <a:pt x="1442" y="500"/>
                  </a:lnTo>
                  <a:lnTo>
                    <a:pt x="1447" y="495"/>
                  </a:lnTo>
                  <a:lnTo>
                    <a:pt x="1450" y="488"/>
                  </a:lnTo>
                  <a:lnTo>
                    <a:pt x="1454" y="480"/>
                  </a:lnTo>
                  <a:lnTo>
                    <a:pt x="1457" y="473"/>
                  </a:lnTo>
                  <a:lnTo>
                    <a:pt x="1459" y="475"/>
                  </a:lnTo>
                  <a:lnTo>
                    <a:pt x="1459" y="478"/>
                  </a:lnTo>
                  <a:lnTo>
                    <a:pt x="1457" y="483"/>
                  </a:lnTo>
                  <a:lnTo>
                    <a:pt x="1457" y="490"/>
                  </a:lnTo>
                  <a:lnTo>
                    <a:pt x="1454" y="497"/>
                  </a:lnTo>
                  <a:lnTo>
                    <a:pt x="1454" y="505"/>
                  </a:lnTo>
                  <a:lnTo>
                    <a:pt x="1462" y="510"/>
                  </a:lnTo>
                  <a:lnTo>
                    <a:pt x="1469" y="514"/>
                  </a:lnTo>
                  <a:lnTo>
                    <a:pt x="1479" y="519"/>
                  </a:lnTo>
                  <a:lnTo>
                    <a:pt x="1489" y="522"/>
                  </a:lnTo>
                  <a:lnTo>
                    <a:pt x="1494" y="510"/>
                  </a:lnTo>
                  <a:lnTo>
                    <a:pt x="1496" y="502"/>
                  </a:lnTo>
                  <a:lnTo>
                    <a:pt x="1498" y="497"/>
                  </a:lnTo>
                  <a:lnTo>
                    <a:pt x="1503" y="495"/>
                  </a:lnTo>
                  <a:lnTo>
                    <a:pt x="1506" y="497"/>
                  </a:lnTo>
                  <a:lnTo>
                    <a:pt x="1506" y="507"/>
                  </a:lnTo>
                  <a:lnTo>
                    <a:pt x="1503" y="514"/>
                  </a:lnTo>
                  <a:lnTo>
                    <a:pt x="1501" y="524"/>
                  </a:lnTo>
                  <a:lnTo>
                    <a:pt x="1501" y="534"/>
                  </a:lnTo>
                  <a:lnTo>
                    <a:pt x="1506" y="539"/>
                  </a:lnTo>
                  <a:lnTo>
                    <a:pt x="1511" y="541"/>
                  </a:lnTo>
                  <a:lnTo>
                    <a:pt x="1515" y="541"/>
                  </a:lnTo>
                  <a:lnTo>
                    <a:pt x="1523" y="544"/>
                  </a:lnTo>
                  <a:lnTo>
                    <a:pt x="1528" y="536"/>
                  </a:lnTo>
                  <a:lnTo>
                    <a:pt x="1530" y="527"/>
                  </a:lnTo>
                  <a:lnTo>
                    <a:pt x="1535" y="517"/>
                  </a:lnTo>
                  <a:lnTo>
                    <a:pt x="1537" y="507"/>
                  </a:lnTo>
                  <a:lnTo>
                    <a:pt x="1537" y="517"/>
                  </a:lnTo>
                  <a:lnTo>
                    <a:pt x="1537" y="529"/>
                  </a:lnTo>
                  <a:lnTo>
                    <a:pt x="1535" y="541"/>
                  </a:lnTo>
                  <a:lnTo>
                    <a:pt x="1533" y="553"/>
                  </a:lnTo>
                  <a:lnTo>
                    <a:pt x="1537" y="556"/>
                  </a:lnTo>
                  <a:lnTo>
                    <a:pt x="1540" y="556"/>
                  </a:lnTo>
                  <a:lnTo>
                    <a:pt x="1545" y="556"/>
                  </a:lnTo>
                  <a:lnTo>
                    <a:pt x="1547" y="553"/>
                  </a:lnTo>
                  <a:lnTo>
                    <a:pt x="1552" y="549"/>
                  </a:lnTo>
                  <a:lnTo>
                    <a:pt x="1557" y="541"/>
                  </a:lnTo>
                  <a:lnTo>
                    <a:pt x="1562" y="529"/>
                  </a:lnTo>
                  <a:lnTo>
                    <a:pt x="1572" y="507"/>
                  </a:lnTo>
                  <a:lnTo>
                    <a:pt x="1574" y="507"/>
                  </a:lnTo>
                  <a:lnTo>
                    <a:pt x="1576" y="510"/>
                  </a:lnTo>
                  <a:lnTo>
                    <a:pt x="1574" y="519"/>
                  </a:lnTo>
                  <a:lnTo>
                    <a:pt x="1572" y="532"/>
                  </a:lnTo>
                  <a:lnTo>
                    <a:pt x="1567" y="544"/>
                  </a:lnTo>
                  <a:lnTo>
                    <a:pt x="1564" y="556"/>
                  </a:lnTo>
                  <a:lnTo>
                    <a:pt x="1581" y="551"/>
                  </a:lnTo>
                  <a:lnTo>
                    <a:pt x="1591" y="539"/>
                  </a:lnTo>
                  <a:lnTo>
                    <a:pt x="1596" y="527"/>
                  </a:lnTo>
                  <a:lnTo>
                    <a:pt x="1603" y="517"/>
                  </a:lnTo>
                  <a:lnTo>
                    <a:pt x="1603" y="522"/>
                  </a:lnTo>
                  <a:lnTo>
                    <a:pt x="1603" y="527"/>
                  </a:lnTo>
                  <a:lnTo>
                    <a:pt x="1603" y="534"/>
                  </a:lnTo>
                  <a:lnTo>
                    <a:pt x="1601" y="546"/>
                  </a:lnTo>
                  <a:lnTo>
                    <a:pt x="1620" y="539"/>
                  </a:lnTo>
                  <a:lnTo>
                    <a:pt x="1640" y="524"/>
                  </a:lnTo>
                  <a:lnTo>
                    <a:pt x="1655" y="505"/>
                  </a:lnTo>
                  <a:lnTo>
                    <a:pt x="1662" y="485"/>
                  </a:lnTo>
                  <a:lnTo>
                    <a:pt x="1620" y="475"/>
                  </a:lnTo>
                  <a:lnTo>
                    <a:pt x="1579" y="468"/>
                  </a:lnTo>
                  <a:lnTo>
                    <a:pt x="1537" y="458"/>
                  </a:lnTo>
                  <a:lnTo>
                    <a:pt x="1498" y="449"/>
                  </a:lnTo>
                  <a:lnTo>
                    <a:pt x="1457" y="441"/>
                  </a:lnTo>
                  <a:lnTo>
                    <a:pt x="1418" y="432"/>
                  </a:lnTo>
                  <a:lnTo>
                    <a:pt x="1381" y="419"/>
                  </a:lnTo>
                  <a:lnTo>
                    <a:pt x="1342" y="410"/>
                  </a:lnTo>
                  <a:lnTo>
                    <a:pt x="1303" y="397"/>
                  </a:lnTo>
                  <a:lnTo>
                    <a:pt x="1267" y="383"/>
                  </a:lnTo>
                  <a:lnTo>
                    <a:pt x="1230" y="371"/>
                  </a:lnTo>
                  <a:lnTo>
                    <a:pt x="1191" y="356"/>
                  </a:lnTo>
                  <a:lnTo>
                    <a:pt x="1154" y="339"/>
                  </a:lnTo>
                  <a:lnTo>
                    <a:pt x="1118" y="322"/>
                  </a:lnTo>
                  <a:lnTo>
                    <a:pt x="1079" y="302"/>
                  </a:lnTo>
                  <a:lnTo>
                    <a:pt x="1042" y="283"/>
                  </a:lnTo>
                  <a:lnTo>
                    <a:pt x="981" y="266"/>
                  </a:lnTo>
                  <a:lnTo>
                    <a:pt x="920" y="246"/>
                  </a:lnTo>
                  <a:lnTo>
                    <a:pt x="857" y="229"/>
                  </a:lnTo>
                  <a:lnTo>
                    <a:pt x="796" y="212"/>
                  </a:lnTo>
                  <a:lnTo>
                    <a:pt x="735" y="195"/>
                  </a:lnTo>
                  <a:lnTo>
                    <a:pt x="676" y="175"/>
                  </a:lnTo>
                  <a:lnTo>
                    <a:pt x="615" y="158"/>
                  </a:lnTo>
                  <a:lnTo>
                    <a:pt x="554" y="141"/>
                  </a:lnTo>
                  <a:lnTo>
                    <a:pt x="493" y="124"/>
                  </a:lnTo>
                  <a:lnTo>
                    <a:pt x="432" y="107"/>
                  </a:lnTo>
                  <a:lnTo>
                    <a:pt x="374" y="88"/>
                  </a:lnTo>
                  <a:lnTo>
                    <a:pt x="313" y="71"/>
                  </a:lnTo>
                  <a:lnTo>
                    <a:pt x="252" y="53"/>
                  </a:lnTo>
                  <a:lnTo>
                    <a:pt x="191" y="36"/>
                  </a:lnTo>
                  <a:lnTo>
                    <a:pt x="132" y="17"/>
                  </a:lnTo>
                  <a:lnTo>
                    <a:pt x="71" y="0"/>
                  </a:lnTo>
                  <a:lnTo>
                    <a:pt x="56" y="22"/>
                  </a:lnTo>
                  <a:lnTo>
                    <a:pt x="34" y="53"/>
                  </a:lnTo>
                  <a:lnTo>
                    <a:pt x="15" y="8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0" name="Freeform 17"/>
            <p:cNvSpPr>
              <a:spLocks/>
            </p:cNvSpPr>
            <p:nvPr/>
          </p:nvSpPr>
          <p:spPr bwMode="auto">
            <a:xfrm>
              <a:off x="3935" y="3065"/>
              <a:ext cx="1010" cy="349"/>
            </a:xfrm>
            <a:custGeom>
              <a:avLst/>
              <a:gdLst>
                <a:gd name="T0" fmla="*/ 273 w 1010"/>
                <a:gd name="T1" fmla="*/ 247 h 349"/>
                <a:gd name="T2" fmla="*/ 105 w 1010"/>
                <a:gd name="T3" fmla="*/ 183 h 349"/>
                <a:gd name="T4" fmla="*/ 7 w 1010"/>
                <a:gd name="T5" fmla="*/ 130 h 349"/>
                <a:gd name="T6" fmla="*/ 27 w 1010"/>
                <a:gd name="T7" fmla="*/ 125 h 349"/>
                <a:gd name="T8" fmla="*/ 71 w 1010"/>
                <a:gd name="T9" fmla="*/ 144 h 349"/>
                <a:gd name="T10" fmla="*/ 39 w 1010"/>
                <a:gd name="T11" fmla="*/ 120 h 349"/>
                <a:gd name="T12" fmla="*/ 10 w 1010"/>
                <a:gd name="T13" fmla="*/ 100 h 349"/>
                <a:gd name="T14" fmla="*/ 5 w 1010"/>
                <a:gd name="T15" fmla="*/ 83 h 349"/>
                <a:gd name="T16" fmla="*/ 54 w 1010"/>
                <a:gd name="T17" fmla="*/ 100 h 349"/>
                <a:gd name="T18" fmla="*/ 122 w 1010"/>
                <a:gd name="T19" fmla="*/ 127 h 349"/>
                <a:gd name="T20" fmla="*/ 88 w 1010"/>
                <a:gd name="T21" fmla="*/ 105 h 349"/>
                <a:gd name="T22" fmla="*/ 19 w 1010"/>
                <a:gd name="T23" fmla="*/ 73 h 349"/>
                <a:gd name="T24" fmla="*/ 7 w 1010"/>
                <a:gd name="T25" fmla="*/ 47 h 349"/>
                <a:gd name="T26" fmla="*/ 39 w 1010"/>
                <a:gd name="T27" fmla="*/ 56 h 349"/>
                <a:gd name="T28" fmla="*/ 88 w 1010"/>
                <a:gd name="T29" fmla="*/ 76 h 349"/>
                <a:gd name="T30" fmla="*/ 46 w 1010"/>
                <a:gd name="T31" fmla="*/ 49 h 349"/>
                <a:gd name="T32" fmla="*/ 19 w 1010"/>
                <a:gd name="T33" fmla="*/ 34 h 349"/>
                <a:gd name="T34" fmla="*/ 10 w 1010"/>
                <a:gd name="T35" fmla="*/ 12 h 349"/>
                <a:gd name="T36" fmla="*/ 58 w 1010"/>
                <a:gd name="T37" fmla="*/ 30 h 349"/>
                <a:gd name="T38" fmla="*/ 134 w 1010"/>
                <a:gd name="T39" fmla="*/ 64 h 349"/>
                <a:gd name="T40" fmla="*/ 105 w 1010"/>
                <a:gd name="T41" fmla="*/ 44 h 349"/>
                <a:gd name="T42" fmla="*/ 49 w 1010"/>
                <a:gd name="T43" fmla="*/ 15 h 349"/>
                <a:gd name="T44" fmla="*/ 36 w 1010"/>
                <a:gd name="T45" fmla="*/ 3 h 349"/>
                <a:gd name="T46" fmla="*/ 97 w 1010"/>
                <a:gd name="T47" fmla="*/ 20 h 349"/>
                <a:gd name="T48" fmla="*/ 219 w 1010"/>
                <a:gd name="T49" fmla="*/ 64 h 349"/>
                <a:gd name="T50" fmla="*/ 366 w 1010"/>
                <a:gd name="T51" fmla="*/ 105 h 349"/>
                <a:gd name="T52" fmla="*/ 520 w 1010"/>
                <a:gd name="T53" fmla="*/ 144 h 349"/>
                <a:gd name="T54" fmla="*/ 676 w 1010"/>
                <a:gd name="T55" fmla="*/ 176 h 349"/>
                <a:gd name="T56" fmla="*/ 834 w 1010"/>
                <a:gd name="T57" fmla="*/ 200 h 349"/>
                <a:gd name="T58" fmla="*/ 903 w 1010"/>
                <a:gd name="T59" fmla="*/ 205 h 349"/>
                <a:gd name="T60" fmla="*/ 942 w 1010"/>
                <a:gd name="T61" fmla="*/ 212 h 349"/>
                <a:gd name="T62" fmla="*/ 934 w 1010"/>
                <a:gd name="T63" fmla="*/ 220 h 349"/>
                <a:gd name="T64" fmla="*/ 951 w 1010"/>
                <a:gd name="T65" fmla="*/ 227 h 349"/>
                <a:gd name="T66" fmla="*/ 995 w 1010"/>
                <a:gd name="T67" fmla="*/ 237 h 349"/>
                <a:gd name="T68" fmla="*/ 949 w 1010"/>
                <a:gd name="T69" fmla="*/ 251 h 349"/>
                <a:gd name="T70" fmla="*/ 859 w 1010"/>
                <a:gd name="T71" fmla="*/ 254 h 349"/>
                <a:gd name="T72" fmla="*/ 903 w 1010"/>
                <a:gd name="T73" fmla="*/ 259 h 349"/>
                <a:gd name="T74" fmla="*/ 988 w 1010"/>
                <a:gd name="T75" fmla="*/ 259 h 349"/>
                <a:gd name="T76" fmla="*/ 1005 w 1010"/>
                <a:gd name="T77" fmla="*/ 278 h 349"/>
                <a:gd name="T78" fmla="*/ 961 w 1010"/>
                <a:gd name="T79" fmla="*/ 288 h 349"/>
                <a:gd name="T80" fmla="*/ 900 w 1010"/>
                <a:gd name="T81" fmla="*/ 288 h 349"/>
                <a:gd name="T82" fmla="*/ 929 w 1010"/>
                <a:gd name="T83" fmla="*/ 293 h 349"/>
                <a:gd name="T84" fmla="*/ 988 w 1010"/>
                <a:gd name="T85" fmla="*/ 298 h 349"/>
                <a:gd name="T86" fmla="*/ 998 w 1010"/>
                <a:gd name="T87" fmla="*/ 305 h 349"/>
                <a:gd name="T88" fmla="*/ 951 w 1010"/>
                <a:gd name="T89" fmla="*/ 315 h 349"/>
                <a:gd name="T90" fmla="*/ 886 w 1010"/>
                <a:gd name="T91" fmla="*/ 317 h 349"/>
                <a:gd name="T92" fmla="*/ 915 w 1010"/>
                <a:gd name="T93" fmla="*/ 325 h 349"/>
                <a:gd name="T94" fmla="*/ 981 w 1010"/>
                <a:gd name="T95" fmla="*/ 322 h 349"/>
                <a:gd name="T96" fmla="*/ 890 w 1010"/>
                <a:gd name="T97" fmla="*/ 349 h 349"/>
                <a:gd name="T98" fmla="*/ 668 w 1010"/>
                <a:gd name="T99" fmla="*/ 334 h 349"/>
                <a:gd name="T100" fmla="*/ 551 w 1010"/>
                <a:gd name="T101" fmla="*/ 317 h 349"/>
                <a:gd name="T102" fmla="*/ 434 w 1010"/>
                <a:gd name="T103" fmla="*/ 293 h 3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0"/>
                <a:gd name="T157" fmla="*/ 0 h 349"/>
                <a:gd name="T158" fmla="*/ 1010 w 1010"/>
                <a:gd name="T159" fmla="*/ 349 h 3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0" h="349">
                  <a:moveTo>
                    <a:pt x="405" y="286"/>
                  </a:moveTo>
                  <a:lnTo>
                    <a:pt x="359" y="273"/>
                  </a:lnTo>
                  <a:lnTo>
                    <a:pt x="315" y="261"/>
                  </a:lnTo>
                  <a:lnTo>
                    <a:pt x="273" y="247"/>
                  </a:lnTo>
                  <a:lnTo>
                    <a:pt x="229" y="232"/>
                  </a:lnTo>
                  <a:lnTo>
                    <a:pt x="188" y="217"/>
                  </a:lnTo>
                  <a:lnTo>
                    <a:pt x="146" y="200"/>
                  </a:lnTo>
                  <a:lnTo>
                    <a:pt x="105" y="183"/>
                  </a:lnTo>
                  <a:lnTo>
                    <a:pt x="63" y="166"/>
                  </a:lnTo>
                  <a:lnTo>
                    <a:pt x="39" y="151"/>
                  </a:lnTo>
                  <a:lnTo>
                    <a:pt x="22" y="142"/>
                  </a:lnTo>
                  <a:lnTo>
                    <a:pt x="7" y="130"/>
                  </a:lnTo>
                  <a:lnTo>
                    <a:pt x="0" y="110"/>
                  </a:lnTo>
                  <a:lnTo>
                    <a:pt x="10" y="115"/>
                  </a:lnTo>
                  <a:lnTo>
                    <a:pt x="17" y="120"/>
                  </a:lnTo>
                  <a:lnTo>
                    <a:pt x="27" y="125"/>
                  </a:lnTo>
                  <a:lnTo>
                    <a:pt x="39" y="130"/>
                  </a:lnTo>
                  <a:lnTo>
                    <a:pt x="49" y="137"/>
                  </a:lnTo>
                  <a:lnTo>
                    <a:pt x="58" y="139"/>
                  </a:lnTo>
                  <a:lnTo>
                    <a:pt x="71" y="144"/>
                  </a:lnTo>
                  <a:lnTo>
                    <a:pt x="83" y="144"/>
                  </a:lnTo>
                  <a:lnTo>
                    <a:pt x="63" y="134"/>
                  </a:lnTo>
                  <a:lnTo>
                    <a:pt x="51" y="125"/>
                  </a:lnTo>
                  <a:lnTo>
                    <a:pt x="39" y="120"/>
                  </a:lnTo>
                  <a:lnTo>
                    <a:pt x="32" y="115"/>
                  </a:lnTo>
                  <a:lnTo>
                    <a:pt x="24" y="110"/>
                  </a:lnTo>
                  <a:lnTo>
                    <a:pt x="17" y="105"/>
                  </a:lnTo>
                  <a:lnTo>
                    <a:pt x="10" y="100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5" y="86"/>
                  </a:lnTo>
                  <a:lnTo>
                    <a:pt x="5" y="83"/>
                  </a:lnTo>
                  <a:lnTo>
                    <a:pt x="5" y="78"/>
                  </a:lnTo>
                  <a:lnTo>
                    <a:pt x="19" y="86"/>
                  </a:lnTo>
                  <a:lnTo>
                    <a:pt x="36" y="93"/>
                  </a:lnTo>
                  <a:lnTo>
                    <a:pt x="54" y="100"/>
                  </a:lnTo>
                  <a:lnTo>
                    <a:pt x="71" y="108"/>
                  </a:lnTo>
                  <a:lnTo>
                    <a:pt x="88" y="115"/>
                  </a:lnTo>
                  <a:lnTo>
                    <a:pt x="105" y="122"/>
                  </a:lnTo>
                  <a:lnTo>
                    <a:pt x="122" y="127"/>
                  </a:lnTo>
                  <a:lnTo>
                    <a:pt x="139" y="134"/>
                  </a:lnTo>
                  <a:lnTo>
                    <a:pt x="122" y="125"/>
                  </a:lnTo>
                  <a:lnTo>
                    <a:pt x="105" y="115"/>
                  </a:lnTo>
                  <a:lnTo>
                    <a:pt x="88" y="105"/>
                  </a:lnTo>
                  <a:lnTo>
                    <a:pt x="71" y="98"/>
                  </a:lnTo>
                  <a:lnTo>
                    <a:pt x="54" y="91"/>
                  </a:lnTo>
                  <a:lnTo>
                    <a:pt x="36" y="81"/>
                  </a:lnTo>
                  <a:lnTo>
                    <a:pt x="19" y="73"/>
                  </a:lnTo>
                  <a:lnTo>
                    <a:pt x="5" y="64"/>
                  </a:lnTo>
                  <a:lnTo>
                    <a:pt x="5" y="59"/>
                  </a:lnTo>
                  <a:lnTo>
                    <a:pt x="7" y="52"/>
                  </a:lnTo>
                  <a:lnTo>
                    <a:pt x="7" y="47"/>
                  </a:lnTo>
                  <a:lnTo>
                    <a:pt x="7" y="42"/>
                  </a:lnTo>
                  <a:lnTo>
                    <a:pt x="17" y="47"/>
                  </a:lnTo>
                  <a:lnTo>
                    <a:pt x="27" y="52"/>
                  </a:lnTo>
                  <a:lnTo>
                    <a:pt x="39" y="56"/>
                  </a:lnTo>
                  <a:lnTo>
                    <a:pt x="51" y="61"/>
                  </a:lnTo>
                  <a:lnTo>
                    <a:pt x="63" y="69"/>
                  </a:lnTo>
                  <a:lnTo>
                    <a:pt x="76" y="71"/>
                  </a:lnTo>
                  <a:lnTo>
                    <a:pt x="88" y="76"/>
                  </a:lnTo>
                  <a:lnTo>
                    <a:pt x="100" y="76"/>
                  </a:lnTo>
                  <a:lnTo>
                    <a:pt x="78" y="64"/>
                  </a:lnTo>
                  <a:lnTo>
                    <a:pt x="61" y="56"/>
                  </a:lnTo>
                  <a:lnTo>
                    <a:pt x="46" y="49"/>
                  </a:lnTo>
                  <a:lnTo>
                    <a:pt x="39" y="44"/>
                  </a:lnTo>
                  <a:lnTo>
                    <a:pt x="32" y="42"/>
                  </a:lnTo>
                  <a:lnTo>
                    <a:pt x="24" y="37"/>
                  </a:lnTo>
                  <a:lnTo>
                    <a:pt x="19" y="34"/>
                  </a:lnTo>
                  <a:lnTo>
                    <a:pt x="12" y="30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12"/>
                  </a:lnTo>
                  <a:lnTo>
                    <a:pt x="12" y="3"/>
                  </a:lnTo>
                  <a:lnTo>
                    <a:pt x="24" y="10"/>
                  </a:lnTo>
                  <a:lnTo>
                    <a:pt x="41" y="17"/>
                  </a:lnTo>
                  <a:lnTo>
                    <a:pt x="58" y="30"/>
                  </a:lnTo>
                  <a:lnTo>
                    <a:pt x="78" y="39"/>
                  </a:lnTo>
                  <a:lnTo>
                    <a:pt x="97" y="49"/>
                  </a:lnTo>
                  <a:lnTo>
                    <a:pt x="117" y="56"/>
                  </a:lnTo>
                  <a:lnTo>
                    <a:pt x="134" y="64"/>
                  </a:lnTo>
                  <a:lnTo>
                    <a:pt x="149" y="66"/>
                  </a:lnTo>
                  <a:lnTo>
                    <a:pt x="134" y="59"/>
                  </a:lnTo>
                  <a:lnTo>
                    <a:pt x="119" y="52"/>
                  </a:lnTo>
                  <a:lnTo>
                    <a:pt x="105" y="44"/>
                  </a:lnTo>
                  <a:lnTo>
                    <a:pt x="93" y="37"/>
                  </a:lnTo>
                  <a:lnTo>
                    <a:pt x="78" y="30"/>
                  </a:lnTo>
                  <a:lnTo>
                    <a:pt x="63" y="22"/>
                  </a:lnTo>
                  <a:lnTo>
                    <a:pt x="49" y="15"/>
                  </a:lnTo>
                  <a:lnTo>
                    <a:pt x="34" y="8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51" y="5"/>
                  </a:lnTo>
                  <a:lnTo>
                    <a:pt x="71" y="12"/>
                  </a:lnTo>
                  <a:lnTo>
                    <a:pt x="97" y="20"/>
                  </a:lnTo>
                  <a:lnTo>
                    <a:pt x="124" y="30"/>
                  </a:lnTo>
                  <a:lnTo>
                    <a:pt x="156" y="42"/>
                  </a:lnTo>
                  <a:lnTo>
                    <a:pt x="188" y="54"/>
                  </a:lnTo>
                  <a:lnTo>
                    <a:pt x="219" y="64"/>
                  </a:lnTo>
                  <a:lnTo>
                    <a:pt x="251" y="73"/>
                  </a:lnTo>
                  <a:lnTo>
                    <a:pt x="290" y="83"/>
                  </a:lnTo>
                  <a:lnTo>
                    <a:pt x="329" y="95"/>
                  </a:lnTo>
                  <a:lnTo>
                    <a:pt x="366" y="105"/>
                  </a:lnTo>
                  <a:lnTo>
                    <a:pt x="405" y="115"/>
                  </a:lnTo>
                  <a:lnTo>
                    <a:pt x="444" y="125"/>
                  </a:lnTo>
                  <a:lnTo>
                    <a:pt x="483" y="134"/>
                  </a:lnTo>
                  <a:lnTo>
                    <a:pt x="520" y="144"/>
                  </a:lnTo>
                  <a:lnTo>
                    <a:pt x="559" y="151"/>
                  </a:lnTo>
                  <a:lnTo>
                    <a:pt x="598" y="161"/>
                  </a:lnTo>
                  <a:lnTo>
                    <a:pt x="637" y="169"/>
                  </a:lnTo>
                  <a:lnTo>
                    <a:pt x="676" y="176"/>
                  </a:lnTo>
                  <a:lnTo>
                    <a:pt x="715" y="183"/>
                  </a:lnTo>
                  <a:lnTo>
                    <a:pt x="754" y="188"/>
                  </a:lnTo>
                  <a:lnTo>
                    <a:pt x="795" y="195"/>
                  </a:lnTo>
                  <a:lnTo>
                    <a:pt x="834" y="200"/>
                  </a:lnTo>
                  <a:lnTo>
                    <a:pt x="876" y="205"/>
                  </a:lnTo>
                  <a:lnTo>
                    <a:pt x="883" y="205"/>
                  </a:lnTo>
                  <a:lnTo>
                    <a:pt x="893" y="205"/>
                  </a:lnTo>
                  <a:lnTo>
                    <a:pt x="903" y="205"/>
                  </a:lnTo>
                  <a:lnTo>
                    <a:pt x="912" y="208"/>
                  </a:lnTo>
                  <a:lnTo>
                    <a:pt x="922" y="208"/>
                  </a:lnTo>
                  <a:lnTo>
                    <a:pt x="932" y="210"/>
                  </a:lnTo>
                  <a:lnTo>
                    <a:pt x="942" y="212"/>
                  </a:lnTo>
                  <a:lnTo>
                    <a:pt x="951" y="217"/>
                  </a:lnTo>
                  <a:lnTo>
                    <a:pt x="947" y="220"/>
                  </a:lnTo>
                  <a:lnTo>
                    <a:pt x="942" y="220"/>
                  </a:lnTo>
                  <a:lnTo>
                    <a:pt x="934" y="220"/>
                  </a:lnTo>
                  <a:lnTo>
                    <a:pt x="920" y="222"/>
                  </a:lnTo>
                  <a:lnTo>
                    <a:pt x="929" y="225"/>
                  </a:lnTo>
                  <a:lnTo>
                    <a:pt x="939" y="227"/>
                  </a:lnTo>
                  <a:lnTo>
                    <a:pt x="951" y="227"/>
                  </a:lnTo>
                  <a:lnTo>
                    <a:pt x="961" y="230"/>
                  </a:lnTo>
                  <a:lnTo>
                    <a:pt x="973" y="230"/>
                  </a:lnTo>
                  <a:lnTo>
                    <a:pt x="983" y="232"/>
                  </a:lnTo>
                  <a:lnTo>
                    <a:pt x="995" y="237"/>
                  </a:lnTo>
                  <a:lnTo>
                    <a:pt x="1008" y="242"/>
                  </a:lnTo>
                  <a:lnTo>
                    <a:pt x="993" y="247"/>
                  </a:lnTo>
                  <a:lnTo>
                    <a:pt x="971" y="249"/>
                  </a:lnTo>
                  <a:lnTo>
                    <a:pt x="949" y="251"/>
                  </a:lnTo>
                  <a:lnTo>
                    <a:pt x="925" y="254"/>
                  </a:lnTo>
                  <a:lnTo>
                    <a:pt x="900" y="254"/>
                  </a:lnTo>
                  <a:lnTo>
                    <a:pt x="878" y="254"/>
                  </a:lnTo>
                  <a:lnTo>
                    <a:pt x="859" y="254"/>
                  </a:lnTo>
                  <a:lnTo>
                    <a:pt x="844" y="251"/>
                  </a:lnTo>
                  <a:lnTo>
                    <a:pt x="864" y="256"/>
                  </a:lnTo>
                  <a:lnTo>
                    <a:pt x="883" y="259"/>
                  </a:lnTo>
                  <a:lnTo>
                    <a:pt x="903" y="259"/>
                  </a:lnTo>
                  <a:lnTo>
                    <a:pt x="925" y="259"/>
                  </a:lnTo>
                  <a:lnTo>
                    <a:pt x="947" y="259"/>
                  </a:lnTo>
                  <a:lnTo>
                    <a:pt x="966" y="259"/>
                  </a:lnTo>
                  <a:lnTo>
                    <a:pt x="988" y="259"/>
                  </a:lnTo>
                  <a:lnTo>
                    <a:pt x="1010" y="259"/>
                  </a:lnTo>
                  <a:lnTo>
                    <a:pt x="1008" y="269"/>
                  </a:lnTo>
                  <a:lnTo>
                    <a:pt x="1008" y="273"/>
                  </a:lnTo>
                  <a:lnTo>
                    <a:pt x="1005" y="278"/>
                  </a:lnTo>
                  <a:lnTo>
                    <a:pt x="1003" y="283"/>
                  </a:lnTo>
                  <a:lnTo>
                    <a:pt x="990" y="286"/>
                  </a:lnTo>
                  <a:lnTo>
                    <a:pt x="976" y="286"/>
                  </a:lnTo>
                  <a:lnTo>
                    <a:pt x="961" y="288"/>
                  </a:lnTo>
                  <a:lnTo>
                    <a:pt x="947" y="288"/>
                  </a:lnTo>
                  <a:lnTo>
                    <a:pt x="932" y="288"/>
                  </a:lnTo>
                  <a:lnTo>
                    <a:pt x="917" y="288"/>
                  </a:lnTo>
                  <a:lnTo>
                    <a:pt x="900" y="288"/>
                  </a:lnTo>
                  <a:lnTo>
                    <a:pt x="886" y="288"/>
                  </a:lnTo>
                  <a:lnTo>
                    <a:pt x="900" y="291"/>
                  </a:lnTo>
                  <a:lnTo>
                    <a:pt x="915" y="293"/>
                  </a:lnTo>
                  <a:lnTo>
                    <a:pt x="929" y="293"/>
                  </a:lnTo>
                  <a:lnTo>
                    <a:pt x="944" y="295"/>
                  </a:lnTo>
                  <a:lnTo>
                    <a:pt x="959" y="295"/>
                  </a:lnTo>
                  <a:lnTo>
                    <a:pt x="973" y="298"/>
                  </a:lnTo>
                  <a:lnTo>
                    <a:pt x="988" y="298"/>
                  </a:lnTo>
                  <a:lnTo>
                    <a:pt x="1003" y="300"/>
                  </a:lnTo>
                  <a:lnTo>
                    <a:pt x="1003" y="303"/>
                  </a:lnTo>
                  <a:lnTo>
                    <a:pt x="1000" y="303"/>
                  </a:lnTo>
                  <a:lnTo>
                    <a:pt x="998" y="305"/>
                  </a:lnTo>
                  <a:lnTo>
                    <a:pt x="998" y="308"/>
                  </a:lnTo>
                  <a:lnTo>
                    <a:pt x="983" y="312"/>
                  </a:lnTo>
                  <a:lnTo>
                    <a:pt x="969" y="315"/>
                  </a:lnTo>
                  <a:lnTo>
                    <a:pt x="951" y="315"/>
                  </a:lnTo>
                  <a:lnTo>
                    <a:pt x="934" y="317"/>
                  </a:lnTo>
                  <a:lnTo>
                    <a:pt x="917" y="317"/>
                  </a:lnTo>
                  <a:lnTo>
                    <a:pt x="900" y="317"/>
                  </a:lnTo>
                  <a:lnTo>
                    <a:pt x="886" y="317"/>
                  </a:lnTo>
                  <a:lnTo>
                    <a:pt x="871" y="317"/>
                  </a:lnTo>
                  <a:lnTo>
                    <a:pt x="883" y="322"/>
                  </a:lnTo>
                  <a:lnTo>
                    <a:pt x="898" y="325"/>
                  </a:lnTo>
                  <a:lnTo>
                    <a:pt x="915" y="325"/>
                  </a:lnTo>
                  <a:lnTo>
                    <a:pt x="932" y="322"/>
                  </a:lnTo>
                  <a:lnTo>
                    <a:pt x="949" y="322"/>
                  </a:lnTo>
                  <a:lnTo>
                    <a:pt x="966" y="322"/>
                  </a:lnTo>
                  <a:lnTo>
                    <a:pt x="981" y="322"/>
                  </a:lnTo>
                  <a:lnTo>
                    <a:pt x="993" y="327"/>
                  </a:lnTo>
                  <a:lnTo>
                    <a:pt x="978" y="339"/>
                  </a:lnTo>
                  <a:lnTo>
                    <a:pt x="942" y="347"/>
                  </a:lnTo>
                  <a:lnTo>
                    <a:pt x="890" y="349"/>
                  </a:lnTo>
                  <a:lnTo>
                    <a:pt x="832" y="347"/>
                  </a:lnTo>
                  <a:lnTo>
                    <a:pt x="768" y="344"/>
                  </a:lnTo>
                  <a:lnTo>
                    <a:pt x="712" y="339"/>
                  </a:lnTo>
                  <a:lnTo>
                    <a:pt x="668" y="334"/>
                  </a:lnTo>
                  <a:lnTo>
                    <a:pt x="639" y="332"/>
                  </a:lnTo>
                  <a:lnTo>
                    <a:pt x="610" y="327"/>
                  </a:lnTo>
                  <a:lnTo>
                    <a:pt x="581" y="322"/>
                  </a:lnTo>
                  <a:lnTo>
                    <a:pt x="551" y="317"/>
                  </a:lnTo>
                  <a:lnTo>
                    <a:pt x="522" y="310"/>
                  </a:lnTo>
                  <a:lnTo>
                    <a:pt x="493" y="305"/>
                  </a:lnTo>
                  <a:lnTo>
                    <a:pt x="463" y="298"/>
                  </a:lnTo>
                  <a:lnTo>
                    <a:pt x="434" y="293"/>
                  </a:lnTo>
                  <a:lnTo>
                    <a:pt x="405" y="286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1" name="Freeform 18"/>
            <p:cNvSpPr>
              <a:spLocks/>
            </p:cNvSpPr>
            <p:nvPr/>
          </p:nvSpPr>
          <p:spPr bwMode="auto">
            <a:xfrm>
              <a:off x="4106" y="3243"/>
              <a:ext cx="19" cy="13"/>
            </a:xfrm>
            <a:custGeom>
              <a:avLst/>
              <a:gdLst>
                <a:gd name="T0" fmla="*/ 9 w 19"/>
                <a:gd name="T1" fmla="*/ 13 h 13"/>
                <a:gd name="T2" fmla="*/ 7 w 19"/>
                <a:gd name="T3" fmla="*/ 10 h 13"/>
                <a:gd name="T4" fmla="*/ 5 w 19"/>
                <a:gd name="T5" fmla="*/ 8 h 13"/>
                <a:gd name="T6" fmla="*/ 2 w 19"/>
                <a:gd name="T7" fmla="*/ 8 h 13"/>
                <a:gd name="T8" fmla="*/ 0 w 19"/>
                <a:gd name="T9" fmla="*/ 8 h 13"/>
                <a:gd name="T10" fmla="*/ 2 w 19"/>
                <a:gd name="T11" fmla="*/ 5 h 13"/>
                <a:gd name="T12" fmla="*/ 2 w 19"/>
                <a:gd name="T13" fmla="*/ 3 h 13"/>
                <a:gd name="T14" fmla="*/ 2 w 19"/>
                <a:gd name="T15" fmla="*/ 3 h 13"/>
                <a:gd name="T16" fmla="*/ 2 w 19"/>
                <a:gd name="T17" fmla="*/ 0 h 13"/>
                <a:gd name="T18" fmla="*/ 7 w 19"/>
                <a:gd name="T19" fmla="*/ 3 h 13"/>
                <a:gd name="T20" fmla="*/ 9 w 19"/>
                <a:gd name="T21" fmla="*/ 3 h 13"/>
                <a:gd name="T22" fmla="*/ 14 w 19"/>
                <a:gd name="T23" fmla="*/ 5 h 13"/>
                <a:gd name="T24" fmla="*/ 19 w 19"/>
                <a:gd name="T25" fmla="*/ 8 h 13"/>
                <a:gd name="T26" fmla="*/ 17 w 19"/>
                <a:gd name="T27" fmla="*/ 10 h 13"/>
                <a:gd name="T28" fmla="*/ 14 w 19"/>
                <a:gd name="T29" fmla="*/ 13 h 13"/>
                <a:gd name="T30" fmla="*/ 12 w 19"/>
                <a:gd name="T31" fmla="*/ 13 h 13"/>
                <a:gd name="T32" fmla="*/ 9 w 19"/>
                <a:gd name="T33" fmla="*/ 13 h 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3"/>
                <a:gd name="T53" fmla="*/ 19 w 19"/>
                <a:gd name="T54" fmla="*/ 13 h 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3">
                  <a:moveTo>
                    <a:pt x="9" y="13"/>
                  </a:moveTo>
                  <a:lnTo>
                    <a:pt x="7" y="10"/>
                  </a:lnTo>
                  <a:lnTo>
                    <a:pt x="5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7" y="3"/>
                  </a:ln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4" y="13"/>
                  </a:lnTo>
                  <a:lnTo>
                    <a:pt x="12" y="13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2" name="Freeform 19"/>
            <p:cNvSpPr>
              <a:spLocks/>
            </p:cNvSpPr>
            <p:nvPr/>
          </p:nvSpPr>
          <p:spPr bwMode="auto">
            <a:xfrm>
              <a:off x="4701" y="3370"/>
              <a:ext cx="76" cy="12"/>
            </a:xfrm>
            <a:custGeom>
              <a:avLst/>
              <a:gdLst>
                <a:gd name="T0" fmla="*/ 0 w 76"/>
                <a:gd name="T1" fmla="*/ 7 h 12"/>
                <a:gd name="T2" fmla="*/ 0 w 76"/>
                <a:gd name="T3" fmla="*/ 5 h 12"/>
                <a:gd name="T4" fmla="*/ 2 w 76"/>
                <a:gd name="T5" fmla="*/ 3 h 12"/>
                <a:gd name="T6" fmla="*/ 2 w 76"/>
                <a:gd name="T7" fmla="*/ 3 h 12"/>
                <a:gd name="T8" fmla="*/ 2 w 76"/>
                <a:gd name="T9" fmla="*/ 0 h 12"/>
                <a:gd name="T10" fmla="*/ 12 w 76"/>
                <a:gd name="T11" fmla="*/ 0 h 12"/>
                <a:gd name="T12" fmla="*/ 22 w 76"/>
                <a:gd name="T13" fmla="*/ 3 h 12"/>
                <a:gd name="T14" fmla="*/ 29 w 76"/>
                <a:gd name="T15" fmla="*/ 3 h 12"/>
                <a:gd name="T16" fmla="*/ 39 w 76"/>
                <a:gd name="T17" fmla="*/ 3 h 12"/>
                <a:gd name="T18" fmla="*/ 49 w 76"/>
                <a:gd name="T19" fmla="*/ 5 h 12"/>
                <a:gd name="T20" fmla="*/ 59 w 76"/>
                <a:gd name="T21" fmla="*/ 5 h 12"/>
                <a:gd name="T22" fmla="*/ 66 w 76"/>
                <a:gd name="T23" fmla="*/ 7 h 12"/>
                <a:gd name="T24" fmla="*/ 76 w 76"/>
                <a:gd name="T25" fmla="*/ 7 h 12"/>
                <a:gd name="T26" fmla="*/ 71 w 76"/>
                <a:gd name="T27" fmla="*/ 10 h 12"/>
                <a:gd name="T28" fmla="*/ 61 w 76"/>
                <a:gd name="T29" fmla="*/ 10 h 12"/>
                <a:gd name="T30" fmla="*/ 49 w 76"/>
                <a:gd name="T31" fmla="*/ 12 h 12"/>
                <a:gd name="T32" fmla="*/ 39 w 76"/>
                <a:gd name="T33" fmla="*/ 10 h 12"/>
                <a:gd name="T34" fmla="*/ 27 w 76"/>
                <a:gd name="T35" fmla="*/ 10 h 12"/>
                <a:gd name="T36" fmla="*/ 15 w 76"/>
                <a:gd name="T37" fmla="*/ 10 h 12"/>
                <a:gd name="T38" fmla="*/ 5 w 76"/>
                <a:gd name="T39" fmla="*/ 7 h 12"/>
                <a:gd name="T40" fmla="*/ 0 w 76"/>
                <a:gd name="T41" fmla="*/ 7 h 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6"/>
                <a:gd name="T64" fmla="*/ 0 h 12"/>
                <a:gd name="T65" fmla="*/ 76 w 76"/>
                <a:gd name="T66" fmla="*/ 12 h 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6" h="12">
                  <a:moveTo>
                    <a:pt x="0" y="7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12" y="0"/>
                  </a:lnTo>
                  <a:lnTo>
                    <a:pt x="22" y="3"/>
                  </a:lnTo>
                  <a:lnTo>
                    <a:pt x="29" y="3"/>
                  </a:lnTo>
                  <a:lnTo>
                    <a:pt x="39" y="3"/>
                  </a:lnTo>
                  <a:lnTo>
                    <a:pt x="49" y="5"/>
                  </a:lnTo>
                  <a:lnTo>
                    <a:pt x="59" y="5"/>
                  </a:lnTo>
                  <a:lnTo>
                    <a:pt x="66" y="7"/>
                  </a:lnTo>
                  <a:lnTo>
                    <a:pt x="76" y="7"/>
                  </a:lnTo>
                  <a:lnTo>
                    <a:pt x="71" y="10"/>
                  </a:lnTo>
                  <a:lnTo>
                    <a:pt x="61" y="10"/>
                  </a:lnTo>
                  <a:lnTo>
                    <a:pt x="49" y="12"/>
                  </a:lnTo>
                  <a:lnTo>
                    <a:pt x="39" y="10"/>
                  </a:lnTo>
                  <a:lnTo>
                    <a:pt x="27" y="10"/>
                  </a:lnTo>
                  <a:lnTo>
                    <a:pt x="15" y="10"/>
                  </a:lnTo>
                  <a:lnTo>
                    <a:pt x="5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3" name="Freeform 20"/>
            <p:cNvSpPr>
              <a:spLocks/>
            </p:cNvSpPr>
            <p:nvPr/>
          </p:nvSpPr>
          <p:spPr bwMode="auto">
            <a:xfrm>
              <a:off x="3523" y="3038"/>
              <a:ext cx="409" cy="149"/>
            </a:xfrm>
            <a:custGeom>
              <a:avLst/>
              <a:gdLst>
                <a:gd name="T0" fmla="*/ 361 w 409"/>
                <a:gd name="T1" fmla="*/ 142 h 149"/>
                <a:gd name="T2" fmla="*/ 314 w 409"/>
                <a:gd name="T3" fmla="*/ 127 h 149"/>
                <a:gd name="T4" fmla="*/ 270 w 409"/>
                <a:gd name="T5" fmla="*/ 115 h 149"/>
                <a:gd name="T6" fmla="*/ 224 w 409"/>
                <a:gd name="T7" fmla="*/ 100 h 149"/>
                <a:gd name="T8" fmla="*/ 180 w 409"/>
                <a:gd name="T9" fmla="*/ 88 h 149"/>
                <a:gd name="T10" fmla="*/ 134 w 409"/>
                <a:gd name="T11" fmla="*/ 76 h 149"/>
                <a:gd name="T12" fmla="*/ 90 w 409"/>
                <a:gd name="T13" fmla="*/ 64 h 149"/>
                <a:gd name="T14" fmla="*/ 43 w 409"/>
                <a:gd name="T15" fmla="*/ 49 h 149"/>
                <a:gd name="T16" fmla="*/ 0 w 409"/>
                <a:gd name="T17" fmla="*/ 37 h 149"/>
                <a:gd name="T18" fmla="*/ 9 w 409"/>
                <a:gd name="T19" fmla="*/ 22 h 149"/>
                <a:gd name="T20" fmla="*/ 22 w 409"/>
                <a:gd name="T21" fmla="*/ 13 h 149"/>
                <a:gd name="T22" fmla="*/ 36 w 409"/>
                <a:gd name="T23" fmla="*/ 8 h 149"/>
                <a:gd name="T24" fmla="*/ 56 w 409"/>
                <a:gd name="T25" fmla="*/ 3 h 149"/>
                <a:gd name="T26" fmla="*/ 73 w 409"/>
                <a:gd name="T27" fmla="*/ 0 h 149"/>
                <a:gd name="T28" fmla="*/ 92 w 409"/>
                <a:gd name="T29" fmla="*/ 0 h 149"/>
                <a:gd name="T30" fmla="*/ 109 w 409"/>
                <a:gd name="T31" fmla="*/ 0 h 149"/>
                <a:gd name="T32" fmla="*/ 126 w 409"/>
                <a:gd name="T33" fmla="*/ 0 h 149"/>
                <a:gd name="T34" fmla="*/ 134 w 409"/>
                <a:gd name="T35" fmla="*/ 3 h 149"/>
                <a:gd name="T36" fmla="*/ 141 w 409"/>
                <a:gd name="T37" fmla="*/ 3 h 149"/>
                <a:gd name="T38" fmla="*/ 156 w 409"/>
                <a:gd name="T39" fmla="*/ 5 h 149"/>
                <a:gd name="T40" fmla="*/ 178 w 409"/>
                <a:gd name="T41" fmla="*/ 8 h 149"/>
                <a:gd name="T42" fmla="*/ 209 w 409"/>
                <a:gd name="T43" fmla="*/ 10 h 149"/>
                <a:gd name="T44" fmla="*/ 256 w 409"/>
                <a:gd name="T45" fmla="*/ 13 h 149"/>
                <a:gd name="T46" fmla="*/ 322 w 409"/>
                <a:gd name="T47" fmla="*/ 18 h 149"/>
                <a:gd name="T48" fmla="*/ 409 w 409"/>
                <a:gd name="T49" fmla="*/ 25 h 149"/>
                <a:gd name="T50" fmla="*/ 405 w 409"/>
                <a:gd name="T51" fmla="*/ 57 h 149"/>
                <a:gd name="T52" fmla="*/ 402 w 409"/>
                <a:gd name="T53" fmla="*/ 86 h 149"/>
                <a:gd name="T54" fmla="*/ 397 w 409"/>
                <a:gd name="T55" fmla="*/ 118 h 149"/>
                <a:gd name="T56" fmla="*/ 392 w 409"/>
                <a:gd name="T57" fmla="*/ 149 h 149"/>
                <a:gd name="T58" fmla="*/ 385 w 409"/>
                <a:gd name="T59" fmla="*/ 147 h 149"/>
                <a:gd name="T60" fmla="*/ 378 w 409"/>
                <a:gd name="T61" fmla="*/ 144 h 149"/>
                <a:gd name="T62" fmla="*/ 368 w 409"/>
                <a:gd name="T63" fmla="*/ 144 h 149"/>
                <a:gd name="T64" fmla="*/ 361 w 409"/>
                <a:gd name="T65" fmla="*/ 142 h 1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9"/>
                <a:gd name="T100" fmla="*/ 0 h 149"/>
                <a:gd name="T101" fmla="*/ 409 w 409"/>
                <a:gd name="T102" fmla="*/ 149 h 1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9" h="149">
                  <a:moveTo>
                    <a:pt x="361" y="142"/>
                  </a:moveTo>
                  <a:lnTo>
                    <a:pt x="314" y="127"/>
                  </a:lnTo>
                  <a:lnTo>
                    <a:pt x="270" y="115"/>
                  </a:lnTo>
                  <a:lnTo>
                    <a:pt x="224" y="100"/>
                  </a:lnTo>
                  <a:lnTo>
                    <a:pt x="180" y="88"/>
                  </a:lnTo>
                  <a:lnTo>
                    <a:pt x="134" y="76"/>
                  </a:lnTo>
                  <a:lnTo>
                    <a:pt x="90" y="64"/>
                  </a:lnTo>
                  <a:lnTo>
                    <a:pt x="43" y="49"/>
                  </a:lnTo>
                  <a:lnTo>
                    <a:pt x="0" y="37"/>
                  </a:lnTo>
                  <a:lnTo>
                    <a:pt x="9" y="22"/>
                  </a:lnTo>
                  <a:lnTo>
                    <a:pt x="22" y="13"/>
                  </a:lnTo>
                  <a:lnTo>
                    <a:pt x="36" y="8"/>
                  </a:lnTo>
                  <a:lnTo>
                    <a:pt x="56" y="3"/>
                  </a:lnTo>
                  <a:lnTo>
                    <a:pt x="73" y="0"/>
                  </a:lnTo>
                  <a:lnTo>
                    <a:pt x="92" y="0"/>
                  </a:lnTo>
                  <a:lnTo>
                    <a:pt x="109" y="0"/>
                  </a:lnTo>
                  <a:lnTo>
                    <a:pt x="126" y="0"/>
                  </a:lnTo>
                  <a:lnTo>
                    <a:pt x="134" y="3"/>
                  </a:lnTo>
                  <a:lnTo>
                    <a:pt x="141" y="3"/>
                  </a:lnTo>
                  <a:lnTo>
                    <a:pt x="156" y="5"/>
                  </a:lnTo>
                  <a:lnTo>
                    <a:pt x="178" y="8"/>
                  </a:lnTo>
                  <a:lnTo>
                    <a:pt x="209" y="10"/>
                  </a:lnTo>
                  <a:lnTo>
                    <a:pt x="256" y="13"/>
                  </a:lnTo>
                  <a:lnTo>
                    <a:pt x="322" y="18"/>
                  </a:lnTo>
                  <a:lnTo>
                    <a:pt x="409" y="25"/>
                  </a:lnTo>
                  <a:lnTo>
                    <a:pt x="405" y="57"/>
                  </a:lnTo>
                  <a:lnTo>
                    <a:pt x="402" y="86"/>
                  </a:lnTo>
                  <a:lnTo>
                    <a:pt x="397" y="118"/>
                  </a:lnTo>
                  <a:lnTo>
                    <a:pt x="392" y="149"/>
                  </a:lnTo>
                  <a:lnTo>
                    <a:pt x="385" y="147"/>
                  </a:lnTo>
                  <a:lnTo>
                    <a:pt x="378" y="144"/>
                  </a:lnTo>
                  <a:lnTo>
                    <a:pt x="368" y="144"/>
                  </a:lnTo>
                  <a:lnTo>
                    <a:pt x="361" y="14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4" name="Freeform 21"/>
            <p:cNvSpPr>
              <a:spLocks/>
            </p:cNvSpPr>
            <p:nvPr/>
          </p:nvSpPr>
          <p:spPr bwMode="auto">
            <a:xfrm>
              <a:off x="4755" y="3351"/>
              <a:ext cx="14" cy="5"/>
            </a:xfrm>
            <a:custGeom>
              <a:avLst/>
              <a:gdLst>
                <a:gd name="T0" fmla="*/ 2 w 14"/>
                <a:gd name="T1" fmla="*/ 2 h 5"/>
                <a:gd name="T2" fmla="*/ 0 w 14"/>
                <a:gd name="T3" fmla="*/ 2 h 5"/>
                <a:gd name="T4" fmla="*/ 0 w 14"/>
                <a:gd name="T5" fmla="*/ 0 h 5"/>
                <a:gd name="T6" fmla="*/ 0 w 14"/>
                <a:gd name="T7" fmla="*/ 0 h 5"/>
                <a:gd name="T8" fmla="*/ 0 w 14"/>
                <a:gd name="T9" fmla="*/ 0 h 5"/>
                <a:gd name="T10" fmla="*/ 5 w 14"/>
                <a:gd name="T11" fmla="*/ 2 h 5"/>
                <a:gd name="T12" fmla="*/ 7 w 14"/>
                <a:gd name="T13" fmla="*/ 2 h 5"/>
                <a:gd name="T14" fmla="*/ 12 w 14"/>
                <a:gd name="T15" fmla="*/ 2 h 5"/>
                <a:gd name="T16" fmla="*/ 14 w 14"/>
                <a:gd name="T17" fmla="*/ 2 h 5"/>
                <a:gd name="T18" fmla="*/ 12 w 14"/>
                <a:gd name="T19" fmla="*/ 5 h 5"/>
                <a:gd name="T20" fmla="*/ 12 w 14"/>
                <a:gd name="T21" fmla="*/ 5 h 5"/>
                <a:gd name="T22" fmla="*/ 7 w 14"/>
                <a:gd name="T23" fmla="*/ 5 h 5"/>
                <a:gd name="T24" fmla="*/ 2 w 14"/>
                <a:gd name="T25" fmla="*/ 2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5"/>
                <a:gd name="T41" fmla="*/ 14 w 14"/>
                <a:gd name="T42" fmla="*/ 5 h 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5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2" y="5"/>
                  </a:lnTo>
                  <a:lnTo>
                    <a:pt x="7" y="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5" name="Freeform 22"/>
            <p:cNvSpPr>
              <a:spLocks/>
            </p:cNvSpPr>
            <p:nvPr/>
          </p:nvSpPr>
          <p:spPr bwMode="auto">
            <a:xfrm>
              <a:off x="4103" y="3197"/>
              <a:ext cx="64" cy="27"/>
            </a:xfrm>
            <a:custGeom>
              <a:avLst/>
              <a:gdLst>
                <a:gd name="T0" fmla="*/ 42 w 64"/>
                <a:gd name="T1" fmla="*/ 22 h 27"/>
                <a:gd name="T2" fmla="*/ 32 w 64"/>
                <a:gd name="T3" fmla="*/ 19 h 27"/>
                <a:gd name="T4" fmla="*/ 22 w 64"/>
                <a:gd name="T5" fmla="*/ 15 h 27"/>
                <a:gd name="T6" fmla="*/ 10 w 64"/>
                <a:gd name="T7" fmla="*/ 12 h 27"/>
                <a:gd name="T8" fmla="*/ 0 w 64"/>
                <a:gd name="T9" fmla="*/ 10 h 27"/>
                <a:gd name="T10" fmla="*/ 0 w 64"/>
                <a:gd name="T11" fmla="*/ 7 h 27"/>
                <a:gd name="T12" fmla="*/ 0 w 64"/>
                <a:gd name="T13" fmla="*/ 5 h 27"/>
                <a:gd name="T14" fmla="*/ 0 w 64"/>
                <a:gd name="T15" fmla="*/ 2 h 27"/>
                <a:gd name="T16" fmla="*/ 0 w 64"/>
                <a:gd name="T17" fmla="*/ 0 h 27"/>
                <a:gd name="T18" fmla="*/ 32 w 64"/>
                <a:gd name="T19" fmla="*/ 12 h 27"/>
                <a:gd name="T20" fmla="*/ 49 w 64"/>
                <a:gd name="T21" fmla="*/ 17 h 27"/>
                <a:gd name="T22" fmla="*/ 56 w 64"/>
                <a:gd name="T23" fmla="*/ 22 h 27"/>
                <a:gd name="T24" fmla="*/ 64 w 64"/>
                <a:gd name="T25" fmla="*/ 27 h 27"/>
                <a:gd name="T26" fmla="*/ 56 w 64"/>
                <a:gd name="T27" fmla="*/ 24 h 27"/>
                <a:gd name="T28" fmla="*/ 51 w 64"/>
                <a:gd name="T29" fmla="*/ 24 h 27"/>
                <a:gd name="T30" fmla="*/ 47 w 64"/>
                <a:gd name="T31" fmla="*/ 24 h 27"/>
                <a:gd name="T32" fmla="*/ 42 w 64"/>
                <a:gd name="T33" fmla="*/ 22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27"/>
                <a:gd name="T53" fmla="*/ 64 w 64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27">
                  <a:moveTo>
                    <a:pt x="42" y="22"/>
                  </a:moveTo>
                  <a:lnTo>
                    <a:pt x="32" y="19"/>
                  </a:lnTo>
                  <a:lnTo>
                    <a:pt x="22" y="15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2" y="12"/>
                  </a:lnTo>
                  <a:lnTo>
                    <a:pt x="49" y="17"/>
                  </a:lnTo>
                  <a:lnTo>
                    <a:pt x="56" y="22"/>
                  </a:lnTo>
                  <a:lnTo>
                    <a:pt x="64" y="27"/>
                  </a:lnTo>
                  <a:lnTo>
                    <a:pt x="56" y="24"/>
                  </a:lnTo>
                  <a:lnTo>
                    <a:pt x="51" y="24"/>
                  </a:lnTo>
                  <a:lnTo>
                    <a:pt x="47" y="24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6" name="Freeform 23"/>
            <p:cNvSpPr>
              <a:spLocks/>
            </p:cNvSpPr>
            <p:nvPr/>
          </p:nvSpPr>
          <p:spPr bwMode="auto">
            <a:xfrm>
              <a:off x="4650" y="3307"/>
              <a:ext cx="95" cy="17"/>
            </a:xfrm>
            <a:custGeom>
              <a:avLst/>
              <a:gdLst>
                <a:gd name="T0" fmla="*/ 0 w 95"/>
                <a:gd name="T1" fmla="*/ 7 h 17"/>
                <a:gd name="T2" fmla="*/ 0 w 95"/>
                <a:gd name="T3" fmla="*/ 5 h 17"/>
                <a:gd name="T4" fmla="*/ 0 w 95"/>
                <a:gd name="T5" fmla="*/ 2 h 17"/>
                <a:gd name="T6" fmla="*/ 0 w 95"/>
                <a:gd name="T7" fmla="*/ 2 h 17"/>
                <a:gd name="T8" fmla="*/ 0 w 95"/>
                <a:gd name="T9" fmla="*/ 0 h 17"/>
                <a:gd name="T10" fmla="*/ 12 w 95"/>
                <a:gd name="T11" fmla="*/ 2 h 17"/>
                <a:gd name="T12" fmla="*/ 22 w 95"/>
                <a:gd name="T13" fmla="*/ 2 h 17"/>
                <a:gd name="T14" fmla="*/ 34 w 95"/>
                <a:gd name="T15" fmla="*/ 5 h 17"/>
                <a:gd name="T16" fmla="*/ 46 w 95"/>
                <a:gd name="T17" fmla="*/ 5 h 17"/>
                <a:gd name="T18" fmla="*/ 58 w 95"/>
                <a:gd name="T19" fmla="*/ 7 h 17"/>
                <a:gd name="T20" fmla="*/ 71 w 95"/>
                <a:gd name="T21" fmla="*/ 9 h 17"/>
                <a:gd name="T22" fmla="*/ 83 w 95"/>
                <a:gd name="T23" fmla="*/ 9 h 17"/>
                <a:gd name="T24" fmla="*/ 95 w 95"/>
                <a:gd name="T25" fmla="*/ 12 h 17"/>
                <a:gd name="T26" fmla="*/ 95 w 95"/>
                <a:gd name="T27" fmla="*/ 12 h 17"/>
                <a:gd name="T28" fmla="*/ 95 w 95"/>
                <a:gd name="T29" fmla="*/ 14 h 17"/>
                <a:gd name="T30" fmla="*/ 95 w 95"/>
                <a:gd name="T31" fmla="*/ 14 h 17"/>
                <a:gd name="T32" fmla="*/ 92 w 95"/>
                <a:gd name="T33" fmla="*/ 17 h 17"/>
                <a:gd name="T34" fmla="*/ 80 w 95"/>
                <a:gd name="T35" fmla="*/ 14 h 17"/>
                <a:gd name="T36" fmla="*/ 68 w 95"/>
                <a:gd name="T37" fmla="*/ 14 h 17"/>
                <a:gd name="T38" fmla="*/ 56 w 95"/>
                <a:gd name="T39" fmla="*/ 12 h 17"/>
                <a:gd name="T40" fmla="*/ 46 w 95"/>
                <a:gd name="T41" fmla="*/ 12 h 17"/>
                <a:gd name="T42" fmla="*/ 34 w 95"/>
                <a:gd name="T43" fmla="*/ 12 h 17"/>
                <a:gd name="T44" fmla="*/ 22 w 95"/>
                <a:gd name="T45" fmla="*/ 9 h 17"/>
                <a:gd name="T46" fmla="*/ 12 w 95"/>
                <a:gd name="T47" fmla="*/ 9 h 17"/>
                <a:gd name="T48" fmla="*/ 0 w 95"/>
                <a:gd name="T49" fmla="*/ 7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5"/>
                <a:gd name="T76" fmla="*/ 0 h 17"/>
                <a:gd name="T77" fmla="*/ 95 w 95"/>
                <a:gd name="T78" fmla="*/ 17 h 1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5" h="17">
                  <a:moveTo>
                    <a:pt x="0" y="7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12" y="2"/>
                  </a:lnTo>
                  <a:lnTo>
                    <a:pt x="22" y="2"/>
                  </a:lnTo>
                  <a:lnTo>
                    <a:pt x="34" y="5"/>
                  </a:lnTo>
                  <a:lnTo>
                    <a:pt x="46" y="5"/>
                  </a:lnTo>
                  <a:lnTo>
                    <a:pt x="58" y="7"/>
                  </a:lnTo>
                  <a:lnTo>
                    <a:pt x="71" y="9"/>
                  </a:lnTo>
                  <a:lnTo>
                    <a:pt x="83" y="9"/>
                  </a:lnTo>
                  <a:lnTo>
                    <a:pt x="95" y="12"/>
                  </a:lnTo>
                  <a:lnTo>
                    <a:pt x="95" y="14"/>
                  </a:lnTo>
                  <a:lnTo>
                    <a:pt x="92" y="17"/>
                  </a:lnTo>
                  <a:lnTo>
                    <a:pt x="80" y="14"/>
                  </a:lnTo>
                  <a:lnTo>
                    <a:pt x="68" y="14"/>
                  </a:lnTo>
                  <a:lnTo>
                    <a:pt x="56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22" y="9"/>
                  </a:lnTo>
                  <a:lnTo>
                    <a:pt x="12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7" name="Freeform 24"/>
            <p:cNvSpPr>
              <a:spLocks/>
            </p:cNvSpPr>
            <p:nvPr/>
          </p:nvSpPr>
          <p:spPr bwMode="auto">
            <a:xfrm>
              <a:off x="4054" y="3075"/>
              <a:ext cx="754" cy="178"/>
            </a:xfrm>
            <a:custGeom>
              <a:avLst/>
              <a:gdLst>
                <a:gd name="T0" fmla="*/ 420 w 754"/>
                <a:gd name="T1" fmla="*/ 127 h 178"/>
                <a:gd name="T2" fmla="*/ 393 w 754"/>
                <a:gd name="T3" fmla="*/ 120 h 178"/>
                <a:gd name="T4" fmla="*/ 366 w 754"/>
                <a:gd name="T5" fmla="*/ 115 h 178"/>
                <a:gd name="T6" fmla="*/ 340 w 754"/>
                <a:gd name="T7" fmla="*/ 107 h 178"/>
                <a:gd name="T8" fmla="*/ 313 w 754"/>
                <a:gd name="T9" fmla="*/ 100 h 178"/>
                <a:gd name="T10" fmla="*/ 288 w 754"/>
                <a:gd name="T11" fmla="*/ 93 h 178"/>
                <a:gd name="T12" fmla="*/ 262 w 754"/>
                <a:gd name="T13" fmla="*/ 88 h 178"/>
                <a:gd name="T14" fmla="*/ 235 w 754"/>
                <a:gd name="T15" fmla="*/ 81 h 178"/>
                <a:gd name="T16" fmla="*/ 208 w 754"/>
                <a:gd name="T17" fmla="*/ 73 h 178"/>
                <a:gd name="T18" fmla="*/ 183 w 754"/>
                <a:gd name="T19" fmla="*/ 66 h 178"/>
                <a:gd name="T20" fmla="*/ 157 w 754"/>
                <a:gd name="T21" fmla="*/ 56 h 178"/>
                <a:gd name="T22" fmla="*/ 132 w 754"/>
                <a:gd name="T23" fmla="*/ 49 h 178"/>
                <a:gd name="T24" fmla="*/ 105 w 754"/>
                <a:gd name="T25" fmla="*/ 42 h 178"/>
                <a:gd name="T26" fmla="*/ 81 w 754"/>
                <a:gd name="T27" fmla="*/ 32 h 178"/>
                <a:gd name="T28" fmla="*/ 57 w 754"/>
                <a:gd name="T29" fmla="*/ 24 h 178"/>
                <a:gd name="T30" fmla="*/ 32 w 754"/>
                <a:gd name="T31" fmla="*/ 15 h 178"/>
                <a:gd name="T32" fmla="*/ 8 w 754"/>
                <a:gd name="T33" fmla="*/ 5 h 178"/>
                <a:gd name="T34" fmla="*/ 5 w 754"/>
                <a:gd name="T35" fmla="*/ 2 h 178"/>
                <a:gd name="T36" fmla="*/ 5 w 754"/>
                <a:gd name="T37" fmla="*/ 2 h 178"/>
                <a:gd name="T38" fmla="*/ 3 w 754"/>
                <a:gd name="T39" fmla="*/ 0 h 178"/>
                <a:gd name="T40" fmla="*/ 0 w 754"/>
                <a:gd name="T41" fmla="*/ 0 h 178"/>
                <a:gd name="T42" fmla="*/ 32 w 754"/>
                <a:gd name="T43" fmla="*/ 0 h 178"/>
                <a:gd name="T44" fmla="*/ 64 w 754"/>
                <a:gd name="T45" fmla="*/ 2 h 178"/>
                <a:gd name="T46" fmla="*/ 96 w 754"/>
                <a:gd name="T47" fmla="*/ 5 h 178"/>
                <a:gd name="T48" fmla="*/ 127 w 754"/>
                <a:gd name="T49" fmla="*/ 10 h 178"/>
                <a:gd name="T50" fmla="*/ 159 w 754"/>
                <a:gd name="T51" fmla="*/ 15 h 178"/>
                <a:gd name="T52" fmla="*/ 191 w 754"/>
                <a:gd name="T53" fmla="*/ 20 h 178"/>
                <a:gd name="T54" fmla="*/ 222 w 754"/>
                <a:gd name="T55" fmla="*/ 27 h 178"/>
                <a:gd name="T56" fmla="*/ 254 w 754"/>
                <a:gd name="T57" fmla="*/ 34 h 178"/>
                <a:gd name="T58" fmla="*/ 286 w 754"/>
                <a:gd name="T59" fmla="*/ 42 h 178"/>
                <a:gd name="T60" fmla="*/ 318 w 754"/>
                <a:gd name="T61" fmla="*/ 49 h 178"/>
                <a:gd name="T62" fmla="*/ 349 w 754"/>
                <a:gd name="T63" fmla="*/ 56 h 178"/>
                <a:gd name="T64" fmla="*/ 381 w 754"/>
                <a:gd name="T65" fmla="*/ 66 h 178"/>
                <a:gd name="T66" fmla="*/ 413 w 754"/>
                <a:gd name="T67" fmla="*/ 73 h 178"/>
                <a:gd name="T68" fmla="*/ 444 w 754"/>
                <a:gd name="T69" fmla="*/ 81 h 178"/>
                <a:gd name="T70" fmla="*/ 476 w 754"/>
                <a:gd name="T71" fmla="*/ 88 h 178"/>
                <a:gd name="T72" fmla="*/ 508 w 754"/>
                <a:gd name="T73" fmla="*/ 95 h 178"/>
                <a:gd name="T74" fmla="*/ 535 w 754"/>
                <a:gd name="T75" fmla="*/ 102 h 178"/>
                <a:gd name="T76" fmla="*/ 557 w 754"/>
                <a:gd name="T77" fmla="*/ 107 h 178"/>
                <a:gd name="T78" fmla="*/ 576 w 754"/>
                <a:gd name="T79" fmla="*/ 115 h 178"/>
                <a:gd name="T80" fmla="*/ 596 w 754"/>
                <a:gd name="T81" fmla="*/ 120 h 178"/>
                <a:gd name="T82" fmla="*/ 615 w 754"/>
                <a:gd name="T83" fmla="*/ 127 h 178"/>
                <a:gd name="T84" fmla="*/ 642 w 754"/>
                <a:gd name="T85" fmla="*/ 134 h 178"/>
                <a:gd name="T86" fmla="*/ 674 w 754"/>
                <a:gd name="T87" fmla="*/ 144 h 178"/>
                <a:gd name="T88" fmla="*/ 718 w 754"/>
                <a:gd name="T89" fmla="*/ 159 h 178"/>
                <a:gd name="T90" fmla="*/ 728 w 754"/>
                <a:gd name="T91" fmla="*/ 163 h 178"/>
                <a:gd name="T92" fmla="*/ 740 w 754"/>
                <a:gd name="T93" fmla="*/ 168 h 178"/>
                <a:gd name="T94" fmla="*/ 747 w 754"/>
                <a:gd name="T95" fmla="*/ 173 h 178"/>
                <a:gd name="T96" fmla="*/ 754 w 754"/>
                <a:gd name="T97" fmla="*/ 176 h 178"/>
                <a:gd name="T98" fmla="*/ 737 w 754"/>
                <a:gd name="T99" fmla="*/ 178 h 178"/>
                <a:gd name="T100" fmla="*/ 701 w 754"/>
                <a:gd name="T101" fmla="*/ 176 h 178"/>
                <a:gd name="T102" fmla="*/ 654 w 754"/>
                <a:gd name="T103" fmla="*/ 171 h 178"/>
                <a:gd name="T104" fmla="*/ 598 w 754"/>
                <a:gd name="T105" fmla="*/ 161 h 178"/>
                <a:gd name="T106" fmla="*/ 542 w 754"/>
                <a:gd name="T107" fmla="*/ 151 h 178"/>
                <a:gd name="T108" fmla="*/ 491 w 754"/>
                <a:gd name="T109" fmla="*/ 141 h 178"/>
                <a:gd name="T110" fmla="*/ 447 w 754"/>
                <a:gd name="T111" fmla="*/ 132 h 178"/>
                <a:gd name="T112" fmla="*/ 420 w 754"/>
                <a:gd name="T113" fmla="*/ 127 h 17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4"/>
                <a:gd name="T172" fmla="*/ 0 h 178"/>
                <a:gd name="T173" fmla="*/ 754 w 754"/>
                <a:gd name="T174" fmla="*/ 178 h 17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4" h="178">
                  <a:moveTo>
                    <a:pt x="420" y="127"/>
                  </a:moveTo>
                  <a:lnTo>
                    <a:pt x="393" y="120"/>
                  </a:lnTo>
                  <a:lnTo>
                    <a:pt x="366" y="115"/>
                  </a:lnTo>
                  <a:lnTo>
                    <a:pt x="340" y="107"/>
                  </a:lnTo>
                  <a:lnTo>
                    <a:pt x="313" y="100"/>
                  </a:lnTo>
                  <a:lnTo>
                    <a:pt x="288" y="93"/>
                  </a:lnTo>
                  <a:lnTo>
                    <a:pt x="262" y="88"/>
                  </a:lnTo>
                  <a:lnTo>
                    <a:pt x="235" y="81"/>
                  </a:lnTo>
                  <a:lnTo>
                    <a:pt x="208" y="73"/>
                  </a:lnTo>
                  <a:lnTo>
                    <a:pt x="183" y="66"/>
                  </a:lnTo>
                  <a:lnTo>
                    <a:pt x="157" y="56"/>
                  </a:lnTo>
                  <a:lnTo>
                    <a:pt x="132" y="49"/>
                  </a:lnTo>
                  <a:lnTo>
                    <a:pt x="105" y="42"/>
                  </a:lnTo>
                  <a:lnTo>
                    <a:pt x="81" y="32"/>
                  </a:lnTo>
                  <a:lnTo>
                    <a:pt x="57" y="24"/>
                  </a:lnTo>
                  <a:lnTo>
                    <a:pt x="32" y="15"/>
                  </a:lnTo>
                  <a:lnTo>
                    <a:pt x="8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64" y="2"/>
                  </a:lnTo>
                  <a:lnTo>
                    <a:pt x="96" y="5"/>
                  </a:lnTo>
                  <a:lnTo>
                    <a:pt x="127" y="10"/>
                  </a:lnTo>
                  <a:lnTo>
                    <a:pt x="159" y="15"/>
                  </a:lnTo>
                  <a:lnTo>
                    <a:pt x="191" y="20"/>
                  </a:lnTo>
                  <a:lnTo>
                    <a:pt x="222" y="27"/>
                  </a:lnTo>
                  <a:lnTo>
                    <a:pt x="254" y="34"/>
                  </a:lnTo>
                  <a:lnTo>
                    <a:pt x="286" y="42"/>
                  </a:lnTo>
                  <a:lnTo>
                    <a:pt x="318" y="49"/>
                  </a:lnTo>
                  <a:lnTo>
                    <a:pt x="349" y="56"/>
                  </a:lnTo>
                  <a:lnTo>
                    <a:pt x="381" y="66"/>
                  </a:lnTo>
                  <a:lnTo>
                    <a:pt x="413" y="73"/>
                  </a:lnTo>
                  <a:lnTo>
                    <a:pt x="444" y="81"/>
                  </a:lnTo>
                  <a:lnTo>
                    <a:pt x="476" y="88"/>
                  </a:lnTo>
                  <a:lnTo>
                    <a:pt x="508" y="95"/>
                  </a:lnTo>
                  <a:lnTo>
                    <a:pt x="535" y="102"/>
                  </a:lnTo>
                  <a:lnTo>
                    <a:pt x="557" y="107"/>
                  </a:lnTo>
                  <a:lnTo>
                    <a:pt x="576" y="115"/>
                  </a:lnTo>
                  <a:lnTo>
                    <a:pt x="596" y="120"/>
                  </a:lnTo>
                  <a:lnTo>
                    <a:pt x="615" y="127"/>
                  </a:lnTo>
                  <a:lnTo>
                    <a:pt x="642" y="134"/>
                  </a:lnTo>
                  <a:lnTo>
                    <a:pt x="674" y="144"/>
                  </a:lnTo>
                  <a:lnTo>
                    <a:pt x="718" y="159"/>
                  </a:lnTo>
                  <a:lnTo>
                    <a:pt x="728" y="163"/>
                  </a:lnTo>
                  <a:lnTo>
                    <a:pt x="740" y="168"/>
                  </a:lnTo>
                  <a:lnTo>
                    <a:pt x="747" y="173"/>
                  </a:lnTo>
                  <a:lnTo>
                    <a:pt x="754" y="176"/>
                  </a:lnTo>
                  <a:lnTo>
                    <a:pt x="737" y="178"/>
                  </a:lnTo>
                  <a:lnTo>
                    <a:pt x="701" y="176"/>
                  </a:lnTo>
                  <a:lnTo>
                    <a:pt x="654" y="171"/>
                  </a:lnTo>
                  <a:lnTo>
                    <a:pt x="598" y="161"/>
                  </a:lnTo>
                  <a:lnTo>
                    <a:pt x="542" y="151"/>
                  </a:lnTo>
                  <a:lnTo>
                    <a:pt x="491" y="141"/>
                  </a:lnTo>
                  <a:lnTo>
                    <a:pt x="447" y="132"/>
                  </a:lnTo>
                  <a:lnTo>
                    <a:pt x="420" y="127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8" name="Freeform 25"/>
            <p:cNvSpPr>
              <a:spLocks/>
            </p:cNvSpPr>
            <p:nvPr/>
          </p:nvSpPr>
          <p:spPr bwMode="auto">
            <a:xfrm>
              <a:off x="5057" y="2968"/>
              <a:ext cx="51" cy="129"/>
            </a:xfrm>
            <a:custGeom>
              <a:avLst/>
              <a:gdLst>
                <a:gd name="T0" fmla="*/ 0 w 51"/>
                <a:gd name="T1" fmla="*/ 129 h 129"/>
                <a:gd name="T2" fmla="*/ 5 w 51"/>
                <a:gd name="T3" fmla="*/ 114 h 129"/>
                <a:gd name="T4" fmla="*/ 15 w 51"/>
                <a:gd name="T5" fmla="*/ 85 h 129"/>
                <a:gd name="T6" fmla="*/ 27 w 51"/>
                <a:gd name="T7" fmla="*/ 51 h 129"/>
                <a:gd name="T8" fmla="*/ 42 w 51"/>
                <a:gd name="T9" fmla="*/ 7 h 129"/>
                <a:gd name="T10" fmla="*/ 44 w 51"/>
                <a:gd name="T11" fmla="*/ 5 h 129"/>
                <a:gd name="T12" fmla="*/ 47 w 51"/>
                <a:gd name="T13" fmla="*/ 2 h 129"/>
                <a:gd name="T14" fmla="*/ 49 w 51"/>
                <a:gd name="T15" fmla="*/ 2 h 129"/>
                <a:gd name="T16" fmla="*/ 51 w 51"/>
                <a:gd name="T17" fmla="*/ 0 h 129"/>
                <a:gd name="T18" fmla="*/ 49 w 51"/>
                <a:gd name="T19" fmla="*/ 24 h 129"/>
                <a:gd name="T20" fmla="*/ 37 w 51"/>
                <a:gd name="T21" fmla="*/ 63 h 129"/>
                <a:gd name="T22" fmla="*/ 20 w 51"/>
                <a:gd name="T23" fmla="*/ 105 h 129"/>
                <a:gd name="T24" fmla="*/ 8 w 51"/>
                <a:gd name="T25" fmla="*/ 129 h 129"/>
                <a:gd name="T26" fmla="*/ 5 w 51"/>
                <a:gd name="T27" fmla="*/ 129 h 129"/>
                <a:gd name="T28" fmla="*/ 5 w 51"/>
                <a:gd name="T29" fmla="*/ 129 h 129"/>
                <a:gd name="T30" fmla="*/ 3 w 51"/>
                <a:gd name="T31" fmla="*/ 129 h 129"/>
                <a:gd name="T32" fmla="*/ 0 w 51"/>
                <a:gd name="T33" fmla="*/ 129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"/>
                <a:gd name="T52" fmla="*/ 0 h 129"/>
                <a:gd name="T53" fmla="*/ 51 w 51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" h="129">
                  <a:moveTo>
                    <a:pt x="0" y="129"/>
                  </a:moveTo>
                  <a:lnTo>
                    <a:pt x="5" y="114"/>
                  </a:lnTo>
                  <a:lnTo>
                    <a:pt x="15" y="85"/>
                  </a:lnTo>
                  <a:lnTo>
                    <a:pt x="27" y="51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51" y="0"/>
                  </a:lnTo>
                  <a:lnTo>
                    <a:pt x="49" y="24"/>
                  </a:lnTo>
                  <a:lnTo>
                    <a:pt x="37" y="63"/>
                  </a:lnTo>
                  <a:lnTo>
                    <a:pt x="20" y="105"/>
                  </a:lnTo>
                  <a:lnTo>
                    <a:pt x="8" y="129"/>
                  </a:lnTo>
                  <a:lnTo>
                    <a:pt x="5" y="129"/>
                  </a:lnTo>
                  <a:lnTo>
                    <a:pt x="3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29" name="Freeform 26"/>
            <p:cNvSpPr>
              <a:spLocks/>
            </p:cNvSpPr>
            <p:nvPr/>
          </p:nvSpPr>
          <p:spPr bwMode="auto">
            <a:xfrm>
              <a:off x="3764" y="2680"/>
              <a:ext cx="20" cy="129"/>
            </a:xfrm>
            <a:custGeom>
              <a:avLst/>
              <a:gdLst>
                <a:gd name="T0" fmla="*/ 3 w 20"/>
                <a:gd name="T1" fmla="*/ 127 h 129"/>
                <a:gd name="T2" fmla="*/ 0 w 20"/>
                <a:gd name="T3" fmla="*/ 122 h 129"/>
                <a:gd name="T4" fmla="*/ 0 w 20"/>
                <a:gd name="T5" fmla="*/ 105 h 129"/>
                <a:gd name="T6" fmla="*/ 0 w 20"/>
                <a:gd name="T7" fmla="*/ 71 h 129"/>
                <a:gd name="T8" fmla="*/ 3 w 20"/>
                <a:gd name="T9" fmla="*/ 2 h 129"/>
                <a:gd name="T10" fmla="*/ 7 w 20"/>
                <a:gd name="T11" fmla="*/ 0 h 129"/>
                <a:gd name="T12" fmla="*/ 12 w 20"/>
                <a:gd name="T13" fmla="*/ 0 h 129"/>
                <a:gd name="T14" fmla="*/ 15 w 20"/>
                <a:gd name="T15" fmla="*/ 0 h 129"/>
                <a:gd name="T16" fmla="*/ 17 w 20"/>
                <a:gd name="T17" fmla="*/ 2 h 129"/>
                <a:gd name="T18" fmla="*/ 20 w 20"/>
                <a:gd name="T19" fmla="*/ 29 h 129"/>
                <a:gd name="T20" fmla="*/ 20 w 20"/>
                <a:gd name="T21" fmla="*/ 61 h 129"/>
                <a:gd name="T22" fmla="*/ 17 w 20"/>
                <a:gd name="T23" fmla="*/ 95 h 129"/>
                <a:gd name="T24" fmla="*/ 12 w 20"/>
                <a:gd name="T25" fmla="*/ 127 h 129"/>
                <a:gd name="T26" fmla="*/ 7 w 20"/>
                <a:gd name="T27" fmla="*/ 129 h 129"/>
                <a:gd name="T28" fmla="*/ 5 w 20"/>
                <a:gd name="T29" fmla="*/ 129 h 129"/>
                <a:gd name="T30" fmla="*/ 5 w 20"/>
                <a:gd name="T31" fmla="*/ 129 h 129"/>
                <a:gd name="T32" fmla="*/ 3 w 20"/>
                <a:gd name="T33" fmla="*/ 127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29"/>
                <a:gd name="T53" fmla="*/ 20 w 20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29">
                  <a:moveTo>
                    <a:pt x="3" y="127"/>
                  </a:moveTo>
                  <a:lnTo>
                    <a:pt x="0" y="122"/>
                  </a:lnTo>
                  <a:lnTo>
                    <a:pt x="0" y="105"/>
                  </a:lnTo>
                  <a:lnTo>
                    <a:pt x="0" y="71"/>
                  </a:lnTo>
                  <a:lnTo>
                    <a:pt x="3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20" y="29"/>
                  </a:lnTo>
                  <a:lnTo>
                    <a:pt x="20" y="61"/>
                  </a:lnTo>
                  <a:lnTo>
                    <a:pt x="17" y="95"/>
                  </a:lnTo>
                  <a:lnTo>
                    <a:pt x="12" y="127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3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0" name="Freeform 27"/>
            <p:cNvSpPr>
              <a:spLocks/>
            </p:cNvSpPr>
            <p:nvPr/>
          </p:nvSpPr>
          <p:spPr bwMode="auto">
            <a:xfrm>
              <a:off x="3747" y="2382"/>
              <a:ext cx="15" cy="135"/>
            </a:xfrm>
            <a:custGeom>
              <a:avLst/>
              <a:gdLst>
                <a:gd name="T0" fmla="*/ 0 w 15"/>
                <a:gd name="T1" fmla="*/ 132 h 135"/>
                <a:gd name="T2" fmla="*/ 0 w 15"/>
                <a:gd name="T3" fmla="*/ 98 h 135"/>
                <a:gd name="T4" fmla="*/ 0 w 15"/>
                <a:gd name="T5" fmla="*/ 66 h 135"/>
                <a:gd name="T6" fmla="*/ 0 w 15"/>
                <a:gd name="T7" fmla="*/ 32 h 135"/>
                <a:gd name="T8" fmla="*/ 2 w 15"/>
                <a:gd name="T9" fmla="*/ 0 h 135"/>
                <a:gd name="T10" fmla="*/ 5 w 15"/>
                <a:gd name="T11" fmla="*/ 0 h 135"/>
                <a:gd name="T12" fmla="*/ 7 w 15"/>
                <a:gd name="T13" fmla="*/ 0 h 135"/>
                <a:gd name="T14" fmla="*/ 7 w 15"/>
                <a:gd name="T15" fmla="*/ 0 h 135"/>
                <a:gd name="T16" fmla="*/ 10 w 15"/>
                <a:gd name="T17" fmla="*/ 0 h 135"/>
                <a:gd name="T18" fmla="*/ 15 w 15"/>
                <a:gd name="T19" fmla="*/ 22 h 135"/>
                <a:gd name="T20" fmla="*/ 15 w 15"/>
                <a:gd name="T21" fmla="*/ 61 h 135"/>
                <a:gd name="T22" fmla="*/ 12 w 15"/>
                <a:gd name="T23" fmla="*/ 103 h 135"/>
                <a:gd name="T24" fmla="*/ 5 w 15"/>
                <a:gd name="T25" fmla="*/ 135 h 135"/>
                <a:gd name="T26" fmla="*/ 2 w 15"/>
                <a:gd name="T27" fmla="*/ 132 h 135"/>
                <a:gd name="T28" fmla="*/ 2 w 15"/>
                <a:gd name="T29" fmla="*/ 132 h 135"/>
                <a:gd name="T30" fmla="*/ 2 w 15"/>
                <a:gd name="T31" fmla="*/ 132 h 135"/>
                <a:gd name="T32" fmla="*/ 0 w 15"/>
                <a:gd name="T33" fmla="*/ 132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35"/>
                <a:gd name="T53" fmla="*/ 15 w 15"/>
                <a:gd name="T54" fmla="*/ 135 h 1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35">
                  <a:moveTo>
                    <a:pt x="0" y="132"/>
                  </a:moveTo>
                  <a:lnTo>
                    <a:pt x="0" y="98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5" y="22"/>
                  </a:lnTo>
                  <a:lnTo>
                    <a:pt x="15" y="61"/>
                  </a:lnTo>
                  <a:lnTo>
                    <a:pt x="12" y="103"/>
                  </a:lnTo>
                  <a:lnTo>
                    <a:pt x="5" y="135"/>
                  </a:lnTo>
                  <a:lnTo>
                    <a:pt x="2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1" name="Freeform 28"/>
            <p:cNvSpPr>
              <a:spLocks/>
            </p:cNvSpPr>
            <p:nvPr/>
          </p:nvSpPr>
          <p:spPr bwMode="auto">
            <a:xfrm>
              <a:off x="5157" y="2690"/>
              <a:ext cx="44" cy="109"/>
            </a:xfrm>
            <a:custGeom>
              <a:avLst/>
              <a:gdLst>
                <a:gd name="T0" fmla="*/ 0 w 44"/>
                <a:gd name="T1" fmla="*/ 109 h 109"/>
                <a:gd name="T2" fmla="*/ 3 w 44"/>
                <a:gd name="T3" fmla="*/ 87 h 109"/>
                <a:gd name="T4" fmla="*/ 15 w 44"/>
                <a:gd name="T5" fmla="*/ 53 h 109"/>
                <a:gd name="T6" fmla="*/ 27 w 44"/>
                <a:gd name="T7" fmla="*/ 19 h 109"/>
                <a:gd name="T8" fmla="*/ 37 w 44"/>
                <a:gd name="T9" fmla="*/ 0 h 109"/>
                <a:gd name="T10" fmla="*/ 39 w 44"/>
                <a:gd name="T11" fmla="*/ 2 h 109"/>
                <a:gd name="T12" fmla="*/ 42 w 44"/>
                <a:gd name="T13" fmla="*/ 2 h 109"/>
                <a:gd name="T14" fmla="*/ 42 w 44"/>
                <a:gd name="T15" fmla="*/ 2 h 109"/>
                <a:gd name="T16" fmla="*/ 44 w 44"/>
                <a:gd name="T17" fmla="*/ 2 h 109"/>
                <a:gd name="T18" fmla="*/ 34 w 44"/>
                <a:gd name="T19" fmla="*/ 29 h 109"/>
                <a:gd name="T20" fmla="*/ 25 w 44"/>
                <a:gd name="T21" fmla="*/ 58 h 109"/>
                <a:gd name="T22" fmla="*/ 15 w 44"/>
                <a:gd name="T23" fmla="*/ 85 h 109"/>
                <a:gd name="T24" fmla="*/ 8 w 44"/>
                <a:gd name="T25" fmla="*/ 107 h 109"/>
                <a:gd name="T26" fmla="*/ 5 w 44"/>
                <a:gd name="T27" fmla="*/ 109 h 109"/>
                <a:gd name="T28" fmla="*/ 3 w 44"/>
                <a:gd name="T29" fmla="*/ 109 h 109"/>
                <a:gd name="T30" fmla="*/ 3 w 44"/>
                <a:gd name="T31" fmla="*/ 109 h 109"/>
                <a:gd name="T32" fmla="*/ 0 w 44"/>
                <a:gd name="T33" fmla="*/ 109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109"/>
                <a:gd name="T53" fmla="*/ 44 w 44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109">
                  <a:moveTo>
                    <a:pt x="0" y="109"/>
                  </a:moveTo>
                  <a:lnTo>
                    <a:pt x="3" y="87"/>
                  </a:lnTo>
                  <a:lnTo>
                    <a:pt x="15" y="53"/>
                  </a:lnTo>
                  <a:lnTo>
                    <a:pt x="27" y="19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34" y="29"/>
                  </a:lnTo>
                  <a:lnTo>
                    <a:pt x="25" y="58"/>
                  </a:lnTo>
                  <a:lnTo>
                    <a:pt x="15" y="85"/>
                  </a:lnTo>
                  <a:lnTo>
                    <a:pt x="8" y="107"/>
                  </a:lnTo>
                  <a:lnTo>
                    <a:pt x="5" y="109"/>
                  </a:lnTo>
                  <a:lnTo>
                    <a:pt x="3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2" name="Freeform 29"/>
            <p:cNvSpPr>
              <a:spLocks/>
            </p:cNvSpPr>
            <p:nvPr/>
          </p:nvSpPr>
          <p:spPr bwMode="auto">
            <a:xfrm>
              <a:off x="3835" y="2385"/>
              <a:ext cx="19" cy="139"/>
            </a:xfrm>
            <a:custGeom>
              <a:avLst/>
              <a:gdLst>
                <a:gd name="T0" fmla="*/ 5 w 19"/>
                <a:gd name="T1" fmla="*/ 134 h 139"/>
                <a:gd name="T2" fmla="*/ 2 w 19"/>
                <a:gd name="T3" fmla="*/ 102 h 139"/>
                <a:gd name="T4" fmla="*/ 0 w 19"/>
                <a:gd name="T5" fmla="*/ 63 h 139"/>
                <a:gd name="T6" fmla="*/ 0 w 19"/>
                <a:gd name="T7" fmla="*/ 27 h 139"/>
                <a:gd name="T8" fmla="*/ 5 w 19"/>
                <a:gd name="T9" fmla="*/ 0 h 139"/>
                <a:gd name="T10" fmla="*/ 7 w 19"/>
                <a:gd name="T11" fmla="*/ 2 h 139"/>
                <a:gd name="T12" fmla="*/ 12 w 19"/>
                <a:gd name="T13" fmla="*/ 2 h 139"/>
                <a:gd name="T14" fmla="*/ 14 w 19"/>
                <a:gd name="T15" fmla="*/ 5 h 139"/>
                <a:gd name="T16" fmla="*/ 17 w 19"/>
                <a:gd name="T17" fmla="*/ 7 h 139"/>
                <a:gd name="T18" fmla="*/ 17 w 19"/>
                <a:gd name="T19" fmla="*/ 29 h 139"/>
                <a:gd name="T20" fmla="*/ 19 w 19"/>
                <a:gd name="T21" fmla="*/ 71 h 139"/>
                <a:gd name="T22" fmla="*/ 17 w 19"/>
                <a:gd name="T23" fmla="*/ 114 h 139"/>
                <a:gd name="T24" fmla="*/ 12 w 19"/>
                <a:gd name="T25" fmla="*/ 139 h 139"/>
                <a:gd name="T26" fmla="*/ 10 w 19"/>
                <a:gd name="T27" fmla="*/ 136 h 139"/>
                <a:gd name="T28" fmla="*/ 7 w 19"/>
                <a:gd name="T29" fmla="*/ 136 h 139"/>
                <a:gd name="T30" fmla="*/ 7 w 19"/>
                <a:gd name="T31" fmla="*/ 134 h 139"/>
                <a:gd name="T32" fmla="*/ 5 w 19"/>
                <a:gd name="T33" fmla="*/ 134 h 1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39"/>
                <a:gd name="T53" fmla="*/ 19 w 19"/>
                <a:gd name="T54" fmla="*/ 139 h 1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39">
                  <a:moveTo>
                    <a:pt x="5" y="134"/>
                  </a:moveTo>
                  <a:lnTo>
                    <a:pt x="2" y="102"/>
                  </a:lnTo>
                  <a:lnTo>
                    <a:pt x="0" y="63"/>
                  </a:lnTo>
                  <a:lnTo>
                    <a:pt x="0" y="27"/>
                  </a:lnTo>
                  <a:lnTo>
                    <a:pt x="5" y="0"/>
                  </a:lnTo>
                  <a:lnTo>
                    <a:pt x="7" y="2"/>
                  </a:lnTo>
                  <a:lnTo>
                    <a:pt x="12" y="2"/>
                  </a:lnTo>
                  <a:lnTo>
                    <a:pt x="14" y="5"/>
                  </a:lnTo>
                  <a:lnTo>
                    <a:pt x="17" y="7"/>
                  </a:lnTo>
                  <a:lnTo>
                    <a:pt x="17" y="29"/>
                  </a:lnTo>
                  <a:lnTo>
                    <a:pt x="19" y="71"/>
                  </a:lnTo>
                  <a:lnTo>
                    <a:pt x="17" y="114"/>
                  </a:lnTo>
                  <a:lnTo>
                    <a:pt x="12" y="139"/>
                  </a:lnTo>
                  <a:lnTo>
                    <a:pt x="10" y="136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3" name="Freeform 30"/>
            <p:cNvSpPr>
              <a:spLocks/>
            </p:cNvSpPr>
            <p:nvPr/>
          </p:nvSpPr>
          <p:spPr bwMode="auto">
            <a:xfrm>
              <a:off x="5082" y="2660"/>
              <a:ext cx="41" cy="100"/>
            </a:xfrm>
            <a:custGeom>
              <a:avLst/>
              <a:gdLst>
                <a:gd name="T0" fmla="*/ 0 w 41"/>
                <a:gd name="T1" fmla="*/ 98 h 100"/>
                <a:gd name="T2" fmla="*/ 0 w 41"/>
                <a:gd name="T3" fmla="*/ 78 h 100"/>
                <a:gd name="T4" fmla="*/ 12 w 41"/>
                <a:gd name="T5" fmla="*/ 49 h 100"/>
                <a:gd name="T6" fmla="*/ 24 w 41"/>
                <a:gd name="T7" fmla="*/ 20 h 100"/>
                <a:gd name="T8" fmla="*/ 31 w 41"/>
                <a:gd name="T9" fmla="*/ 3 h 100"/>
                <a:gd name="T10" fmla="*/ 34 w 41"/>
                <a:gd name="T11" fmla="*/ 3 h 100"/>
                <a:gd name="T12" fmla="*/ 36 w 41"/>
                <a:gd name="T13" fmla="*/ 3 h 100"/>
                <a:gd name="T14" fmla="*/ 39 w 41"/>
                <a:gd name="T15" fmla="*/ 3 h 100"/>
                <a:gd name="T16" fmla="*/ 41 w 41"/>
                <a:gd name="T17" fmla="*/ 0 h 100"/>
                <a:gd name="T18" fmla="*/ 39 w 41"/>
                <a:gd name="T19" fmla="*/ 20 h 100"/>
                <a:gd name="T20" fmla="*/ 29 w 41"/>
                <a:gd name="T21" fmla="*/ 44 h 100"/>
                <a:gd name="T22" fmla="*/ 19 w 41"/>
                <a:gd name="T23" fmla="*/ 71 h 100"/>
                <a:gd name="T24" fmla="*/ 9 w 41"/>
                <a:gd name="T25" fmla="*/ 98 h 100"/>
                <a:gd name="T26" fmla="*/ 5 w 41"/>
                <a:gd name="T27" fmla="*/ 100 h 100"/>
                <a:gd name="T28" fmla="*/ 2 w 41"/>
                <a:gd name="T29" fmla="*/ 100 h 100"/>
                <a:gd name="T30" fmla="*/ 2 w 41"/>
                <a:gd name="T31" fmla="*/ 100 h 100"/>
                <a:gd name="T32" fmla="*/ 0 w 41"/>
                <a:gd name="T33" fmla="*/ 98 h 1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00"/>
                <a:gd name="T53" fmla="*/ 41 w 41"/>
                <a:gd name="T54" fmla="*/ 100 h 1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00">
                  <a:moveTo>
                    <a:pt x="0" y="98"/>
                  </a:moveTo>
                  <a:lnTo>
                    <a:pt x="0" y="78"/>
                  </a:lnTo>
                  <a:lnTo>
                    <a:pt x="12" y="49"/>
                  </a:lnTo>
                  <a:lnTo>
                    <a:pt x="24" y="20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9" y="3"/>
                  </a:lnTo>
                  <a:lnTo>
                    <a:pt x="41" y="0"/>
                  </a:lnTo>
                  <a:lnTo>
                    <a:pt x="39" y="20"/>
                  </a:lnTo>
                  <a:lnTo>
                    <a:pt x="29" y="44"/>
                  </a:lnTo>
                  <a:lnTo>
                    <a:pt x="19" y="71"/>
                  </a:lnTo>
                  <a:lnTo>
                    <a:pt x="9" y="98"/>
                  </a:lnTo>
                  <a:lnTo>
                    <a:pt x="5" y="100"/>
                  </a:lnTo>
                  <a:lnTo>
                    <a:pt x="2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4" name="Freeform 31"/>
            <p:cNvSpPr>
              <a:spLocks/>
            </p:cNvSpPr>
            <p:nvPr/>
          </p:nvSpPr>
          <p:spPr bwMode="auto">
            <a:xfrm>
              <a:off x="5352" y="1946"/>
              <a:ext cx="110" cy="295"/>
            </a:xfrm>
            <a:custGeom>
              <a:avLst/>
              <a:gdLst>
                <a:gd name="T0" fmla="*/ 3 w 110"/>
                <a:gd name="T1" fmla="*/ 292 h 295"/>
                <a:gd name="T2" fmla="*/ 0 w 110"/>
                <a:gd name="T3" fmla="*/ 273 h 295"/>
                <a:gd name="T4" fmla="*/ 8 w 110"/>
                <a:gd name="T5" fmla="*/ 241 h 295"/>
                <a:gd name="T6" fmla="*/ 20 w 110"/>
                <a:gd name="T7" fmla="*/ 200 h 295"/>
                <a:gd name="T8" fmla="*/ 37 w 110"/>
                <a:gd name="T9" fmla="*/ 153 h 295"/>
                <a:gd name="T10" fmla="*/ 57 w 110"/>
                <a:gd name="T11" fmla="*/ 105 h 295"/>
                <a:gd name="T12" fmla="*/ 74 w 110"/>
                <a:gd name="T13" fmla="*/ 61 h 295"/>
                <a:gd name="T14" fmla="*/ 91 w 110"/>
                <a:gd name="T15" fmla="*/ 24 h 295"/>
                <a:gd name="T16" fmla="*/ 103 w 110"/>
                <a:gd name="T17" fmla="*/ 0 h 295"/>
                <a:gd name="T18" fmla="*/ 105 w 110"/>
                <a:gd name="T19" fmla="*/ 0 h 295"/>
                <a:gd name="T20" fmla="*/ 105 w 110"/>
                <a:gd name="T21" fmla="*/ 0 h 295"/>
                <a:gd name="T22" fmla="*/ 108 w 110"/>
                <a:gd name="T23" fmla="*/ 0 h 295"/>
                <a:gd name="T24" fmla="*/ 110 w 110"/>
                <a:gd name="T25" fmla="*/ 2 h 295"/>
                <a:gd name="T26" fmla="*/ 96 w 110"/>
                <a:gd name="T27" fmla="*/ 31 h 295"/>
                <a:gd name="T28" fmla="*/ 83 w 110"/>
                <a:gd name="T29" fmla="*/ 63 h 295"/>
                <a:gd name="T30" fmla="*/ 74 w 110"/>
                <a:gd name="T31" fmla="*/ 97 h 295"/>
                <a:gd name="T32" fmla="*/ 64 w 110"/>
                <a:gd name="T33" fmla="*/ 134 h 295"/>
                <a:gd name="T34" fmla="*/ 52 w 110"/>
                <a:gd name="T35" fmla="*/ 173 h 295"/>
                <a:gd name="T36" fmla="*/ 37 w 110"/>
                <a:gd name="T37" fmla="*/ 214 h 295"/>
                <a:gd name="T38" fmla="*/ 22 w 110"/>
                <a:gd name="T39" fmla="*/ 253 h 295"/>
                <a:gd name="T40" fmla="*/ 10 w 110"/>
                <a:gd name="T41" fmla="*/ 295 h 295"/>
                <a:gd name="T42" fmla="*/ 8 w 110"/>
                <a:gd name="T43" fmla="*/ 292 h 295"/>
                <a:gd name="T44" fmla="*/ 5 w 110"/>
                <a:gd name="T45" fmla="*/ 292 h 295"/>
                <a:gd name="T46" fmla="*/ 5 w 110"/>
                <a:gd name="T47" fmla="*/ 292 h 295"/>
                <a:gd name="T48" fmla="*/ 3 w 110"/>
                <a:gd name="T49" fmla="*/ 292 h 29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"/>
                <a:gd name="T76" fmla="*/ 0 h 295"/>
                <a:gd name="T77" fmla="*/ 110 w 110"/>
                <a:gd name="T78" fmla="*/ 295 h 29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" h="295">
                  <a:moveTo>
                    <a:pt x="3" y="292"/>
                  </a:moveTo>
                  <a:lnTo>
                    <a:pt x="0" y="273"/>
                  </a:lnTo>
                  <a:lnTo>
                    <a:pt x="8" y="241"/>
                  </a:lnTo>
                  <a:lnTo>
                    <a:pt x="20" y="200"/>
                  </a:lnTo>
                  <a:lnTo>
                    <a:pt x="37" y="153"/>
                  </a:lnTo>
                  <a:lnTo>
                    <a:pt x="57" y="105"/>
                  </a:lnTo>
                  <a:lnTo>
                    <a:pt x="74" y="61"/>
                  </a:lnTo>
                  <a:lnTo>
                    <a:pt x="91" y="24"/>
                  </a:lnTo>
                  <a:lnTo>
                    <a:pt x="103" y="0"/>
                  </a:lnTo>
                  <a:lnTo>
                    <a:pt x="105" y="0"/>
                  </a:lnTo>
                  <a:lnTo>
                    <a:pt x="108" y="0"/>
                  </a:lnTo>
                  <a:lnTo>
                    <a:pt x="110" y="2"/>
                  </a:lnTo>
                  <a:lnTo>
                    <a:pt x="96" y="31"/>
                  </a:lnTo>
                  <a:lnTo>
                    <a:pt x="83" y="63"/>
                  </a:lnTo>
                  <a:lnTo>
                    <a:pt x="74" y="97"/>
                  </a:lnTo>
                  <a:lnTo>
                    <a:pt x="64" y="134"/>
                  </a:lnTo>
                  <a:lnTo>
                    <a:pt x="52" y="173"/>
                  </a:lnTo>
                  <a:lnTo>
                    <a:pt x="37" y="214"/>
                  </a:lnTo>
                  <a:lnTo>
                    <a:pt x="22" y="253"/>
                  </a:lnTo>
                  <a:lnTo>
                    <a:pt x="10" y="295"/>
                  </a:lnTo>
                  <a:lnTo>
                    <a:pt x="8" y="292"/>
                  </a:lnTo>
                  <a:lnTo>
                    <a:pt x="5" y="292"/>
                  </a:lnTo>
                  <a:lnTo>
                    <a:pt x="3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5" name="Freeform 32"/>
            <p:cNvSpPr>
              <a:spLocks/>
            </p:cNvSpPr>
            <p:nvPr/>
          </p:nvSpPr>
          <p:spPr bwMode="auto">
            <a:xfrm>
              <a:off x="2991" y="3182"/>
              <a:ext cx="2418" cy="727"/>
            </a:xfrm>
            <a:custGeom>
              <a:avLst/>
              <a:gdLst>
                <a:gd name="T0" fmla="*/ 597 w 2418"/>
                <a:gd name="T1" fmla="*/ 54 h 727"/>
                <a:gd name="T2" fmla="*/ 902 w 2418"/>
                <a:gd name="T3" fmla="*/ 139 h 727"/>
                <a:gd name="T4" fmla="*/ 1185 w 2418"/>
                <a:gd name="T5" fmla="*/ 217 h 727"/>
                <a:gd name="T6" fmla="*/ 1351 w 2418"/>
                <a:gd name="T7" fmla="*/ 266 h 727"/>
                <a:gd name="T8" fmla="*/ 1439 w 2418"/>
                <a:gd name="T9" fmla="*/ 310 h 727"/>
                <a:gd name="T10" fmla="*/ 1534 w 2418"/>
                <a:gd name="T11" fmla="*/ 281 h 727"/>
                <a:gd name="T12" fmla="*/ 1571 w 2418"/>
                <a:gd name="T13" fmla="*/ 237 h 727"/>
                <a:gd name="T14" fmla="*/ 1705 w 2418"/>
                <a:gd name="T15" fmla="*/ 239 h 727"/>
                <a:gd name="T16" fmla="*/ 1886 w 2418"/>
                <a:gd name="T17" fmla="*/ 242 h 727"/>
                <a:gd name="T18" fmla="*/ 1969 w 2418"/>
                <a:gd name="T19" fmla="*/ 164 h 727"/>
                <a:gd name="T20" fmla="*/ 2017 w 2418"/>
                <a:gd name="T21" fmla="*/ 154 h 727"/>
                <a:gd name="T22" fmla="*/ 2086 w 2418"/>
                <a:gd name="T23" fmla="*/ 178 h 727"/>
                <a:gd name="T24" fmla="*/ 2156 w 2418"/>
                <a:gd name="T25" fmla="*/ 205 h 727"/>
                <a:gd name="T26" fmla="*/ 2254 w 2418"/>
                <a:gd name="T27" fmla="*/ 274 h 727"/>
                <a:gd name="T28" fmla="*/ 2381 w 2418"/>
                <a:gd name="T29" fmla="*/ 352 h 727"/>
                <a:gd name="T30" fmla="*/ 2418 w 2418"/>
                <a:gd name="T31" fmla="*/ 376 h 727"/>
                <a:gd name="T32" fmla="*/ 2337 w 2418"/>
                <a:gd name="T33" fmla="*/ 376 h 727"/>
                <a:gd name="T34" fmla="*/ 2191 w 2418"/>
                <a:gd name="T35" fmla="*/ 352 h 727"/>
                <a:gd name="T36" fmla="*/ 2122 w 2418"/>
                <a:gd name="T37" fmla="*/ 349 h 727"/>
                <a:gd name="T38" fmla="*/ 2115 w 2418"/>
                <a:gd name="T39" fmla="*/ 356 h 727"/>
                <a:gd name="T40" fmla="*/ 2210 w 2418"/>
                <a:gd name="T41" fmla="*/ 469 h 727"/>
                <a:gd name="T42" fmla="*/ 2347 w 2418"/>
                <a:gd name="T43" fmla="*/ 622 h 727"/>
                <a:gd name="T44" fmla="*/ 2386 w 2418"/>
                <a:gd name="T45" fmla="*/ 666 h 727"/>
                <a:gd name="T46" fmla="*/ 2381 w 2418"/>
                <a:gd name="T47" fmla="*/ 669 h 727"/>
                <a:gd name="T48" fmla="*/ 2296 w 2418"/>
                <a:gd name="T49" fmla="*/ 630 h 727"/>
                <a:gd name="T50" fmla="*/ 2178 w 2418"/>
                <a:gd name="T51" fmla="*/ 581 h 727"/>
                <a:gd name="T52" fmla="*/ 2064 w 2418"/>
                <a:gd name="T53" fmla="*/ 537 h 727"/>
                <a:gd name="T54" fmla="*/ 1949 w 2418"/>
                <a:gd name="T55" fmla="*/ 493 h 727"/>
                <a:gd name="T56" fmla="*/ 1920 w 2418"/>
                <a:gd name="T57" fmla="*/ 488 h 727"/>
                <a:gd name="T58" fmla="*/ 1964 w 2418"/>
                <a:gd name="T59" fmla="*/ 666 h 727"/>
                <a:gd name="T60" fmla="*/ 1873 w 2418"/>
                <a:gd name="T61" fmla="*/ 661 h 727"/>
                <a:gd name="T62" fmla="*/ 1683 w 2418"/>
                <a:gd name="T63" fmla="*/ 505 h 727"/>
                <a:gd name="T64" fmla="*/ 1634 w 2418"/>
                <a:gd name="T65" fmla="*/ 476 h 727"/>
                <a:gd name="T66" fmla="*/ 1590 w 2418"/>
                <a:gd name="T67" fmla="*/ 569 h 727"/>
                <a:gd name="T68" fmla="*/ 1532 w 2418"/>
                <a:gd name="T69" fmla="*/ 693 h 727"/>
                <a:gd name="T70" fmla="*/ 1512 w 2418"/>
                <a:gd name="T71" fmla="*/ 725 h 727"/>
                <a:gd name="T72" fmla="*/ 1410 w 2418"/>
                <a:gd name="T73" fmla="*/ 595 h 727"/>
                <a:gd name="T74" fmla="*/ 1290 w 2418"/>
                <a:gd name="T75" fmla="*/ 417 h 727"/>
                <a:gd name="T76" fmla="*/ 1212 w 2418"/>
                <a:gd name="T77" fmla="*/ 391 h 727"/>
                <a:gd name="T78" fmla="*/ 1015 w 2418"/>
                <a:gd name="T79" fmla="*/ 476 h 727"/>
                <a:gd name="T80" fmla="*/ 932 w 2418"/>
                <a:gd name="T81" fmla="*/ 513 h 727"/>
                <a:gd name="T82" fmla="*/ 898 w 2418"/>
                <a:gd name="T83" fmla="*/ 522 h 727"/>
                <a:gd name="T84" fmla="*/ 924 w 2418"/>
                <a:gd name="T85" fmla="*/ 417 h 727"/>
                <a:gd name="T86" fmla="*/ 971 w 2418"/>
                <a:gd name="T87" fmla="*/ 247 h 727"/>
                <a:gd name="T88" fmla="*/ 902 w 2418"/>
                <a:gd name="T89" fmla="*/ 252 h 727"/>
                <a:gd name="T90" fmla="*/ 785 w 2418"/>
                <a:gd name="T91" fmla="*/ 308 h 727"/>
                <a:gd name="T92" fmla="*/ 680 w 2418"/>
                <a:gd name="T93" fmla="*/ 352 h 727"/>
                <a:gd name="T94" fmla="*/ 566 w 2418"/>
                <a:gd name="T95" fmla="*/ 400 h 727"/>
                <a:gd name="T96" fmla="*/ 585 w 2418"/>
                <a:gd name="T97" fmla="*/ 327 h 727"/>
                <a:gd name="T98" fmla="*/ 644 w 2418"/>
                <a:gd name="T99" fmla="*/ 213 h 727"/>
                <a:gd name="T100" fmla="*/ 641 w 2418"/>
                <a:gd name="T101" fmla="*/ 183 h 727"/>
                <a:gd name="T102" fmla="*/ 522 w 2418"/>
                <a:gd name="T103" fmla="*/ 200 h 727"/>
                <a:gd name="T104" fmla="*/ 368 w 2418"/>
                <a:gd name="T105" fmla="*/ 215 h 727"/>
                <a:gd name="T106" fmla="*/ 214 w 2418"/>
                <a:gd name="T107" fmla="*/ 225 h 727"/>
                <a:gd name="T108" fmla="*/ 63 w 2418"/>
                <a:gd name="T109" fmla="*/ 237 h 727"/>
                <a:gd name="T110" fmla="*/ 5 w 2418"/>
                <a:gd name="T111" fmla="*/ 242 h 727"/>
                <a:gd name="T112" fmla="*/ 2 w 2418"/>
                <a:gd name="T113" fmla="*/ 234 h 727"/>
                <a:gd name="T114" fmla="*/ 61 w 2418"/>
                <a:gd name="T115" fmla="*/ 203 h 727"/>
                <a:gd name="T116" fmla="*/ 188 w 2418"/>
                <a:gd name="T117" fmla="*/ 130 h 727"/>
                <a:gd name="T118" fmla="*/ 322 w 2418"/>
                <a:gd name="T119" fmla="*/ 49 h 727"/>
                <a:gd name="T120" fmla="*/ 400 w 2418"/>
                <a:gd name="T121" fmla="*/ 3 h 7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18"/>
                <a:gd name="T184" fmla="*/ 0 h 727"/>
                <a:gd name="T185" fmla="*/ 2418 w 2418"/>
                <a:gd name="T186" fmla="*/ 727 h 7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18" h="727">
                  <a:moveTo>
                    <a:pt x="405" y="0"/>
                  </a:moveTo>
                  <a:lnTo>
                    <a:pt x="463" y="15"/>
                  </a:lnTo>
                  <a:lnTo>
                    <a:pt x="527" y="34"/>
                  </a:lnTo>
                  <a:lnTo>
                    <a:pt x="597" y="54"/>
                  </a:lnTo>
                  <a:lnTo>
                    <a:pt x="671" y="74"/>
                  </a:lnTo>
                  <a:lnTo>
                    <a:pt x="746" y="95"/>
                  </a:lnTo>
                  <a:lnTo>
                    <a:pt x="824" y="117"/>
                  </a:lnTo>
                  <a:lnTo>
                    <a:pt x="902" y="139"/>
                  </a:lnTo>
                  <a:lnTo>
                    <a:pt x="980" y="161"/>
                  </a:lnTo>
                  <a:lnTo>
                    <a:pt x="1054" y="181"/>
                  </a:lnTo>
                  <a:lnTo>
                    <a:pt x="1122" y="200"/>
                  </a:lnTo>
                  <a:lnTo>
                    <a:pt x="1185" y="217"/>
                  </a:lnTo>
                  <a:lnTo>
                    <a:pt x="1242" y="234"/>
                  </a:lnTo>
                  <a:lnTo>
                    <a:pt x="1288" y="249"/>
                  </a:lnTo>
                  <a:lnTo>
                    <a:pt x="1325" y="259"/>
                  </a:lnTo>
                  <a:lnTo>
                    <a:pt x="1351" y="266"/>
                  </a:lnTo>
                  <a:lnTo>
                    <a:pt x="1364" y="271"/>
                  </a:lnTo>
                  <a:lnTo>
                    <a:pt x="1390" y="288"/>
                  </a:lnTo>
                  <a:lnTo>
                    <a:pt x="1417" y="300"/>
                  </a:lnTo>
                  <a:lnTo>
                    <a:pt x="1439" y="310"/>
                  </a:lnTo>
                  <a:lnTo>
                    <a:pt x="1464" y="313"/>
                  </a:lnTo>
                  <a:lnTo>
                    <a:pt x="1486" y="308"/>
                  </a:lnTo>
                  <a:lnTo>
                    <a:pt x="1510" y="298"/>
                  </a:lnTo>
                  <a:lnTo>
                    <a:pt x="1534" y="281"/>
                  </a:lnTo>
                  <a:lnTo>
                    <a:pt x="1561" y="256"/>
                  </a:lnTo>
                  <a:lnTo>
                    <a:pt x="1564" y="252"/>
                  </a:lnTo>
                  <a:lnTo>
                    <a:pt x="1568" y="244"/>
                  </a:lnTo>
                  <a:lnTo>
                    <a:pt x="1571" y="237"/>
                  </a:lnTo>
                  <a:lnTo>
                    <a:pt x="1573" y="230"/>
                  </a:lnTo>
                  <a:lnTo>
                    <a:pt x="1617" y="234"/>
                  </a:lnTo>
                  <a:lnTo>
                    <a:pt x="1661" y="237"/>
                  </a:lnTo>
                  <a:lnTo>
                    <a:pt x="1705" y="239"/>
                  </a:lnTo>
                  <a:lnTo>
                    <a:pt x="1751" y="242"/>
                  </a:lnTo>
                  <a:lnTo>
                    <a:pt x="1795" y="242"/>
                  </a:lnTo>
                  <a:lnTo>
                    <a:pt x="1842" y="242"/>
                  </a:lnTo>
                  <a:lnTo>
                    <a:pt x="1886" y="242"/>
                  </a:lnTo>
                  <a:lnTo>
                    <a:pt x="1932" y="242"/>
                  </a:lnTo>
                  <a:lnTo>
                    <a:pt x="1952" y="220"/>
                  </a:lnTo>
                  <a:lnTo>
                    <a:pt x="1964" y="193"/>
                  </a:lnTo>
                  <a:lnTo>
                    <a:pt x="1969" y="164"/>
                  </a:lnTo>
                  <a:lnTo>
                    <a:pt x="1974" y="134"/>
                  </a:lnTo>
                  <a:lnTo>
                    <a:pt x="1986" y="139"/>
                  </a:lnTo>
                  <a:lnTo>
                    <a:pt x="2000" y="144"/>
                  </a:lnTo>
                  <a:lnTo>
                    <a:pt x="2017" y="154"/>
                  </a:lnTo>
                  <a:lnTo>
                    <a:pt x="2037" y="161"/>
                  </a:lnTo>
                  <a:lnTo>
                    <a:pt x="2054" y="169"/>
                  </a:lnTo>
                  <a:lnTo>
                    <a:pt x="2071" y="176"/>
                  </a:lnTo>
                  <a:lnTo>
                    <a:pt x="2086" y="178"/>
                  </a:lnTo>
                  <a:lnTo>
                    <a:pt x="2098" y="176"/>
                  </a:lnTo>
                  <a:lnTo>
                    <a:pt x="2113" y="181"/>
                  </a:lnTo>
                  <a:lnTo>
                    <a:pt x="2132" y="191"/>
                  </a:lnTo>
                  <a:lnTo>
                    <a:pt x="2156" y="205"/>
                  </a:lnTo>
                  <a:lnTo>
                    <a:pt x="2183" y="222"/>
                  </a:lnTo>
                  <a:lnTo>
                    <a:pt x="2208" y="239"/>
                  </a:lnTo>
                  <a:lnTo>
                    <a:pt x="2232" y="259"/>
                  </a:lnTo>
                  <a:lnTo>
                    <a:pt x="2254" y="274"/>
                  </a:lnTo>
                  <a:lnTo>
                    <a:pt x="2271" y="286"/>
                  </a:lnTo>
                  <a:lnTo>
                    <a:pt x="2318" y="315"/>
                  </a:lnTo>
                  <a:lnTo>
                    <a:pt x="2354" y="337"/>
                  </a:lnTo>
                  <a:lnTo>
                    <a:pt x="2381" y="352"/>
                  </a:lnTo>
                  <a:lnTo>
                    <a:pt x="2398" y="364"/>
                  </a:lnTo>
                  <a:lnTo>
                    <a:pt x="2408" y="369"/>
                  </a:lnTo>
                  <a:lnTo>
                    <a:pt x="2415" y="374"/>
                  </a:lnTo>
                  <a:lnTo>
                    <a:pt x="2418" y="376"/>
                  </a:lnTo>
                  <a:lnTo>
                    <a:pt x="2400" y="381"/>
                  </a:lnTo>
                  <a:lnTo>
                    <a:pt x="2374" y="381"/>
                  </a:lnTo>
                  <a:lnTo>
                    <a:pt x="2337" y="376"/>
                  </a:lnTo>
                  <a:lnTo>
                    <a:pt x="2296" y="371"/>
                  </a:lnTo>
                  <a:lnTo>
                    <a:pt x="2257" y="364"/>
                  </a:lnTo>
                  <a:lnTo>
                    <a:pt x="2220" y="359"/>
                  </a:lnTo>
                  <a:lnTo>
                    <a:pt x="2191" y="352"/>
                  </a:lnTo>
                  <a:lnTo>
                    <a:pt x="2174" y="349"/>
                  </a:lnTo>
                  <a:lnTo>
                    <a:pt x="2144" y="349"/>
                  </a:lnTo>
                  <a:lnTo>
                    <a:pt x="2130" y="349"/>
                  </a:lnTo>
                  <a:lnTo>
                    <a:pt x="2122" y="349"/>
                  </a:lnTo>
                  <a:lnTo>
                    <a:pt x="2117" y="349"/>
                  </a:lnTo>
                  <a:lnTo>
                    <a:pt x="2115" y="352"/>
                  </a:lnTo>
                  <a:lnTo>
                    <a:pt x="2115" y="354"/>
                  </a:lnTo>
                  <a:lnTo>
                    <a:pt x="2115" y="356"/>
                  </a:lnTo>
                  <a:lnTo>
                    <a:pt x="2115" y="359"/>
                  </a:lnTo>
                  <a:lnTo>
                    <a:pt x="2147" y="395"/>
                  </a:lnTo>
                  <a:lnTo>
                    <a:pt x="2178" y="432"/>
                  </a:lnTo>
                  <a:lnTo>
                    <a:pt x="2210" y="469"/>
                  </a:lnTo>
                  <a:lnTo>
                    <a:pt x="2244" y="508"/>
                  </a:lnTo>
                  <a:lnTo>
                    <a:pt x="2278" y="547"/>
                  </a:lnTo>
                  <a:lnTo>
                    <a:pt x="2313" y="583"/>
                  </a:lnTo>
                  <a:lnTo>
                    <a:pt x="2347" y="622"/>
                  </a:lnTo>
                  <a:lnTo>
                    <a:pt x="2381" y="661"/>
                  </a:lnTo>
                  <a:lnTo>
                    <a:pt x="2383" y="664"/>
                  </a:lnTo>
                  <a:lnTo>
                    <a:pt x="2386" y="664"/>
                  </a:lnTo>
                  <a:lnTo>
                    <a:pt x="2386" y="666"/>
                  </a:lnTo>
                  <a:lnTo>
                    <a:pt x="2388" y="669"/>
                  </a:lnTo>
                  <a:lnTo>
                    <a:pt x="2386" y="669"/>
                  </a:lnTo>
                  <a:lnTo>
                    <a:pt x="2383" y="669"/>
                  </a:lnTo>
                  <a:lnTo>
                    <a:pt x="2381" y="669"/>
                  </a:lnTo>
                  <a:lnTo>
                    <a:pt x="2379" y="669"/>
                  </a:lnTo>
                  <a:lnTo>
                    <a:pt x="2352" y="654"/>
                  </a:lnTo>
                  <a:lnTo>
                    <a:pt x="2322" y="642"/>
                  </a:lnTo>
                  <a:lnTo>
                    <a:pt x="2296" y="630"/>
                  </a:lnTo>
                  <a:lnTo>
                    <a:pt x="2266" y="617"/>
                  </a:lnTo>
                  <a:lnTo>
                    <a:pt x="2237" y="605"/>
                  </a:lnTo>
                  <a:lnTo>
                    <a:pt x="2208" y="593"/>
                  </a:lnTo>
                  <a:lnTo>
                    <a:pt x="2178" y="581"/>
                  </a:lnTo>
                  <a:lnTo>
                    <a:pt x="2152" y="571"/>
                  </a:lnTo>
                  <a:lnTo>
                    <a:pt x="2122" y="559"/>
                  </a:lnTo>
                  <a:lnTo>
                    <a:pt x="2093" y="549"/>
                  </a:lnTo>
                  <a:lnTo>
                    <a:pt x="2064" y="537"/>
                  </a:lnTo>
                  <a:lnTo>
                    <a:pt x="2035" y="527"/>
                  </a:lnTo>
                  <a:lnTo>
                    <a:pt x="2005" y="515"/>
                  </a:lnTo>
                  <a:lnTo>
                    <a:pt x="1978" y="505"/>
                  </a:lnTo>
                  <a:lnTo>
                    <a:pt x="1949" y="493"/>
                  </a:lnTo>
                  <a:lnTo>
                    <a:pt x="1922" y="481"/>
                  </a:lnTo>
                  <a:lnTo>
                    <a:pt x="1920" y="483"/>
                  </a:lnTo>
                  <a:lnTo>
                    <a:pt x="1920" y="488"/>
                  </a:lnTo>
                  <a:lnTo>
                    <a:pt x="1917" y="495"/>
                  </a:lnTo>
                  <a:lnTo>
                    <a:pt x="1937" y="549"/>
                  </a:lnTo>
                  <a:lnTo>
                    <a:pt x="1952" y="608"/>
                  </a:lnTo>
                  <a:lnTo>
                    <a:pt x="1964" y="666"/>
                  </a:lnTo>
                  <a:lnTo>
                    <a:pt x="1971" y="727"/>
                  </a:lnTo>
                  <a:lnTo>
                    <a:pt x="1954" y="720"/>
                  </a:lnTo>
                  <a:lnTo>
                    <a:pt x="1920" y="695"/>
                  </a:lnTo>
                  <a:lnTo>
                    <a:pt x="1873" y="661"/>
                  </a:lnTo>
                  <a:lnTo>
                    <a:pt x="1822" y="617"/>
                  </a:lnTo>
                  <a:lnTo>
                    <a:pt x="1769" y="576"/>
                  </a:lnTo>
                  <a:lnTo>
                    <a:pt x="1720" y="534"/>
                  </a:lnTo>
                  <a:lnTo>
                    <a:pt x="1683" y="505"/>
                  </a:lnTo>
                  <a:lnTo>
                    <a:pt x="1664" y="488"/>
                  </a:lnTo>
                  <a:lnTo>
                    <a:pt x="1649" y="481"/>
                  </a:lnTo>
                  <a:lnTo>
                    <a:pt x="1639" y="476"/>
                  </a:lnTo>
                  <a:lnTo>
                    <a:pt x="1634" y="476"/>
                  </a:lnTo>
                  <a:lnTo>
                    <a:pt x="1632" y="474"/>
                  </a:lnTo>
                  <a:lnTo>
                    <a:pt x="1620" y="505"/>
                  </a:lnTo>
                  <a:lnTo>
                    <a:pt x="1605" y="537"/>
                  </a:lnTo>
                  <a:lnTo>
                    <a:pt x="1590" y="569"/>
                  </a:lnTo>
                  <a:lnTo>
                    <a:pt x="1576" y="600"/>
                  </a:lnTo>
                  <a:lnTo>
                    <a:pt x="1561" y="632"/>
                  </a:lnTo>
                  <a:lnTo>
                    <a:pt x="1547" y="661"/>
                  </a:lnTo>
                  <a:lnTo>
                    <a:pt x="1532" y="693"/>
                  </a:lnTo>
                  <a:lnTo>
                    <a:pt x="1517" y="725"/>
                  </a:lnTo>
                  <a:lnTo>
                    <a:pt x="1515" y="725"/>
                  </a:lnTo>
                  <a:lnTo>
                    <a:pt x="1512" y="725"/>
                  </a:lnTo>
                  <a:lnTo>
                    <a:pt x="1510" y="722"/>
                  </a:lnTo>
                  <a:lnTo>
                    <a:pt x="1476" y="681"/>
                  </a:lnTo>
                  <a:lnTo>
                    <a:pt x="1444" y="639"/>
                  </a:lnTo>
                  <a:lnTo>
                    <a:pt x="1410" y="595"/>
                  </a:lnTo>
                  <a:lnTo>
                    <a:pt x="1381" y="552"/>
                  </a:lnTo>
                  <a:lnTo>
                    <a:pt x="1349" y="505"/>
                  </a:lnTo>
                  <a:lnTo>
                    <a:pt x="1320" y="461"/>
                  </a:lnTo>
                  <a:lnTo>
                    <a:pt x="1290" y="417"/>
                  </a:lnTo>
                  <a:lnTo>
                    <a:pt x="1264" y="374"/>
                  </a:lnTo>
                  <a:lnTo>
                    <a:pt x="1244" y="376"/>
                  </a:lnTo>
                  <a:lnTo>
                    <a:pt x="1227" y="381"/>
                  </a:lnTo>
                  <a:lnTo>
                    <a:pt x="1212" y="391"/>
                  </a:lnTo>
                  <a:lnTo>
                    <a:pt x="1198" y="398"/>
                  </a:lnTo>
                  <a:lnTo>
                    <a:pt x="1120" y="432"/>
                  </a:lnTo>
                  <a:lnTo>
                    <a:pt x="1059" y="456"/>
                  </a:lnTo>
                  <a:lnTo>
                    <a:pt x="1015" y="476"/>
                  </a:lnTo>
                  <a:lnTo>
                    <a:pt x="983" y="491"/>
                  </a:lnTo>
                  <a:lnTo>
                    <a:pt x="961" y="498"/>
                  </a:lnTo>
                  <a:lnTo>
                    <a:pt x="946" y="505"/>
                  </a:lnTo>
                  <a:lnTo>
                    <a:pt x="932" y="513"/>
                  </a:lnTo>
                  <a:lnTo>
                    <a:pt x="919" y="517"/>
                  </a:lnTo>
                  <a:lnTo>
                    <a:pt x="912" y="520"/>
                  </a:lnTo>
                  <a:lnTo>
                    <a:pt x="905" y="520"/>
                  </a:lnTo>
                  <a:lnTo>
                    <a:pt x="898" y="522"/>
                  </a:lnTo>
                  <a:lnTo>
                    <a:pt x="893" y="522"/>
                  </a:lnTo>
                  <a:lnTo>
                    <a:pt x="900" y="500"/>
                  </a:lnTo>
                  <a:lnTo>
                    <a:pt x="912" y="461"/>
                  </a:lnTo>
                  <a:lnTo>
                    <a:pt x="924" y="417"/>
                  </a:lnTo>
                  <a:lnTo>
                    <a:pt x="939" y="369"/>
                  </a:lnTo>
                  <a:lnTo>
                    <a:pt x="954" y="320"/>
                  </a:lnTo>
                  <a:lnTo>
                    <a:pt x="963" y="278"/>
                  </a:lnTo>
                  <a:lnTo>
                    <a:pt x="971" y="247"/>
                  </a:lnTo>
                  <a:lnTo>
                    <a:pt x="971" y="232"/>
                  </a:lnTo>
                  <a:lnTo>
                    <a:pt x="954" y="232"/>
                  </a:lnTo>
                  <a:lnTo>
                    <a:pt x="932" y="239"/>
                  </a:lnTo>
                  <a:lnTo>
                    <a:pt x="902" y="252"/>
                  </a:lnTo>
                  <a:lnTo>
                    <a:pt x="871" y="266"/>
                  </a:lnTo>
                  <a:lnTo>
                    <a:pt x="839" y="281"/>
                  </a:lnTo>
                  <a:lnTo>
                    <a:pt x="810" y="295"/>
                  </a:lnTo>
                  <a:lnTo>
                    <a:pt x="785" y="308"/>
                  </a:lnTo>
                  <a:lnTo>
                    <a:pt x="766" y="317"/>
                  </a:lnTo>
                  <a:lnTo>
                    <a:pt x="737" y="327"/>
                  </a:lnTo>
                  <a:lnTo>
                    <a:pt x="710" y="339"/>
                  </a:lnTo>
                  <a:lnTo>
                    <a:pt x="680" y="352"/>
                  </a:lnTo>
                  <a:lnTo>
                    <a:pt x="651" y="364"/>
                  </a:lnTo>
                  <a:lnTo>
                    <a:pt x="622" y="378"/>
                  </a:lnTo>
                  <a:lnTo>
                    <a:pt x="595" y="391"/>
                  </a:lnTo>
                  <a:lnTo>
                    <a:pt x="566" y="400"/>
                  </a:lnTo>
                  <a:lnTo>
                    <a:pt x="539" y="410"/>
                  </a:lnTo>
                  <a:lnTo>
                    <a:pt x="554" y="383"/>
                  </a:lnTo>
                  <a:lnTo>
                    <a:pt x="571" y="354"/>
                  </a:lnTo>
                  <a:lnTo>
                    <a:pt x="585" y="327"/>
                  </a:lnTo>
                  <a:lnTo>
                    <a:pt x="602" y="298"/>
                  </a:lnTo>
                  <a:lnTo>
                    <a:pt x="617" y="269"/>
                  </a:lnTo>
                  <a:lnTo>
                    <a:pt x="632" y="239"/>
                  </a:lnTo>
                  <a:lnTo>
                    <a:pt x="644" y="213"/>
                  </a:lnTo>
                  <a:lnTo>
                    <a:pt x="654" y="183"/>
                  </a:lnTo>
                  <a:lnTo>
                    <a:pt x="649" y="183"/>
                  </a:lnTo>
                  <a:lnTo>
                    <a:pt x="646" y="183"/>
                  </a:lnTo>
                  <a:lnTo>
                    <a:pt x="641" y="183"/>
                  </a:lnTo>
                  <a:lnTo>
                    <a:pt x="636" y="183"/>
                  </a:lnTo>
                  <a:lnTo>
                    <a:pt x="597" y="188"/>
                  </a:lnTo>
                  <a:lnTo>
                    <a:pt x="561" y="195"/>
                  </a:lnTo>
                  <a:lnTo>
                    <a:pt x="522" y="200"/>
                  </a:lnTo>
                  <a:lnTo>
                    <a:pt x="483" y="203"/>
                  </a:lnTo>
                  <a:lnTo>
                    <a:pt x="444" y="208"/>
                  </a:lnTo>
                  <a:lnTo>
                    <a:pt x="407" y="210"/>
                  </a:lnTo>
                  <a:lnTo>
                    <a:pt x="368" y="215"/>
                  </a:lnTo>
                  <a:lnTo>
                    <a:pt x="329" y="217"/>
                  </a:lnTo>
                  <a:lnTo>
                    <a:pt x="290" y="220"/>
                  </a:lnTo>
                  <a:lnTo>
                    <a:pt x="253" y="222"/>
                  </a:lnTo>
                  <a:lnTo>
                    <a:pt x="214" y="225"/>
                  </a:lnTo>
                  <a:lnTo>
                    <a:pt x="175" y="227"/>
                  </a:lnTo>
                  <a:lnTo>
                    <a:pt x="139" y="232"/>
                  </a:lnTo>
                  <a:lnTo>
                    <a:pt x="100" y="234"/>
                  </a:lnTo>
                  <a:lnTo>
                    <a:pt x="63" y="237"/>
                  </a:lnTo>
                  <a:lnTo>
                    <a:pt x="24" y="242"/>
                  </a:lnTo>
                  <a:lnTo>
                    <a:pt x="19" y="242"/>
                  </a:lnTo>
                  <a:lnTo>
                    <a:pt x="12" y="242"/>
                  </a:lnTo>
                  <a:lnTo>
                    <a:pt x="5" y="242"/>
                  </a:lnTo>
                  <a:lnTo>
                    <a:pt x="0" y="242"/>
                  </a:lnTo>
                  <a:lnTo>
                    <a:pt x="0" y="239"/>
                  </a:lnTo>
                  <a:lnTo>
                    <a:pt x="2" y="237"/>
                  </a:lnTo>
                  <a:lnTo>
                    <a:pt x="2" y="234"/>
                  </a:lnTo>
                  <a:lnTo>
                    <a:pt x="5" y="232"/>
                  </a:lnTo>
                  <a:lnTo>
                    <a:pt x="17" y="227"/>
                  </a:lnTo>
                  <a:lnTo>
                    <a:pt x="36" y="217"/>
                  </a:lnTo>
                  <a:lnTo>
                    <a:pt x="61" y="203"/>
                  </a:lnTo>
                  <a:lnTo>
                    <a:pt x="87" y="188"/>
                  </a:lnTo>
                  <a:lnTo>
                    <a:pt x="119" y="169"/>
                  </a:lnTo>
                  <a:lnTo>
                    <a:pt x="153" y="149"/>
                  </a:lnTo>
                  <a:lnTo>
                    <a:pt x="188" y="130"/>
                  </a:lnTo>
                  <a:lnTo>
                    <a:pt x="224" y="108"/>
                  </a:lnTo>
                  <a:lnTo>
                    <a:pt x="258" y="88"/>
                  </a:lnTo>
                  <a:lnTo>
                    <a:pt x="292" y="69"/>
                  </a:lnTo>
                  <a:lnTo>
                    <a:pt x="322" y="49"/>
                  </a:lnTo>
                  <a:lnTo>
                    <a:pt x="349" y="34"/>
                  </a:lnTo>
                  <a:lnTo>
                    <a:pt x="373" y="20"/>
                  </a:lnTo>
                  <a:lnTo>
                    <a:pt x="390" y="10"/>
                  </a:lnTo>
                  <a:lnTo>
                    <a:pt x="400" y="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6" name="Freeform 33"/>
            <p:cNvSpPr>
              <a:spLocks/>
            </p:cNvSpPr>
            <p:nvPr/>
          </p:nvSpPr>
          <p:spPr bwMode="auto">
            <a:xfrm>
              <a:off x="668" y="668"/>
              <a:ext cx="2310" cy="2388"/>
            </a:xfrm>
            <a:custGeom>
              <a:avLst/>
              <a:gdLst>
                <a:gd name="T0" fmla="*/ 2225 w 2310"/>
                <a:gd name="T1" fmla="*/ 2366 h 2388"/>
                <a:gd name="T2" fmla="*/ 2171 w 2310"/>
                <a:gd name="T3" fmla="*/ 2385 h 2388"/>
                <a:gd name="T4" fmla="*/ 2113 w 2310"/>
                <a:gd name="T5" fmla="*/ 2388 h 2388"/>
                <a:gd name="T6" fmla="*/ 2035 w 2310"/>
                <a:gd name="T7" fmla="*/ 2349 h 2388"/>
                <a:gd name="T8" fmla="*/ 1993 w 2310"/>
                <a:gd name="T9" fmla="*/ 2292 h 2388"/>
                <a:gd name="T10" fmla="*/ 986 w 2310"/>
                <a:gd name="T11" fmla="*/ 1566 h 2388"/>
                <a:gd name="T12" fmla="*/ 890 w 2310"/>
                <a:gd name="T13" fmla="*/ 1580 h 2388"/>
                <a:gd name="T14" fmla="*/ 795 w 2310"/>
                <a:gd name="T15" fmla="*/ 1592 h 2388"/>
                <a:gd name="T16" fmla="*/ 703 w 2310"/>
                <a:gd name="T17" fmla="*/ 1600 h 2388"/>
                <a:gd name="T18" fmla="*/ 607 w 2310"/>
                <a:gd name="T19" fmla="*/ 1605 h 2388"/>
                <a:gd name="T20" fmla="*/ 517 w 2310"/>
                <a:gd name="T21" fmla="*/ 1607 h 2388"/>
                <a:gd name="T22" fmla="*/ 432 w 2310"/>
                <a:gd name="T23" fmla="*/ 1602 h 2388"/>
                <a:gd name="T24" fmla="*/ 349 w 2310"/>
                <a:gd name="T25" fmla="*/ 1592 h 2388"/>
                <a:gd name="T26" fmla="*/ 268 w 2310"/>
                <a:gd name="T27" fmla="*/ 1578 h 2388"/>
                <a:gd name="T28" fmla="*/ 185 w 2310"/>
                <a:gd name="T29" fmla="*/ 1563 h 2388"/>
                <a:gd name="T30" fmla="*/ 107 w 2310"/>
                <a:gd name="T31" fmla="*/ 1544 h 2388"/>
                <a:gd name="T32" fmla="*/ 24 w 2310"/>
                <a:gd name="T33" fmla="*/ 1514 h 2388"/>
                <a:gd name="T34" fmla="*/ 0 w 2310"/>
                <a:gd name="T35" fmla="*/ 1449 h 2388"/>
                <a:gd name="T36" fmla="*/ 5 w 2310"/>
                <a:gd name="T37" fmla="*/ 1297 h 2388"/>
                <a:gd name="T38" fmla="*/ 54 w 2310"/>
                <a:gd name="T39" fmla="*/ 1217 h 2388"/>
                <a:gd name="T40" fmla="*/ 115 w 2310"/>
                <a:gd name="T41" fmla="*/ 1183 h 2388"/>
                <a:gd name="T42" fmla="*/ 188 w 2310"/>
                <a:gd name="T43" fmla="*/ 1156 h 2388"/>
                <a:gd name="T44" fmla="*/ 156 w 2310"/>
                <a:gd name="T45" fmla="*/ 736 h 2388"/>
                <a:gd name="T46" fmla="*/ 124 w 2310"/>
                <a:gd name="T47" fmla="*/ 583 h 2388"/>
                <a:gd name="T48" fmla="*/ 76 w 2310"/>
                <a:gd name="T49" fmla="*/ 573 h 2388"/>
                <a:gd name="T50" fmla="*/ 41 w 2310"/>
                <a:gd name="T51" fmla="*/ 539 h 2388"/>
                <a:gd name="T52" fmla="*/ 63 w 2310"/>
                <a:gd name="T53" fmla="*/ 510 h 2388"/>
                <a:gd name="T54" fmla="*/ 141 w 2310"/>
                <a:gd name="T55" fmla="*/ 431 h 2388"/>
                <a:gd name="T56" fmla="*/ 222 w 2310"/>
                <a:gd name="T57" fmla="*/ 349 h 2388"/>
                <a:gd name="T58" fmla="*/ 305 w 2310"/>
                <a:gd name="T59" fmla="*/ 266 h 2388"/>
                <a:gd name="T60" fmla="*/ 383 w 2310"/>
                <a:gd name="T61" fmla="*/ 178 h 2388"/>
                <a:gd name="T62" fmla="*/ 459 w 2310"/>
                <a:gd name="T63" fmla="*/ 90 h 2388"/>
                <a:gd name="T64" fmla="*/ 515 w 2310"/>
                <a:gd name="T65" fmla="*/ 12 h 2388"/>
                <a:gd name="T66" fmla="*/ 546 w 2310"/>
                <a:gd name="T67" fmla="*/ 7 h 2388"/>
                <a:gd name="T68" fmla="*/ 646 w 2310"/>
                <a:gd name="T69" fmla="*/ 92 h 2388"/>
                <a:gd name="T70" fmla="*/ 747 w 2310"/>
                <a:gd name="T71" fmla="*/ 175 h 2388"/>
                <a:gd name="T72" fmla="*/ 849 w 2310"/>
                <a:gd name="T73" fmla="*/ 258 h 2388"/>
                <a:gd name="T74" fmla="*/ 954 w 2310"/>
                <a:gd name="T75" fmla="*/ 339 h 2388"/>
                <a:gd name="T76" fmla="*/ 1061 w 2310"/>
                <a:gd name="T77" fmla="*/ 417 h 2388"/>
                <a:gd name="T78" fmla="*/ 1100 w 2310"/>
                <a:gd name="T79" fmla="*/ 468 h 2388"/>
                <a:gd name="T80" fmla="*/ 1073 w 2310"/>
                <a:gd name="T81" fmla="*/ 514 h 2388"/>
                <a:gd name="T82" fmla="*/ 1037 w 2310"/>
                <a:gd name="T83" fmla="*/ 541 h 2388"/>
                <a:gd name="T84" fmla="*/ 1027 w 2310"/>
                <a:gd name="T85" fmla="*/ 536 h 2388"/>
                <a:gd name="T86" fmla="*/ 1034 w 2310"/>
                <a:gd name="T87" fmla="*/ 839 h 2388"/>
                <a:gd name="T88" fmla="*/ 1071 w 2310"/>
                <a:gd name="T89" fmla="*/ 1146 h 2388"/>
                <a:gd name="T90" fmla="*/ 1139 w 2310"/>
                <a:gd name="T91" fmla="*/ 1168 h 2388"/>
                <a:gd name="T92" fmla="*/ 1203 w 2310"/>
                <a:gd name="T93" fmla="*/ 1205 h 2388"/>
                <a:gd name="T94" fmla="*/ 1256 w 2310"/>
                <a:gd name="T95" fmla="*/ 1334 h 2388"/>
                <a:gd name="T96" fmla="*/ 1242 w 2310"/>
                <a:gd name="T97" fmla="*/ 1461 h 2388"/>
                <a:gd name="T98" fmla="*/ 1203 w 2310"/>
                <a:gd name="T99" fmla="*/ 1485 h 2388"/>
                <a:gd name="T100" fmla="*/ 1166 w 2310"/>
                <a:gd name="T101" fmla="*/ 1505 h 2388"/>
                <a:gd name="T102" fmla="*/ 1169 w 2310"/>
                <a:gd name="T103" fmla="*/ 1534 h 2388"/>
                <a:gd name="T104" fmla="*/ 2018 w 2310"/>
                <a:gd name="T105" fmla="*/ 2109 h 2388"/>
                <a:gd name="T106" fmla="*/ 2045 w 2310"/>
                <a:gd name="T107" fmla="*/ 2097 h 2388"/>
                <a:gd name="T108" fmla="*/ 2081 w 2310"/>
                <a:gd name="T109" fmla="*/ 2073 h 2388"/>
                <a:gd name="T110" fmla="*/ 2142 w 2310"/>
                <a:gd name="T111" fmla="*/ 2058 h 2388"/>
                <a:gd name="T112" fmla="*/ 2237 w 2310"/>
                <a:gd name="T113" fmla="*/ 2083 h 2388"/>
                <a:gd name="T114" fmla="*/ 2298 w 2310"/>
                <a:gd name="T115" fmla="*/ 2161 h 2388"/>
                <a:gd name="T116" fmla="*/ 2303 w 2310"/>
                <a:gd name="T117" fmla="*/ 2270 h 2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10"/>
                <a:gd name="T178" fmla="*/ 0 h 2388"/>
                <a:gd name="T179" fmla="*/ 2310 w 2310"/>
                <a:gd name="T180" fmla="*/ 2388 h 2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10" h="2388">
                  <a:moveTo>
                    <a:pt x="2262" y="2341"/>
                  </a:moveTo>
                  <a:lnTo>
                    <a:pt x="2242" y="2353"/>
                  </a:lnTo>
                  <a:lnTo>
                    <a:pt x="2225" y="2366"/>
                  </a:lnTo>
                  <a:lnTo>
                    <a:pt x="2208" y="2373"/>
                  </a:lnTo>
                  <a:lnTo>
                    <a:pt x="2191" y="2380"/>
                  </a:lnTo>
                  <a:lnTo>
                    <a:pt x="2171" y="2385"/>
                  </a:lnTo>
                  <a:lnTo>
                    <a:pt x="2154" y="2388"/>
                  </a:lnTo>
                  <a:lnTo>
                    <a:pt x="2135" y="2388"/>
                  </a:lnTo>
                  <a:lnTo>
                    <a:pt x="2113" y="2388"/>
                  </a:lnTo>
                  <a:lnTo>
                    <a:pt x="2081" y="2378"/>
                  </a:lnTo>
                  <a:lnTo>
                    <a:pt x="2057" y="2363"/>
                  </a:lnTo>
                  <a:lnTo>
                    <a:pt x="2035" y="2349"/>
                  </a:lnTo>
                  <a:lnTo>
                    <a:pt x="2018" y="2334"/>
                  </a:lnTo>
                  <a:lnTo>
                    <a:pt x="2003" y="2314"/>
                  </a:lnTo>
                  <a:lnTo>
                    <a:pt x="1993" y="2292"/>
                  </a:lnTo>
                  <a:lnTo>
                    <a:pt x="1984" y="2270"/>
                  </a:lnTo>
                  <a:lnTo>
                    <a:pt x="1974" y="2244"/>
                  </a:lnTo>
                  <a:lnTo>
                    <a:pt x="986" y="1566"/>
                  </a:lnTo>
                  <a:lnTo>
                    <a:pt x="954" y="1570"/>
                  </a:lnTo>
                  <a:lnTo>
                    <a:pt x="922" y="1575"/>
                  </a:lnTo>
                  <a:lnTo>
                    <a:pt x="890" y="1580"/>
                  </a:lnTo>
                  <a:lnTo>
                    <a:pt x="859" y="1585"/>
                  </a:lnTo>
                  <a:lnTo>
                    <a:pt x="827" y="1588"/>
                  </a:lnTo>
                  <a:lnTo>
                    <a:pt x="795" y="1592"/>
                  </a:lnTo>
                  <a:lnTo>
                    <a:pt x="764" y="1595"/>
                  </a:lnTo>
                  <a:lnTo>
                    <a:pt x="732" y="1597"/>
                  </a:lnTo>
                  <a:lnTo>
                    <a:pt x="703" y="1600"/>
                  </a:lnTo>
                  <a:lnTo>
                    <a:pt x="671" y="1602"/>
                  </a:lnTo>
                  <a:lnTo>
                    <a:pt x="639" y="1605"/>
                  </a:lnTo>
                  <a:lnTo>
                    <a:pt x="607" y="1605"/>
                  </a:lnTo>
                  <a:lnTo>
                    <a:pt x="578" y="1607"/>
                  </a:lnTo>
                  <a:lnTo>
                    <a:pt x="546" y="1607"/>
                  </a:lnTo>
                  <a:lnTo>
                    <a:pt x="517" y="1607"/>
                  </a:lnTo>
                  <a:lnTo>
                    <a:pt x="485" y="1607"/>
                  </a:lnTo>
                  <a:lnTo>
                    <a:pt x="459" y="1605"/>
                  </a:lnTo>
                  <a:lnTo>
                    <a:pt x="432" y="1602"/>
                  </a:lnTo>
                  <a:lnTo>
                    <a:pt x="405" y="1600"/>
                  </a:lnTo>
                  <a:lnTo>
                    <a:pt x="378" y="1595"/>
                  </a:lnTo>
                  <a:lnTo>
                    <a:pt x="349" y="1592"/>
                  </a:lnTo>
                  <a:lnTo>
                    <a:pt x="322" y="1588"/>
                  </a:lnTo>
                  <a:lnTo>
                    <a:pt x="295" y="1583"/>
                  </a:lnTo>
                  <a:lnTo>
                    <a:pt x="268" y="1578"/>
                  </a:lnTo>
                  <a:lnTo>
                    <a:pt x="239" y="1573"/>
                  </a:lnTo>
                  <a:lnTo>
                    <a:pt x="212" y="1568"/>
                  </a:lnTo>
                  <a:lnTo>
                    <a:pt x="185" y="1563"/>
                  </a:lnTo>
                  <a:lnTo>
                    <a:pt x="159" y="1556"/>
                  </a:lnTo>
                  <a:lnTo>
                    <a:pt x="132" y="1551"/>
                  </a:lnTo>
                  <a:lnTo>
                    <a:pt x="107" y="1544"/>
                  </a:lnTo>
                  <a:lnTo>
                    <a:pt x="80" y="1536"/>
                  </a:lnTo>
                  <a:lnTo>
                    <a:pt x="56" y="1529"/>
                  </a:lnTo>
                  <a:lnTo>
                    <a:pt x="24" y="1514"/>
                  </a:lnTo>
                  <a:lnTo>
                    <a:pt x="7" y="1500"/>
                  </a:lnTo>
                  <a:lnTo>
                    <a:pt x="2" y="1483"/>
                  </a:lnTo>
                  <a:lnTo>
                    <a:pt x="0" y="1449"/>
                  </a:lnTo>
                  <a:lnTo>
                    <a:pt x="0" y="1400"/>
                  </a:lnTo>
                  <a:lnTo>
                    <a:pt x="0" y="1346"/>
                  </a:lnTo>
                  <a:lnTo>
                    <a:pt x="5" y="1297"/>
                  </a:lnTo>
                  <a:lnTo>
                    <a:pt x="17" y="1253"/>
                  </a:lnTo>
                  <a:lnTo>
                    <a:pt x="34" y="1234"/>
                  </a:lnTo>
                  <a:lnTo>
                    <a:pt x="54" y="1217"/>
                  </a:lnTo>
                  <a:lnTo>
                    <a:pt x="73" y="1205"/>
                  </a:lnTo>
                  <a:lnTo>
                    <a:pt x="93" y="1192"/>
                  </a:lnTo>
                  <a:lnTo>
                    <a:pt x="115" y="1183"/>
                  </a:lnTo>
                  <a:lnTo>
                    <a:pt x="139" y="1173"/>
                  </a:lnTo>
                  <a:lnTo>
                    <a:pt x="161" y="1163"/>
                  </a:lnTo>
                  <a:lnTo>
                    <a:pt x="188" y="1156"/>
                  </a:lnTo>
                  <a:lnTo>
                    <a:pt x="176" y="973"/>
                  </a:lnTo>
                  <a:lnTo>
                    <a:pt x="166" y="851"/>
                  </a:lnTo>
                  <a:lnTo>
                    <a:pt x="156" y="736"/>
                  </a:lnTo>
                  <a:lnTo>
                    <a:pt x="144" y="570"/>
                  </a:lnTo>
                  <a:lnTo>
                    <a:pt x="132" y="575"/>
                  </a:lnTo>
                  <a:lnTo>
                    <a:pt x="124" y="583"/>
                  </a:lnTo>
                  <a:lnTo>
                    <a:pt x="112" y="592"/>
                  </a:lnTo>
                  <a:lnTo>
                    <a:pt x="98" y="597"/>
                  </a:lnTo>
                  <a:lnTo>
                    <a:pt x="76" y="573"/>
                  </a:lnTo>
                  <a:lnTo>
                    <a:pt x="58" y="556"/>
                  </a:lnTo>
                  <a:lnTo>
                    <a:pt x="46" y="546"/>
                  </a:lnTo>
                  <a:lnTo>
                    <a:pt x="41" y="539"/>
                  </a:lnTo>
                  <a:lnTo>
                    <a:pt x="41" y="531"/>
                  </a:lnTo>
                  <a:lnTo>
                    <a:pt x="49" y="522"/>
                  </a:lnTo>
                  <a:lnTo>
                    <a:pt x="63" y="510"/>
                  </a:lnTo>
                  <a:lnTo>
                    <a:pt x="88" y="488"/>
                  </a:lnTo>
                  <a:lnTo>
                    <a:pt x="115" y="461"/>
                  </a:lnTo>
                  <a:lnTo>
                    <a:pt x="141" y="431"/>
                  </a:lnTo>
                  <a:lnTo>
                    <a:pt x="168" y="405"/>
                  </a:lnTo>
                  <a:lnTo>
                    <a:pt x="195" y="378"/>
                  </a:lnTo>
                  <a:lnTo>
                    <a:pt x="222" y="349"/>
                  </a:lnTo>
                  <a:lnTo>
                    <a:pt x="249" y="322"/>
                  </a:lnTo>
                  <a:lnTo>
                    <a:pt x="278" y="292"/>
                  </a:lnTo>
                  <a:lnTo>
                    <a:pt x="305" y="266"/>
                  </a:lnTo>
                  <a:lnTo>
                    <a:pt x="332" y="236"/>
                  </a:lnTo>
                  <a:lnTo>
                    <a:pt x="356" y="207"/>
                  </a:lnTo>
                  <a:lnTo>
                    <a:pt x="383" y="178"/>
                  </a:lnTo>
                  <a:lnTo>
                    <a:pt x="410" y="149"/>
                  </a:lnTo>
                  <a:lnTo>
                    <a:pt x="434" y="119"/>
                  </a:lnTo>
                  <a:lnTo>
                    <a:pt x="459" y="90"/>
                  </a:lnTo>
                  <a:lnTo>
                    <a:pt x="483" y="58"/>
                  </a:lnTo>
                  <a:lnTo>
                    <a:pt x="507" y="29"/>
                  </a:lnTo>
                  <a:lnTo>
                    <a:pt x="515" y="12"/>
                  </a:lnTo>
                  <a:lnTo>
                    <a:pt x="522" y="2"/>
                  </a:lnTo>
                  <a:lnTo>
                    <a:pt x="532" y="0"/>
                  </a:lnTo>
                  <a:lnTo>
                    <a:pt x="546" y="7"/>
                  </a:lnTo>
                  <a:lnTo>
                    <a:pt x="581" y="36"/>
                  </a:lnTo>
                  <a:lnTo>
                    <a:pt x="612" y="63"/>
                  </a:lnTo>
                  <a:lnTo>
                    <a:pt x="646" y="92"/>
                  </a:lnTo>
                  <a:lnTo>
                    <a:pt x="678" y="119"/>
                  </a:lnTo>
                  <a:lnTo>
                    <a:pt x="712" y="149"/>
                  </a:lnTo>
                  <a:lnTo>
                    <a:pt x="747" y="175"/>
                  </a:lnTo>
                  <a:lnTo>
                    <a:pt x="781" y="202"/>
                  </a:lnTo>
                  <a:lnTo>
                    <a:pt x="815" y="231"/>
                  </a:lnTo>
                  <a:lnTo>
                    <a:pt x="849" y="258"/>
                  </a:lnTo>
                  <a:lnTo>
                    <a:pt x="883" y="285"/>
                  </a:lnTo>
                  <a:lnTo>
                    <a:pt x="917" y="312"/>
                  </a:lnTo>
                  <a:lnTo>
                    <a:pt x="954" y="339"/>
                  </a:lnTo>
                  <a:lnTo>
                    <a:pt x="988" y="363"/>
                  </a:lnTo>
                  <a:lnTo>
                    <a:pt x="1025" y="390"/>
                  </a:lnTo>
                  <a:lnTo>
                    <a:pt x="1061" y="417"/>
                  </a:lnTo>
                  <a:lnTo>
                    <a:pt x="1098" y="441"/>
                  </a:lnTo>
                  <a:lnTo>
                    <a:pt x="1100" y="453"/>
                  </a:lnTo>
                  <a:lnTo>
                    <a:pt x="1100" y="468"/>
                  </a:lnTo>
                  <a:lnTo>
                    <a:pt x="1093" y="483"/>
                  </a:lnTo>
                  <a:lnTo>
                    <a:pt x="1083" y="497"/>
                  </a:lnTo>
                  <a:lnTo>
                    <a:pt x="1073" y="514"/>
                  </a:lnTo>
                  <a:lnTo>
                    <a:pt x="1061" y="527"/>
                  </a:lnTo>
                  <a:lnTo>
                    <a:pt x="1049" y="536"/>
                  </a:lnTo>
                  <a:lnTo>
                    <a:pt x="1037" y="541"/>
                  </a:lnTo>
                  <a:lnTo>
                    <a:pt x="1034" y="539"/>
                  </a:lnTo>
                  <a:lnTo>
                    <a:pt x="1032" y="536"/>
                  </a:lnTo>
                  <a:lnTo>
                    <a:pt x="1027" y="536"/>
                  </a:lnTo>
                  <a:lnTo>
                    <a:pt x="1022" y="539"/>
                  </a:lnTo>
                  <a:lnTo>
                    <a:pt x="1027" y="688"/>
                  </a:lnTo>
                  <a:lnTo>
                    <a:pt x="1034" y="839"/>
                  </a:lnTo>
                  <a:lnTo>
                    <a:pt x="1042" y="990"/>
                  </a:lnTo>
                  <a:lnTo>
                    <a:pt x="1049" y="1141"/>
                  </a:lnTo>
                  <a:lnTo>
                    <a:pt x="1071" y="1146"/>
                  </a:lnTo>
                  <a:lnTo>
                    <a:pt x="1093" y="1153"/>
                  </a:lnTo>
                  <a:lnTo>
                    <a:pt x="1115" y="1161"/>
                  </a:lnTo>
                  <a:lnTo>
                    <a:pt x="1139" y="1168"/>
                  </a:lnTo>
                  <a:lnTo>
                    <a:pt x="1161" y="1180"/>
                  </a:lnTo>
                  <a:lnTo>
                    <a:pt x="1181" y="1190"/>
                  </a:lnTo>
                  <a:lnTo>
                    <a:pt x="1203" y="1205"/>
                  </a:lnTo>
                  <a:lnTo>
                    <a:pt x="1222" y="1219"/>
                  </a:lnTo>
                  <a:lnTo>
                    <a:pt x="1242" y="1266"/>
                  </a:lnTo>
                  <a:lnTo>
                    <a:pt x="1256" y="1334"/>
                  </a:lnTo>
                  <a:lnTo>
                    <a:pt x="1261" y="1402"/>
                  </a:lnTo>
                  <a:lnTo>
                    <a:pt x="1254" y="1451"/>
                  </a:lnTo>
                  <a:lnTo>
                    <a:pt x="1242" y="1461"/>
                  </a:lnTo>
                  <a:lnTo>
                    <a:pt x="1227" y="1470"/>
                  </a:lnTo>
                  <a:lnTo>
                    <a:pt x="1215" y="1478"/>
                  </a:lnTo>
                  <a:lnTo>
                    <a:pt x="1203" y="1485"/>
                  </a:lnTo>
                  <a:lnTo>
                    <a:pt x="1191" y="1492"/>
                  </a:lnTo>
                  <a:lnTo>
                    <a:pt x="1178" y="1497"/>
                  </a:lnTo>
                  <a:lnTo>
                    <a:pt x="1166" y="1505"/>
                  </a:lnTo>
                  <a:lnTo>
                    <a:pt x="1152" y="1509"/>
                  </a:lnTo>
                  <a:lnTo>
                    <a:pt x="1156" y="1522"/>
                  </a:lnTo>
                  <a:lnTo>
                    <a:pt x="1169" y="1534"/>
                  </a:lnTo>
                  <a:lnTo>
                    <a:pt x="1186" y="1546"/>
                  </a:lnTo>
                  <a:lnTo>
                    <a:pt x="1198" y="1556"/>
                  </a:lnTo>
                  <a:lnTo>
                    <a:pt x="2018" y="2109"/>
                  </a:lnTo>
                  <a:lnTo>
                    <a:pt x="2025" y="2107"/>
                  </a:lnTo>
                  <a:lnTo>
                    <a:pt x="2032" y="2102"/>
                  </a:lnTo>
                  <a:lnTo>
                    <a:pt x="2045" y="2097"/>
                  </a:lnTo>
                  <a:lnTo>
                    <a:pt x="2057" y="2088"/>
                  </a:lnTo>
                  <a:lnTo>
                    <a:pt x="2069" y="2080"/>
                  </a:lnTo>
                  <a:lnTo>
                    <a:pt x="2081" y="2073"/>
                  </a:lnTo>
                  <a:lnTo>
                    <a:pt x="2093" y="2066"/>
                  </a:lnTo>
                  <a:lnTo>
                    <a:pt x="2103" y="2061"/>
                  </a:lnTo>
                  <a:lnTo>
                    <a:pt x="2142" y="2058"/>
                  </a:lnTo>
                  <a:lnTo>
                    <a:pt x="2179" y="2061"/>
                  </a:lnTo>
                  <a:lnTo>
                    <a:pt x="2210" y="2070"/>
                  </a:lnTo>
                  <a:lnTo>
                    <a:pt x="2237" y="2083"/>
                  </a:lnTo>
                  <a:lnTo>
                    <a:pt x="2262" y="2105"/>
                  </a:lnTo>
                  <a:lnTo>
                    <a:pt x="2281" y="2129"/>
                  </a:lnTo>
                  <a:lnTo>
                    <a:pt x="2298" y="2161"/>
                  </a:lnTo>
                  <a:lnTo>
                    <a:pt x="2310" y="2200"/>
                  </a:lnTo>
                  <a:lnTo>
                    <a:pt x="2308" y="2231"/>
                  </a:lnTo>
                  <a:lnTo>
                    <a:pt x="2303" y="2270"/>
                  </a:lnTo>
                  <a:lnTo>
                    <a:pt x="2289" y="2309"/>
                  </a:lnTo>
                  <a:lnTo>
                    <a:pt x="2262" y="23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7" name="Freeform 34"/>
            <p:cNvSpPr>
              <a:spLocks/>
            </p:cNvSpPr>
            <p:nvPr/>
          </p:nvSpPr>
          <p:spPr bwMode="auto">
            <a:xfrm>
              <a:off x="2654" y="2738"/>
              <a:ext cx="312" cy="308"/>
            </a:xfrm>
            <a:custGeom>
              <a:avLst/>
              <a:gdLst>
                <a:gd name="T0" fmla="*/ 149 w 312"/>
                <a:gd name="T1" fmla="*/ 308 h 308"/>
                <a:gd name="T2" fmla="*/ 110 w 312"/>
                <a:gd name="T3" fmla="*/ 298 h 308"/>
                <a:gd name="T4" fmla="*/ 76 w 312"/>
                <a:gd name="T5" fmla="*/ 283 h 308"/>
                <a:gd name="T6" fmla="*/ 49 w 312"/>
                <a:gd name="T7" fmla="*/ 264 h 308"/>
                <a:gd name="T8" fmla="*/ 27 w 312"/>
                <a:gd name="T9" fmla="*/ 239 h 308"/>
                <a:gd name="T10" fmla="*/ 12 w 312"/>
                <a:gd name="T11" fmla="*/ 210 h 308"/>
                <a:gd name="T12" fmla="*/ 2 w 312"/>
                <a:gd name="T13" fmla="*/ 179 h 308"/>
                <a:gd name="T14" fmla="*/ 0 w 312"/>
                <a:gd name="T15" fmla="*/ 142 h 308"/>
                <a:gd name="T16" fmla="*/ 5 w 312"/>
                <a:gd name="T17" fmla="*/ 105 h 308"/>
                <a:gd name="T18" fmla="*/ 24 w 312"/>
                <a:gd name="T19" fmla="*/ 74 h 308"/>
                <a:gd name="T20" fmla="*/ 44 w 312"/>
                <a:gd name="T21" fmla="*/ 47 h 308"/>
                <a:gd name="T22" fmla="*/ 68 w 312"/>
                <a:gd name="T23" fmla="*/ 27 h 308"/>
                <a:gd name="T24" fmla="*/ 95 w 312"/>
                <a:gd name="T25" fmla="*/ 13 h 308"/>
                <a:gd name="T26" fmla="*/ 124 w 312"/>
                <a:gd name="T27" fmla="*/ 3 h 308"/>
                <a:gd name="T28" fmla="*/ 159 w 312"/>
                <a:gd name="T29" fmla="*/ 0 h 308"/>
                <a:gd name="T30" fmla="*/ 193 w 312"/>
                <a:gd name="T31" fmla="*/ 3 h 308"/>
                <a:gd name="T32" fmla="*/ 229 w 312"/>
                <a:gd name="T33" fmla="*/ 13 h 308"/>
                <a:gd name="T34" fmla="*/ 271 w 312"/>
                <a:gd name="T35" fmla="*/ 44 h 308"/>
                <a:gd name="T36" fmla="*/ 298 w 312"/>
                <a:gd name="T37" fmla="*/ 83 h 308"/>
                <a:gd name="T38" fmla="*/ 312 w 312"/>
                <a:gd name="T39" fmla="*/ 127 h 308"/>
                <a:gd name="T40" fmla="*/ 312 w 312"/>
                <a:gd name="T41" fmla="*/ 171 h 308"/>
                <a:gd name="T42" fmla="*/ 300 w 312"/>
                <a:gd name="T43" fmla="*/ 215 h 308"/>
                <a:gd name="T44" fmla="*/ 276 w 312"/>
                <a:gd name="T45" fmla="*/ 252 h 308"/>
                <a:gd name="T46" fmla="*/ 239 w 312"/>
                <a:gd name="T47" fmla="*/ 283 h 308"/>
                <a:gd name="T48" fmla="*/ 188 w 312"/>
                <a:gd name="T49" fmla="*/ 305 h 308"/>
                <a:gd name="T50" fmla="*/ 178 w 312"/>
                <a:gd name="T51" fmla="*/ 305 h 308"/>
                <a:gd name="T52" fmla="*/ 168 w 312"/>
                <a:gd name="T53" fmla="*/ 305 h 308"/>
                <a:gd name="T54" fmla="*/ 159 w 312"/>
                <a:gd name="T55" fmla="*/ 308 h 308"/>
                <a:gd name="T56" fmla="*/ 149 w 312"/>
                <a:gd name="T57" fmla="*/ 308 h 30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308"/>
                <a:gd name="T89" fmla="*/ 312 w 312"/>
                <a:gd name="T90" fmla="*/ 308 h 30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308">
                  <a:moveTo>
                    <a:pt x="149" y="308"/>
                  </a:moveTo>
                  <a:lnTo>
                    <a:pt x="110" y="298"/>
                  </a:lnTo>
                  <a:lnTo>
                    <a:pt x="76" y="283"/>
                  </a:lnTo>
                  <a:lnTo>
                    <a:pt x="49" y="264"/>
                  </a:lnTo>
                  <a:lnTo>
                    <a:pt x="27" y="239"/>
                  </a:lnTo>
                  <a:lnTo>
                    <a:pt x="12" y="210"/>
                  </a:lnTo>
                  <a:lnTo>
                    <a:pt x="2" y="179"/>
                  </a:lnTo>
                  <a:lnTo>
                    <a:pt x="0" y="142"/>
                  </a:lnTo>
                  <a:lnTo>
                    <a:pt x="5" y="105"/>
                  </a:lnTo>
                  <a:lnTo>
                    <a:pt x="24" y="74"/>
                  </a:lnTo>
                  <a:lnTo>
                    <a:pt x="44" y="47"/>
                  </a:lnTo>
                  <a:lnTo>
                    <a:pt x="68" y="27"/>
                  </a:lnTo>
                  <a:lnTo>
                    <a:pt x="95" y="13"/>
                  </a:lnTo>
                  <a:lnTo>
                    <a:pt x="124" y="3"/>
                  </a:lnTo>
                  <a:lnTo>
                    <a:pt x="159" y="0"/>
                  </a:lnTo>
                  <a:lnTo>
                    <a:pt x="193" y="3"/>
                  </a:lnTo>
                  <a:lnTo>
                    <a:pt x="229" y="13"/>
                  </a:lnTo>
                  <a:lnTo>
                    <a:pt x="271" y="44"/>
                  </a:lnTo>
                  <a:lnTo>
                    <a:pt x="298" y="83"/>
                  </a:lnTo>
                  <a:lnTo>
                    <a:pt x="312" y="127"/>
                  </a:lnTo>
                  <a:lnTo>
                    <a:pt x="312" y="171"/>
                  </a:lnTo>
                  <a:lnTo>
                    <a:pt x="300" y="215"/>
                  </a:lnTo>
                  <a:lnTo>
                    <a:pt x="276" y="252"/>
                  </a:lnTo>
                  <a:lnTo>
                    <a:pt x="239" y="283"/>
                  </a:lnTo>
                  <a:lnTo>
                    <a:pt x="188" y="305"/>
                  </a:lnTo>
                  <a:lnTo>
                    <a:pt x="178" y="305"/>
                  </a:lnTo>
                  <a:lnTo>
                    <a:pt x="168" y="305"/>
                  </a:lnTo>
                  <a:lnTo>
                    <a:pt x="159" y="308"/>
                  </a:lnTo>
                  <a:lnTo>
                    <a:pt x="149" y="308"/>
                  </a:lnTo>
                  <a:close/>
                </a:path>
              </a:pathLst>
            </a:custGeom>
            <a:solidFill>
              <a:srgbClr val="1C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8" name="Freeform 35"/>
            <p:cNvSpPr>
              <a:spLocks/>
            </p:cNvSpPr>
            <p:nvPr/>
          </p:nvSpPr>
          <p:spPr bwMode="auto">
            <a:xfrm>
              <a:off x="2778" y="2856"/>
              <a:ext cx="64" cy="70"/>
            </a:xfrm>
            <a:custGeom>
              <a:avLst/>
              <a:gdLst>
                <a:gd name="T0" fmla="*/ 22 w 64"/>
                <a:gd name="T1" fmla="*/ 70 h 70"/>
                <a:gd name="T2" fmla="*/ 3 w 64"/>
                <a:gd name="T3" fmla="*/ 46 h 70"/>
                <a:gd name="T4" fmla="*/ 0 w 64"/>
                <a:gd name="T5" fmla="*/ 26 h 70"/>
                <a:gd name="T6" fmla="*/ 8 w 64"/>
                <a:gd name="T7" fmla="*/ 9 h 70"/>
                <a:gd name="T8" fmla="*/ 22 w 64"/>
                <a:gd name="T9" fmla="*/ 0 h 70"/>
                <a:gd name="T10" fmla="*/ 39 w 64"/>
                <a:gd name="T11" fmla="*/ 0 h 70"/>
                <a:gd name="T12" fmla="*/ 57 w 64"/>
                <a:gd name="T13" fmla="*/ 7 h 70"/>
                <a:gd name="T14" fmla="*/ 64 w 64"/>
                <a:gd name="T15" fmla="*/ 24 h 70"/>
                <a:gd name="T16" fmla="*/ 61 w 64"/>
                <a:gd name="T17" fmla="*/ 56 h 70"/>
                <a:gd name="T18" fmla="*/ 52 w 64"/>
                <a:gd name="T19" fmla="*/ 63 h 70"/>
                <a:gd name="T20" fmla="*/ 44 w 64"/>
                <a:gd name="T21" fmla="*/ 68 h 70"/>
                <a:gd name="T22" fmla="*/ 35 w 64"/>
                <a:gd name="T23" fmla="*/ 70 h 70"/>
                <a:gd name="T24" fmla="*/ 22 w 64"/>
                <a:gd name="T25" fmla="*/ 70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0"/>
                <a:gd name="T41" fmla="*/ 64 w 64"/>
                <a:gd name="T42" fmla="*/ 70 h 7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0">
                  <a:moveTo>
                    <a:pt x="22" y="70"/>
                  </a:moveTo>
                  <a:lnTo>
                    <a:pt x="3" y="46"/>
                  </a:lnTo>
                  <a:lnTo>
                    <a:pt x="0" y="26"/>
                  </a:lnTo>
                  <a:lnTo>
                    <a:pt x="8" y="9"/>
                  </a:lnTo>
                  <a:lnTo>
                    <a:pt x="22" y="0"/>
                  </a:lnTo>
                  <a:lnTo>
                    <a:pt x="39" y="0"/>
                  </a:lnTo>
                  <a:lnTo>
                    <a:pt x="57" y="7"/>
                  </a:lnTo>
                  <a:lnTo>
                    <a:pt x="64" y="24"/>
                  </a:lnTo>
                  <a:lnTo>
                    <a:pt x="61" y="56"/>
                  </a:lnTo>
                  <a:lnTo>
                    <a:pt x="52" y="63"/>
                  </a:lnTo>
                  <a:lnTo>
                    <a:pt x="44" y="68"/>
                  </a:lnTo>
                  <a:lnTo>
                    <a:pt x="35" y="70"/>
                  </a:lnTo>
                  <a:lnTo>
                    <a:pt x="22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39" name="Freeform 36"/>
            <p:cNvSpPr>
              <a:spLocks/>
            </p:cNvSpPr>
            <p:nvPr/>
          </p:nvSpPr>
          <p:spPr bwMode="auto">
            <a:xfrm>
              <a:off x="2791" y="2870"/>
              <a:ext cx="39" cy="42"/>
            </a:xfrm>
            <a:custGeom>
              <a:avLst/>
              <a:gdLst>
                <a:gd name="T0" fmla="*/ 17 w 39"/>
                <a:gd name="T1" fmla="*/ 42 h 42"/>
                <a:gd name="T2" fmla="*/ 2 w 39"/>
                <a:gd name="T3" fmla="*/ 27 h 42"/>
                <a:gd name="T4" fmla="*/ 0 w 39"/>
                <a:gd name="T5" fmla="*/ 15 h 42"/>
                <a:gd name="T6" fmla="*/ 4 w 39"/>
                <a:gd name="T7" fmla="*/ 5 h 42"/>
                <a:gd name="T8" fmla="*/ 14 w 39"/>
                <a:gd name="T9" fmla="*/ 0 h 42"/>
                <a:gd name="T10" fmla="*/ 26 w 39"/>
                <a:gd name="T11" fmla="*/ 0 h 42"/>
                <a:gd name="T12" fmla="*/ 36 w 39"/>
                <a:gd name="T13" fmla="*/ 5 h 42"/>
                <a:gd name="T14" fmla="*/ 39 w 39"/>
                <a:gd name="T15" fmla="*/ 17 h 42"/>
                <a:gd name="T16" fmla="*/ 34 w 39"/>
                <a:gd name="T17" fmla="*/ 39 h 42"/>
                <a:gd name="T18" fmla="*/ 29 w 39"/>
                <a:gd name="T19" fmla="*/ 39 h 42"/>
                <a:gd name="T20" fmla="*/ 26 w 39"/>
                <a:gd name="T21" fmla="*/ 39 h 42"/>
                <a:gd name="T22" fmla="*/ 22 w 39"/>
                <a:gd name="T23" fmla="*/ 42 h 42"/>
                <a:gd name="T24" fmla="*/ 17 w 39"/>
                <a:gd name="T25" fmla="*/ 42 h 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42"/>
                <a:gd name="T41" fmla="*/ 39 w 39"/>
                <a:gd name="T42" fmla="*/ 42 h 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42">
                  <a:moveTo>
                    <a:pt x="17" y="42"/>
                  </a:moveTo>
                  <a:lnTo>
                    <a:pt x="2" y="27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36" y="5"/>
                  </a:lnTo>
                  <a:lnTo>
                    <a:pt x="39" y="17"/>
                  </a:lnTo>
                  <a:lnTo>
                    <a:pt x="34" y="39"/>
                  </a:lnTo>
                  <a:lnTo>
                    <a:pt x="29" y="39"/>
                  </a:lnTo>
                  <a:lnTo>
                    <a:pt x="26" y="39"/>
                  </a:lnTo>
                  <a:lnTo>
                    <a:pt x="22" y="42"/>
                  </a:lnTo>
                  <a:lnTo>
                    <a:pt x="17" y="42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0" name="Freeform 37"/>
            <p:cNvSpPr>
              <a:spLocks/>
            </p:cNvSpPr>
            <p:nvPr/>
          </p:nvSpPr>
          <p:spPr bwMode="auto">
            <a:xfrm>
              <a:off x="1673" y="2190"/>
              <a:ext cx="1005" cy="697"/>
            </a:xfrm>
            <a:custGeom>
              <a:avLst/>
              <a:gdLst>
                <a:gd name="T0" fmla="*/ 947 w 1005"/>
                <a:gd name="T1" fmla="*/ 673 h 697"/>
                <a:gd name="T2" fmla="*/ 932 w 1005"/>
                <a:gd name="T3" fmla="*/ 661 h 697"/>
                <a:gd name="T4" fmla="*/ 908 w 1005"/>
                <a:gd name="T5" fmla="*/ 653 h 697"/>
                <a:gd name="T6" fmla="*/ 903 w 1005"/>
                <a:gd name="T7" fmla="*/ 636 h 697"/>
                <a:gd name="T8" fmla="*/ 871 w 1005"/>
                <a:gd name="T9" fmla="*/ 619 h 697"/>
                <a:gd name="T10" fmla="*/ 857 w 1005"/>
                <a:gd name="T11" fmla="*/ 617 h 697"/>
                <a:gd name="T12" fmla="*/ 827 w 1005"/>
                <a:gd name="T13" fmla="*/ 592 h 697"/>
                <a:gd name="T14" fmla="*/ 820 w 1005"/>
                <a:gd name="T15" fmla="*/ 585 h 697"/>
                <a:gd name="T16" fmla="*/ 796 w 1005"/>
                <a:gd name="T17" fmla="*/ 558 h 697"/>
                <a:gd name="T18" fmla="*/ 783 w 1005"/>
                <a:gd name="T19" fmla="*/ 556 h 697"/>
                <a:gd name="T20" fmla="*/ 749 w 1005"/>
                <a:gd name="T21" fmla="*/ 534 h 697"/>
                <a:gd name="T22" fmla="*/ 720 w 1005"/>
                <a:gd name="T23" fmla="*/ 536 h 697"/>
                <a:gd name="T24" fmla="*/ 717 w 1005"/>
                <a:gd name="T25" fmla="*/ 478 h 697"/>
                <a:gd name="T26" fmla="*/ 693 w 1005"/>
                <a:gd name="T27" fmla="*/ 500 h 697"/>
                <a:gd name="T28" fmla="*/ 661 w 1005"/>
                <a:gd name="T29" fmla="*/ 475 h 697"/>
                <a:gd name="T30" fmla="*/ 671 w 1005"/>
                <a:gd name="T31" fmla="*/ 446 h 697"/>
                <a:gd name="T32" fmla="*/ 632 w 1005"/>
                <a:gd name="T33" fmla="*/ 480 h 697"/>
                <a:gd name="T34" fmla="*/ 642 w 1005"/>
                <a:gd name="T35" fmla="*/ 429 h 697"/>
                <a:gd name="T36" fmla="*/ 632 w 1005"/>
                <a:gd name="T37" fmla="*/ 427 h 697"/>
                <a:gd name="T38" fmla="*/ 591 w 1005"/>
                <a:gd name="T39" fmla="*/ 446 h 697"/>
                <a:gd name="T40" fmla="*/ 608 w 1005"/>
                <a:gd name="T41" fmla="*/ 395 h 697"/>
                <a:gd name="T42" fmla="*/ 576 w 1005"/>
                <a:gd name="T43" fmla="*/ 424 h 697"/>
                <a:gd name="T44" fmla="*/ 549 w 1005"/>
                <a:gd name="T45" fmla="*/ 395 h 697"/>
                <a:gd name="T46" fmla="*/ 578 w 1005"/>
                <a:gd name="T47" fmla="*/ 353 h 697"/>
                <a:gd name="T48" fmla="*/ 522 w 1005"/>
                <a:gd name="T49" fmla="*/ 400 h 697"/>
                <a:gd name="T50" fmla="*/ 525 w 1005"/>
                <a:gd name="T51" fmla="*/ 353 h 697"/>
                <a:gd name="T52" fmla="*/ 461 w 1005"/>
                <a:gd name="T53" fmla="*/ 344 h 697"/>
                <a:gd name="T54" fmla="*/ 454 w 1005"/>
                <a:gd name="T55" fmla="*/ 334 h 697"/>
                <a:gd name="T56" fmla="*/ 417 w 1005"/>
                <a:gd name="T57" fmla="*/ 327 h 697"/>
                <a:gd name="T58" fmla="*/ 439 w 1005"/>
                <a:gd name="T59" fmla="*/ 292 h 697"/>
                <a:gd name="T60" fmla="*/ 398 w 1005"/>
                <a:gd name="T61" fmla="*/ 314 h 697"/>
                <a:gd name="T62" fmla="*/ 403 w 1005"/>
                <a:gd name="T63" fmla="*/ 261 h 697"/>
                <a:gd name="T64" fmla="*/ 349 w 1005"/>
                <a:gd name="T65" fmla="*/ 285 h 697"/>
                <a:gd name="T66" fmla="*/ 351 w 1005"/>
                <a:gd name="T67" fmla="*/ 222 h 697"/>
                <a:gd name="T68" fmla="*/ 317 w 1005"/>
                <a:gd name="T69" fmla="*/ 248 h 697"/>
                <a:gd name="T70" fmla="*/ 298 w 1005"/>
                <a:gd name="T71" fmla="*/ 205 h 697"/>
                <a:gd name="T72" fmla="*/ 259 w 1005"/>
                <a:gd name="T73" fmla="*/ 222 h 697"/>
                <a:gd name="T74" fmla="*/ 276 w 1005"/>
                <a:gd name="T75" fmla="*/ 163 h 697"/>
                <a:gd name="T76" fmla="*/ 266 w 1005"/>
                <a:gd name="T77" fmla="*/ 161 h 697"/>
                <a:gd name="T78" fmla="*/ 217 w 1005"/>
                <a:gd name="T79" fmla="*/ 190 h 697"/>
                <a:gd name="T80" fmla="*/ 227 w 1005"/>
                <a:gd name="T81" fmla="*/ 129 h 697"/>
                <a:gd name="T82" fmla="*/ 164 w 1005"/>
                <a:gd name="T83" fmla="*/ 156 h 697"/>
                <a:gd name="T84" fmla="*/ 166 w 1005"/>
                <a:gd name="T85" fmla="*/ 131 h 697"/>
                <a:gd name="T86" fmla="*/ 164 w 1005"/>
                <a:gd name="T87" fmla="*/ 119 h 697"/>
                <a:gd name="T88" fmla="*/ 120 w 1005"/>
                <a:gd name="T89" fmla="*/ 105 h 697"/>
                <a:gd name="T90" fmla="*/ 144 w 1005"/>
                <a:gd name="T91" fmla="*/ 68 h 697"/>
                <a:gd name="T92" fmla="*/ 107 w 1005"/>
                <a:gd name="T93" fmla="*/ 109 h 697"/>
                <a:gd name="T94" fmla="*/ 83 w 1005"/>
                <a:gd name="T95" fmla="*/ 100 h 697"/>
                <a:gd name="T96" fmla="*/ 86 w 1005"/>
                <a:gd name="T97" fmla="*/ 80 h 697"/>
                <a:gd name="T98" fmla="*/ 115 w 1005"/>
                <a:gd name="T99" fmla="*/ 44 h 697"/>
                <a:gd name="T100" fmla="*/ 51 w 1005"/>
                <a:gd name="T101" fmla="*/ 61 h 697"/>
                <a:gd name="T102" fmla="*/ 66 w 1005"/>
                <a:gd name="T103" fmla="*/ 41 h 697"/>
                <a:gd name="T104" fmla="*/ 15 w 1005"/>
                <a:gd name="T105" fmla="*/ 34 h 697"/>
                <a:gd name="T106" fmla="*/ 112 w 1005"/>
                <a:gd name="T107" fmla="*/ 5 h 697"/>
                <a:gd name="T108" fmla="*/ 388 w 1005"/>
                <a:gd name="T109" fmla="*/ 180 h 697"/>
                <a:gd name="T110" fmla="*/ 710 w 1005"/>
                <a:gd name="T111" fmla="*/ 397 h 697"/>
                <a:gd name="T112" fmla="*/ 983 w 1005"/>
                <a:gd name="T113" fmla="*/ 585 h 697"/>
                <a:gd name="T114" fmla="*/ 981 w 1005"/>
                <a:gd name="T115" fmla="*/ 646 h 6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05"/>
                <a:gd name="T175" fmla="*/ 0 h 697"/>
                <a:gd name="T176" fmla="*/ 1005 w 1005"/>
                <a:gd name="T177" fmla="*/ 697 h 6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05" h="697">
                  <a:moveTo>
                    <a:pt x="964" y="697"/>
                  </a:moveTo>
                  <a:lnTo>
                    <a:pt x="959" y="695"/>
                  </a:lnTo>
                  <a:lnTo>
                    <a:pt x="957" y="690"/>
                  </a:lnTo>
                  <a:lnTo>
                    <a:pt x="952" y="687"/>
                  </a:lnTo>
                  <a:lnTo>
                    <a:pt x="947" y="685"/>
                  </a:lnTo>
                  <a:lnTo>
                    <a:pt x="947" y="673"/>
                  </a:lnTo>
                  <a:lnTo>
                    <a:pt x="949" y="661"/>
                  </a:lnTo>
                  <a:lnTo>
                    <a:pt x="949" y="653"/>
                  </a:lnTo>
                  <a:lnTo>
                    <a:pt x="949" y="644"/>
                  </a:lnTo>
                  <a:lnTo>
                    <a:pt x="942" y="646"/>
                  </a:lnTo>
                  <a:lnTo>
                    <a:pt x="937" y="653"/>
                  </a:lnTo>
                  <a:lnTo>
                    <a:pt x="932" y="661"/>
                  </a:lnTo>
                  <a:lnTo>
                    <a:pt x="927" y="670"/>
                  </a:lnTo>
                  <a:lnTo>
                    <a:pt x="925" y="670"/>
                  </a:lnTo>
                  <a:lnTo>
                    <a:pt x="922" y="670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08" y="653"/>
                  </a:lnTo>
                  <a:lnTo>
                    <a:pt x="913" y="636"/>
                  </a:lnTo>
                  <a:lnTo>
                    <a:pt x="925" y="622"/>
                  </a:lnTo>
                  <a:lnTo>
                    <a:pt x="935" y="602"/>
                  </a:lnTo>
                  <a:lnTo>
                    <a:pt x="922" y="609"/>
                  </a:lnTo>
                  <a:lnTo>
                    <a:pt x="913" y="622"/>
                  </a:lnTo>
                  <a:lnTo>
                    <a:pt x="903" y="636"/>
                  </a:lnTo>
                  <a:lnTo>
                    <a:pt x="896" y="648"/>
                  </a:lnTo>
                  <a:lnTo>
                    <a:pt x="883" y="644"/>
                  </a:lnTo>
                  <a:lnTo>
                    <a:pt x="874" y="639"/>
                  </a:lnTo>
                  <a:lnTo>
                    <a:pt x="869" y="634"/>
                  </a:lnTo>
                  <a:lnTo>
                    <a:pt x="866" y="627"/>
                  </a:lnTo>
                  <a:lnTo>
                    <a:pt x="871" y="619"/>
                  </a:lnTo>
                  <a:lnTo>
                    <a:pt x="881" y="607"/>
                  </a:lnTo>
                  <a:lnTo>
                    <a:pt x="886" y="592"/>
                  </a:lnTo>
                  <a:lnTo>
                    <a:pt x="886" y="583"/>
                  </a:lnTo>
                  <a:lnTo>
                    <a:pt x="878" y="595"/>
                  </a:lnTo>
                  <a:lnTo>
                    <a:pt x="869" y="607"/>
                  </a:lnTo>
                  <a:lnTo>
                    <a:pt x="857" y="617"/>
                  </a:lnTo>
                  <a:lnTo>
                    <a:pt x="847" y="622"/>
                  </a:lnTo>
                  <a:lnTo>
                    <a:pt x="842" y="617"/>
                  </a:lnTo>
                  <a:lnTo>
                    <a:pt x="835" y="614"/>
                  </a:lnTo>
                  <a:lnTo>
                    <a:pt x="830" y="609"/>
                  </a:lnTo>
                  <a:lnTo>
                    <a:pt x="825" y="607"/>
                  </a:lnTo>
                  <a:lnTo>
                    <a:pt x="827" y="592"/>
                  </a:lnTo>
                  <a:lnTo>
                    <a:pt x="837" y="580"/>
                  </a:lnTo>
                  <a:lnTo>
                    <a:pt x="844" y="570"/>
                  </a:lnTo>
                  <a:lnTo>
                    <a:pt x="844" y="556"/>
                  </a:lnTo>
                  <a:lnTo>
                    <a:pt x="837" y="566"/>
                  </a:lnTo>
                  <a:lnTo>
                    <a:pt x="830" y="575"/>
                  </a:lnTo>
                  <a:lnTo>
                    <a:pt x="820" y="585"/>
                  </a:lnTo>
                  <a:lnTo>
                    <a:pt x="813" y="595"/>
                  </a:lnTo>
                  <a:lnTo>
                    <a:pt x="800" y="590"/>
                  </a:lnTo>
                  <a:lnTo>
                    <a:pt x="796" y="585"/>
                  </a:lnTo>
                  <a:lnTo>
                    <a:pt x="791" y="580"/>
                  </a:lnTo>
                  <a:lnTo>
                    <a:pt x="786" y="575"/>
                  </a:lnTo>
                  <a:lnTo>
                    <a:pt x="796" y="558"/>
                  </a:lnTo>
                  <a:lnTo>
                    <a:pt x="803" y="546"/>
                  </a:lnTo>
                  <a:lnTo>
                    <a:pt x="808" y="536"/>
                  </a:lnTo>
                  <a:lnTo>
                    <a:pt x="813" y="524"/>
                  </a:lnTo>
                  <a:lnTo>
                    <a:pt x="803" y="529"/>
                  </a:lnTo>
                  <a:lnTo>
                    <a:pt x="793" y="541"/>
                  </a:lnTo>
                  <a:lnTo>
                    <a:pt x="783" y="556"/>
                  </a:lnTo>
                  <a:lnTo>
                    <a:pt x="776" y="566"/>
                  </a:lnTo>
                  <a:lnTo>
                    <a:pt x="761" y="563"/>
                  </a:lnTo>
                  <a:lnTo>
                    <a:pt x="752" y="558"/>
                  </a:lnTo>
                  <a:lnTo>
                    <a:pt x="747" y="551"/>
                  </a:lnTo>
                  <a:lnTo>
                    <a:pt x="742" y="541"/>
                  </a:lnTo>
                  <a:lnTo>
                    <a:pt x="749" y="534"/>
                  </a:lnTo>
                  <a:lnTo>
                    <a:pt x="759" y="522"/>
                  </a:lnTo>
                  <a:lnTo>
                    <a:pt x="764" y="512"/>
                  </a:lnTo>
                  <a:lnTo>
                    <a:pt x="761" y="507"/>
                  </a:lnTo>
                  <a:lnTo>
                    <a:pt x="742" y="527"/>
                  </a:lnTo>
                  <a:lnTo>
                    <a:pt x="732" y="536"/>
                  </a:lnTo>
                  <a:lnTo>
                    <a:pt x="720" y="536"/>
                  </a:lnTo>
                  <a:lnTo>
                    <a:pt x="700" y="524"/>
                  </a:lnTo>
                  <a:lnTo>
                    <a:pt x="703" y="512"/>
                  </a:lnTo>
                  <a:lnTo>
                    <a:pt x="708" y="500"/>
                  </a:lnTo>
                  <a:lnTo>
                    <a:pt x="713" y="490"/>
                  </a:lnTo>
                  <a:lnTo>
                    <a:pt x="720" y="478"/>
                  </a:lnTo>
                  <a:lnTo>
                    <a:pt x="717" y="478"/>
                  </a:lnTo>
                  <a:lnTo>
                    <a:pt x="715" y="478"/>
                  </a:lnTo>
                  <a:lnTo>
                    <a:pt x="713" y="478"/>
                  </a:lnTo>
                  <a:lnTo>
                    <a:pt x="708" y="485"/>
                  </a:lnTo>
                  <a:lnTo>
                    <a:pt x="700" y="492"/>
                  </a:lnTo>
                  <a:lnTo>
                    <a:pt x="693" y="500"/>
                  </a:lnTo>
                  <a:lnTo>
                    <a:pt x="686" y="509"/>
                  </a:lnTo>
                  <a:lnTo>
                    <a:pt x="676" y="507"/>
                  </a:lnTo>
                  <a:lnTo>
                    <a:pt x="666" y="500"/>
                  </a:lnTo>
                  <a:lnTo>
                    <a:pt x="659" y="492"/>
                  </a:lnTo>
                  <a:lnTo>
                    <a:pt x="654" y="485"/>
                  </a:lnTo>
                  <a:lnTo>
                    <a:pt x="661" y="475"/>
                  </a:lnTo>
                  <a:lnTo>
                    <a:pt x="669" y="466"/>
                  </a:lnTo>
                  <a:lnTo>
                    <a:pt x="674" y="458"/>
                  </a:lnTo>
                  <a:lnTo>
                    <a:pt x="678" y="448"/>
                  </a:lnTo>
                  <a:lnTo>
                    <a:pt x="676" y="448"/>
                  </a:lnTo>
                  <a:lnTo>
                    <a:pt x="674" y="446"/>
                  </a:lnTo>
                  <a:lnTo>
                    <a:pt x="671" y="446"/>
                  </a:lnTo>
                  <a:lnTo>
                    <a:pt x="669" y="446"/>
                  </a:lnTo>
                  <a:lnTo>
                    <a:pt x="664" y="456"/>
                  </a:lnTo>
                  <a:lnTo>
                    <a:pt x="656" y="463"/>
                  </a:lnTo>
                  <a:lnTo>
                    <a:pt x="652" y="473"/>
                  </a:lnTo>
                  <a:lnTo>
                    <a:pt x="644" y="483"/>
                  </a:lnTo>
                  <a:lnTo>
                    <a:pt x="632" y="480"/>
                  </a:lnTo>
                  <a:lnTo>
                    <a:pt x="627" y="475"/>
                  </a:lnTo>
                  <a:lnTo>
                    <a:pt x="625" y="468"/>
                  </a:lnTo>
                  <a:lnTo>
                    <a:pt x="622" y="463"/>
                  </a:lnTo>
                  <a:lnTo>
                    <a:pt x="630" y="451"/>
                  </a:lnTo>
                  <a:lnTo>
                    <a:pt x="637" y="441"/>
                  </a:lnTo>
                  <a:lnTo>
                    <a:pt x="642" y="429"/>
                  </a:lnTo>
                  <a:lnTo>
                    <a:pt x="642" y="419"/>
                  </a:lnTo>
                  <a:lnTo>
                    <a:pt x="642" y="417"/>
                  </a:lnTo>
                  <a:lnTo>
                    <a:pt x="639" y="417"/>
                  </a:lnTo>
                  <a:lnTo>
                    <a:pt x="632" y="427"/>
                  </a:lnTo>
                  <a:lnTo>
                    <a:pt x="625" y="436"/>
                  </a:lnTo>
                  <a:lnTo>
                    <a:pt x="615" y="448"/>
                  </a:lnTo>
                  <a:lnTo>
                    <a:pt x="608" y="458"/>
                  </a:lnTo>
                  <a:lnTo>
                    <a:pt x="603" y="453"/>
                  </a:lnTo>
                  <a:lnTo>
                    <a:pt x="595" y="451"/>
                  </a:lnTo>
                  <a:lnTo>
                    <a:pt x="591" y="446"/>
                  </a:lnTo>
                  <a:lnTo>
                    <a:pt x="586" y="444"/>
                  </a:lnTo>
                  <a:lnTo>
                    <a:pt x="588" y="429"/>
                  </a:lnTo>
                  <a:lnTo>
                    <a:pt x="593" y="417"/>
                  </a:lnTo>
                  <a:lnTo>
                    <a:pt x="603" y="407"/>
                  </a:lnTo>
                  <a:lnTo>
                    <a:pt x="608" y="395"/>
                  </a:lnTo>
                  <a:lnTo>
                    <a:pt x="605" y="395"/>
                  </a:lnTo>
                  <a:lnTo>
                    <a:pt x="605" y="392"/>
                  </a:lnTo>
                  <a:lnTo>
                    <a:pt x="598" y="405"/>
                  </a:lnTo>
                  <a:lnTo>
                    <a:pt x="588" y="414"/>
                  </a:lnTo>
                  <a:lnTo>
                    <a:pt x="576" y="424"/>
                  </a:lnTo>
                  <a:lnTo>
                    <a:pt x="566" y="431"/>
                  </a:lnTo>
                  <a:lnTo>
                    <a:pt x="561" y="427"/>
                  </a:lnTo>
                  <a:lnTo>
                    <a:pt x="554" y="422"/>
                  </a:lnTo>
                  <a:lnTo>
                    <a:pt x="549" y="419"/>
                  </a:lnTo>
                  <a:lnTo>
                    <a:pt x="544" y="414"/>
                  </a:lnTo>
                  <a:lnTo>
                    <a:pt x="549" y="395"/>
                  </a:lnTo>
                  <a:lnTo>
                    <a:pt x="564" y="380"/>
                  </a:lnTo>
                  <a:lnTo>
                    <a:pt x="576" y="366"/>
                  </a:lnTo>
                  <a:lnTo>
                    <a:pt x="581" y="353"/>
                  </a:lnTo>
                  <a:lnTo>
                    <a:pt x="578" y="353"/>
                  </a:lnTo>
                  <a:lnTo>
                    <a:pt x="576" y="353"/>
                  </a:lnTo>
                  <a:lnTo>
                    <a:pt x="564" y="366"/>
                  </a:lnTo>
                  <a:lnTo>
                    <a:pt x="554" y="378"/>
                  </a:lnTo>
                  <a:lnTo>
                    <a:pt x="542" y="390"/>
                  </a:lnTo>
                  <a:lnTo>
                    <a:pt x="530" y="402"/>
                  </a:lnTo>
                  <a:lnTo>
                    <a:pt x="522" y="400"/>
                  </a:lnTo>
                  <a:lnTo>
                    <a:pt x="517" y="395"/>
                  </a:lnTo>
                  <a:lnTo>
                    <a:pt x="513" y="392"/>
                  </a:lnTo>
                  <a:lnTo>
                    <a:pt x="508" y="390"/>
                  </a:lnTo>
                  <a:lnTo>
                    <a:pt x="510" y="378"/>
                  </a:lnTo>
                  <a:lnTo>
                    <a:pt x="517" y="366"/>
                  </a:lnTo>
                  <a:lnTo>
                    <a:pt x="525" y="353"/>
                  </a:lnTo>
                  <a:lnTo>
                    <a:pt x="530" y="339"/>
                  </a:lnTo>
                  <a:lnTo>
                    <a:pt x="508" y="353"/>
                  </a:lnTo>
                  <a:lnTo>
                    <a:pt x="498" y="368"/>
                  </a:lnTo>
                  <a:lnTo>
                    <a:pt x="486" y="373"/>
                  </a:lnTo>
                  <a:lnTo>
                    <a:pt x="459" y="356"/>
                  </a:lnTo>
                  <a:lnTo>
                    <a:pt x="461" y="344"/>
                  </a:lnTo>
                  <a:lnTo>
                    <a:pt x="469" y="331"/>
                  </a:lnTo>
                  <a:lnTo>
                    <a:pt x="476" y="322"/>
                  </a:lnTo>
                  <a:lnTo>
                    <a:pt x="478" y="309"/>
                  </a:lnTo>
                  <a:lnTo>
                    <a:pt x="466" y="322"/>
                  </a:lnTo>
                  <a:lnTo>
                    <a:pt x="459" y="329"/>
                  </a:lnTo>
                  <a:lnTo>
                    <a:pt x="454" y="334"/>
                  </a:lnTo>
                  <a:lnTo>
                    <a:pt x="447" y="344"/>
                  </a:lnTo>
                  <a:lnTo>
                    <a:pt x="439" y="341"/>
                  </a:lnTo>
                  <a:lnTo>
                    <a:pt x="430" y="339"/>
                  </a:lnTo>
                  <a:lnTo>
                    <a:pt x="422" y="334"/>
                  </a:lnTo>
                  <a:lnTo>
                    <a:pt x="417" y="329"/>
                  </a:lnTo>
                  <a:lnTo>
                    <a:pt x="417" y="327"/>
                  </a:lnTo>
                  <a:lnTo>
                    <a:pt x="417" y="324"/>
                  </a:lnTo>
                  <a:lnTo>
                    <a:pt x="415" y="322"/>
                  </a:lnTo>
                  <a:lnTo>
                    <a:pt x="425" y="312"/>
                  </a:lnTo>
                  <a:lnTo>
                    <a:pt x="434" y="302"/>
                  </a:lnTo>
                  <a:lnTo>
                    <a:pt x="439" y="292"/>
                  </a:lnTo>
                  <a:lnTo>
                    <a:pt x="442" y="280"/>
                  </a:lnTo>
                  <a:lnTo>
                    <a:pt x="430" y="292"/>
                  </a:lnTo>
                  <a:lnTo>
                    <a:pt x="420" y="302"/>
                  </a:lnTo>
                  <a:lnTo>
                    <a:pt x="412" y="309"/>
                  </a:lnTo>
                  <a:lnTo>
                    <a:pt x="403" y="319"/>
                  </a:lnTo>
                  <a:lnTo>
                    <a:pt x="398" y="314"/>
                  </a:lnTo>
                  <a:lnTo>
                    <a:pt x="391" y="309"/>
                  </a:lnTo>
                  <a:lnTo>
                    <a:pt x="383" y="307"/>
                  </a:lnTo>
                  <a:lnTo>
                    <a:pt x="378" y="302"/>
                  </a:lnTo>
                  <a:lnTo>
                    <a:pt x="381" y="285"/>
                  </a:lnTo>
                  <a:lnTo>
                    <a:pt x="391" y="273"/>
                  </a:lnTo>
                  <a:lnTo>
                    <a:pt x="403" y="261"/>
                  </a:lnTo>
                  <a:lnTo>
                    <a:pt x="408" y="246"/>
                  </a:lnTo>
                  <a:lnTo>
                    <a:pt x="393" y="253"/>
                  </a:lnTo>
                  <a:lnTo>
                    <a:pt x="383" y="263"/>
                  </a:lnTo>
                  <a:lnTo>
                    <a:pt x="373" y="275"/>
                  </a:lnTo>
                  <a:lnTo>
                    <a:pt x="364" y="287"/>
                  </a:lnTo>
                  <a:lnTo>
                    <a:pt x="349" y="285"/>
                  </a:lnTo>
                  <a:lnTo>
                    <a:pt x="337" y="275"/>
                  </a:lnTo>
                  <a:lnTo>
                    <a:pt x="330" y="266"/>
                  </a:lnTo>
                  <a:lnTo>
                    <a:pt x="325" y="258"/>
                  </a:lnTo>
                  <a:lnTo>
                    <a:pt x="334" y="248"/>
                  </a:lnTo>
                  <a:lnTo>
                    <a:pt x="344" y="234"/>
                  </a:lnTo>
                  <a:lnTo>
                    <a:pt x="351" y="222"/>
                  </a:lnTo>
                  <a:lnTo>
                    <a:pt x="356" y="212"/>
                  </a:lnTo>
                  <a:lnTo>
                    <a:pt x="342" y="217"/>
                  </a:lnTo>
                  <a:lnTo>
                    <a:pt x="332" y="227"/>
                  </a:lnTo>
                  <a:lnTo>
                    <a:pt x="327" y="234"/>
                  </a:lnTo>
                  <a:lnTo>
                    <a:pt x="322" y="244"/>
                  </a:lnTo>
                  <a:lnTo>
                    <a:pt x="317" y="248"/>
                  </a:lnTo>
                  <a:lnTo>
                    <a:pt x="310" y="251"/>
                  </a:lnTo>
                  <a:lnTo>
                    <a:pt x="300" y="248"/>
                  </a:lnTo>
                  <a:lnTo>
                    <a:pt x="283" y="239"/>
                  </a:lnTo>
                  <a:lnTo>
                    <a:pt x="286" y="224"/>
                  </a:lnTo>
                  <a:lnTo>
                    <a:pt x="290" y="214"/>
                  </a:lnTo>
                  <a:lnTo>
                    <a:pt x="298" y="205"/>
                  </a:lnTo>
                  <a:lnTo>
                    <a:pt x="303" y="195"/>
                  </a:lnTo>
                  <a:lnTo>
                    <a:pt x="290" y="200"/>
                  </a:lnTo>
                  <a:lnTo>
                    <a:pt x="283" y="205"/>
                  </a:lnTo>
                  <a:lnTo>
                    <a:pt x="278" y="214"/>
                  </a:lnTo>
                  <a:lnTo>
                    <a:pt x="269" y="224"/>
                  </a:lnTo>
                  <a:lnTo>
                    <a:pt x="259" y="222"/>
                  </a:lnTo>
                  <a:lnTo>
                    <a:pt x="251" y="217"/>
                  </a:lnTo>
                  <a:lnTo>
                    <a:pt x="247" y="209"/>
                  </a:lnTo>
                  <a:lnTo>
                    <a:pt x="244" y="205"/>
                  </a:lnTo>
                  <a:lnTo>
                    <a:pt x="254" y="190"/>
                  </a:lnTo>
                  <a:lnTo>
                    <a:pt x="264" y="175"/>
                  </a:lnTo>
                  <a:lnTo>
                    <a:pt x="276" y="163"/>
                  </a:lnTo>
                  <a:lnTo>
                    <a:pt x="286" y="148"/>
                  </a:lnTo>
                  <a:lnTo>
                    <a:pt x="283" y="146"/>
                  </a:lnTo>
                  <a:lnTo>
                    <a:pt x="281" y="146"/>
                  </a:lnTo>
                  <a:lnTo>
                    <a:pt x="278" y="146"/>
                  </a:lnTo>
                  <a:lnTo>
                    <a:pt x="266" y="161"/>
                  </a:lnTo>
                  <a:lnTo>
                    <a:pt x="256" y="173"/>
                  </a:lnTo>
                  <a:lnTo>
                    <a:pt x="249" y="185"/>
                  </a:lnTo>
                  <a:lnTo>
                    <a:pt x="242" y="190"/>
                  </a:lnTo>
                  <a:lnTo>
                    <a:pt x="234" y="195"/>
                  </a:lnTo>
                  <a:lnTo>
                    <a:pt x="227" y="195"/>
                  </a:lnTo>
                  <a:lnTo>
                    <a:pt x="217" y="190"/>
                  </a:lnTo>
                  <a:lnTo>
                    <a:pt x="203" y="183"/>
                  </a:lnTo>
                  <a:lnTo>
                    <a:pt x="210" y="168"/>
                  </a:lnTo>
                  <a:lnTo>
                    <a:pt x="222" y="148"/>
                  </a:lnTo>
                  <a:lnTo>
                    <a:pt x="234" y="134"/>
                  </a:lnTo>
                  <a:lnTo>
                    <a:pt x="234" y="122"/>
                  </a:lnTo>
                  <a:lnTo>
                    <a:pt x="227" y="129"/>
                  </a:lnTo>
                  <a:lnTo>
                    <a:pt x="220" y="134"/>
                  </a:lnTo>
                  <a:lnTo>
                    <a:pt x="210" y="148"/>
                  </a:lnTo>
                  <a:lnTo>
                    <a:pt x="190" y="170"/>
                  </a:lnTo>
                  <a:lnTo>
                    <a:pt x="183" y="166"/>
                  </a:lnTo>
                  <a:lnTo>
                    <a:pt x="173" y="161"/>
                  </a:lnTo>
                  <a:lnTo>
                    <a:pt x="164" y="156"/>
                  </a:lnTo>
                  <a:lnTo>
                    <a:pt x="156" y="151"/>
                  </a:lnTo>
                  <a:lnTo>
                    <a:pt x="156" y="148"/>
                  </a:lnTo>
                  <a:lnTo>
                    <a:pt x="156" y="146"/>
                  </a:lnTo>
                  <a:lnTo>
                    <a:pt x="156" y="144"/>
                  </a:lnTo>
                  <a:lnTo>
                    <a:pt x="166" y="131"/>
                  </a:lnTo>
                  <a:lnTo>
                    <a:pt x="178" y="117"/>
                  </a:lnTo>
                  <a:lnTo>
                    <a:pt x="190" y="105"/>
                  </a:lnTo>
                  <a:lnTo>
                    <a:pt x="195" y="90"/>
                  </a:lnTo>
                  <a:lnTo>
                    <a:pt x="181" y="100"/>
                  </a:lnTo>
                  <a:lnTo>
                    <a:pt x="171" y="109"/>
                  </a:lnTo>
                  <a:lnTo>
                    <a:pt x="164" y="119"/>
                  </a:lnTo>
                  <a:lnTo>
                    <a:pt x="156" y="127"/>
                  </a:lnTo>
                  <a:lnTo>
                    <a:pt x="149" y="131"/>
                  </a:lnTo>
                  <a:lnTo>
                    <a:pt x="142" y="134"/>
                  </a:lnTo>
                  <a:lnTo>
                    <a:pt x="132" y="131"/>
                  </a:lnTo>
                  <a:lnTo>
                    <a:pt x="117" y="122"/>
                  </a:lnTo>
                  <a:lnTo>
                    <a:pt x="120" y="105"/>
                  </a:lnTo>
                  <a:lnTo>
                    <a:pt x="129" y="92"/>
                  </a:lnTo>
                  <a:lnTo>
                    <a:pt x="142" y="83"/>
                  </a:lnTo>
                  <a:lnTo>
                    <a:pt x="149" y="70"/>
                  </a:lnTo>
                  <a:lnTo>
                    <a:pt x="147" y="68"/>
                  </a:lnTo>
                  <a:lnTo>
                    <a:pt x="144" y="68"/>
                  </a:lnTo>
                  <a:lnTo>
                    <a:pt x="142" y="68"/>
                  </a:lnTo>
                  <a:lnTo>
                    <a:pt x="132" y="78"/>
                  </a:lnTo>
                  <a:lnTo>
                    <a:pt x="122" y="85"/>
                  </a:lnTo>
                  <a:lnTo>
                    <a:pt x="115" y="97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5" y="112"/>
                  </a:lnTo>
                  <a:lnTo>
                    <a:pt x="103" y="112"/>
                  </a:lnTo>
                  <a:lnTo>
                    <a:pt x="98" y="107"/>
                  </a:lnTo>
                  <a:lnTo>
                    <a:pt x="90" y="105"/>
                  </a:lnTo>
                  <a:lnTo>
                    <a:pt x="83" y="100"/>
                  </a:lnTo>
                  <a:lnTo>
                    <a:pt x="78" y="97"/>
                  </a:lnTo>
                  <a:lnTo>
                    <a:pt x="76" y="95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86" y="80"/>
                  </a:lnTo>
                  <a:lnTo>
                    <a:pt x="95" y="68"/>
                  </a:lnTo>
                  <a:lnTo>
                    <a:pt x="105" y="58"/>
                  </a:lnTo>
                  <a:lnTo>
                    <a:pt x="115" y="48"/>
                  </a:lnTo>
                  <a:lnTo>
                    <a:pt x="115" y="46"/>
                  </a:lnTo>
                  <a:lnTo>
                    <a:pt x="115" y="44"/>
                  </a:lnTo>
                  <a:lnTo>
                    <a:pt x="112" y="44"/>
                  </a:lnTo>
                  <a:lnTo>
                    <a:pt x="95" y="61"/>
                  </a:lnTo>
                  <a:lnTo>
                    <a:pt x="76" y="75"/>
                  </a:lnTo>
                  <a:lnTo>
                    <a:pt x="59" y="80"/>
                  </a:lnTo>
                  <a:lnTo>
                    <a:pt x="46" y="66"/>
                  </a:lnTo>
                  <a:lnTo>
                    <a:pt x="51" y="61"/>
                  </a:lnTo>
                  <a:lnTo>
                    <a:pt x="56" y="53"/>
                  </a:lnTo>
                  <a:lnTo>
                    <a:pt x="61" y="48"/>
                  </a:lnTo>
                  <a:lnTo>
                    <a:pt x="66" y="44"/>
                  </a:lnTo>
                  <a:lnTo>
                    <a:pt x="66" y="41"/>
                  </a:lnTo>
                  <a:lnTo>
                    <a:pt x="64" y="39"/>
                  </a:lnTo>
                  <a:lnTo>
                    <a:pt x="44" y="51"/>
                  </a:lnTo>
                  <a:lnTo>
                    <a:pt x="27" y="58"/>
                  </a:lnTo>
                  <a:lnTo>
                    <a:pt x="12" y="56"/>
                  </a:lnTo>
                  <a:lnTo>
                    <a:pt x="0" y="36"/>
                  </a:lnTo>
                  <a:lnTo>
                    <a:pt x="15" y="34"/>
                  </a:lnTo>
                  <a:lnTo>
                    <a:pt x="32" y="29"/>
                  </a:lnTo>
                  <a:lnTo>
                    <a:pt x="46" y="24"/>
                  </a:lnTo>
                  <a:lnTo>
                    <a:pt x="64" y="19"/>
                  </a:lnTo>
                  <a:lnTo>
                    <a:pt x="81" y="14"/>
                  </a:lnTo>
                  <a:lnTo>
                    <a:pt x="95" y="9"/>
                  </a:lnTo>
                  <a:lnTo>
                    <a:pt x="112" y="5"/>
                  </a:lnTo>
                  <a:lnTo>
                    <a:pt x="127" y="0"/>
                  </a:lnTo>
                  <a:lnTo>
                    <a:pt x="178" y="36"/>
                  </a:lnTo>
                  <a:lnTo>
                    <a:pt x="229" y="73"/>
                  </a:lnTo>
                  <a:lnTo>
                    <a:pt x="283" y="107"/>
                  </a:lnTo>
                  <a:lnTo>
                    <a:pt x="334" y="144"/>
                  </a:lnTo>
                  <a:lnTo>
                    <a:pt x="388" y="180"/>
                  </a:lnTo>
                  <a:lnTo>
                    <a:pt x="442" y="217"/>
                  </a:lnTo>
                  <a:lnTo>
                    <a:pt x="495" y="251"/>
                  </a:lnTo>
                  <a:lnTo>
                    <a:pt x="549" y="287"/>
                  </a:lnTo>
                  <a:lnTo>
                    <a:pt x="603" y="324"/>
                  </a:lnTo>
                  <a:lnTo>
                    <a:pt x="656" y="361"/>
                  </a:lnTo>
                  <a:lnTo>
                    <a:pt x="710" y="397"/>
                  </a:lnTo>
                  <a:lnTo>
                    <a:pt x="764" y="434"/>
                  </a:lnTo>
                  <a:lnTo>
                    <a:pt x="817" y="470"/>
                  </a:lnTo>
                  <a:lnTo>
                    <a:pt x="871" y="507"/>
                  </a:lnTo>
                  <a:lnTo>
                    <a:pt x="925" y="544"/>
                  </a:lnTo>
                  <a:lnTo>
                    <a:pt x="979" y="580"/>
                  </a:lnTo>
                  <a:lnTo>
                    <a:pt x="983" y="585"/>
                  </a:lnTo>
                  <a:lnTo>
                    <a:pt x="991" y="590"/>
                  </a:lnTo>
                  <a:lnTo>
                    <a:pt x="998" y="595"/>
                  </a:lnTo>
                  <a:lnTo>
                    <a:pt x="1005" y="602"/>
                  </a:lnTo>
                  <a:lnTo>
                    <a:pt x="996" y="617"/>
                  </a:lnTo>
                  <a:lnTo>
                    <a:pt x="988" y="631"/>
                  </a:lnTo>
                  <a:lnTo>
                    <a:pt x="981" y="646"/>
                  </a:lnTo>
                  <a:lnTo>
                    <a:pt x="974" y="663"/>
                  </a:lnTo>
                  <a:lnTo>
                    <a:pt x="971" y="683"/>
                  </a:lnTo>
                  <a:lnTo>
                    <a:pt x="969" y="690"/>
                  </a:lnTo>
                  <a:lnTo>
                    <a:pt x="966" y="695"/>
                  </a:lnTo>
                  <a:lnTo>
                    <a:pt x="964" y="697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1" name="Freeform 38"/>
            <p:cNvSpPr>
              <a:spLocks/>
            </p:cNvSpPr>
            <p:nvPr/>
          </p:nvSpPr>
          <p:spPr bwMode="auto">
            <a:xfrm>
              <a:off x="1197" y="2370"/>
              <a:ext cx="59" cy="568"/>
            </a:xfrm>
            <a:custGeom>
              <a:avLst/>
              <a:gdLst>
                <a:gd name="T0" fmla="*/ 59 w 59"/>
                <a:gd name="T1" fmla="*/ 568 h 568"/>
                <a:gd name="T2" fmla="*/ 42 w 59"/>
                <a:gd name="T3" fmla="*/ 427 h 568"/>
                <a:gd name="T4" fmla="*/ 27 w 59"/>
                <a:gd name="T5" fmla="*/ 283 h 568"/>
                <a:gd name="T6" fmla="*/ 10 w 59"/>
                <a:gd name="T7" fmla="*/ 142 h 568"/>
                <a:gd name="T8" fmla="*/ 0 w 59"/>
                <a:gd name="T9" fmla="*/ 0 h 568"/>
                <a:gd name="T10" fmla="*/ 3 w 59"/>
                <a:gd name="T11" fmla="*/ 0 h 568"/>
                <a:gd name="T12" fmla="*/ 5 w 59"/>
                <a:gd name="T13" fmla="*/ 0 h 568"/>
                <a:gd name="T14" fmla="*/ 5 w 59"/>
                <a:gd name="T15" fmla="*/ 0 h 568"/>
                <a:gd name="T16" fmla="*/ 8 w 59"/>
                <a:gd name="T17" fmla="*/ 0 h 568"/>
                <a:gd name="T18" fmla="*/ 25 w 59"/>
                <a:gd name="T19" fmla="*/ 139 h 568"/>
                <a:gd name="T20" fmla="*/ 42 w 59"/>
                <a:gd name="T21" fmla="*/ 329 h 568"/>
                <a:gd name="T22" fmla="*/ 56 w 59"/>
                <a:gd name="T23" fmla="*/ 498 h 568"/>
                <a:gd name="T24" fmla="*/ 59 w 59"/>
                <a:gd name="T25" fmla="*/ 568 h 5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568"/>
                <a:gd name="T41" fmla="*/ 59 w 59"/>
                <a:gd name="T42" fmla="*/ 568 h 5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568">
                  <a:moveTo>
                    <a:pt x="59" y="568"/>
                  </a:moveTo>
                  <a:lnTo>
                    <a:pt x="42" y="427"/>
                  </a:lnTo>
                  <a:lnTo>
                    <a:pt x="27" y="283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25" y="139"/>
                  </a:lnTo>
                  <a:lnTo>
                    <a:pt x="42" y="329"/>
                  </a:lnTo>
                  <a:lnTo>
                    <a:pt x="56" y="498"/>
                  </a:lnTo>
                  <a:lnTo>
                    <a:pt x="59" y="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2" name="Freeform 39"/>
            <p:cNvSpPr>
              <a:spLocks/>
            </p:cNvSpPr>
            <p:nvPr/>
          </p:nvSpPr>
          <p:spPr bwMode="auto">
            <a:xfrm>
              <a:off x="1449" y="2317"/>
              <a:ext cx="51" cy="497"/>
            </a:xfrm>
            <a:custGeom>
              <a:avLst/>
              <a:gdLst>
                <a:gd name="T0" fmla="*/ 48 w 51"/>
                <a:gd name="T1" fmla="*/ 497 h 497"/>
                <a:gd name="T2" fmla="*/ 36 w 51"/>
                <a:gd name="T3" fmla="*/ 373 h 497"/>
                <a:gd name="T4" fmla="*/ 22 w 51"/>
                <a:gd name="T5" fmla="*/ 251 h 497"/>
                <a:gd name="T6" fmla="*/ 9 w 51"/>
                <a:gd name="T7" fmla="*/ 129 h 497"/>
                <a:gd name="T8" fmla="*/ 0 w 51"/>
                <a:gd name="T9" fmla="*/ 9 h 497"/>
                <a:gd name="T10" fmla="*/ 0 w 51"/>
                <a:gd name="T11" fmla="*/ 4 h 497"/>
                <a:gd name="T12" fmla="*/ 0 w 51"/>
                <a:gd name="T13" fmla="*/ 2 h 497"/>
                <a:gd name="T14" fmla="*/ 2 w 51"/>
                <a:gd name="T15" fmla="*/ 2 h 497"/>
                <a:gd name="T16" fmla="*/ 5 w 51"/>
                <a:gd name="T17" fmla="*/ 0 h 497"/>
                <a:gd name="T18" fmla="*/ 7 w 51"/>
                <a:gd name="T19" fmla="*/ 2 h 497"/>
                <a:gd name="T20" fmla="*/ 9 w 51"/>
                <a:gd name="T21" fmla="*/ 2 h 497"/>
                <a:gd name="T22" fmla="*/ 9 w 51"/>
                <a:gd name="T23" fmla="*/ 2 h 497"/>
                <a:gd name="T24" fmla="*/ 12 w 51"/>
                <a:gd name="T25" fmla="*/ 2 h 497"/>
                <a:gd name="T26" fmla="*/ 24 w 51"/>
                <a:gd name="T27" fmla="*/ 107 h 497"/>
                <a:gd name="T28" fmla="*/ 39 w 51"/>
                <a:gd name="T29" fmla="*/ 273 h 497"/>
                <a:gd name="T30" fmla="*/ 51 w 51"/>
                <a:gd name="T31" fmla="*/ 429 h 497"/>
                <a:gd name="T32" fmla="*/ 48 w 51"/>
                <a:gd name="T33" fmla="*/ 497 h 4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"/>
                <a:gd name="T52" fmla="*/ 0 h 497"/>
                <a:gd name="T53" fmla="*/ 51 w 51"/>
                <a:gd name="T54" fmla="*/ 497 h 49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" h="497">
                  <a:moveTo>
                    <a:pt x="48" y="497"/>
                  </a:moveTo>
                  <a:lnTo>
                    <a:pt x="36" y="373"/>
                  </a:lnTo>
                  <a:lnTo>
                    <a:pt x="22" y="251"/>
                  </a:lnTo>
                  <a:lnTo>
                    <a:pt x="9" y="12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2"/>
                  </a:lnTo>
                  <a:lnTo>
                    <a:pt x="24" y="107"/>
                  </a:lnTo>
                  <a:lnTo>
                    <a:pt x="39" y="273"/>
                  </a:lnTo>
                  <a:lnTo>
                    <a:pt x="51" y="429"/>
                  </a:lnTo>
                  <a:lnTo>
                    <a:pt x="48" y="4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3" name="Freeform 40"/>
            <p:cNvSpPr>
              <a:spLocks/>
            </p:cNvSpPr>
            <p:nvPr/>
          </p:nvSpPr>
          <p:spPr bwMode="auto">
            <a:xfrm>
              <a:off x="1585" y="2380"/>
              <a:ext cx="61" cy="393"/>
            </a:xfrm>
            <a:custGeom>
              <a:avLst/>
              <a:gdLst>
                <a:gd name="T0" fmla="*/ 59 w 61"/>
                <a:gd name="T1" fmla="*/ 393 h 393"/>
                <a:gd name="T2" fmla="*/ 39 w 61"/>
                <a:gd name="T3" fmla="*/ 276 h 393"/>
                <a:gd name="T4" fmla="*/ 27 w 61"/>
                <a:gd name="T5" fmla="*/ 212 h 393"/>
                <a:gd name="T6" fmla="*/ 22 w 61"/>
                <a:gd name="T7" fmla="*/ 180 h 393"/>
                <a:gd name="T8" fmla="*/ 17 w 61"/>
                <a:gd name="T9" fmla="*/ 158 h 393"/>
                <a:gd name="T10" fmla="*/ 10 w 61"/>
                <a:gd name="T11" fmla="*/ 119 h 393"/>
                <a:gd name="T12" fmla="*/ 3 w 61"/>
                <a:gd name="T13" fmla="*/ 76 h 393"/>
                <a:gd name="T14" fmla="*/ 0 w 61"/>
                <a:gd name="T15" fmla="*/ 37 h 393"/>
                <a:gd name="T16" fmla="*/ 3 w 61"/>
                <a:gd name="T17" fmla="*/ 0 h 393"/>
                <a:gd name="T18" fmla="*/ 8 w 61"/>
                <a:gd name="T19" fmla="*/ 0 h 393"/>
                <a:gd name="T20" fmla="*/ 10 w 61"/>
                <a:gd name="T21" fmla="*/ 0 h 393"/>
                <a:gd name="T22" fmla="*/ 13 w 61"/>
                <a:gd name="T23" fmla="*/ 0 h 393"/>
                <a:gd name="T24" fmla="*/ 15 w 61"/>
                <a:gd name="T25" fmla="*/ 0 h 393"/>
                <a:gd name="T26" fmla="*/ 25 w 61"/>
                <a:gd name="T27" fmla="*/ 83 h 393"/>
                <a:gd name="T28" fmla="*/ 32 w 61"/>
                <a:gd name="T29" fmla="*/ 166 h 393"/>
                <a:gd name="T30" fmla="*/ 44 w 61"/>
                <a:gd name="T31" fmla="*/ 249 h 393"/>
                <a:gd name="T32" fmla="*/ 56 w 61"/>
                <a:gd name="T33" fmla="*/ 334 h 393"/>
                <a:gd name="T34" fmla="*/ 59 w 61"/>
                <a:gd name="T35" fmla="*/ 368 h 393"/>
                <a:gd name="T36" fmla="*/ 61 w 61"/>
                <a:gd name="T37" fmla="*/ 385 h 393"/>
                <a:gd name="T38" fmla="*/ 61 w 61"/>
                <a:gd name="T39" fmla="*/ 393 h 393"/>
                <a:gd name="T40" fmla="*/ 59 w 61"/>
                <a:gd name="T41" fmla="*/ 393 h 3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1"/>
                <a:gd name="T64" fmla="*/ 0 h 393"/>
                <a:gd name="T65" fmla="*/ 61 w 61"/>
                <a:gd name="T66" fmla="*/ 393 h 3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1" h="393">
                  <a:moveTo>
                    <a:pt x="59" y="393"/>
                  </a:moveTo>
                  <a:lnTo>
                    <a:pt x="39" y="276"/>
                  </a:lnTo>
                  <a:lnTo>
                    <a:pt x="27" y="212"/>
                  </a:lnTo>
                  <a:lnTo>
                    <a:pt x="22" y="180"/>
                  </a:lnTo>
                  <a:lnTo>
                    <a:pt x="17" y="158"/>
                  </a:lnTo>
                  <a:lnTo>
                    <a:pt x="10" y="119"/>
                  </a:lnTo>
                  <a:lnTo>
                    <a:pt x="3" y="76"/>
                  </a:lnTo>
                  <a:lnTo>
                    <a:pt x="0" y="37"/>
                  </a:lnTo>
                  <a:lnTo>
                    <a:pt x="3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25" y="83"/>
                  </a:lnTo>
                  <a:lnTo>
                    <a:pt x="32" y="166"/>
                  </a:lnTo>
                  <a:lnTo>
                    <a:pt x="44" y="249"/>
                  </a:lnTo>
                  <a:lnTo>
                    <a:pt x="56" y="334"/>
                  </a:lnTo>
                  <a:lnTo>
                    <a:pt x="59" y="368"/>
                  </a:lnTo>
                  <a:lnTo>
                    <a:pt x="61" y="385"/>
                  </a:lnTo>
                  <a:lnTo>
                    <a:pt x="61" y="393"/>
                  </a:lnTo>
                  <a:lnTo>
                    <a:pt x="59" y="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4" name="Freeform 41"/>
            <p:cNvSpPr>
              <a:spLocks/>
            </p:cNvSpPr>
            <p:nvPr/>
          </p:nvSpPr>
          <p:spPr bwMode="auto">
            <a:xfrm>
              <a:off x="1029" y="2343"/>
              <a:ext cx="32" cy="339"/>
            </a:xfrm>
            <a:custGeom>
              <a:avLst/>
              <a:gdLst>
                <a:gd name="T0" fmla="*/ 29 w 32"/>
                <a:gd name="T1" fmla="*/ 339 h 339"/>
                <a:gd name="T2" fmla="*/ 22 w 32"/>
                <a:gd name="T3" fmla="*/ 256 h 339"/>
                <a:gd name="T4" fmla="*/ 10 w 32"/>
                <a:gd name="T5" fmla="*/ 152 h 339"/>
                <a:gd name="T6" fmla="*/ 0 w 32"/>
                <a:gd name="T7" fmla="*/ 54 h 339"/>
                <a:gd name="T8" fmla="*/ 2 w 32"/>
                <a:gd name="T9" fmla="*/ 0 h 339"/>
                <a:gd name="T10" fmla="*/ 17 w 32"/>
                <a:gd name="T11" fmla="*/ 20 h 339"/>
                <a:gd name="T12" fmla="*/ 24 w 32"/>
                <a:gd name="T13" fmla="*/ 69 h 339"/>
                <a:gd name="T14" fmla="*/ 27 w 32"/>
                <a:gd name="T15" fmla="*/ 120 h 339"/>
                <a:gd name="T16" fmla="*/ 24 w 32"/>
                <a:gd name="T17" fmla="*/ 152 h 339"/>
                <a:gd name="T18" fmla="*/ 27 w 32"/>
                <a:gd name="T19" fmla="*/ 186 h 339"/>
                <a:gd name="T20" fmla="*/ 32 w 32"/>
                <a:gd name="T21" fmla="*/ 249 h 339"/>
                <a:gd name="T22" fmla="*/ 32 w 32"/>
                <a:gd name="T23" fmla="*/ 313 h 339"/>
                <a:gd name="T24" fmla="*/ 29 w 32"/>
                <a:gd name="T25" fmla="*/ 339 h 3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339"/>
                <a:gd name="T41" fmla="*/ 32 w 32"/>
                <a:gd name="T42" fmla="*/ 339 h 3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339">
                  <a:moveTo>
                    <a:pt x="29" y="339"/>
                  </a:moveTo>
                  <a:lnTo>
                    <a:pt x="22" y="256"/>
                  </a:lnTo>
                  <a:lnTo>
                    <a:pt x="10" y="152"/>
                  </a:lnTo>
                  <a:lnTo>
                    <a:pt x="0" y="54"/>
                  </a:lnTo>
                  <a:lnTo>
                    <a:pt x="2" y="0"/>
                  </a:lnTo>
                  <a:lnTo>
                    <a:pt x="17" y="20"/>
                  </a:lnTo>
                  <a:lnTo>
                    <a:pt x="24" y="69"/>
                  </a:lnTo>
                  <a:lnTo>
                    <a:pt x="27" y="120"/>
                  </a:lnTo>
                  <a:lnTo>
                    <a:pt x="24" y="152"/>
                  </a:lnTo>
                  <a:lnTo>
                    <a:pt x="27" y="186"/>
                  </a:lnTo>
                  <a:lnTo>
                    <a:pt x="32" y="249"/>
                  </a:lnTo>
                  <a:lnTo>
                    <a:pt x="32" y="313"/>
                  </a:lnTo>
                  <a:lnTo>
                    <a:pt x="29" y="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5" name="Freeform 42"/>
            <p:cNvSpPr>
              <a:spLocks/>
            </p:cNvSpPr>
            <p:nvPr/>
          </p:nvSpPr>
          <p:spPr bwMode="auto">
            <a:xfrm>
              <a:off x="683" y="1963"/>
              <a:ext cx="1227" cy="297"/>
            </a:xfrm>
            <a:custGeom>
              <a:avLst/>
              <a:gdLst>
                <a:gd name="T0" fmla="*/ 551 w 1227"/>
                <a:gd name="T1" fmla="*/ 297 h 297"/>
                <a:gd name="T2" fmla="*/ 383 w 1227"/>
                <a:gd name="T3" fmla="*/ 288 h 297"/>
                <a:gd name="T4" fmla="*/ 217 w 1227"/>
                <a:gd name="T5" fmla="*/ 266 h 297"/>
                <a:gd name="T6" fmla="*/ 56 w 1227"/>
                <a:gd name="T7" fmla="*/ 222 h 297"/>
                <a:gd name="T8" fmla="*/ 2 w 1227"/>
                <a:gd name="T9" fmla="*/ 188 h 297"/>
                <a:gd name="T10" fmla="*/ 51 w 1227"/>
                <a:gd name="T11" fmla="*/ 195 h 297"/>
                <a:gd name="T12" fmla="*/ 136 w 1227"/>
                <a:gd name="T13" fmla="*/ 224 h 297"/>
                <a:gd name="T14" fmla="*/ 100 w 1227"/>
                <a:gd name="T15" fmla="*/ 210 h 297"/>
                <a:gd name="T16" fmla="*/ 26 w 1227"/>
                <a:gd name="T17" fmla="*/ 180 h 297"/>
                <a:gd name="T18" fmla="*/ 7 w 1227"/>
                <a:gd name="T19" fmla="*/ 168 h 297"/>
                <a:gd name="T20" fmla="*/ 0 w 1227"/>
                <a:gd name="T21" fmla="*/ 146 h 297"/>
                <a:gd name="T22" fmla="*/ 56 w 1227"/>
                <a:gd name="T23" fmla="*/ 158 h 297"/>
                <a:gd name="T24" fmla="*/ 153 w 1227"/>
                <a:gd name="T25" fmla="*/ 188 h 297"/>
                <a:gd name="T26" fmla="*/ 129 w 1227"/>
                <a:gd name="T27" fmla="*/ 175 h 297"/>
                <a:gd name="T28" fmla="*/ 85 w 1227"/>
                <a:gd name="T29" fmla="*/ 161 h 297"/>
                <a:gd name="T30" fmla="*/ 9 w 1227"/>
                <a:gd name="T31" fmla="*/ 127 h 297"/>
                <a:gd name="T32" fmla="*/ 2 w 1227"/>
                <a:gd name="T33" fmla="*/ 100 h 297"/>
                <a:gd name="T34" fmla="*/ 58 w 1227"/>
                <a:gd name="T35" fmla="*/ 110 h 297"/>
                <a:gd name="T36" fmla="*/ 146 w 1227"/>
                <a:gd name="T37" fmla="*/ 141 h 297"/>
                <a:gd name="T38" fmla="*/ 153 w 1227"/>
                <a:gd name="T39" fmla="*/ 136 h 297"/>
                <a:gd name="T40" fmla="*/ 95 w 1227"/>
                <a:gd name="T41" fmla="*/ 119 h 297"/>
                <a:gd name="T42" fmla="*/ 22 w 1227"/>
                <a:gd name="T43" fmla="*/ 83 h 297"/>
                <a:gd name="T44" fmla="*/ 7 w 1227"/>
                <a:gd name="T45" fmla="*/ 51 h 297"/>
                <a:gd name="T46" fmla="*/ 9 w 1227"/>
                <a:gd name="T47" fmla="*/ 41 h 297"/>
                <a:gd name="T48" fmla="*/ 41 w 1227"/>
                <a:gd name="T49" fmla="*/ 58 h 297"/>
                <a:gd name="T50" fmla="*/ 92 w 1227"/>
                <a:gd name="T51" fmla="*/ 80 h 297"/>
                <a:gd name="T52" fmla="*/ 224 w 1227"/>
                <a:gd name="T53" fmla="*/ 107 h 297"/>
                <a:gd name="T54" fmla="*/ 390 w 1227"/>
                <a:gd name="T55" fmla="*/ 129 h 297"/>
                <a:gd name="T56" fmla="*/ 527 w 1227"/>
                <a:gd name="T57" fmla="*/ 132 h 297"/>
                <a:gd name="T58" fmla="*/ 653 w 1227"/>
                <a:gd name="T59" fmla="*/ 124 h 297"/>
                <a:gd name="T60" fmla="*/ 780 w 1227"/>
                <a:gd name="T61" fmla="*/ 117 h 297"/>
                <a:gd name="T62" fmla="*/ 910 w 1227"/>
                <a:gd name="T63" fmla="*/ 102 h 297"/>
                <a:gd name="T64" fmla="*/ 1036 w 1227"/>
                <a:gd name="T65" fmla="*/ 75 h 297"/>
                <a:gd name="T66" fmla="*/ 1166 w 1227"/>
                <a:gd name="T67" fmla="*/ 32 h 297"/>
                <a:gd name="T68" fmla="*/ 1212 w 1227"/>
                <a:gd name="T69" fmla="*/ 2 h 297"/>
                <a:gd name="T70" fmla="*/ 1219 w 1227"/>
                <a:gd name="T71" fmla="*/ 12 h 297"/>
                <a:gd name="T72" fmla="*/ 1163 w 1227"/>
                <a:gd name="T73" fmla="*/ 56 h 297"/>
                <a:gd name="T74" fmla="*/ 1083 w 1227"/>
                <a:gd name="T75" fmla="*/ 90 h 297"/>
                <a:gd name="T76" fmla="*/ 1122 w 1227"/>
                <a:gd name="T77" fmla="*/ 85 h 297"/>
                <a:gd name="T78" fmla="*/ 1205 w 1227"/>
                <a:gd name="T79" fmla="*/ 46 h 297"/>
                <a:gd name="T80" fmla="*/ 1224 w 1227"/>
                <a:gd name="T81" fmla="*/ 56 h 297"/>
                <a:gd name="T82" fmla="*/ 1163 w 1227"/>
                <a:gd name="T83" fmla="*/ 100 h 297"/>
                <a:gd name="T84" fmla="*/ 1076 w 1227"/>
                <a:gd name="T85" fmla="*/ 139 h 297"/>
                <a:gd name="T86" fmla="*/ 1117 w 1227"/>
                <a:gd name="T87" fmla="*/ 129 h 297"/>
                <a:gd name="T88" fmla="*/ 1207 w 1227"/>
                <a:gd name="T89" fmla="*/ 88 h 297"/>
                <a:gd name="T90" fmla="*/ 1227 w 1227"/>
                <a:gd name="T91" fmla="*/ 105 h 297"/>
                <a:gd name="T92" fmla="*/ 1151 w 1227"/>
                <a:gd name="T93" fmla="*/ 156 h 297"/>
                <a:gd name="T94" fmla="*/ 1049 w 1227"/>
                <a:gd name="T95" fmla="*/ 200 h 297"/>
                <a:gd name="T96" fmla="*/ 1088 w 1227"/>
                <a:gd name="T97" fmla="*/ 195 h 297"/>
                <a:gd name="T98" fmla="*/ 1207 w 1227"/>
                <a:gd name="T99" fmla="*/ 139 h 297"/>
                <a:gd name="T100" fmla="*/ 1193 w 1227"/>
                <a:gd name="T101" fmla="*/ 173 h 297"/>
                <a:gd name="T102" fmla="*/ 1085 w 1227"/>
                <a:gd name="T103" fmla="*/ 219 h 297"/>
                <a:gd name="T104" fmla="*/ 951 w 1227"/>
                <a:gd name="T105" fmla="*/ 256 h 297"/>
                <a:gd name="T106" fmla="*/ 846 w 1227"/>
                <a:gd name="T107" fmla="*/ 278 h 297"/>
                <a:gd name="T108" fmla="*/ 773 w 1227"/>
                <a:gd name="T109" fmla="*/ 285 h 297"/>
                <a:gd name="T110" fmla="*/ 697 w 1227"/>
                <a:gd name="T111" fmla="*/ 293 h 2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7"/>
                <a:gd name="T169" fmla="*/ 0 h 297"/>
                <a:gd name="T170" fmla="*/ 1227 w 1227"/>
                <a:gd name="T171" fmla="*/ 297 h 2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7" h="297">
                  <a:moveTo>
                    <a:pt x="678" y="295"/>
                  </a:moveTo>
                  <a:lnTo>
                    <a:pt x="636" y="295"/>
                  </a:lnTo>
                  <a:lnTo>
                    <a:pt x="592" y="297"/>
                  </a:lnTo>
                  <a:lnTo>
                    <a:pt x="551" y="297"/>
                  </a:lnTo>
                  <a:lnTo>
                    <a:pt x="509" y="295"/>
                  </a:lnTo>
                  <a:lnTo>
                    <a:pt x="466" y="295"/>
                  </a:lnTo>
                  <a:lnTo>
                    <a:pt x="424" y="293"/>
                  </a:lnTo>
                  <a:lnTo>
                    <a:pt x="383" y="288"/>
                  </a:lnTo>
                  <a:lnTo>
                    <a:pt x="341" y="283"/>
                  </a:lnTo>
                  <a:lnTo>
                    <a:pt x="297" y="278"/>
                  </a:lnTo>
                  <a:lnTo>
                    <a:pt x="256" y="273"/>
                  </a:lnTo>
                  <a:lnTo>
                    <a:pt x="217" y="266"/>
                  </a:lnTo>
                  <a:lnTo>
                    <a:pt x="175" y="256"/>
                  </a:lnTo>
                  <a:lnTo>
                    <a:pt x="134" y="246"/>
                  </a:lnTo>
                  <a:lnTo>
                    <a:pt x="95" y="234"/>
                  </a:lnTo>
                  <a:lnTo>
                    <a:pt x="56" y="222"/>
                  </a:lnTo>
                  <a:lnTo>
                    <a:pt x="17" y="207"/>
                  </a:lnTo>
                  <a:lnTo>
                    <a:pt x="9" y="200"/>
                  </a:lnTo>
                  <a:lnTo>
                    <a:pt x="4" y="193"/>
                  </a:lnTo>
                  <a:lnTo>
                    <a:pt x="2" y="188"/>
                  </a:lnTo>
                  <a:lnTo>
                    <a:pt x="0" y="180"/>
                  </a:lnTo>
                  <a:lnTo>
                    <a:pt x="14" y="183"/>
                  </a:lnTo>
                  <a:lnTo>
                    <a:pt x="31" y="188"/>
                  </a:lnTo>
                  <a:lnTo>
                    <a:pt x="51" y="195"/>
                  </a:lnTo>
                  <a:lnTo>
                    <a:pt x="70" y="205"/>
                  </a:lnTo>
                  <a:lnTo>
                    <a:pt x="90" y="214"/>
                  </a:lnTo>
                  <a:lnTo>
                    <a:pt x="112" y="219"/>
                  </a:lnTo>
                  <a:lnTo>
                    <a:pt x="136" y="224"/>
                  </a:lnTo>
                  <a:lnTo>
                    <a:pt x="158" y="222"/>
                  </a:lnTo>
                  <a:lnTo>
                    <a:pt x="141" y="219"/>
                  </a:lnTo>
                  <a:lnTo>
                    <a:pt x="122" y="214"/>
                  </a:lnTo>
                  <a:lnTo>
                    <a:pt x="100" y="210"/>
                  </a:lnTo>
                  <a:lnTo>
                    <a:pt x="80" y="205"/>
                  </a:lnTo>
                  <a:lnTo>
                    <a:pt x="61" y="197"/>
                  </a:lnTo>
                  <a:lnTo>
                    <a:pt x="41" y="190"/>
                  </a:lnTo>
                  <a:lnTo>
                    <a:pt x="26" y="180"/>
                  </a:lnTo>
                  <a:lnTo>
                    <a:pt x="17" y="171"/>
                  </a:lnTo>
                  <a:lnTo>
                    <a:pt x="14" y="171"/>
                  </a:lnTo>
                  <a:lnTo>
                    <a:pt x="9" y="168"/>
                  </a:lnTo>
                  <a:lnTo>
                    <a:pt x="7" y="168"/>
                  </a:lnTo>
                  <a:lnTo>
                    <a:pt x="2" y="168"/>
                  </a:lnTo>
                  <a:lnTo>
                    <a:pt x="2" y="161"/>
                  </a:lnTo>
                  <a:lnTo>
                    <a:pt x="2" y="154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12" y="144"/>
                  </a:lnTo>
                  <a:lnTo>
                    <a:pt x="31" y="151"/>
                  </a:lnTo>
                  <a:lnTo>
                    <a:pt x="56" y="158"/>
                  </a:lnTo>
                  <a:lnTo>
                    <a:pt x="83" y="168"/>
                  </a:lnTo>
                  <a:lnTo>
                    <a:pt x="109" y="178"/>
                  </a:lnTo>
                  <a:lnTo>
                    <a:pt x="134" y="185"/>
                  </a:lnTo>
                  <a:lnTo>
                    <a:pt x="153" y="188"/>
                  </a:lnTo>
                  <a:lnTo>
                    <a:pt x="163" y="188"/>
                  </a:lnTo>
                  <a:lnTo>
                    <a:pt x="151" y="183"/>
                  </a:lnTo>
                  <a:lnTo>
                    <a:pt x="141" y="180"/>
                  </a:lnTo>
                  <a:lnTo>
                    <a:pt x="129" y="175"/>
                  </a:lnTo>
                  <a:lnTo>
                    <a:pt x="119" y="173"/>
                  </a:lnTo>
                  <a:lnTo>
                    <a:pt x="107" y="168"/>
                  </a:lnTo>
                  <a:lnTo>
                    <a:pt x="97" y="166"/>
                  </a:lnTo>
                  <a:lnTo>
                    <a:pt x="85" y="161"/>
                  </a:lnTo>
                  <a:lnTo>
                    <a:pt x="73" y="156"/>
                  </a:lnTo>
                  <a:lnTo>
                    <a:pt x="39" y="139"/>
                  </a:lnTo>
                  <a:lnTo>
                    <a:pt x="19" y="129"/>
                  </a:lnTo>
                  <a:lnTo>
                    <a:pt x="9" y="127"/>
                  </a:lnTo>
                  <a:lnTo>
                    <a:pt x="4" y="127"/>
                  </a:lnTo>
                  <a:lnTo>
                    <a:pt x="4" y="117"/>
                  </a:lnTo>
                  <a:lnTo>
                    <a:pt x="4" y="110"/>
                  </a:lnTo>
                  <a:lnTo>
                    <a:pt x="2" y="100"/>
                  </a:lnTo>
                  <a:lnTo>
                    <a:pt x="2" y="93"/>
                  </a:lnTo>
                  <a:lnTo>
                    <a:pt x="17" y="95"/>
                  </a:lnTo>
                  <a:lnTo>
                    <a:pt x="36" y="100"/>
                  </a:lnTo>
                  <a:lnTo>
                    <a:pt x="58" y="110"/>
                  </a:lnTo>
                  <a:lnTo>
                    <a:pt x="83" y="119"/>
                  </a:lnTo>
                  <a:lnTo>
                    <a:pt x="104" y="129"/>
                  </a:lnTo>
                  <a:lnTo>
                    <a:pt x="126" y="136"/>
                  </a:lnTo>
                  <a:lnTo>
                    <a:pt x="146" y="141"/>
                  </a:lnTo>
                  <a:lnTo>
                    <a:pt x="161" y="139"/>
                  </a:lnTo>
                  <a:lnTo>
                    <a:pt x="158" y="139"/>
                  </a:lnTo>
                  <a:lnTo>
                    <a:pt x="153" y="136"/>
                  </a:lnTo>
                  <a:lnTo>
                    <a:pt x="146" y="134"/>
                  </a:lnTo>
                  <a:lnTo>
                    <a:pt x="136" y="132"/>
                  </a:lnTo>
                  <a:lnTo>
                    <a:pt x="119" y="127"/>
                  </a:lnTo>
                  <a:lnTo>
                    <a:pt x="95" y="119"/>
                  </a:lnTo>
                  <a:lnTo>
                    <a:pt x="63" y="110"/>
                  </a:lnTo>
                  <a:lnTo>
                    <a:pt x="48" y="100"/>
                  </a:lnTo>
                  <a:lnTo>
                    <a:pt x="36" y="90"/>
                  </a:lnTo>
                  <a:lnTo>
                    <a:pt x="22" y="83"/>
                  </a:lnTo>
                  <a:lnTo>
                    <a:pt x="9" y="73"/>
                  </a:lnTo>
                  <a:lnTo>
                    <a:pt x="7" y="66"/>
                  </a:lnTo>
                  <a:lnTo>
                    <a:pt x="7" y="58"/>
                  </a:lnTo>
                  <a:lnTo>
                    <a:pt x="7" y="51"/>
                  </a:lnTo>
                  <a:lnTo>
                    <a:pt x="7" y="44"/>
                  </a:lnTo>
                  <a:lnTo>
                    <a:pt x="9" y="41"/>
                  </a:lnTo>
                  <a:lnTo>
                    <a:pt x="12" y="41"/>
                  </a:lnTo>
                  <a:lnTo>
                    <a:pt x="19" y="49"/>
                  </a:lnTo>
                  <a:lnTo>
                    <a:pt x="29" y="54"/>
                  </a:lnTo>
                  <a:lnTo>
                    <a:pt x="41" y="58"/>
                  </a:lnTo>
                  <a:lnTo>
                    <a:pt x="53" y="66"/>
                  </a:lnTo>
                  <a:lnTo>
                    <a:pt x="65" y="71"/>
                  </a:lnTo>
                  <a:lnTo>
                    <a:pt x="80" y="75"/>
                  </a:lnTo>
                  <a:lnTo>
                    <a:pt x="92" y="80"/>
                  </a:lnTo>
                  <a:lnTo>
                    <a:pt x="104" y="85"/>
                  </a:lnTo>
                  <a:lnTo>
                    <a:pt x="144" y="93"/>
                  </a:lnTo>
                  <a:lnTo>
                    <a:pt x="183" y="100"/>
                  </a:lnTo>
                  <a:lnTo>
                    <a:pt x="224" y="107"/>
                  </a:lnTo>
                  <a:lnTo>
                    <a:pt x="266" y="112"/>
                  </a:lnTo>
                  <a:lnTo>
                    <a:pt x="307" y="119"/>
                  </a:lnTo>
                  <a:lnTo>
                    <a:pt x="348" y="124"/>
                  </a:lnTo>
                  <a:lnTo>
                    <a:pt x="390" y="129"/>
                  </a:lnTo>
                  <a:lnTo>
                    <a:pt x="431" y="134"/>
                  </a:lnTo>
                  <a:lnTo>
                    <a:pt x="463" y="134"/>
                  </a:lnTo>
                  <a:lnTo>
                    <a:pt x="495" y="132"/>
                  </a:lnTo>
                  <a:lnTo>
                    <a:pt x="527" y="132"/>
                  </a:lnTo>
                  <a:lnTo>
                    <a:pt x="558" y="129"/>
                  </a:lnTo>
                  <a:lnTo>
                    <a:pt x="590" y="129"/>
                  </a:lnTo>
                  <a:lnTo>
                    <a:pt x="622" y="127"/>
                  </a:lnTo>
                  <a:lnTo>
                    <a:pt x="653" y="124"/>
                  </a:lnTo>
                  <a:lnTo>
                    <a:pt x="685" y="122"/>
                  </a:lnTo>
                  <a:lnTo>
                    <a:pt x="717" y="122"/>
                  </a:lnTo>
                  <a:lnTo>
                    <a:pt x="749" y="119"/>
                  </a:lnTo>
                  <a:lnTo>
                    <a:pt x="780" y="117"/>
                  </a:lnTo>
                  <a:lnTo>
                    <a:pt x="812" y="112"/>
                  </a:lnTo>
                  <a:lnTo>
                    <a:pt x="844" y="110"/>
                  </a:lnTo>
                  <a:lnTo>
                    <a:pt x="875" y="105"/>
                  </a:lnTo>
                  <a:lnTo>
                    <a:pt x="910" y="102"/>
                  </a:lnTo>
                  <a:lnTo>
                    <a:pt x="941" y="97"/>
                  </a:lnTo>
                  <a:lnTo>
                    <a:pt x="971" y="90"/>
                  </a:lnTo>
                  <a:lnTo>
                    <a:pt x="1002" y="83"/>
                  </a:lnTo>
                  <a:lnTo>
                    <a:pt x="1036" y="75"/>
                  </a:lnTo>
                  <a:lnTo>
                    <a:pt x="1071" y="66"/>
                  </a:lnTo>
                  <a:lnTo>
                    <a:pt x="1105" y="56"/>
                  </a:lnTo>
                  <a:lnTo>
                    <a:pt x="1137" y="46"/>
                  </a:lnTo>
                  <a:lnTo>
                    <a:pt x="1166" y="32"/>
                  </a:lnTo>
                  <a:lnTo>
                    <a:pt x="1195" y="17"/>
                  </a:lnTo>
                  <a:lnTo>
                    <a:pt x="1205" y="10"/>
                  </a:lnTo>
                  <a:lnTo>
                    <a:pt x="1210" y="5"/>
                  </a:lnTo>
                  <a:lnTo>
                    <a:pt x="1212" y="2"/>
                  </a:lnTo>
                  <a:lnTo>
                    <a:pt x="1217" y="0"/>
                  </a:lnTo>
                  <a:lnTo>
                    <a:pt x="1217" y="5"/>
                  </a:lnTo>
                  <a:lnTo>
                    <a:pt x="1219" y="7"/>
                  </a:lnTo>
                  <a:lnTo>
                    <a:pt x="1219" y="12"/>
                  </a:lnTo>
                  <a:lnTo>
                    <a:pt x="1222" y="17"/>
                  </a:lnTo>
                  <a:lnTo>
                    <a:pt x="1202" y="32"/>
                  </a:lnTo>
                  <a:lnTo>
                    <a:pt x="1183" y="46"/>
                  </a:lnTo>
                  <a:lnTo>
                    <a:pt x="1163" y="56"/>
                  </a:lnTo>
                  <a:lnTo>
                    <a:pt x="1144" y="66"/>
                  </a:lnTo>
                  <a:lnTo>
                    <a:pt x="1122" y="75"/>
                  </a:lnTo>
                  <a:lnTo>
                    <a:pt x="1102" y="83"/>
                  </a:lnTo>
                  <a:lnTo>
                    <a:pt x="1083" y="90"/>
                  </a:lnTo>
                  <a:lnTo>
                    <a:pt x="1061" y="97"/>
                  </a:lnTo>
                  <a:lnTo>
                    <a:pt x="1080" y="95"/>
                  </a:lnTo>
                  <a:lnTo>
                    <a:pt x="1100" y="90"/>
                  </a:lnTo>
                  <a:lnTo>
                    <a:pt x="1122" y="85"/>
                  </a:lnTo>
                  <a:lnTo>
                    <a:pt x="1141" y="78"/>
                  </a:lnTo>
                  <a:lnTo>
                    <a:pt x="1163" y="68"/>
                  </a:lnTo>
                  <a:lnTo>
                    <a:pt x="1183" y="58"/>
                  </a:lnTo>
                  <a:lnTo>
                    <a:pt x="1205" y="46"/>
                  </a:lnTo>
                  <a:lnTo>
                    <a:pt x="1222" y="36"/>
                  </a:lnTo>
                  <a:lnTo>
                    <a:pt x="1222" y="44"/>
                  </a:lnTo>
                  <a:lnTo>
                    <a:pt x="1224" y="49"/>
                  </a:lnTo>
                  <a:lnTo>
                    <a:pt x="1224" y="56"/>
                  </a:lnTo>
                  <a:lnTo>
                    <a:pt x="1224" y="63"/>
                  </a:lnTo>
                  <a:lnTo>
                    <a:pt x="1205" y="78"/>
                  </a:lnTo>
                  <a:lnTo>
                    <a:pt x="1183" y="90"/>
                  </a:lnTo>
                  <a:lnTo>
                    <a:pt x="1163" y="100"/>
                  </a:lnTo>
                  <a:lnTo>
                    <a:pt x="1141" y="112"/>
                  </a:lnTo>
                  <a:lnTo>
                    <a:pt x="1119" y="122"/>
                  </a:lnTo>
                  <a:lnTo>
                    <a:pt x="1097" y="132"/>
                  </a:lnTo>
                  <a:lnTo>
                    <a:pt x="1076" y="139"/>
                  </a:lnTo>
                  <a:lnTo>
                    <a:pt x="1056" y="149"/>
                  </a:lnTo>
                  <a:lnTo>
                    <a:pt x="1073" y="146"/>
                  </a:lnTo>
                  <a:lnTo>
                    <a:pt x="1095" y="139"/>
                  </a:lnTo>
                  <a:lnTo>
                    <a:pt x="1117" y="129"/>
                  </a:lnTo>
                  <a:lnTo>
                    <a:pt x="1139" y="117"/>
                  </a:lnTo>
                  <a:lnTo>
                    <a:pt x="1161" y="107"/>
                  </a:lnTo>
                  <a:lnTo>
                    <a:pt x="1185" y="95"/>
                  </a:lnTo>
                  <a:lnTo>
                    <a:pt x="1207" y="88"/>
                  </a:lnTo>
                  <a:lnTo>
                    <a:pt x="1227" y="83"/>
                  </a:lnTo>
                  <a:lnTo>
                    <a:pt x="1227" y="90"/>
                  </a:lnTo>
                  <a:lnTo>
                    <a:pt x="1227" y="97"/>
                  </a:lnTo>
                  <a:lnTo>
                    <a:pt x="1227" y="105"/>
                  </a:lnTo>
                  <a:lnTo>
                    <a:pt x="1227" y="112"/>
                  </a:lnTo>
                  <a:lnTo>
                    <a:pt x="1202" y="129"/>
                  </a:lnTo>
                  <a:lnTo>
                    <a:pt x="1178" y="144"/>
                  </a:lnTo>
                  <a:lnTo>
                    <a:pt x="1151" y="156"/>
                  </a:lnTo>
                  <a:lnTo>
                    <a:pt x="1127" y="171"/>
                  </a:lnTo>
                  <a:lnTo>
                    <a:pt x="1100" y="180"/>
                  </a:lnTo>
                  <a:lnTo>
                    <a:pt x="1076" y="190"/>
                  </a:lnTo>
                  <a:lnTo>
                    <a:pt x="1049" y="200"/>
                  </a:lnTo>
                  <a:lnTo>
                    <a:pt x="1022" y="207"/>
                  </a:lnTo>
                  <a:lnTo>
                    <a:pt x="1036" y="210"/>
                  </a:lnTo>
                  <a:lnTo>
                    <a:pt x="1058" y="205"/>
                  </a:lnTo>
                  <a:lnTo>
                    <a:pt x="1088" y="195"/>
                  </a:lnTo>
                  <a:lnTo>
                    <a:pt x="1119" y="180"/>
                  </a:lnTo>
                  <a:lnTo>
                    <a:pt x="1154" y="163"/>
                  </a:lnTo>
                  <a:lnTo>
                    <a:pt x="1183" y="149"/>
                  </a:lnTo>
                  <a:lnTo>
                    <a:pt x="1207" y="139"/>
                  </a:lnTo>
                  <a:lnTo>
                    <a:pt x="1224" y="132"/>
                  </a:lnTo>
                  <a:lnTo>
                    <a:pt x="1219" y="146"/>
                  </a:lnTo>
                  <a:lnTo>
                    <a:pt x="1210" y="158"/>
                  </a:lnTo>
                  <a:lnTo>
                    <a:pt x="1193" y="173"/>
                  </a:lnTo>
                  <a:lnTo>
                    <a:pt x="1171" y="185"/>
                  </a:lnTo>
                  <a:lnTo>
                    <a:pt x="1146" y="197"/>
                  </a:lnTo>
                  <a:lnTo>
                    <a:pt x="1117" y="210"/>
                  </a:lnTo>
                  <a:lnTo>
                    <a:pt x="1085" y="219"/>
                  </a:lnTo>
                  <a:lnTo>
                    <a:pt x="1051" y="229"/>
                  </a:lnTo>
                  <a:lnTo>
                    <a:pt x="1017" y="239"/>
                  </a:lnTo>
                  <a:lnTo>
                    <a:pt x="985" y="249"/>
                  </a:lnTo>
                  <a:lnTo>
                    <a:pt x="951" y="256"/>
                  </a:lnTo>
                  <a:lnTo>
                    <a:pt x="919" y="263"/>
                  </a:lnTo>
                  <a:lnTo>
                    <a:pt x="893" y="268"/>
                  </a:lnTo>
                  <a:lnTo>
                    <a:pt x="868" y="273"/>
                  </a:lnTo>
                  <a:lnTo>
                    <a:pt x="846" y="278"/>
                  </a:lnTo>
                  <a:lnTo>
                    <a:pt x="832" y="280"/>
                  </a:lnTo>
                  <a:lnTo>
                    <a:pt x="812" y="283"/>
                  </a:lnTo>
                  <a:lnTo>
                    <a:pt x="793" y="283"/>
                  </a:lnTo>
                  <a:lnTo>
                    <a:pt x="773" y="285"/>
                  </a:lnTo>
                  <a:lnTo>
                    <a:pt x="753" y="288"/>
                  </a:lnTo>
                  <a:lnTo>
                    <a:pt x="734" y="290"/>
                  </a:lnTo>
                  <a:lnTo>
                    <a:pt x="714" y="290"/>
                  </a:lnTo>
                  <a:lnTo>
                    <a:pt x="697" y="293"/>
                  </a:lnTo>
                  <a:lnTo>
                    <a:pt x="678" y="295"/>
                  </a:lnTo>
                  <a:close/>
                </a:path>
              </a:pathLst>
            </a:custGeom>
            <a:solidFill>
              <a:srgbClr val="33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6" name="Freeform 43"/>
            <p:cNvSpPr>
              <a:spLocks/>
            </p:cNvSpPr>
            <p:nvPr/>
          </p:nvSpPr>
          <p:spPr bwMode="auto">
            <a:xfrm>
              <a:off x="1610" y="2185"/>
              <a:ext cx="53" cy="22"/>
            </a:xfrm>
            <a:custGeom>
              <a:avLst/>
              <a:gdLst>
                <a:gd name="T0" fmla="*/ 0 w 53"/>
                <a:gd name="T1" fmla="*/ 22 h 22"/>
                <a:gd name="T2" fmla="*/ 0 w 53"/>
                <a:gd name="T3" fmla="*/ 19 h 22"/>
                <a:gd name="T4" fmla="*/ 0 w 53"/>
                <a:gd name="T5" fmla="*/ 19 h 22"/>
                <a:gd name="T6" fmla="*/ 0 w 53"/>
                <a:gd name="T7" fmla="*/ 19 h 22"/>
                <a:gd name="T8" fmla="*/ 0 w 53"/>
                <a:gd name="T9" fmla="*/ 17 h 22"/>
                <a:gd name="T10" fmla="*/ 12 w 53"/>
                <a:gd name="T11" fmla="*/ 12 h 22"/>
                <a:gd name="T12" fmla="*/ 27 w 53"/>
                <a:gd name="T13" fmla="*/ 7 h 22"/>
                <a:gd name="T14" fmla="*/ 39 w 53"/>
                <a:gd name="T15" fmla="*/ 2 h 22"/>
                <a:gd name="T16" fmla="*/ 53 w 53"/>
                <a:gd name="T17" fmla="*/ 0 h 22"/>
                <a:gd name="T18" fmla="*/ 53 w 53"/>
                <a:gd name="T19" fmla="*/ 2 h 22"/>
                <a:gd name="T20" fmla="*/ 53 w 53"/>
                <a:gd name="T21" fmla="*/ 2 h 22"/>
                <a:gd name="T22" fmla="*/ 53 w 53"/>
                <a:gd name="T23" fmla="*/ 5 h 22"/>
                <a:gd name="T24" fmla="*/ 51 w 53"/>
                <a:gd name="T25" fmla="*/ 7 h 22"/>
                <a:gd name="T26" fmla="*/ 39 w 53"/>
                <a:gd name="T27" fmla="*/ 10 h 22"/>
                <a:gd name="T28" fmla="*/ 27 w 53"/>
                <a:gd name="T29" fmla="*/ 12 h 22"/>
                <a:gd name="T30" fmla="*/ 14 w 53"/>
                <a:gd name="T31" fmla="*/ 17 h 22"/>
                <a:gd name="T32" fmla="*/ 0 w 53"/>
                <a:gd name="T33" fmla="*/ 22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3"/>
                <a:gd name="T52" fmla="*/ 0 h 22"/>
                <a:gd name="T53" fmla="*/ 53 w 53"/>
                <a:gd name="T54" fmla="*/ 22 h 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3" h="22">
                  <a:moveTo>
                    <a:pt x="0" y="22"/>
                  </a:moveTo>
                  <a:lnTo>
                    <a:pt x="0" y="19"/>
                  </a:lnTo>
                  <a:lnTo>
                    <a:pt x="0" y="17"/>
                  </a:lnTo>
                  <a:lnTo>
                    <a:pt x="12" y="12"/>
                  </a:lnTo>
                  <a:lnTo>
                    <a:pt x="27" y="7"/>
                  </a:lnTo>
                  <a:lnTo>
                    <a:pt x="39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3" y="5"/>
                  </a:lnTo>
                  <a:lnTo>
                    <a:pt x="51" y="7"/>
                  </a:lnTo>
                  <a:lnTo>
                    <a:pt x="39" y="10"/>
                  </a:lnTo>
                  <a:lnTo>
                    <a:pt x="27" y="12"/>
                  </a:lnTo>
                  <a:lnTo>
                    <a:pt x="14" y="1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7" name="Freeform 44"/>
            <p:cNvSpPr>
              <a:spLocks/>
            </p:cNvSpPr>
            <p:nvPr/>
          </p:nvSpPr>
          <p:spPr bwMode="auto">
            <a:xfrm>
              <a:off x="905" y="2199"/>
              <a:ext cx="90" cy="13"/>
            </a:xfrm>
            <a:custGeom>
              <a:avLst/>
              <a:gdLst>
                <a:gd name="T0" fmla="*/ 51 w 90"/>
                <a:gd name="T1" fmla="*/ 13 h 13"/>
                <a:gd name="T2" fmla="*/ 39 w 90"/>
                <a:gd name="T3" fmla="*/ 13 h 13"/>
                <a:gd name="T4" fmla="*/ 26 w 90"/>
                <a:gd name="T5" fmla="*/ 10 h 13"/>
                <a:gd name="T6" fmla="*/ 17 w 90"/>
                <a:gd name="T7" fmla="*/ 10 h 13"/>
                <a:gd name="T8" fmla="*/ 4 w 90"/>
                <a:gd name="T9" fmla="*/ 10 h 13"/>
                <a:gd name="T10" fmla="*/ 2 w 90"/>
                <a:gd name="T11" fmla="*/ 8 h 13"/>
                <a:gd name="T12" fmla="*/ 0 w 90"/>
                <a:gd name="T13" fmla="*/ 5 h 13"/>
                <a:gd name="T14" fmla="*/ 0 w 90"/>
                <a:gd name="T15" fmla="*/ 3 h 13"/>
                <a:gd name="T16" fmla="*/ 2 w 90"/>
                <a:gd name="T17" fmla="*/ 0 h 13"/>
                <a:gd name="T18" fmla="*/ 17 w 90"/>
                <a:gd name="T19" fmla="*/ 3 h 13"/>
                <a:gd name="T20" fmla="*/ 26 w 90"/>
                <a:gd name="T21" fmla="*/ 3 h 13"/>
                <a:gd name="T22" fmla="*/ 36 w 90"/>
                <a:gd name="T23" fmla="*/ 5 h 13"/>
                <a:gd name="T24" fmla="*/ 44 w 90"/>
                <a:gd name="T25" fmla="*/ 5 h 13"/>
                <a:gd name="T26" fmla="*/ 53 w 90"/>
                <a:gd name="T27" fmla="*/ 5 h 13"/>
                <a:gd name="T28" fmla="*/ 63 w 90"/>
                <a:gd name="T29" fmla="*/ 5 h 13"/>
                <a:gd name="T30" fmla="*/ 75 w 90"/>
                <a:gd name="T31" fmla="*/ 5 h 13"/>
                <a:gd name="T32" fmla="*/ 90 w 90"/>
                <a:gd name="T33" fmla="*/ 5 h 13"/>
                <a:gd name="T34" fmla="*/ 90 w 90"/>
                <a:gd name="T35" fmla="*/ 8 h 13"/>
                <a:gd name="T36" fmla="*/ 90 w 90"/>
                <a:gd name="T37" fmla="*/ 8 h 13"/>
                <a:gd name="T38" fmla="*/ 90 w 90"/>
                <a:gd name="T39" fmla="*/ 10 h 13"/>
                <a:gd name="T40" fmla="*/ 90 w 90"/>
                <a:gd name="T41" fmla="*/ 13 h 13"/>
                <a:gd name="T42" fmla="*/ 80 w 90"/>
                <a:gd name="T43" fmla="*/ 13 h 13"/>
                <a:gd name="T44" fmla="*/ 70 w 90"/>
                <a:gd name="T45" fmla="*/ 13 h 13"/>
                <a:gd name="T46" fmla="*/ 61 w 90"/>
                <a:gd name="T47" fmla="*/ 13 h 13"/>
                <a:gd name="T48" fmla="*/ 51 w 90"/>
                <a:gd name="T49" fmla="*/ 13 h 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0"/>
                <a:gd name="T76" fmla="*/ 0 h 13"/>
                <a:gd name="T77" fmla="*/ 90 w 90"/>
                <a:gd name="T78" fmla="*/ 13 h 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0" h="13">
                  <a:moveTo>
                    <a:pt x="51" y="13"/>
                  </a:moveTo>
                  <a:lnTo>
                    <a:pt x="39" y="13"/>
                  </a:lnTo>
                  <a:lnTo>
                    <a:pt x="26" y="10"/>
                  </a:lnTo>
                  <a:lnTo>
                    <a:pt x="17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17" y="3"/>
                  </a:lnTo>
                  <a:lnTo>
                    <a:pt x="26" y="3"/>
                  </a:lnTo>
                  <a:lnTo>
                    <a:pt x="36" y="5"/>
                  </a:lnTo>
                  <a:lnTo>
                    <a:pt x="44" y="5"/>
                  </a:lnTo>
                  <a:lnTo>
                    <a:pt x="53" y="5"/>
                  </a:lnTo>
                  <a:lnTo>
                    <a:pt x="63" y="5"/>
                  </a:lnTo>
                  <a:lnTo>
                    <a:pt x="75" y="5"/>
                  </a:lnTo>
                  <a:lnTo>
                    <a:pt x="90" y="5"/>
                  </a:lnTo>
                  <a:lnTo>
                    <a:pt x="90" y="8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80" y="13"/>
                  </a:lnTo>
                  <a:lnTo>
                    <a:pt x="70" y="13"/>
                  </a:lnTo>
                  <a:lnTo>
                    <a:pt x="61" y="13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8" name="Freeform 45"/>
            <p:cNvSpPr>
              <a:spLocks/>
            </p:cNvSpPr>
            <p:nvPr/>
          </p:nvSpPr>
          <p:spPr bwMode="auto">
            <a:xfrm>
              <a:off x="1049" y="2165"/>
              <a:ext cx="21" cy="10"/>
            </a:xfrm>
            <a:custGeom>
              <a:avLst/>
              <a:gdLst>
                <a:gd name="T0" fmla="*/ 9 w 21"/>
                <a:gd name="T1" fmla="*/ 10 h 10"/>
                <a:gd name="T2" fmla="*/ 4 w 21"/>
                <a:gd name="T3" fmla="*/ 8 h 10"/>
                <a:gd name="T4" fmla="*/ 2 w 21"/>
                <a:gd name="T5" fmla="*/ 3 h 10"/>
                <a:gd name="T6" fmla="*/ 0 w 21"/>
                <a:gd name="T7" fmla="*/ 0 h 10"/>
                <a:gd name="T8" fmla="*/ 0 w 21"/>
                <a:gd name="T9" fmla="*/ 0 h 10"/>
                <a:gd name="T10" fmla="*/ 4 w 21"/>
                <a:gd name="T11" fmla="*/ 0 h 10"/>
                <a:gd name="T12" fmla="*/ 9 w 21"/>
                <a:gd name="T13" fmla="*/ 0 h 10"/>
                <a:gd name="T14" fmla="*/ 14 w 21"/>
                <a:gd name="T15" fmla="*/ 0 h 10"/>
                <a:gd name="T16" fmla="*/ 19 w 21"/>
                <a:gd name="T17" fmla="*/ 0 h 10"/>
                <a:gd name="T18" fmla="*/ 21 w 21"/>
                <a:gd name="T19" fmla="*/ 0 h 10"/>
                <a:gd name="T20" fmla="*/ 17 w 21"/>
                <a:gd name="T21" fmla="*/ 5 h 10"/>
                <a:gd name="T22" fmla="*/ 14 w 21"/>
                <a:gd name="T23" fmla="*/ 8 h 10"/>
                <a:gd name="T24" fmla="*/ 12 w 21"/>
                <a:gd name="T25" fmla="*/ 10 h 10"/>
                <a:gd name="T26" fmla="*/ 9 w 21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10"/>
                <a:gd name="T44" fmla="*/ 21 w 21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10">
                  <a:moveTo>
                    <a:pt x="9" y="10"/>
                  </a:moveTo>
                  <a:lnTo>
                    <a:pt x="4" y="8"/>
                  </a:lnTo>
                  <a:lnTo>
                    <a:pt x="2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17" y="5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49" name="Freeform 46"/>
            <p:cNvSpPr>
              <a:spLocks/>
            </p:cNvSpPr>
            <p:nvPr/>
          </p:nvSpPr>
          <p:spPr bwMode="auto">
            <a:xfrm>
              <a:off x="883" y="2160"/>
              <a:ext cx="141" cy="15"/>
            </a:xfrm>
            <a:custGeom>
              <a:avLst/>
              <a:gdLst>
                <a:gd name="T0" fmla="*/ 87 w 141"/>
                <a:gd name="T1" fmla="*/ 15 h 15"/>
                <a:gd name="T2" fmla="*/ 66 w 141"/>
                <a:gd name="T3" fmla="*/ 13 h 15"/>
                <a:gd name="T4" fmla="*/ 48 w 141"/>
                <a:gd name="T5" fmla="*/ 13 h 15"/>
                <a:gd name="T6" fmla="*/ 36 w 141"/>
                <a:gd name="T7" fmla="*/ 10 h 15"/>
                <a:gd name="T8" fmla="*/ 29 w 141"/>
                <a:gd name="T9" fmla="*/ 10 h 15"/>
                <a:gd name="T10" fmla="*/ 22 w 141"/>
                <a:gd name="T11" fmla="*/ 10 h 15"/>
                <a:gd name="T12" fmla="*/ 14 w 141"/>
                <a:gd name="T13" fmla="*/ 10 h 15"/>
                <a:gd name="T14" fmla="*/ 9 w 141"/>
                <a:gd name="T15" fmla="*/ 8 h 15"/>
                <a:gd name="T16" fmla="*/ 5 w 141"/>
                <a:gd name="T17" fmla="*/ 8 h 15"/>
                <a:gd name="T18" fmla="*/ 5 w 141"/>
                <a:gd name="T19" fmla="*/ 5 h 15"/>
                <a:gd name="T20" fmla="*/ 5 w 141"/>
                <a:gd name="T21" fmla="*/ 3 h 15"/>
                <a:gd name="T22" fmla="*/ 2 w 141"/>
                <a:gd name="T23" fmla="*/ 3 h 15"/>
                <a:gd name="T24" fmla="*/ 0 w 141"/>
                <a:gd name="T25" fmla="*/ 0 h 15"/>
                <a:gd name="T26" fmla="*/ 24 w 141"/>
                <a:gd name="T27" fmla="*/ 3 h 15"/>
                <a:gd name="T28" fmla="*/ 44 w 141"/>
                <a:gd name="T29" fmla="*/ 3 h 15"/>
                <a:gd name="T30" fmla="*/ 58 w 141"/>
                <a:gd name="T31" fmla="*/ 5 h 15"/>
                <a:gd name="T32" fmla="*/ 73 w 141"/>
                <a:gd name="T33" fmla="*/ 5 h 15"/>
                <a:gd name="T34" fmla="*/ 85 w 141"/>
                <a:gd name="T35" fmla="*/ 5 h 15"/>
                <a:gd name="T36" fmla="*/ 100 w 141"/>
                <a:gd name="T37" fmla="*/ 5 h 15"/>
                <a:gd name="T38" fmla="*/ 119 w 141"/>
                <a:gd name="T39" fmla="*/ 8 h 15"/>
                <a:gd name="T40" fmla="*/ 141 w 141"/>
                <a:gd name="T41" fmla="*/ 8 h 15"/>
                <a:gd name="T42" fmla="*/ 129 w 141"/>
                <a:gd name="T43" fmla="*/ 10 h 15"/>
                <a:gd name="T44" fmla="*/ 114 w 141"/>
                <a:gd name="T45" fmla="*/ 10 h 15"/>
                <a:gd name="T46" fmla="*/ 102 w 141"/>
                <a:gd name="T47" fmla="*/ 13 h 15"/>
                <a:gd name="T48" fmla="*/ 87 w 141"/>
                <a:gd name="T49" fmla="*/ 15 h 1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1"/>
                <a:gd name="T76" fmla="*/ 0 h 15"/>
                <a:gd name="T77" fmla="*/ 141 w 141"/>
                <a:gd name="T78" fmla="*/ 15 h 1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1" h="15">
                  <a:moveTo>
                    <a:pt x="87" y="15"/>
                  </a:moveTo>
                  <a:lnTo>
                    <a:pt x="66" y="13"/>
                  </a:lnTo>
                  <a:lnTo>
                    <a:pt x="48" y="13"/>
                  </a:lnTo>
                  <a:lnTo>
                    <a:pt x="36" y="10"/>
                  </a:lnTo>
                  <a:lnTo>
                    <a:pt x="29" y="10"/>
                  </a:lnTo>
                  <a:lnTo>
                    <a:pt x="22" y="10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5" y="8"/>
                  </a:lnTo>
                  <a:lnTo>
                    <a:pt x="5" y="5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24" y="3"/>
                  </a:lnTo>
                  <a:lnTo>
                    <a:pt x="44" y="3"/>
                  </a:lnTo>
                  <a:lnTo>
                    <a:pt x="58" y="5"/>
                  </a:lnTo>
                  <a:lnTo>
                    <a:pt x="73" y="5"/>
                  </a:lnTo>
                  <a:lnTo>
                    <a:pt x="85" y="5"/>
                  </a:lnTo>
                  <a:lnTo>
                    <a:pt x="100" y="5"/>
                  </a:lnTo>
                  <a:lnTo>
                    <a:pt x="119" y="8"/>
                  </a:lnTo>
                  <a:lnTo>
                    <a:pt x="141" y="8"/>
                  </a:lnTo>
                  <a:lnTo>
                    <a:pt x="129" y="10"/>
                  </a:lnTo>
                  <a:lnTo>
                    <a:pt x="114" y="10"/>
                  </a:lnTo>
                  <a:lnTo>
                    <a:pt x="102" y="13"/>
                  </a:lnTo>
                  <a:lnTo>
                    <a:pt x="8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50" name="Freeform 47"/>
            <p:cNvSpPr>
              <a:spLocks/>
            </p:cNvSpPr>
            <p:nvPr/>
          </p:nvSpPr>
          <p:spPr bwMode="auto">
            <a:xfrm>
              <a:off x="1629" y="2063"/>
              <a:ext cx="83" cy="32"/>
            </a:xfrm>
            <a:custGeom>
              <a:avLst/>
              <a:gdLst>
                <a:gd name="T0" fmla="*/ 0 w 83"/>
                <a:gd name="T1" fmla="*/ 32 h 32"/>
                <a:gd name="T2" fmla="*/ 10 w 83"/>
                <a:gd name="T3" fmla="*/ 27 h 32"/>
                <a:gd name="T4" fmla="*/ 22 w 83"/>
                <a:gd name="T5" fmla="*/ 24 h 32"/>
                <a:gd name="T6" fmla="*/ 32 w 83"/>
                <a:gd name="T7" fmla="*/ 19 h 32"/>
                <a:gd name="T8" fmla="*/ 42 w 83"/>
                <a:gd name="T9" fmla="*/ 14 h 32"/>
                <a:gd name="T10" fmla="*/ 51 w 83"/>
                <a:gd name="T11" fmla="*/ 12 h 32"/>
                <a:gd name="T12" fmla="*/ 61 w 83"/>
                <a:gd name="T13" fmla="*/ 7 h 32"/>
                <a:gd name="T14" fmla="*/ 73 w 83"/>
                <a:gd name="T15" fmla="*/ 5 h 32"/>
                <a:gd name="T16" fmla="*/ 83 w 83"/>
                <a:gd name="T17" fmla="*/ 0 h 32"/>
                <a:gd name="T18" fmla="*/ 83 w 83"/>
                <a:gd name="T19" fmla="*/ 2 h 32"/>
                <a:gd name="T20" fmla="*/ 83 w 83"/>
                <a:gd name="T21" fmla="*/ 5 h 32"/>
                <a:gd name="T22" fmla="*/ 81 w 83"/>
                <a:gd name="T23" fmla="*/ 10 h 32"/>
                <a:gd name="T24" fmla="*/ 81 w 83"/>
                <a:gd name="T25" fmla="*/ 10 h 32"/>
                <a:gd name="T26" fmla="*/ 71 w 83"/>
                <a:gd name="T27" fmla="*/ 12 h 32"/>
                <a:gd name="T28" fmla="*/ 61 w 83"/>
                <a:gd name="T29" fmla="*/ 17 h 32"/>
                <a:gd name="T30" fmla="*/ 49 w 83"/>
                <a:gd name="T31" fmla="*/ 19 h 32"/>
                <a:gd name="T32" fmla="*/ 39 w 83"/>
                <a:gd name="T33" fmla="*/ 24 h 32"/>
                <a:gd name="T34" fmla="*/ 27 w 83"/>
                <a:gd name="T35" fmla="*/ 27 h 32"/>
                <a:gd name="T36" fmla="*/ 17 w 83"/>
                <a:gd name="T37" fmla="*/ 29 h 32"/>
                <a:gd name="T38" fmla="*/ 8 w 83"/>
                <a:gd name="T39" fmla="*/ 32 h 32"/>
                <a:gd name="T40" fmla="*/ 0 w 83"/>
                <a:gd name="T41" fmla="*/ 32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"/>
                <a:gd name="T64" fmla="*/ 0 h 32"/>
                <a:gd name="T65" fmla="*/ 83 w 83"/>
                <a:gd name="T66" fmla="*/ 32 h 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" h="32">
                  <a:moveTo>
                    <a:pt x="0" y="32"/>
                  </a:moveTo>
                  <a:lnTo>
                    <a:pt x="10" y="27"/>
                  </a:lnTo>
                  <a:lnTo>
                    <a:pt x="22" y="24"/>
                  </a:lnTo>
                  <a:lnTo>
                    <a:pt x="32" y="19"/>
                  </a:lnTo>
                  <a:lnTo>
                    <a:pt x="42" y="14"/>
                  </a:lnTo>
                  <a:lnTo>
                    <a:pt x="51" y="12"/>
                  </a:lnTo>
                  <a:lnTo>
                    <a:pt x="61" y="7"/>
                  </a:lnTo>
                  <a:lnTo>
                    <a:pt x="73" y="5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83" y="5"/>
                  </a:lnTo>
                  <a:lnTo>
                    <a:pt x="81" y="10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49" y="19"/>
                  </a:lnTo>
                  <a:lnTo>
                    <a:pt x="39" y="24"/>
                  </a:lnTo>
                  <a:lnTo>
                    <a:pt x="27" y="27"/>
                  </a:lnTo>
                  <a:lnTo>
                    <a:pt x="17" y="29"/>
                  </a:lnTo>
                  <a:lnTo>
                    <a:pt x="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51" name="Freeform 48"/>
            <p:cNvSpPr>
              <a:spLocks/>
            </p:cNvSpPr>
            <p:nvPr/>
          </p:nvSpPr>
          <p:spPr bwMode="auto">
            <a:xfrm>
              <a:off x="868" y="2112"/>
              <a:ext cx="76" cy="9"/>
            </a:xfrm>
            <a:custGeom>
              <a:avLst/>
              <a:gdLst>
                <a:gd name="T0" fmla="*/ 63 w 76"/>
                <a:gd name="T1" fmla="*/ 9 h 9"/>
                <a:gd name="T2" fmla="*/ 29 w 76"/>
                <a:gd name="T3" fmla="*/ 5 h 9"/>
                <a:gd name="T4" fmla="*/ 10 w 76"/>
                <a:gd name="T5" fmla="*/ 2 h 9"/>
                <a:gd name="T6" fmla="*/ 2 w 76"/>
                <a:gd name="T7" fmla="*/ 2 h 9"/>
                <a:gd name="T8" fmla="*/ 0 w 76"/>
                <a:gd name="T9" fmla="*/ 0 h 9"/>
                <a:gd name="T10" fmla="*/ 7 w 76"/>
                <a:gd name="T11" fmla="*/ 0 h 9"/>
                <a:gd name="T12" fmla="*/ 17 w 76"/>
                <a:gd name="T13" fmla="*/ 0 h 9"/>
                <a:gd name="T14" fmla="*/ 27 w 76"/>
                <a:gd name="T15" fmla="*/ 0 h 9"/>
                <a:gd name="T16" fmla="*/ 37 w 76"/>
                <a:gd name="T17" fmla="*/ 0 h 9"/>
                <a:gd name="T18" fmla="*/ 46 w 76"/>
                <a:gd name="T19" fmla="*/ 0 h 9"/>
                <a:gd name="T20" fmla="*/ 56 w 76"/>
                <a:gd name="T21" fmla="*/ 2 h 9"/>
                <a:gd name="T22" fmla="*/ 66 w 76"/>
                <a:gd name="T23" fmla="*/ 5 h 9"/>
                <a:gd name="T24" fmla="*/ 76 w 76"/>
                <a:gd name="T25" fmla="*/ 9 h 9"/>
                <a:gd name="T26" fmla="*/ 73 w 76"/>
                <a:gd name="T27" fmla="*/ 9 h 9"/>
                <a:gd name="T28" fmla="*/ 71 w 76"/>
                <a:gd name="T29" fmla="*/ 9 h 9"/>
                <a:gd name="T30" fmla="*/ 66 w 76"/>
                <a:gd name="T31" fmla="*/ 9 h 9"/>
                <a:gd name="T32" fmla="*/ 63 w 76"/>
                <a:gd name="T33" fmla="*/ 9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6"/>
                <a:gd name="T52" fmla="*/ 0 h 9"/>
                <a:gd name="T53" fmla="*/ 76 w 76"/>
                <a:gd name="T54" fmla="*/ 9 h 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6" h="9">
                  <a:moveTo>
                    <a:pt x="63" y="9"/>
                  </a:moveTo>
                  <a:lnTo>
                    <a:pt x="29" y="5"/>
                  </a:ln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6" y="5"/>
                  </a:lnTo>
                  <a:lnTo>
                    <a:pt x="76" y="9"/>
                  </a:lnTo>
                  <a:lnTo>
                    <a:pt x="73" y="9"/>
                  </a:lnTo>
                  <a:lnTo>
                    <a:pt x="71" y="9"/>
                  </a:lnTo>
                  <a:lnTo>
                    <a:pt x="66" y="9"/>
                  </a:lnTo>
                  <a:lnTo>
                    <a:pt x="6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52" name="Freeform 49"/>
            <p:cNvSpPr>
              <a:spLocks/>
            </p:cNvSpPr>
            <p:nvPr/>
          </p:nvSpPr>
          <p:spPr bwMode="auto">
            <a:xfrm>
              <a:off x="690" y="1829"/>
              <a:ext cx="1200" cy="253"/>
            </a:xfrm>
            <a:custGeom>
              <a:avLst/>
              <a:gdLst>
                <a:gd name="T0" fmla="*/ 600 w 1200"/>
                <a:gd name="T1" fmla="*/ 251 h 253"/>
                <a:gd name="T2" fmla="*/ 500 w 1200"/>
                <a:gd name="T3" fmla="*/ 253 h 253"/>
                <a:gd name="T4" fmla="*/ 402 w 1200"/>
                <a:gd name="T5" fmla="*/ 253 h 253"/>
                <a:gd name="T6" fmla="*/ 259 w 1200"/>
                <a:gd name="T7" fmla="*/ 234 h 253"/>
                <a:gd name="T8" fmla="*/ 112 w 1200"/>
                <a:gd name="T9" fmla="*/ 205 h 253"/>
                <a:gd name="T10" fmla="*/ 2 w 1200"/>
                <a:gd name="T11" fmla="*/ 144 h 253"/>
                <a:gd name="T12" fmla="*/ 39 w 1200"/>
                <a:gd name="T13" fmla="*/ 68 h 253"/>
                <a:gd name="T14" fmla="*/ 139 w 1200"/>
                <a:gd name="T15" fmla="*/ 19 h 253"/>
                <a:gd name="T16" fmla="*/ 168 w 1200"/>
                <a:gd name="T17" fmla="*/ 56 h 253"/>
                <a:gd name="T18" fmla="*/ 202 w 1200"/>
                <a:gd name="T19" fmla="*/ 95 h 253"/>
                <a:gd name="T20" fmla="*/ 278 w 1200"/>
                <a:gd name="T21" fmla="*/ 92 h 253"/>
                <a:gd name="T22" fmla="*/ 354 w 1200"/>
                <a:gd name="T23" fmla="*/ 85 h 253"/>
                <a:gd name="T24" fmla="*/ 361 w 1200"/>
                <a:gd name="T25" fmla="*/ 131 h 253"/>
                <a:gd name="T26" fmla="*/ 351 w 1200"/>
                <a:gd name="T27" fmla="*/ 200 h 253"/>
                <a:gd name="T28" fmla="*/ 405 w 1200"/>
                <a:gd name="T29" fmla="*/ 207 h 253"/>
                <a:gd name="T30" fmla="*/ 449 w 1200"/>
                <a:gd name="T31" fmla="*/ 175 h 253"/>
                <a:gd name="T32" fmla="*/ 476 w 1200"/>
                <a:gd name="T33" fmla="*/ 170 h 253"/>
                <a:gd name="T34" fmla="*/ 527 w 1200"/>
                <a:gd name="T35" fmla="*/ 197 h 253"/>
                <a:gd name="T36" fmla="*/ 571 w 1200"/>
                <a:gd name="T37" fmla="*/ 173 h 253"/>
                <a:gd name="T38" fmla="*/ 551 w 1200"/>
                <a:gd name="T39" fmla="*/ 124 h 253"/>
                <a:gd name="T40" fmla="*/ 520 w 1200"/>
                <a:gd name="T41" fmla="*/ 95 h 253"/>
                <a:gd name="T42" fmla="*/ 529 w 1200"/>
                <a:gd name="T43" fmla="*/ 75 h 253"/>
                <a:gd name="T44" fmla="*/ 571 w 1200"/>
                <a:gd name="T45" fmla="*/ 70 h 253"/>
                <a:gd name="T46" fmla="*/ 615 w 1200"/>
                <a:gd name="T47" fmla="*/ 68 h 253"/>
                <a:gd name="T48" fmla="*/ 634 w 1200"/>
                <a:gd name="T49" fmla="*/ 97 h 253"/>
                <a:gd name="T50" fmla="*/ 639 w 1200"/>
                <a:gd name="T51" fmla="*/ 131 h 253"/>
                <a:gd name="T52" fmla="*/ 649 w 1200"/>
                <a:gd name="T53" fmla="*/ 136 h 253"/>
                <a:gd name="T54" fmla="*/ 629 w 1200"/>
                <a:gd name="T55" fmla="*/ 180 h 253"/>
                <a:gd name="T56" fmla="*/ 646 w 1200"/>
                <a:gd name="T57" fmla="*/ 207 h 253"/>
                <a:gd name="T58" fmla="*/ 703 w 1200"/>
                <a:gd name="T59" fmla="*/ 190 h 253"/>
                <a:gd name="T60" fmla="*/ 742 w 1200"/>
                <a:gd name="T61" fmla="*/ 139 h 253"/>
                <a:gd name="T62" fmla="*/ 764 w 1200"/>
                <a:gd name="T63" fmla="*/ 139 h 253"/>
                <a:gd name="T64" fmla="*/ 795 w 1200"/>
                <a:gd name="T65" fmla="*/ 173 h 253"/>
                <a:gd name="T66" fmla="*/ 854 w 1200"/>
                <a:gd name="T67" fmla="*/ 207 h 253"/>
                <a:gd name="T68" fmla="*/ 881 w 1200"/>
                <a:gd name="T69" fmla="*/ 163 h 253"/>
                <a:gd name="T70" fmla="*/ 839 w 1200"/>
                <a:gd name="T71" fmla="*/ 92 h 253"/>
                <a:gd name="T72" fmla="*/ 883 w 1200"/>
                <a:gd name="T73" fmla="*/ 46 h 253"/>
                <a:gd name="T74" fmla="*/ 954 w 1200"/>
                <a:gd name="T75" fmla="*/ 39 h 253"/>
                <a:gd name="T76" fmla="*/ 1027 w 1200"/>
                <a:gd name="T77" fmla="*/ 27 h 253"/>
                <a:gd name="T78" fmla="*/ 1027 w 1200"/>
                <a:gd name="T79" fmla="*/ 12 h 253"/>
                <a:gd name="T80" fmla="*/ 1069 w 1200"/>
                <a:gd name="T81" fmla="*/ 9 h 253"/>
                <a:gd name="T82" fmla="*/ 1132 w 1200"/>
                <a:gd name="T83" fmla="*/ 31 h 253"/>
                <a:gd name="T84" fmla="*/ 1193 w 1200"/>
                <a:gd name="T85" fmla="*/ 68 h 253"/>
                <a:gd name="T86" fmla="*/ 1137 w 1200"/>
                <a:gd name="T87" fmla="*/ 158 h 253"/>
                <a:gd name="T88" fmla="*/ 964 w 1200"/>
                <a:gd name="T89" fmla="*/ 209 h 253"/>
                <a:gd name="T90" fmla="*/ 859 w 1200"/>
                <a:gd name="T91" fmla="*/ 224 h 253"/>
                <a:gd name="T92" fmla="*/ 778 w 1200"/>
                <a:gd name="T93" fmla="*/ 234 h 253"/>
                <a:gd name="T94" fmla="*/ 695 w 1200"/>
                <a:gd name="T95" fmla="*/ 246 h 2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0"/>
                <a:gd name="T145" fmla="*/ 0 h 253"/>
                <a:gd name="T146" fmla="*/ 1200 w 1200"/>
                <a:gd name="T147" fmla="*/ 253 h 2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0" h="253">
                  <a:moveTo>
                    <a:pt x="666" y="248"/>
                  </a:moveTo>
                  <a:lnTo>
                    <a:pt x="634" y="251"/>
                  </a:lnTo>
                  <a:lnTo>
                    <a:pt x="600" y="251"/>
                  </a:lnTo>
                  <a:lnTo>
                    <a:pt x="568" y="253"/>
                  </a:lnTo>
                  <a:lnTo>
                    <a:pt x="534" y="253"/>
                  </a:lnTo>
                  <a:lnTo>
                    <a:pt x="500" y="253"/>
                  </a:lnTo>
                  <a:lnTo>
                    <a:pt x="468" y="253"/>
                  </a:lnTo>
                  <a:lnTo>
                    <a:pt x="434" y="253"/>
                  </a:lnTo>
                  <a:lnTo>
                    <a:pt x="402" y="253"/>
                  </a:lnTo>
                  <a:lnTo>
                    <a:pt x="356" y="246"/>
                  </a:lnTo>
                  <a:lnTo>
                    <a:pt x="307" y="241"/>
                  </a:lnTo>
                  <a:lnTo>
                    <a:pt x="259" y="234"/>
                  </a:lnTo>
                  <a:lnTo>
                    <a:pt x="207" y="227"/>
                  </a:lnTo>
                  <a:lnTo>
                    <a:pt x="158" y="217"/>
                  </a:lnTo>
                  <a:lnTo>
                    <a:pt x="112" y="205"/>
                  </a:lnTo>
                  <a:lnTo>
                    <a:pt x="66" y="190"/>
                  </a:lnTo>
                  <a:lnTo>
                    <a:pt x="24" y="173"/>
                  </a:lnTo>
                  <a:lnTo>
                    <a:pt x="2" y="144"/>
                  </a:lnTo>
                  <a:lnTo>
                    <a:pt x="0" y="117"/>
                  </a:lnTo>
                  <a:lnTo>
                    <a:pt x="15" y="92"/>
                  </a:lnTo>
                  <a:lnTo>
                    <a:pt x="39" y="68"/>
                  </a:lnTo>
                  <a:lnTo>
                    <a:pt x="71" y="48"/>
                  </a:lnTo>
                  <a:lnTo>
                    <a:pt x="105" y="31"/>
                  </a:lnTo>
                  <a:lnTo>
                    <a:pt x="139" y="19"/>
                  </a:lnTo>
                  <a:lnTo>
                    <a:pt x="166" y="12"/>
                  </a:lnTo>
                  <a:lnTo>
                    <a:pt x="168" y="29"/>
                  </a:lnTo>
                  <a:lnTo>
                    <a:pt x="168" y="56"/>
                  </a:lnTo>
                  <a:lnTo>
                    <a:pt x="171" y="80"/>
                  </a:lnTo>
                  <a:lnTo>
                    <a:pt x="178" y="95"/>
                  </a:lnTo>
                  <a:lnTo>
                    <a:pt x="202" y="95"/>
                  </a:lnTo>
                  <a:lnTo>
                    <a:pt x="227" y="95"/>
                  </a:lnTo>
                  <a:lnTo>
                    <a:pt x="251" y="92"/>
                  </a:lnTo>
                  <a:lnTo>
                    <a:pt x="278" y="92"/>
                  </a:lnTo>
                  <a:lnTo>
                    <a:pt x="302" y="90"/>
                  </a:lnTo>
                  <a:lnTo>
                    <a:pt x="327" y="88"/>
                  </a:lnTo>
                  <a:lnTo>
                    <a:pt x="354" y="85"/>
                  </a:lnTo>
                  <a:lnTo>
                    <a:pt x="378" y="83"/>
                  </a:lnTo>
                  <a:lnTo>
                    <a:pt x="373" y="109"/>
                  </a:lnTo>
                  <a:lnTo>
                    <a:pt x="361" y="131"/>
                  </a:lnTo>
                  <a:lnTo>
                    <a:pt x="344" y="156"/>
                  </a:lnTo>
                  <a:lnTo>
                    <a:pt x="337" y="188"/>
                  </a:lnTo>
                  <a:lnTo>
                    <a:pt x="351" y="200"/>
                  </a:lnTo>
                  <a:lnTo>
                    <a:pt x="368" y="207"/>
                  </a:lnTo>
                  <a:lnTo>
                    <a:pt x="385" y="209"/>
                  </a:lnTo>
                  <a:lnTo>
                    <a:pt x="405" y="207"/>
                  </a:lnTo>
                  <a:lnTo>
                    <a:pt x="422" y="200"/>
                  </a:lnTo>
                  <a:lnTo>
                    <a:pt x="437" y="190"/>
                  </a:lnTo>
                  <a:lnTo>
                    <a:pt x="449" y="175"/>
                  </a:lnTo>
                  <a:lnTo>
                    <a:pt x="459" y="156"/>
                  </a:lnTo>
                  <a:lnTo>
                    <a:pt x="466" y="161"/>
                  </a:lnTo>
                  <a:lnTo>
                    <a:pt x="476" y="170"/>
                  </a:lnTo>
                  <a:lnTo>
                    <a:pt x="488" y="180"/>
                  </a:lnTo>
                  <a:lnTo>
                    <a:pt x="500" y="192"/>
                  </a:lnTo>
                  <a:lnTo>
                    <a:pt x="527" y="197"/>
                  </a:lnTo>
                  <a:lnTo>
                    <a:pt x="546" y="195"/>
                  </a:lnTo>
                  <a:lnTo>
                    <a:pt x="561" y="185"/>
                  </a:lnTo>
                  <a:lnTo>
                    <a:pt x="571" y="173"/>
                  </a:lnTo>
                  <a:lnTo>
                    <a:pt x="573" y="158"/>
                  </a:lnTo>
                  <a:lnTo>
                    <a:pt x="566" y="141"/>
                  </a:lnTo>
                  <a:lnTo>
                    <a:pt x="551" y="124"/>
                  </a:lnTo>
                  <a:lnTo>
                    <a:pt x="529" y="109"/>
                  </a:lnTo>
                  <a:lnTo>
                    <a:pt x="524" y="100"/>
                  </a:lnTo>
                  <a:lnTo>
                    <a:pt x="520" y="95"/>
                  </a:lnTo>
                  <a:lnTo>
                    <a:pt x="517" y="88"/>
                  </a:lnTo>
                  <a:lnTo>
                    <a:pt x="515" y="75"/>
                  </a:lnTo>
                  <a:lnTo>
                    <a:pt x="529" y="75"/>
                  </a:lnTo>
                  <a:lnTo>
                    <a:pt x="542" y="73"/>
                  </a:lnTo>
                  <a:lnTo>
                    <a:pt x="556" y="73"/>
                  </a:lnTo>
                  <a:lnTo>
                    <a:pt x="571" y="70"/>
                  </a:lnTo>
                  <a:lnTo>
                    <a:pt x="585" y="70"/>
                  </a:lnTo>
                  <a:lnTo>
                    <a:pt x="600" y="70"/>
                  </a:lnTo>
                  <a:lnTo>
                    <a:pt x="615" y="68"/>
                  </a:lnTo>
                  <a:lnTo>
                    <a:pt x="629" y="68"/>
                  </a:lnTo>
                  <a:lnTo>
                    <a:pt x="632" y="83"/>
                  </a:lnTo>
                  <a:lnTo>
                    <a:pt x="634" y="97"/>
                  </a:lnTo>
                  <a:lnTo>
                    <a:pt x="634" y="114"/>
                  </a:lnTo>
                  <a:lnTo>
                    <a:pt x="637" y="131"/>
                  </a:lnTo>
                  <a:lnTo>
                    <a:pt x="639" y="131"/>
                  </a:lnTo>
                  <a:lnTo>
                    <a:pt x="644" y="134"/>
                  </a:lnTo>
                  <a:lnTo>
                    <a:pt x="646" y="134"/>
                  </a:lnTo>
                  <a:lnTo>
                    <a:pt x="649" y="136"/>
                  </a:lnTo>
                  <a:lnTo>
                    <a:pt x="639" y="151"/>
                  </a:lnTo>
                  <a:lnTo>
                    <a:pt x="632" y="166"/>
                  </a:lnTo>
                  <a:lnTo>
                    <a:pt x="629" y="180"/>
                  </a:lnTo>
                  <a:lnTo>
                    <a:pt x="629" y="192"/>
                  </a:lnTo>
                  <a:lnTo>
                    <a:pt x="634" y="202"/>
                  </a:lnTo>
                  <a:lnTo>
                    <a:pt x="646" y="207"/>
                  </a:lnTo>
                  <a:lnTo>
                    <a:pt x="664" y="207"/>
                  </a:lnTo>
                  <a:lnTo>
                    <a:pt x="688" y="202"/>
                  </a:lnTo>
                  <a:lnTo>
                    <a:pt x="703" y="190"/>
                  </a:lnTo>
                  <a:lnTo>
                    <a:pt x="717" y="173"/>
                  </a:lnTo>
                  <a:lnTo>
                    <a:pt x="732" y="158"/>
                  </a:lnTo>
                  <a:lnTo>
                    <a:pt x="742" y="139"/>
                  </a:lnTo>
                  <a:lnTo>
                    <a:pt x="751" y="139"/>
                  </a:lnTo>
                  <a:lnTo>
                    <a:pt x="759" y="139"/>
                  </a:lnTo>
                  <a:lnTo>
                    <a:pt x="764" y="139"/>
                  </a:lnTo>
                  <a:lnTo>
                    <a:pt x="768" y="139"/>
                  </a:lnTo>
                  <a:lnTo>
                    <a:pt x="778" y="156"/>
                  </a:lnTo>
                  <a:lnTo>
                    <a:pt x="795" y="173"/>
                  </a:lnTo>
                  <a:lnTo>
                    <a:pt x="815" y="190"/>
                  </a:lnTo>
                  <a:lnTo>
                    <a:pt x="834" y="202"/>
                  </a:lnTo>
                  <a:lnTo>
                    <a:pt x="854" y="207"/>
                  </a:lnTo>
                  <a:lnTo>
                    <a:pt x="868" y="205"/>
                  </a:lnTo>
                  <a:lnTo>
                    <a:pt x="878" y="190"/>
                  </a:lnTo>
                  <a:lnTo>
                    <a:pt x="881" y="163"/>
                  </a:lnTo>
                  <a:lnTo>
                    <a:pt x="859" y="134"/>
                  </a:lnTo>
                  <a:lnTo>
                    <a:pt x="847" y="114"/>
                  </a:lnTo>
                  <a:lnTo>
                    <a:pt x="839" y="92"/>
                  </a:lnTo>
                  <a:lnTo>
                    <a:pt x="839" y="56"/>
                  </a:lnTo>
                  <a:lnTo>
                    <a:pt x="861" y="51"/>
                  </a:lnTo>
                  <a:lnTo>
                    <a:pt x="883" y="46"/>
                  </a:lnTo>
                  <a:lnTo>
                    <a:pt x="908" y="44"/>
                  </a:lnTo>
                  <a:lnTo>
                    <a:pt x="929" y="41"/>
                  </a:lnTo>
                  <a:lnTo>
                    <a:pt x="954" y="39"/>
                  </a:lnTo>
                  <a:lnTo>
                    <a:pt x="978" y="36"/>
                  </a:lnTo>
                  <a:lnTo>
                    <a:pt x="1003" y="34"/>
                  </a:lnTo>
                  <a:lnTo>
                    <a:pt x="1027" y="27"/>
                  </a:lnTo>
                  <a:lnTo>
                    <a:pt x="1027" y="22"/>
                  </a:lnTo>
                  <a:lnTo>
                    <a:pt x="1027" y="17"/>
                  </a:lnTo>
                  <a:lnTo>
                    <a:pt x="1027" y="12"/>
                  </a:lnTo>
                  <a:lnTo>
                    <a:pt x="1027" y="0"/>
                  </a:lnTo>
                  <a:lnTo>
                    <a:pt x="1049" y="5"/>
                  </a:lnTo>
                  <a:lnTo>
                    <a:pt x="1069" y="9"/>
                  </a:lnTo>
                  <a:lnTo>
                    <a:pt x="1090" y="14"/>
                  </a:lnTo>
                  <a:lnTo>
                    <a:pt x="1110" y="22"/>
                  </a:lnTo>
                  <a:lnTo>
                    <a:pt x="1132" y="31"/>
                  </a:lnTo>
                  <a:lnTo>
                    <a:pt x="1151" y="41"/>
                  </a:lnTo>
                  <a:lnTo>
                    <a:pt x="1173" y="53"/>
                  </a:lnTo>
                  <a:lnTo>
                    <a:pt x="1193" y="68"/>
                  </a:lnTo>
                  <a:lnTo>
                    <a:pt x="1200" y="102"/>
                  </a:lnTo>
                  <a:lnTo>
                    <a:pt x="1178" y="131"/>
                  </a:lnTo>
                  <a:lnTo>
                    <a:pt x="1137" y="158"/>
                  </a:lnTo>
                  <a:lnTo>
                    <a:pt x="1081" y="178"/>
                  </a:lnTo>
                  <a:lnTo>
                    <a:pt x="1020" y="195"/>
                  </a:lnTo>
                  <a:lnTo>
                    <a:pt x="964" y="209"/>
                  </a:lnTo>
                  <a:lnTo>
                    <a:pt x="915" y="217"/>
                  </a:lnTo>
                  <a:lnTo>
                    <a:pt x="888" y="222"/>
                  </a:lnTo>
                  <a:lnTo>
                    <a:pt x="859" y="224"/>
                  </a:lnTo>
                  <a:lnTo>
                    <a:pt x="832" y="229"/>
                  </a:lnTo>
                  <a:lnTo>
                    <a:pt x="805" y="231"/>
                  </a:lnTo>
                  <a:lnTo>
                    <a:pt x="778" y="234"/>
                  </a:lnTo>
                  <a:lnTo>
                    <a:pt x="749" y="239"/>
                  </a:lnTo>
                  <a:lnTo>
                    <a:pt x="722" y="241"/>
                  </a:lnTo>
                  <a:lnTo>
                    <a:pt x="695" y="246"/>
                  </a:lnTo>
                  <a:lnTo>
                    <a:pt x="666" y="248"/>
                  </a:ln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153653" name="Picture 50" descr="j042446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1743"/>
              <a:ext cx="1824" cy="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54" name="Picture 51" descr="j0424468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991"/>
              <a:ext cx="1344" cy="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03" name="Text Box 53"/>
          <p:cNvSpPr txBox="1">
            <a:spLocks noChangeArrowheads="1"/>
          </p:cNvSpPr>
          <p:nvPr/>
        </p:nvSpPr>
        <p:spPr bwMode="auto">
          <a:xfrm>
            <a:off x="76200" y="3762394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>
                <a:solidFill>
                  <a:srgbClr val="FFFFFF"/>
                </a:solidFill>
              </a:rPr>
              <a:t>Biến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chứng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lâu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dài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3604" name="Text Box 54"/>
          <p:cNvSpPr txBox="1">
            <a:spLocks noChangeArrowheads="1"/>
          </p:cNvSpPr>
          <p:nvPr/>
        </p:nvSpPr>
        <p:spPr bwMode="auto">
          <a:xfrm>
            <a:off x="5257800" y="1066900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 smtClean="0">
                <a:solidFill>
                  <a:srgbClr val="FFFFFF"/>
                </a:solidFill>
              </a:rPr>
              <a:t>Lợi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ích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của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điều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trị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title"/>
          </p:nvPr>
        </p:nvSpPr>
        <p:spPr>
          <a:xfrm>
            <a:off x="4800600" y="2286000"/>
            <a:ext cx="3810000" cy="2286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Những trẻ bị hội chứng thận hư lệ thuộc steroid có nguy cơ cao ngộ độc steroid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905000" y="1219200"/>
            <a:ext cx="1066800" cy="304800"/>
          </a:xfrm>
          <a:prstGeom prst="rect">
            <a:avLst/>
          </a:prstGeom>
          <a:solidFill>
            <a:schemeClr val="bg2"/>
          </a:solidFill>
          <a:ln w="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286000"/>
            <a:ext cx="5105400" cy="39624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Nhiễm</a:t>
            </a:r>
            <a:r>
              <a:rPr lang="en-US" sz="2400" dirty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err="1" smtClean="0"/>
              <a:t>Những</a:t>
            </a:r>
            <a:r>
              <a:rPr lang="en-US" sz="2400" dirty="0"/>
              <a:t> </a:t>
            </a:r>
            <a:r>
              <a:rPr lang="en-US" sz="2400" dirty="0" err="1" smtClean="0"/>
              <a:t>tác</a:t>
            </a:r>
            <a:r>
              <a:rPr lang="en-US" sz="2400" dirty="0"/>
              <a:t> </a:t>
            </a:r>
            <a:r>
              <a:rPr lang="en-US" sz="2400" dirty="0" err="1" smtClean="0"/>
              <a:t>dụng</a:t>
            </a:r>
            <a:r>
              <a:rPr lang="en-US" sz="2400" dirty="0"/>
              <a:t> </a:t>
            </a:r>
            <a:r>
              <a:rPr lang="en-US" sz="2400" dirty="0" err="1" smtClean="0"/>
              <a:t>phụ</a:t>
            </a:r>
            <a:r>
              <a:rPr lang="en-US" sz="2400" dirty="0"/>
              <a:t> </a:t>
            </a:r>
            <a:r>
              <a:rPr lang="en-US" sz="2400" dirty="0" err="1" smtClean="0"/>
              <a:t>khác</a:t>
            </a:r>
            <a:r>
              <a:rPr lang="en-US" sz="2400" dirty="0"/>
              <a:t>: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Thẩm</a:t>
            </a:r>
            <a:r>
              <a:rPr lang="en-US" sz="2400" dirty="0"/>
              <a:t> </a:t>
            </a:r>
            <a:r>
              <a:rPr lang="en-US" sz="2400" dirty="0" err="1" smtClean="0"/>
              <a:t>mỹ</a:t>
            </a:r>
            <a:r>
              <a:rPr lang="en-US" sz="2400" dirty="0" smtClean="0"/>
              <a:t> (Cosmetic effects)</a:t>
            </a:r>
          </a:p>
          <a:p>
            <a:pPr lvl="1" eaLnBrk="1" hangingPunct="1"/>
            <a:r>
              <a:rPr lang="en-US" sz="2400" dirty="0" err="1" smtClean="0"/>
              <a:t>Loãng</a:t>
            </a:r>
            <a:r>
              <a:rPr lang="en-US" sz="2400" dirty="0" smtClean="0"/>
              <a:t> x</a:t>
            </a:r>
            <a:r>
              <a:rPr lang="vi-VN" sz="2400" dirty="0" smtClean="0"/>
              <a:t>ươ</a:t>
            </a:r>
            <a:r>
              <a:rPr lang="en-US" sz="2400" dirty="0" err="1" smtClean="0"/>
              <a:t>ng</a:t>
            </a:r>
            <a:r>
              <a:rPr lang="en-US" sz="2400" dirty="0" smtClean="0"/>
              <a:t> (Osteoporosis)</a:t>
            </a:r>
          </a:p>
          <a:p>
            <a:pPr lvl="1" eaLnBrk="1" hangingPunct="1"/>
            <a:r>
              <a:rPr lang="en-US" sz="3600" dirty="0" err="1" smtClean="0">
                <a:solidFill>
                  <a:srgbClr val="FFFF66"/>
                </a:solidFill>
              </a:rPr>
              <a:t>Chiều</a:t>
            </a:r>
            <a:r>
              <a:rPr lang="en-US" sz="3600" dirty="0" smtClean="0">
                <a:solidFill>
                  <a:srgbClr val="FFFF66"/>
                </a:solidFill>
              </a:rPr>
              <a:t> </a:t>
            </a:r>
            <a:r>
              <a:rPr lang="en-US" sz="3600" dirty="0" err="1" smtClean="0">
                <a:solidFill>
                  <a:srgbClr val="FFFF66"/>
                </a:solidFill>
              </a:rPr>
              <a:t>cao</a:t>
            </a:r>
            <a:endParaRPr lang="en-US" sz="3600" dirty="0" smtClean="0">
              <a:solidFill>
                <a:srgbClr val="FFFF66"/>
              </a:solidFill>
            </a:endParaRPr>
          </a:p>
          <a:p>
            <a:pPr lvl="1" eaLnBrk="1" hangingPunct="1"/>
            <a:r>
              <a:rPr lang="en-US" sz="2400" dirty="0" err="1" smtClean="0"/>
              <a:t>mắt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</a:t>
            </a:r>
            <a:r>
              <a:rPr lang="vi-VN" sz="2400" dirty="0" smtClean="0"/>
              <a:t>ă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huyết</a:t>
            </a:r>
            <a:r>
              <a:rPr lang="en-US" sz="2400" dirty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, t</a:t>
            </a:r>
            <a:r>
              <a:rPr lang="vi-VN" sz="2400" dirty="0" smtClean="0"/>
              <a:t>ă</a:t>
            </a: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vi-VN" sz="2400" dirty="0" smtClean="0"/>
              <a:t>đươ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huyết</a:t>
            </a:r>
            <a:endParaRPr lang="en-US" sz="2400" dirty="0" smtClean="0"/>
          </a:p>
          <a:p>
            <a:pPr marL="457200" lvl="1" indent="0" eaLnBrk="1" hangingPunct="1">
              <a:buNone/>
            </a:pPr>
            <a:endParaRPr lang="en-US" sz="2400" dirty="0" smtClean="0"/>
          </a:p>
        </p:txBody>
      </p:sp>
      <p:pic>
        <p:nvPicPr>
          <p:cNvPr id="122883" name="Picture 5" descr="steroid toxi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6732"/>
          <a:stretch>
            <a:fillRect/>
          </a:stretch>
        </p:blipFill>
        <p:spPr bwMode="auto">
          <a:xfrm>
            <a:off x="0" y="0"/>
            <a:ext cx="403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7"/>
          <p:cNvSpPr>
            <a:spLocks noGrp="1" noChangeArrowheads="1"/>
          </p:cNvSpPr>
          <p:nvPr>
            <p:ph type="title"/>
          </p:nvPr>
        </p:nvSpPr>
        <p:spPr>
          <a:xfrm>
            <a:off x="4038600" y="381000"/>
            <a:ext cx="5105400" cy="1373188"/>
          </a:xfrm>
          <a:noFill/>
        </p:spPr>
        <p:txBody>
          <a:bodyPr anchor="ctr"/>
          <a:lstStyle/>
          <a:p>
            <a:pPr eaLnBrk="1" hangingPunct="1"/>
            <a:r>
              <a:rPr lang="en-US" sz="2800" dirty="0" err="1" smtClean="0"/>
              <a:t>Tác</a:t>
            </a:r>
            <a:r>
              <a:rPr lang="en-US" sz="2800" dirty="0"/>
              <a:t> </a:t>
            </a:r>
            <a:r>
              <a:rPr lang="en-US" sz="2800" dirty="0" err="1" smtClean="0"/>
              <a:t>dụng</a:t>
            </a:r>
            <a:r>
              <a:rPr lang="en-US" sz="2800" dirty="0"/>
              <a:t> </a:t>
            </a:r>
            <a:r>
              <a:rPr lang="en-US" sz="2800" dirty="0" err="1" smtClean="0"/>
              <a:t>phụ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vi-VN" sz="2800" dirty="0" smtClean="0"/>
              <a:t>đ</a:t>
            </a:r>
            <a:r>
              <a:rPr lang="en-US" sz="2800" dirty="0" err="1" smtClean="0"/>
              <a:t>iều</a:t>
            </a:r>
            <a:r>
              <a:rPr lang="en-US" sz="2800" dirty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steroide</a:t>
            </a:r>
            <a:r>
              <a:rPr lang="en-US" sz="2800" dirty="0"/>
              <a:t> </a:t>
            </a:r>
            <a:r>
              <a:rPr lang="en-US" sz="2800" dirty="0" err="1" smtClean="0"/>
              <a:t>liều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kéo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endParaRPr lang="en-US" sz="2800" dirty="0" smtClean="0"/>
          </a:p>
        </p:txBody>
      </p:sp>
      <p:sp>
        <p:nvSpPr>
          <p:cNvPr id="122885" name="Rectangle 8"/>
          <p:cNvSpPr>
            <a:spLocks noChangeArrowheads="1"/>
          </p:cNvSpPr>
          <p:nvPr/>
        </p:nvSpPr>
        <p:spPr bwMode="auto">
          <a:xfrm>
            <a:off x="1524000" y="1066800"/>
            <a:ext cx="1447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Tác</a:t>
            </a:r>
            <a:r>
              <a:rPr lang="en-US" sz="4000" dirty="0"/>
              <a:t> </a:t>
            </a:r>
            <a:r>
              <a:rPr lang="en-US" sz="4000" dirty="0" err="1" smtClean="0"/>
              <a:t>dụng</a:t>
            </a:r>
            <a:r>
              <a:rPr lang="en-US" sz="4000" dirty="0"/>
              <a:t> </a:t>
            </a:r>
            <a:r>
              <a:rPr lang="en-US" sz="4000" dirty="0" err="1" smtClean="0"/>
              <a:t>phụ</a:t>
            </a:r>
            <a:r>
              <a:rPr lang="en-US" sz="4000" dirty="0"/>
              <a:t> </a:t>
            </a:r>
            <a:r>
              <a:rPr lang="en-US" sz="4000" dirty="0" err="1" smtClean="0"/>
              <a:t>của</a:t>
            </a:r>
            <a:r>
              <a:rPr lang="en-US" sz="4000" dirty="0"/>
              <a:t> </a:t>
            </a:r>
            <a:r>
              <a:rPr lang="en-US" sz="4000" dirty="0" err="1" smtClean="0"/>
              <a:t>corticoide</a:t>
            </a:r>
            <a:endParaRPr lang="en-US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Chậm</a:t>
            </a:r>
            <a:r>
              <a:rPr lang="en-US" sz="2400" dirty="0"/>
              <a:t> </a:t>
            </a:r>
            <a:r>
              <a:rPr lang="en-US" sz="2400" dirty="0" err="1" smtClean="0"/>
              <a:t>phát</a:t>
            </a:r>
            <a:r>
              <a:rPr lang="en-US" sz="2400" dirty="0"/>
              <a:t> </a:t>
            </a:r>
            <a:r>
              <a:rPr lang="en-US" sz="2400" dirty="0" err="1" smtClean="0"/>
              <a:t>triển</a:t>
            </a:r>
            <a:r>
              <a:rPr lang="en-US" sz="2400" dirty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Béo</a:t>
            </a:r>
            <a:r>
              <a:rPr lang="en-US" sz="2400" dirty="0"/>
              <a:t> </a:t>
            </a:r>
            <a:r>
              <a:rPr lang="en-US" sz="2400" dirty="0" err="1" smtClean="0"/>
              <a:t>phì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Mặt</a:t>
            </a:r>
            <a:r>
              <a:rPr lang="en-US" sz="2400" dirty="0"/>
              <a:t> </a:t>
            </a:r>
            <a:r>
              <a:rPr lang="en-US" sz="2400" dirty="0" err="1" smtClean="0"/>
              <a:t>tròn</a:t>
            </a:r>
            <a:r>
              <a:rPr lang="en-US" sz="2400" dirty="0" smtClean="0"/>
              <a:t> </a:t>
            </a:r>
            <a:r>
              <a:rPr lang="en-US" sz="2400" dirty="0" err="1" smtClean="0"/>
              <a:t>nh</a:t>
            </a:r>
            <a:r>
              <a:rPr lang="vi-VN" sz="2400" dirty="0" smtClean="0"/>
              <a:t>ư</a:t>
            </a:r>
            <a:r>
              <a:rPr lang="en-US" sz="2400" dirty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vi-VN" sz="2400" dirty="0" smtClean="0"/>
              <a:t>ă</a:t>
            </a:r>
            <a:r>
              <a:rPr lang="en-US" sz="2400" dirty="0" err="1" smtClean="0"/>
              <a:t>ng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Teo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c</a:t>
            </a:r>
            <a:r>
              <a:rPr lang="vi-VN" sz="2400" dirty="0" smtClean="0"/>
              <a:t>ơ</a:t>
            </a:r>
            <a:r>
              <a:rPr lang="en-US" sz="2400" dirty="0" smtClean="0"/>
              <a:t> (Muscle </a:t>
            </a:r>
            <a:r>
              <a:rPr lang="en-US" sz="2400" dirty="0"/>
              <a:t>wasting and </a:t>
            </a:r>
            <a:r>
              <a:rPr lang="en-US" sz="2400" dirty="0" smtClean="0"/>
              <a:t>weakness)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Loãng</a:t>
            </a:r>
            <a:r>
              <a:rPr lang="en-US" sz="2400" dirty="0" smtClean="0"/>
              <a:t> x</a:t>
            </a:r>
            <a:r>
              <a:rPr lang="vi-VN" sz="2400" dirty="0" smtClean="0"/>
              <a:t>ươ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gãy</a:t>
            </a:r>
            <a:r>
              <a:rPr lang="en-US" sz="2400" dirty="0" smtClean="0"/>
              <a:t> x</a:t>
            </a:r>
            <a:r>
              <a:rPr lang="vi-VN" sz="2400" dirty="0" smtClean="0"/>
              <a:t>ươ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bệnh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Đục</a:t>
            </a:r>
            <a:r>
              <a:rPr lang="en-US" sz="2400" dirty="0"/>
              <a:t> </a:t>
            </a:r>
            <a:r>
              <a:rPr lang="en-US" sz="2400" dirty="0" err="1" smtClean="0"/>
              <a:t>thủy</a:t>
            </a:r>
            <a:r>
              <a:rPr lang="en-US" sz="2400" dirty="0" smtClean="0"/>
              <a:t> </a:t>
            </a:r>
            <a:r>
              <a:rPr lang="en-US" sz="2400" dirty="0" err="1" smtClean="0"/>
              <a:t>tinh</a:t>
            </a:r>
            <a:r>
              <a:rPr lang="en-US" sz="2400" dirty="0"/>
              <a:t> </a:t>
            </a:r>
            <a:r>
              <a:rPr lang="en-US" sz="2400" dirty="0" err="1" smtClean="0"/>
              <a:t>thể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Teo</a:t>
            </a:r>
            <a:r>
              <a:rPr lang="en-US" sz="2400" dirty="0" smtClean="0"/>
              <a:t> da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vi-VN" sz="2400" dirty="0" smtClean="0"/>
              <a:t>ă</a:t>
            </a: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vi-VN" sz="2400" dirty="0" smtClean="0"/>
              <a:t>đườ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huyết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vi-VN" sz="2400" dirty="0" smtClean="0"/>
              <a:t>đề</a:t>
            </a:r>
            <a:r>
              <a:rPr lang="en-US" sz="2400" dirty="0"/>
              <a:t> </a:t>
            </a:r>
            <a:r>
              <a:rPr lang="en-US" sz="2400" dirty="0" err="1" smtClean="0"/>
              <a:t>kháng</a:t>
            </a:r>
            <a:r>
              <a:rPr lang="en-US" sz="2400" dirty="0"/>
              <a:t> </a:t>
            </a:r>
            <a:r>
              <a:rPr lang="en-US" sz="2400" dirty="0" smtClean="0"/>
              <a:t>insulin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vi-VN" sz="2400" dirty="0" smtClean="0"/>
              <a:t>ă</a:t>
            </a:r>
            <a:r>
              <a:rPr lang="en-US" sz="2400" dirty="0" err="1" smtClean="0"/>
              <a:t>ng</a:t>
            </a:r>
            <a:r>
              <a:rPr lang="en-US" sz="2400" dirty="0"/>
              <a:t> </a:t>
            </a:r>
            <a:r>
              <a:rPr lang="en-US" sz="2400" dirty="0" err="1" smtClean="0"/>
              <a:t>huyết</a:t>
            </a:r>
            <a:r>
              <a:rPr lang="en-US" sz="2400" dirty="0"/>
              <a:t> </a:t>
            </a:r>
            <a:r>
              <a:rPr lang="en-US" sz="2400" dirty="0" err="1" smtClean="0"/>
              <a:t>áp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vi-VN" sz="2400" dirty="0" smtClean="0"/>
              <a:t>đổ</a:t>
            </a:r>
            <a:r>
              <a:rPr lang="en-US" sz="2400" dirty="0"/>
              <a:t>i </a:t>
            </a:r>
            <a:r>
              <a:rPr lang="en-US" sz="2400" dirty="0" err="1" smtClean="0"/>
              <a:t>tính</a:t>
            </a:r>
            <a:r>
              <a:rPr lang="en-US" sz="2400" dirty="0"/>
              <a:t> </a:t>
            </a:r>
            <a:r>
              <a:rPr lang="en-US" sz="2400" dirty="0" err="1" smtClean="0"/>
              <a:t>tình</a:t>
            </a:r>
            <a:r>
              <a:rPr lang="en-US" sz="2400" dirty="0" smtClean="0"/>
              <a:t>: </a:t>
            </a:r>
            <a:r>
              <a:rPr lang="en-US" sz="2400" dirty="0"/>
              <a:t>lo </a:t>
            </a:r>
            <a:r>
              <a:rPr lang="en-US" sz="2400" dirty="0" err="1" smtClean="0"/>
              <a:t>sợ</a:t>
            </a:r>
            <a:r>
              <a:rPr lang="en-US" sz="2400" dirty="0"/>
              <a:t> </a:t>
            </a:r>
            <a:r>
              <a:rPr lang="en-US" sz="2400" dirty="0" err="1" smtClean="0"/>
              <a:t>quá</a:t>
            </a:r>
            <a:r>
              <a:rPr lang="en-US" sz="2400" dirty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/>
              <a:t>hay </a:t>
            </a:r>
            <a:r>
              <a:rPr lang="en-US" sz="2400" dirty="0" err="1" smtClean="0"/>
              <a:t>trầm</a:t>
            </a:r>
            <a:r>
              <a:rPr lang="en-US" sz="2400" dirty="0"/>
              <a:t> </a:t>
            </a:r>
            <a:r>
              <a:rPr lang="en-US" sz="2400" dirty="0" err="1" smtClean="0"/>
              <a:t>cảm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Dễ</a:t>
            </a:r>
            <a:r>
              <a:rPr lang="en-US" sz="2400" dirty="0"/>
              <a:t> </a:t>
            </a:r>
            <a:r>
              <a:rPr lang="en-US" sz="2400" dirty="0" err="1" smtClean="0"/>
              <a:t>bị</a:t>
            </a:r>
            <a:r>
              <a:rPr lang="en-US" sz="2400" dirty="0"/>
              <a:t> </a:t>
            </a:r>
            <a:r>
              <a:rPr lang="en-US" sz="2400" dirty="0" err="1" smtClean="0"/>
              <a:t>nhiễm</a:t>
            </a:r>
            <a:r>
              <a:rPr lang="en-US" sz="2400" dirty="0"/>
              <a:t> </a:t>
            </a:r>
            <a:r>
              <a:rPr lang="en-US" sz="2400" dirty="0" err="1" smtClean="0"/>
              <a:t>trùng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nhiễm</a:t>
            </a:r>
            <a:r>
              <a:rPr lang="en-US" sz="2400" dirty="0"/>
              <a:t> </a:t>
            </a:r>
            <a:r>
              <a:rPr lang="en-US" sz="2400" dirty="0" err="1" smtClean="0"/>
              <a:t>nấm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 err="1" smtClean="0"/>
              <a:t>Teo</a:t>
            </a:r>
            <a:r>
              <a:rPr lang="en-US" sz="2400" b="1" dirty="0"/>
              <a:t> </a:t>
            </a:r>
            <a:r>
              <a:rPr lang="en-US" sz="2400" b="1" dirty="0" err="1" smtClean="0"/>
              <a:t>tuyến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</a:t>
            </a:r>
            <a:r>
              <a:rPr lang="vi-VN" sz="2400" b="1" dirty="0" smtClean="0"/>
              <a:t>ượ</a:t>
            </a:r>
            <a:r>
              <a:rPr lang="en-US" sz="2400" b="1" dirty="0" err="1" smtClean="0"/>
              <a:t>ng</a:t>
            </a:r>
            <a:r>
              <a:rPr lang="en-US" sz="2400" b="1" dirty="0"/>
              <a:t> </a:t>
            </a:r>
            <a:r>
              <a:rPr lang="en-US" sz="2400" b="1" dirty="0" err="1" smtClean="0"/>
              <a:t>thận</a:t>
            </a:r>
            <a:endParaRPr lang="en-US" sz="24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DAD5-D82D-47AA-9CED-DA266B8619F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652463"/>
            <a:ext cx="9007475" cy="1143000"/>
          </a:xfrm>
          <a:solidFill>
            <a:schemeClr val="accent2"/>
          </a:solidFill>
        </p:spPr>
        <p:txBody>
          <a:bodyPr/>
          <a:lstStyle/>
          <a:p>
            <a:r>
              <a:rPr lang="en-US" sz="3600" dirty="0"/>
              <a:t>XỬ TRÍ VẤN </a:t>
            </a:r>
            <a:r>
              <a:rPr lang="en-US" sz="3600" dirty="0" smtClean="0"/>
              <a:t>ĐỀ HCTH BỆNH </a:t>
            </a:r>
            <a:r>
              <a:rPr lang="en-US" sz="3600" dirty="0"/>
              <a:t>NHÂN </a:t>
            </a:r>
            <a:r>
              <a:rPr lang="en-US" sz="3600" dirty="0" smtClean="0"/>
              <a:t>NÀY ?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2054225"/>
            <a:ext cx="8483600" cy="4114800"/>
          </a:xfrm>
        </p:spPr>
        <p:txBody>
          <a:bodyPr/>
          <a:lstStyle/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Tấn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: Prednisone </a:t>
            </a:r>
            <a:r>
              <a:rPr lang="en-US" dirty="0"/>
              <a:t>2 </a:t>
            </a:r>
            <a:r>
              <a:rPr lang="en-US" dirty="0" smtClean="0"/>
              <a:t>mg/kg/</a:t>
            </a:r>
            <a:r>
              <a:rPr lang="en-US" dirty="0" err="1" smtClean="0"/>
              <a:t>ngày</a:t>
            </a:r>
            <a:r>
              <a:rPr lang="en-US" dirty="0"/>
              <a:t>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?</a:t>
            </a:r>
          </a:p>
          <a:p>
            <a:pPr marL="0" indent="0">
              <a:buClr>
                <a:srgbClr val="FFCC66"/>
              </a:buClr>
              <a:buSzPct val="60000"/>
              <a:buNone/>
            </a:pPr>
            <a:r>
              <a:rPr lang="en-US" dirty="0" smtClean="0"/>
              <a:t> 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dirty="0"/>
              <a:t>2. </a:t>
            </a:r>
            <a:r>
              <a:rPr lang="en-US" dirty="0" err="1" smtClean="0"/>
              <a:t>Hội</a:t>
            </a:r>
            <a:r>
              <a:rPr lang="en-US" dirty="0"/>
              <a:t> </a:t>
            </a:r>
            <a:r>
              <a:rPr lang="en-US" dirty="0" err="1" smtClean="0"/>
              <a:t>chứng</a:t>
            </a:r>
            <a:r>
              <a:rPr lang="en-US" dirty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h</a:t>
            </a:r>
            <a:r>
              <a:rPr lang="vi-VN" dirty="0" smtClean="0"/>
              <a:t>ư</a:t>
            </a:r>
            <a:r>
              <a:rPr lang="en-US" dirty="0"/>
              <a:t> </a:t>
            </a:r>
            <a:r>
              <a:rPr lang="en-US" dirty="0" err="1" smtClean="0"/>
              <a:t>tái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/>
              <a:t>, </a:t>
            </a:r>
            <a:r>
              <a:rPr lang="en-US" dirty="0" err="1" smtClean="0"/>
              <a:t>tái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vi-VN" dirty="0" smtClean="0"/>
              <a:t>ườ</a:t>
            </a:r>
            <a:r>
              <a:rPr lang="en-US" dirty="0" err="1" smtClean="0"/>
              <a:t>ng</a:t>
            </a:r>
            <a:r>
              <a:rPr lang="en-US" dirty="0"/>
              <a:t> </a:t>
            </a:r>
            <a:r>
              <a:rPr lang="en-US" dirty="0" err="1" smtClean="0"/>
              <a:t>xuyên</a:t>
            </a:r>
            <a:r>
              <a:rPr lang="en-US" dirty="0"/>
              <a:t>, </a:t>
            </a:r>
            <a:r>
              <a:rPr lang="en-US" dirty="0" err="1" smtClean="0"/>
              <a:t>lệ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steroide</a:t>
            </a:r>
            <a:r>
              <a:rPr lang="en-US" dirty="0"/>
              <a:t>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: </a:t>
            </a:r>
            <a:r>
              <a:rPr lang="en-US" dirty="0" err="1" smtClean="0"/>
              <a:t>phối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 smtClean="0"/>
              <a:t>thuốc</a:t>
            </a:r>
            <a:r>
              <a:rPr lang="en-US" dirty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/>
              <a:t>? </a:t>
            </a:r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lựa</a:t>
            </a:r>
            <a:r>
              <a:rPr lang="en-US" dirty="0"/>
              <a:t> </a:t>
            </a:r>
            <a:r>
              <a:rPr lang="en-US" dirty="0" err="1" smtClean="0"/>
              <a:t>thuốc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Clr>
                <a:srgbClr val="FFCC66"/>
              </a:buClr>
              <a:buSzPct val="60000"/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rgbClr val="FFCC66"/>
              </a:buClr>
              <a:buSzPct val="60000"/>
              <a:buFont typeface="Wingdings" pitchFamily="2" charset="2"/>
              <a:buBlip>
                <a:blip r:embed="rId2"/>
              </a:buBlip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913" name="Group 6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99740853"/>
              </p:ext>
            </p:extLst>
          </p:nvPr>
        </p:nvGraphicFramePr>
        <p:xfrm>
          <a:off x="198438" y="304800"/>
          <a:ext cx="8763000" cy="60296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1088"/>
                <a:gridCol w="1356714"/>
                <a:gridCol w="1097280"/>
                <a:gridCol w="3657918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Điều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trị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Mức độ chứng cứ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Loại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Khuyến cáo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Deflazacort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Có hiệu quả 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(single large RCT)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Cyclophosphamide uống (8 tuần)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Có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hiệu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quả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(single large RCT): 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Nguy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cơ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tái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phát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sau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điều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trị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với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cyclophosphamide </a:t>
                      </a: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uống</a:t>
                      </a:r>
                      <a:r>
                        <a:rPr lang="en-US" sz="1800" b="1" baseline="0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giảm</a:t>
                      </a:r>
                      <a:r>
                        <a:rPr lang="en-US" sz="1800" b="1" baseline="0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từ</a:t>
                      </a:r>
                      <a:r>
                        <a:rPr lang="en-US" sz="1800" b="1" baseline="0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 100% </a:t>
                      </a:r>
                      <a:r>
                        <a:rPr lang="en-US" sz="1800" b="1" baseline="0" dirty="0" err="1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đền</a:t>
                      </a:r>
                      <a:r>
                        <a:rPr lang="en-US" sz="1800" b="1" baseline="0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khoảng</a:t>
                      </a:r>
                      <a:r>
                        <a:rPr lang="en-US" sz="1800" b="1" baseline="0" dirty="0" smtClean="0">
                          <a:solidFill>
                            <a:srgbClr val="0000CC"/>
                          </a:solidFill>
                          <a:latin typeface="Tahoma" pitchFamily="34" charset="0"/>
                        </a:rPr>
                        <a:t> 40%</a:t>
                      </a:r>
                      <a:endParaRPr lang="en-US" sz="1800" b="1" dirty="0" smtClean="0">
                        <a:solidFill>
                          <a:srgbClr val="0000CC"/>
                        </a:solidFill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Cyclophosphamide TTM (mỗi tháng trong 6 tháng)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Ưu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điểm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hơn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so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với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cyclophosphamide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uống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ở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thời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điểm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6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tháng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nhưng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không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khác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biệt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ở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thời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điểm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12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tháng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Levamisole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Hiệu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quả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trong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việc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giảm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liều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steroid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trong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lúc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điều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trị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.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Không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khác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biệt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so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với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</a:rPr>
                        <a:t> Cyclophosphamide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Azathioprine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Không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hiệu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quả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_Default Design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24472</TotalTime>
  <Words>1014</Words>
  <Application>Microsoft Office PowerPoint</Application>
  <PresentationFormat>On-screen Show (4:3)</PresentationFormat>
  <Paragraphs>196</Paragraphs>
  <Slides>18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22_Default Design</vt:lpstr>
      <vt:lpstr>Microsoft Excel 97-2003 Worksheet</vt:lpstr>
      <vt:lpstr>TRÌNH BỆNH HỘI CHỨNG THẬN HƯ</vt:lpstr>
      <vt:lpstr>CÁC VẤN ĐỀ CỦA BỆNH NHÂN NÀY ?</vt:lpstr>
      <vt:lpstr>PowerPoint Presentation</vt:lpstr>
      <vt:lpstr>PowerPoint Presentation</vt:lpstr>
      <vt:lpstr>Những trẻ bị hội chứng thận hư lệ thuộc steroid có nguy cơ cao ngộ độc steroid</vt:lpstr>
      <vt:lpstr>Tác dụng phụ của điều trị steroide liều cao kéo dài</vt:lpstr>
      <vt:lpstr>Tác dụng phụ của corticoide</vt:lpstr>
      <vt:lpstr>XỬ TRÍ VẤN ĐỀ HCTH BỆNH NHÂN NÀY ?</vt:lpstr>
      <vt:lpstr>PowerPoint Presentation</vt:lpstr>
      <vt:lpstr>PowerPoint Presentation</vt:lpstr>
      <vt:lpstr>Phân tích gộp những tác dụng phụ của việc điều trị cyclophosphamide ở bệnh nhân HCTH nhạy steroid</vt:lpstr>
      <vt:lpstr>Điều trị bằng cyclophosphamide uống và TTM làm tăng nguy cơ vô kinh kéo dài ở phụ nữ bị bệnh lupus đỏ hệ thống</vt:lpstr>
      <vt:lpstr>16-80% trẻ HCTH vô căn có bằng chứng về độc tính của cyclosporin trên mô học. </vt:lpstr>
      <vt:lpstr>CÓ CẦN SINH THIẾT THẬN?</vt:lpstr>
      <vt:lpstr>PowerPoint Presentation</vt:lpstr>
      <vt:lpstr>PowerPoint Presentation</vt:lpstr>
      <vt:lpstr>Phác đồ điều trị HCTH kháng steroid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ACER</cp:lastModifiedBy>
  <cp:revision>981</cp:revision>
  <dcterms:created xsi:type="dcterms:W3CDTF">2001-06-10T09:30:41Z</dcterms:created>
  <dcterms:modified xsi:type="dcterms:W3CDTF">2021-02-25T14:45:24Z</dcterms:modified>
</cp:coreProperties>
</file>