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86" r:id="rId19"/>
    <p:sldId id="287" r:id="rId20"/>
    <p:sldId id="28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428F3-4454-478C-BD1D-CB7071FDD0E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6E3802-7436-412E-9763-5C6FF03E255D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Chẩn đoán Thiếu máu </a:t>
          </a:r>
        </a:p>
      </dgm:t>
    </dgm:pt>
    <dgm:pt modelId="{67945A23-09C4-47BF-B36A-387342A14B5D}" type="parTrans" cxnId="{A08524CC-5F36-4517-AE10-E6F91F1F051E}">
      <dgm:prSet/>
      <dgm:spPr/>
      <dgm:t>
        <a:bodyPr/>
        <a:lstStyle/>
        <a:p>
          <a:endParaRPr lang="en-US"/>
        </a:p>
      </dgm:t>
    </dgm:pt>
    <dgm:pt modelId="{082F6169-4A90-412A-8C8D-1FF918277182}" type="sibTrans" cxnId="{A08524CC-5F36-4517-AE10-E6F91F1F051E}">
      <dgm:prSet/>
      <dgm:spPr/>
      <dgm:t>
        <a:bodyPr/>
        <a:lstStyle/>
        <a:p>
          <a:endParaRPr lang="en-US"/>
        </a:p>
      </dgm:t>
    </dgm:pt>
    <dgm:pt modelId="{2A6CF82B-5E7B-4BB0-B312-1B1E531F704D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Rối loạn sản xuất</a:t>
          </a:r>
        </a:p>
      </dgm:t>
    </dgm:pt>
    <dgm:pt modelId="{3401D6D1-19E0-4C70-896E-7C13995A7728}" type="parTrans" cxnId="{DA701CE0-5281-4A0E-BFCB-569F4212E47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CC0125-8B03-495A-943B-4781E2BA2E84}" type="sibTrans" cxnId="{DA701CE0-5281-4A0E-BFCB-569F4212E47E}">
      <dgm:prSet/>
      <dgm:spPr/>
      <dgm:t>
        <a:bodyPr/>
        <a:lstStyle/>
        <a:p>
          <a:endParaRPr lang="en-US"/>
        </a:p>
      </dgm:t>
    </dgm:pt>
    <dgm:pt modelId="{07538DC8-5A39-40F1-BB4D-8DDCFD76DB8D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Tán huyết</a:t>
          </a:r>
        </a:p>
      </dgm:t>
    </dgm:pt>
    <dgm:pt modelId="{32E3A626-268C-4DE8-AFAF-0A8AF2E6AC77}" type="parTrans" cxnId="{2F4116FF-D2D5-4042-898B-F8484679E77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9F89D6-8B21-4E07-9E32-B4B5AEAB3AB3}" type="sibTrans" cxnId="{2F4116FF-D2D5-4042-898B-F8484679E77A}">
      <dgm:prSet/>
      <dgm:spPr/>
      <dgm:t>
        <a:bodyPr/>
        <a:lstStyle/>
        <a:p>
          <a:endParaRPr lang="en-US"/>
        </a:p>
      </dgm:t>
    </dgm:pt>
    <dgm:pt modelId="{260598CD-6EEC-4063-9FBD-918C02D6D7FF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Xuất huyết</a:t>
          </a:r>
        </a:p>
      </dgm:t>
    </dgm:pt>
    <dgm:pt modelId="{38A19549-09D8-4643-9EDA-D43D7085E7E6}" type="parTrans" cxnId="{47C3BD1A-BA04-47C3-9883-0972EE2EFE2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BB7C5D-2EE8-4657-BFD0-64A84AA83570}" type="sibTrans" cxnId="{47C3BD1A-BA04-47C3-9883-0972EE2EFE24}">
      <dgm:prSet/>
      <dgm:spPr/>
      <dgm:t>
        <a:bodyPr/>
        <a:lstStyle/>
        <a:p>
          <a:endParaRPr lang="en-US"/>
        </a:p>
      </dgm:t>
    </dgm:pt>
    <dgm:pt modelId="{1FDB4EC5-DA48-45B7-8D5D-2A6B0EC07EF9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thiếu nguyên liệu</a:t>
          </a:r>
        </a:p>
      </dgm:t>
    </dgm:pt>
    <dgm:pt modelId="{8B50D75D-784A-462E-B32F-CA2A526F1A88}" type="parTrans" cxnId="{5C49448C-C37A-4A04-A237-4692DCBE77A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138445-4645-4405-A189-DF0DD4A52B7E}" type="sibTrans" cxnId="{5C49448C-C37A-4A04-A237-4692DCBE77A9}">
      <dgm:prSet/>
      <dgm:spPr/>
      <dgm:t>
        <a:bodyPr/>
        <a:lstStyle/>
        <a:p>
          <a:endParaRPr lang="en-US"/>
        </a:p>
      </dgm:t>
    </dgm:pt>
    <dgm:pt modelId="{6FF65225-BBF7-4DC1-A71A-92A2D31B0B1B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suy thận: giảm Erythropoietin</a:t>
          </a:r>
        </a:p>
      </dgm:t>
    </dgm:pt>
    <dgm:pt modelId="{27ACFC7E-4FB9-4AD1-A4EA-D29B5058661A}" type="parTrans" cxnId="{1616887F-C70E-4DDD-8A55-5D39D87DC9E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16A0D-E8BC-43F8-918B-82881F88EE01}" type="sibTrans" cxnId="{1616887F-C70E-4DDD-8A55-5D39D87DC9E2}">
      <dgm:prSet/>
      <dgm:spPr/>
      <dgm:t>
        <a:bodyPr/>
        <a:lstStyle/>
        <a:p>
          <a:endParaRPr lang="en-US"/>
        </a:p>
      </dgm:t>
    </dgm:pt>
    <dgm:pt modelId="{5045ED25-9913-4014-B0EF-EF832FB95FBF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TW: suy tủy</a:t>
          </a:r>
        </a:p>
      </dgm:t>
    </dgm:pt>
    <dgm:pt modelId="{190FE3B9-D158-4A40-BA02-BF1D4EAD6052}" type="parTrans" cxnId="{3ACA3674-A8FD-42AB-B75A-FA66388AB6B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91B1D9-DB6C-4702-9626-D28AB9611626}" type="sibTrans" cxnId="{3ACA3674-A8FD-42AB-B75A-FA66388AB6B1}">
      <dgm:prSet/>
      <dgm:spPr/>
      <dgm:t>
        <a:bodyPr/>
        <a:lstStyle/>
        <a:p>
          <a:endParaRPr lang="en-US"/>
        </a:p>
      </dgm:t>
    </dgm:pt>
    <dgm:pt modelId="{B2478592-9689-4541-ACF6-F9BD0D885A34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mạch</a:t>
          </a:r>
        </a:p>
      </dgm:t>
    </dgm:pt>
    <dgm:pt modelId="{7431ACE1-7E0E-472A-807F-2038D51BEF52}" type="parTrans" cxnId="{652D7A97-0C80-4894-961B-28B03216178C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E0033F-FCFF-4803-A7B2-A788AB83D6AF}" type="sibTrans" cxnId="{652D7A97-0C80-4894-961B-28B03216178C}">
      <dgm:prSet/>
      <dgm:spPr/>
      <dgm:t>
        <a:bodyPr/>
        <a:lstStyle/>
        <a:p>
          <a:endParaRPr lang="en-US"/>
        </a:p>
      </dgm:t>
    </dgm:pt>
    <dgm:pt modelId="{E91A974D-B978-4C76-80F7-D1793F3B52A8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Ngoại mạch</a:t>
          </a:r>
        </a:p>
      </dgm:t>
    </dgm:pt>
    <dgm:pt modelId="{6FD8EC1F-2446-4BC8-BFF0-39EC551D28F9}" type="parTrans" cxnId="{62179B10-8973-4DD3-B214-3EEB32DEDEA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65DBFC-0CDA-4CE4-B482-EAA155D124E4}" type="sibTrans" cxnId="{62179B10-8973-4DD3-B214-3EEB32DEDEA6}">
      <dgm:prSet/>
      <dgm:spPr/>
      <dgm:t>
        <a:bodyPr/>
        <a:lstStyle/>
        <a:p>
          <a:endParaRPr lang="en-US"/>
        </a:p>
      </dgm:t>
    </dgm:pt>
    <dgm:pt modelId="{EB0B6630-3944-4789-A909-19D6E80B00DD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tại chỗ</a:t>
          </a:r>
        </a:p>
      </dgm:t>
    </dgm:pt>
    <dgm:pt modelId="{CECC1200-9297-4E9C-9D7D-2C6011700A9F}" type="parTrans" cxnId="{B339F7D5-B153-4E7F-90E4-2D15750DEC4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793940-7413-4EEA-83DF-88BF79065DBF}" type="sibTrans" cxnId="{B339F7D5-B153-4E7F-90E4-2D15750DEC46}">
      <dgm:prSet/>
      <dgm:spPr/>
      <dgm:t>
        <a:bodyPr/>
        <a:lstStyle/>
        <a:p>
          <a:endParaRPr lang="en-US"/>
        </a:p>
      </dgm:t>
    </dgm:pt>
    <dgm:pt modelId="{27413950-7FDA-463D-9E5C-3B70ABFCCB1F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màu xá xị</a:t>
          </a:r>
        </a:p>
      </dgm:t>
    </dgm:pt>
    <dgm:pt modelId="{8CFB47BC-312B-4FDC-95D0-25ADF8CCD2FF}" type="parTrans" cxnId="{AA108073-8ACB-451E-9509-506788C4848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B20614-F705-4C0E-92AC-8E250DE8427E}" type="sibTrans" cxnId="{AA108073-8ACB-451E-9509-506788C48484}">
      <dgm:prSet/>
      <dgm:spPr/>
      <dgm:t>
        <a:bodyPr/>
        <a:lstStyle/>
        <a:p>
          <a:endParaRPr lang="en-US"/>
        </a:p>
      </dgm:t>
    </dgm:pt>
    <dgm:pt modelId="{77012655-66C0-4431-BE8E-2768ECD7D436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thiếu máu cấp</a:t>
          </a:r>
        </a:p>
      </dgm:t>
    </dgm:pt>
    <dgm:pt modelId="{F46B5D3C-1706-4064-BA36-6A8C01AFF39F}" type="parTrans" cxnId="{821C7D14-B276-462B-94FE-7D5E98DFE32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0A1E20-3CAD-4F6F-822E-E6B4FE43D7E5}" type="sibTrans" cxnId="{821C7D14-B276-462B-94FE-7D5E98DFE32B}">
      <dgm:prSet/>
      <dgm:spPr/>
      <dgm:t>
        <a:bodyPr/>
        <a:lstStyle/>
        <a:p>
          <a:endParaRPr lang="en-US"/>
        </a:p>
      </dgm:t>
    </dgm:pt>
    <dgm:pt modelId="{4B99D365-944D-4771-8157-2A15D19B2C63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vàng da,vàng mắt</a:t>
          </a:r>
        </a:p>
      </dgm:t>
    </dgm:pt>
    <dgm:pt modelId="{E640DBA1-91A8-4DDE-B787-A18EF1571CD7}" type="parTrans" cxnId="{4A8914B5-5A32-4F57-9F53-C7D9BB29C4C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61E885-FC64-4D17-AB2E-5A2F235B9F19}" type="sibTrans" cxnId="{4A8914B5-5A32-4F57-9F53-C7D9BB29C4C2}">
      <dgm:prSet/>
      <dgm:spPr/>
      <dgm:t>
        <a:bodyPr/>
        <a:lstStyle/>
        <a:p>
          <a:endParaRPr lang="en-US"/>
        </a:p>
      </dgm:t>
    </dgm:pt>
    <dgm:pt modelId="{2D522ACF-34D5-4249-9A47-320C382C253B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sậm màu</a:t>
          </a:r>
        </a:p>
      </dgm:t>
    </dgm:pt>
    <dgm:pt modelId="{89CFFB2D-A32F-402C-BAE0-38648938B361}" type="parTrans" cxnId="{D3C0B0F2-9DBF-43FC-A054-FF7D7A0351EC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8284E9-BB51-4C1B-82EC-5E6D6B21D002}" type="sibTrans" cxnId="{D3C0B0F2-9DBF-43FC-A054-FF7D7A0351EC}">
      <dgm:prSet/>
      <dgm:spPr/>
      <dgm:t>
        <a:bodyPr/>
        <a:lstStyle/>
        <a:p>
          <a:endParaRPr lang="en-US"/>
        </a:p>
      </dgm:t>
    </dgm:pt>
    <dgm:pt modelId="{BD84FF3D-EEB0-421C-A726-65EB3FDD97DA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gan to, lách to</a:t>
          </a:r>
        </a:p>
      </dgm:t>
    </dgm:pt>
    <dgm:pt modelId="{F9AEA66E-ADD2-4719-9444-D7D538CA0F8A}" type="parTrans" cxnId="{BC458AFD-8C5B-46A1-B5C2-6AEAB9A2E15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8DA7C1-BE9C-4509-90DD-E20ED2ECE0B5}" type="sibTrans" cxnId="{BC458AFD-8C5B-46A1-B5C2-6AEAB9A2E15B}">
      <dgm:prSet/>
      <dgm:spPr/>
      <dgm:t>
        <a:bodyPr/>
        <a:lstStyle/>
        <a:p>
          <a:endParaRPr lang="en-US"/>
        </a:p>
      </dgm:t>
    </dgm:pt>
    <dgm:pt modelId="{CFB95085-F892-4080-A193-E8BC08C3C957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giảm 2/3 dòng TB máu</a:t>
          </a:r>
        </a:p>
      </dgm:t>
    </dgm:pt>
    <dgm:pt modelId="{6F30C16F-E50C-4EED-BC63-606BFB7973BE}" type="parTrans" cxnId="{BE564DF8-5A5F-4AC7-8ECB-C9AEC248488F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F19C28-125F-467A-91A0-BCD7C05E4B10}" type="sibTrans" cxnId="{BE564DF8-5A5F-4AC7-8ECB-C9AEC248488F}">
      <dgm:prSet/>
      <dgm:spPr/>
      <dgm:t>
        <a:bodyPr/>
        <a:lstStyle/>
        <a:p>
          <a:endParaRPr lang="en-US"/>
        </a:p>
      </dgm:t>
    </dgm:pt>
    <dgm:pt modelId="{B2ECE718-2013-4131-925A-063825DAF7EB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XHTH</a:t>
          </a:r>
        </a:p>
      </dgm:t>
    </dgm:pt>
    <dgm:pt modelId="{540F8747-CCF5-43C7-B0BC-D63ED9750774}" type="parTrans" cxnId="{E358983C-9044-4CA2-A111-8C73EF57468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E0F77F-883F-4BC4-979C-3E3B854E248D}" type="sibTrans" cxnId="{E358983C-9044-4CA2-A111-8C73EF574689}">
      <dgm:prSet/>
      <dgm:spPr/>
      <dgm:t>
        <a:bodyPr/>
        <a:lstStyle/>
        <a:p>
          <a:endParaRPr lang="en-US"/>
        </a:p>
      </dgm:t>
    </dgm:pt>
    <dgm:pt modelId="{47F6AAE9-B3CF-4E19-B65E-C4693D314244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máu vi thể</a:t>
          </a:r>
        </a:p>
      </dgm:t>
    </dgm:pt>
    <dgm:pt modelId="{E9950E23-5A43-46D0-A1C1-5E84F3CD3F86}" type="parTrans" cxnId="{282586A4-5C42-495C-8029-09C3DC6DBE1C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0C537D-6F36-4F2A-BF13-23D889678930}" type="sibTrans" cxnId="{282586A4-5C42-495C-8029-09C3DC6DBE1C}">
      <dgm:prSet/>
      <dgm:spPr/>
      <dgm:t>
        <a:bodyPr/>
        <a:lstStyle/>
        <a:p>
          <a:endParaRPr lang="en-US"/>
        </a:p>
      </dgm:t>
    </dgm:pt>
    <dgm:pt modelId="{C2101FC9-394B-4F38-893C-524C7C585A54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toàn thân</a:t>
          </a:r>
        </a:p>
      </dgm:t>
    </dgm:pt>
    <dgm:pt modelId="{452C4A62-921E-4CF2-BFDD-6EF1CCCF92C4}" type="parTrans" cxnId="{318764CF-9F74-4C42-8F75-C831A45D2EC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2AF272-5B4F-4681-B9C4-37DC232943C9}" type="sibTrans" cxnId="{318764CF-9F74-4C42-8F75-C831A45D2EC6}">
      <dgm:prSet/>
      <dgm:spPr/>
      <dgm:t>
        <a:bodyPr/>
        <a:lstStyle/>
        <a:p>
          <a:endParaRPr lang="en-US"/>
        </a:p>
      </dgm:t>
    </dgm:pt>
    <dgm:pt modelId="{D0295EF2-3781-4427-8509-FBCDC63B5AA0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chấm XH,..</a:t>
          </a:r>
        </a:p>
      </dgm:t>
    </dgm:pt>
    <dgm:pt modelId="{82B3363A-B00E-4B81-A173-5C0BBC03633F}" type="parTrans" cxnId="{83DCF631-9D74-4D88-A643-9002F96E3F5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F3E4F5-03F7-492D-8C95-782B4C1E8FCC}" type="sibTrans" cxnId="{83DCF631-9D74-4D88-A643-9002F96E3F5E}">
      <dgm:prSet/>
      <dgm:spPr/>
      <dgm:t>
        <a:bodyPr/>
        <a:lstStyle/>
        <a:p>
          <a:endParaRPr lang="en-US"/>
        </a:p>
      </dgm:t>
    </dgm:pt>
    <dgm:pt modelId="{82918481-F4C4-4503-A845-10A62D7CDD32}">
      <dgm:prSet phldrT="[Text]" custT="1"/>
      <dgm:spPr/>
      <dgm:t>
        <a:bodyPr/>
        <a:lstStyle/>
        <a:p>
          <a:r>
            <a:rPr lang="en-US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 đông máu</a:t>
          </a:r>
        </a:p>
      </dgm:t>
    </dgm:pt>
    <dgm:pt modelId="{2D6C2EF6-A3AE-4AD8-81A1-D7A394AD2482}" type="parTrans" cxnId="{253EF8DB-BFAE-43E0-A7F0-BED40B8314B3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4B6A14-C6A2-454F-AAC5-256B8E77D7C5}" type="sibTrans" cxnId="{253EF8DB-BFAE-43E0-A7F0-BED40B8314B3}">
      <dgm:prSet/>
      <dgm:spPr/>
      <dgm:t>
        <a:bodyPr/>
        <a:lstStyle/>
        <a:p>
          <a:endParaRPr lang="en-US"/>
        </a:p>
      </dgm:t>
    </dgm:pt>
    <dgm:pt modelId="{2EC4287A-64F9-404F-8275-02CF13D984F1}">
      <dgm:prSet phldrT="[Text]" custT="1"/>
      <dgm:spPr/>
      <dgm:t>
        <a:bodyPr/>
        <a:lstStyle/>
        <a:p>
          <a:r>
            <a:rPr lang="en-US" sz="10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MĐ trung bình</a:t>
          </a:r>
          <a:endParaRPr lang="en-US" sz="10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A8A42C-CC8B-4AB7-B981-9966DCD97E98}" type="sibTrans" cxnId="{72440907-2727-47E6-B6E9-DED0C86B0DFC}">
      <dgm:prSet/>
      <dgm:spPr/>
      <dgm:t>
        <a:bodyPr/>
        <a:lstStyle/>
        <a:p>
          <a:endParaRPr lang="en-US"/>
        </a:p>
      </dgm:t>
    </dgm:pt>
    <dgm:pt modelId="{E054D388-0D3E-477E-AE3E-91A1FCD1A234}" type="parTrans" cxnId="{72440907-2727-47E6-B6E9-DED0C86B0DFC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8C47A8-B774-4D07-8F22-216495BFDA14}" type="pres">
      <dgm:prSet presAssocID="{81D428F3-4454-478C-BD1D-CB7071FDD0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D5C836-FD8D-440A-B0B2-67941417B712}" type="pres">
      <dgm:prSet presAssocID="{4F6E3802-7436-412E-9763-5C6FF03E255D}" presName="hierRoot1" presStyleCnt="0"/>
      <dgm:spPr/>
    </dgm:pt>
    <dgm:pt modelId="{0C27D055-0B9F-474A-83EE-177C8C47C369}" type="pres">
      <dgm:prSet presAssocID="{4F6E3802-7436-412E-9763-5C6FF03E255D}" presName="composite" presStyleCnt="0"/>
      <dgm:spPr/>
    </dgm:pt>
    <dgm:pt modelId="{4BC58461-AD11-4D85-A5F5-6FC8F3E79E47}" type="pres">
      <dgm:prSet presAssocID="{4F6E3802-7436-412E-9763-5C6FF03E255D}" presName="background" presStyleLbl="node0" presStyleIdx="0" presStyleCnt="1"/>
      <dgm:spPr/>
    </dgm:pt>
    <dgm:pt modelId="{55AAEEE6-013F-49AE-B1CF-0ECA1CC118B9}" type="pres">
      <dgm:prSet presAssocID="{4F6E3802-7436-412E-9763-5C6FF03E255D}" presName="text" presStyleLbl="fgAcc0" presStyleIdx="0" presStyleCnt="1" custScaleX="282385" custScaleY="400163" custLinFactY="-100000" custLinFactNeighborX="-13972" custLinFactNeighborY="-149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086-6124-43B2-8A37-5F8971E9D93E}" type="pres">
      <dgm:prSet presAssocID="{4F6E3802-7436-412E-9763-5C6FF03E255D}" presName="hierChild2" presStyleCnt="0"/>
      <dgm:spPr/>
    </dgm:pt>
    <dgm:pt modelId="{4D3E6F20-C16E-4F0D-AB39-CDEF7D0A4081}" type="pres">
      <dgm:prSet presAssocID="{E054D388-0D3E-477E-AE3E-91A1FCD1A234}" presName="Name10" presStyleLbl="parChTrans1D2" presStyleIdx="0" presStyleCnt="1" custSzX="139186" custSzY="228481"/>
      <dgm:spPr/>
      <dgm:t>
        <a:bodyPr/>
        <a:lstStyle/>
        <a:p>
          <a:endParaRPr lang="en-US"/>
        </a:p>
      </dgm:t>
    </dgm:pt>
    <dgm:pt modelId="{499E593F-8281-46D8-99EF-A51B5C0EA5F0}" type="pres">
      <dgm:prSet presAssocID="{2EC4287A-64F9-404F-8275-02CF13D984F1}" presName="hierRoot2" presStyleCnt="0"/>
      <dgm:spPr/>
    </dgm:pt>
    <dgm:pt modelId="{BA9097BF-13F0-4A80-88BA-894E8B7606BC}" type="pres">
      <dgm:prSet presAssocID="{2EC4287A-64F9-404F-8275-02CF13D984F1}" presName="composite2" presStyleCnt="0"/>
      <dgm:spPr/>
    </dgm:pt>
    <dgm:pt modelId="{D827A7B4-88DA-4762-9ADF-095ED984F398}" type="pres">
      <dgm:prSet presAssocID="{2EC4287A-64F9-404F-8275-02CF13D984F1}" presName="background2" presStyleLbl="node2" presStyleIdx="0" presStyleCnt="1"/>
      <dgm:spPr/>
    </dgm:pt>
    <dgm:pt modelId="{24282D85-A616-4934-BA8B-9327CEF24DEF}" type="pres">
      <dgm:prSet presAssocID="{2EC4287A-64F9-404F-8275-02CF13D984F1}" presName="text2" presStyleLbl="fgAcc2" presStyleIdx="0" presStyleCnt="1" custScaleX="282385" custScaleY="400163" custLinFactY="-17352" custLinFactNeighborX="-931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98C4D-76C5-4600-8401-C776C1FFFB6F}" type="pres">
      <dgm:prSet presAssocID="{2EC4287A-64F9-404F-8275-02CF13D984F1}" presName="hierChild3" presStyleCnt="0"/>
      <dgm:spPr/>
    </dgm:pt>
    <dgm:pt modelId="{57F1F9D3-C359-464E-9A80-334825922F17}" type="pres">
      <dgm:prSet presAssocID="{3401D6D1-19E0-4C70-896E-7C13995A7728}" presName="Name17" presStyleLbl="parChTrans1D3" presStyleIdx="0" presStyleCnt="3" custSzX="3491300" custSzY="228481"/>
      <dgm:spPr/>
      <dgm:t>
        <a:bodyPr/>
        <a:lstStyle/>
        <a:p>
          <a:endParaRPr lang="en-US"/>
        </a:p>
      </dgm:t>
    </dgm:pt>
    <dgm:pt modelId="{34D1F6B4-C4C5-4114-AC94-3DC7A7ABDE8D}" type="pres">
      <dgm:prSet presAssocID="{2A6CF82B-5E7B-4BB0-B312-1B1E531F704D}" presName="hierRoot3" presStyleCnt="0"/>
      <dgm:spPr/>
    </dgm:pt>
    <dgm:pt modelId="{D4B87496-AA4F-4049-A98F-0302C3945DDB}" type="pres">
      <dgm:prSet presAssocID="{2A6CF82B-5E7B-4BB0-B312-1B1E531F704D}" presName="composite3" presStyleCnt="0"/>
      <dgm:spPr/>
    </dgm:pt>
    <dgm:pt modelId="{4F011A54-6616-4842-A164-99F58F52E593}" type="pres">
      <dgm:prSet presAssocID="{2A6CF82B-5E7B-4BB0-B312-1B1E531F704D}" presName="background3" presStyleLbl="node3" presStyleIdx="0" presStyleCnt="3"/>
      <dgm:spPr/>
    </dgm:pt>
    <dgm:pt modelId="{0F357889-1CA7-414A-8B2B-EC282D6BA7FC}" type="pres">
      <dgm:prSet presAssocID="{2A6CF82B-5E7B-4BB0-B312-1B1E531F704D}" presName="text3" presStyleLbl="fgAcc3" presStyleIdx="0" presStyleCnt="3" custScaleX="213749" custScaleY="310681" custLinFactNeighborX="45605" custLinFactNeighborY="97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831D54-D2D9-4F5B-901D-1246A5A80F07}" type="pres">
      <dgm:prSet presAssocID="{2A6CF82B-5E7B-4BB0-B312-1B1E531F704D}" presName="hierChild4" presStyleCnt="0"/>
      <dgm:spPr/>
    </dgm:pt>
    <dgm:pt modelId="{A2717EEB-7A1C-4C9B-9EB2-C108B94A5921}" type="pres">
      <dgm:prSet presAssocID="{8B50D75D-784A-462E-B32F-CA2A526F1A88}" presName="Name23" presStyleLbl="parChTrans1D4" presStyleIdx="0" presStyleCnt="17" custSzX="821944" custSzY="228481"/>
      <dgm:spPr/>
      <dgm:t>
        <a:bodyPr/>
        <a:lstStyle/>
        <a:p>
          <a:endParaRPr lang="en-US"/>
        </a:p>
      </dgm:t>
    </dgm:pt>
    <dgm:pt modelId="{A3DDE83C-B8FE-41DE-93F5-6033A1A60F19}" type="pres">
      <dgm:prSet presAssocID="{1FDB4EC5-DA48-45B7-8D5D-2A6B0EC07EF9}" presName="hierRoot4" presStyleCnt="0"/>
      <dgm:spPr/>
    </dgm:pt>
    <dgm:pt modelId="{06BA06F5-35FE-4164-8D00-DE9D9547870F}" type="pres">
      <dgm:prSet presAssocID="{1FDB4EC5-DA48-45B7-8D5D-2A6B0EC07EF9}" presName="composite4" presStyleCnt="0"/>
      <dgm:spPr/>
    </dgm:pt>
    <dgm:pt modelId="{4095F700-DEBF-4A09-88E8-A0BBF075B362}" type="pres">
      <dgm:prSet presAssocID="{1FDB4EC5-DA48-45B7-8D5D-2A6B0EC07EF9}" presName="background4" presStyleLbl="node4" presStyleIdx="0" presStyleCnt="17"/>
      <dgm:spPr/>
    </dgm:pt>
    <dgm:pt modelId="{1C87210B-68D3-4811-91C1-075DE5FE2F34}" type="pres">
      <dgm:prSet presAssocID="{1FDB4EC5-DA48-45B7-8D5D-2A6B0EC07EF9}" presName="text4" presStyleLbl="fgAcc4" presStyleIdx="0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40F2F-5901-4D54-9AF2-783FEF914198}" type="pres">
      <dgm:prSet presAssocID="{1FDB4EC5-DA48-45B7-8D5D-2A6B0EC07EF9}" presName="hierChild5" presStyleCnt="0"/>
      <dgm:spPr/>
    </dgm:pt>
    <dgm:pt modelId="{D7D87DD7-4A3E-4098-AA74-2AA1F3F61CEF}" type="pres">
      <dgm:prSet presAssocID="{27ACFC7E-4FB9-4AD1-A4EA-D29B5058661A}" presName="Name23" presStyleLbl="parChTrans1D4" presStyleIdx="1" presStyleCnt="17" custSzX="139186" custSzY="228481"/>
      <dgm:spPr/>
      <dgm:t>
        <a:bodyPr/>
        <a:lstStyle/>
        <a:p>
          <a:endParaRPr lang="en-US"/>
        </a:p>
      </dgm:t>
    </dgm:pt>
    <dgm:pt modelId="{64C2BCA4-FABE-4E08-9309-2E9A355E67E1}" type="pres">
      <dgm:prSet presAssocID="{6FF65225-BBF7-4DC1-A71A-92A2D31B0B1B}" presName="hierRoot4" presStyleCnt="0"/>
      <dgm:spPr/>
    </dgm:pt>
    <dgm:pt modelId="{E15C02A7-AFFE-4347-BD0D-1A0615AD234A}" type="pres">
      <dgm:prSet presAssocID="{6FF65225-BBF7-4DC1-A71A-92A2D31B0B1B}" presName="composite4" presStyleCnt="0"/>
      <dgm:spPr/>
    </dgm:pt>
    <dgm:pt modelId="{ACDC1AD2-BE6D-436C-AA5B-FD45D275BA89}" type="pres">
      <dgm:prSet presAssocID="{6FF65225-BBF7-4DC1-A71A-92A2D31B0B1B}" presName="background4" presStyleLbl="node4" presStyleIdx="1" presStyleCnt="17"/>
      <dgm:spPr/>
    </dgm:pt>
    <dgm:pt modelId="{5ED894AB-08A3-4144-80BD-83A1B77786CC}" type="pres">
      <dgm:prSet presAssocID="{6FF65225-BBF7-4DC1-A71A-92A2D31B0B1B}" presName="text4" presStyleLbl="fgAcc4" presStyleIdx="1" presStyleCnt="17" custScaleX="213749" custScaleY="473346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36244-E5BD-424B-9000-B56E724E54EF}" type="pres">
      <dgm:prSet presAssocID="{6FF65225-BBF7-4DC1-A71A-92A2D31B0B1B}" presName="hierChild5" presStyleCnt="0"/>
      <dgm:spPr/>
    </dgm:pt>
    <dgm:pt modelId="{A0BC2D16-50CD-49EF-8FD9-13BCA48B1691}" type="pres">
      <dgm:prSet presAssocID="{190FE3B9-D158-4A40-BA02-BF1D4EAD6052}" presName="Name23" presStyleLbl="parChTrans1D4" presStyleIdx="2" presStyleCnt="17" custSzX="821944" custSzY="228481"/>
      <dgm:spPr/>
      <dgm:t>
        <a:bodyPr/>
        <a:lstStyle/>
        <a:p>
          <a:endParaRPr lang="en-US"/>
        </a:p>
      </dgm:t>
    </dgm:pt>
    <dgm:pt modelId="{BDBEC2AD-DB7B-48F3-BEC4-7C44B7C6133C}" type="pres">
      <dgm:prSet presAssocID="{5045ED25-9913-4014-B0EF-EF832FB95FBF}" presName="hierRoot4" presStyleCnt="0"/>
      <dgm:spPr/>
    </dgm:pt>
    <dgm:pt modelId="{4A4A135E-3B90-4627-8E9F-57291E4BB0BC}" type="pres">
      <dgm:prSet presAssocID="{5045ED25-9913-4014-B0EF-EF832FB95FBF}" presName="composite4" presStyleCnt="0"/>
      <dgm:spPr/>
    </dgm:pt>
    <dgm:pt modelId="{CC7391F7-DB81-4DAC-895A-48AA8DF6164C}" type="pres">
      <dgm:prSet presAssocID="{5045ED25-9913-4014-B0EF-EF832FB95FBF}" presName="background4" presStyleLbl="node4" presStyleIdx="2" presStyleCnt="17"/>
      <dgm:spPr/>
    </dgm:pt>
    <dgm:pt modelId="{16A9C174-BE8C-4188-AD3C-6289A6F68305}" type="pres">
      <dgm:prSet presAssocID="{5045ED25-9913-4014-B0EF-EF832FB95FBF}" presName="text4" presStyleLbl="fgAcc4" presStyleIdx="2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4947BB-C9FE-40E3-9507-4E637AD8CCC0}" type="pres">
      <dgm:prSet presAssocID="{5045ED25-9913-4014-B0EF-EF832FB95FBF}" presName="hierChild5" presStyleCnt="0"/>
      <dgm:spPr/>
    </dgm:pt>
    <dgm:pt modelId="{6BB57306-867E-430B-8921-BFC08FCB59BA}" type="pres">
      <dgm:prSet presAssocID="{6F30C16F-E50C-4EED-BC63-606BFB7973BE}" presName="Name23" presStyleLbl="parChTrans1D4" presStyleIdx="3" presStyleCnt="17" custSzX="139186" custSzY="228481"/>
      <dgm:spPr/>
      <dgm:t>
        <a:bodyPr/>
        <a:lstStyle/>
        <a:p>
          <a:endParaRPr lang="en-US"/>
        </a:p>
      </dgm:t>
    </dgm:pt>
    <dgm:pt modelId="{BDDB1F63-98BF-4E6A-9785-6A307CD1A3FC}" type="pres">
      <dgm:prSet presAssocID="{CFB95085-F892-4080-A193-E8BC08C3C957}" presName="hierRoot4" presStyleCnt="0"/>
      <dgm:spPr/>
    </dgm:pt>
    <dgm:pt modelId="{847C969A-37B4-4E19-AA26-0F34170391E8}" type="pres">
      <dgm:prSet presAssocID="{CFB95085-F892-4080-A193-E8BC08C3C957}" presName="composite4" presStyleCnt="0"/>
      <dgm:spPr/>
    </dgm:pt>
    <dgm:pt modelId="{8BCF8BA8-3D44-496A-B79F-96EEF2368B33}" type="pres">
      <dgm:prSet presAssocID="{CFB95085-F892-4080-A193-E8BC08C3C957}" presName="background4" presStyleLbl="node4" presStyleIdx="3" presStyleCnt="17"/>
      <dgm:spPr/>
    </dgm:pt>
    <dgm:pt modelId="{F0714580-99E5-4216-8073-3B707D6AC8E0}" type="pres">
      <dgm:prSet presAssocID="{CFB95085-F892-4080-A193-E8BC08C3C957}" presName="text4" presStyleLbl="fgAcc4" presStyleIdx="3" presStyleCnt="17" custScaleX="281231" custScaleY="588883" custLinFactY="100000" custLinFactNeighborX="6572" custLinFactNeighborY="186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9F09-3BF2-4925-B5F2-0CAD2B27EA58}" type="pres">
      <dgm:prSet presAssocID="{CFB95085-F892-4080-A193-E8BC08C3C957}" presName="hierChild5" presStyleCnt="0"/>
      <dgm:spPr/>
    </dgm:pt>
    <dgm:pt modelId="{1406E73D-FF11-4952-ADB4-6E2A7FB550A0}" type="pres">
      <dgm:prSet presAssocID="{32E3A626-268C-4DE8-AFAF-0A8AF2E6AC77}" presName="Name17" presStyleLbl="parChTrans1D3" presStyleIdx="1" presStyleCnt="3" custSzX="409782" custSzY="228481"/>
      <dgm:spPr/>
      <dgm:t>
        <a:bodyPr/>
        <a:lstStyle/>
        <a:p>
          <a:endParaRPr lang="en-US"/>
        </a:p>
      </dgm:t>
    </dgm:pt>
    <dgm:pt modelId="{C6BD5FBA-3C9F-4685-9940-D532007B559F}" type="pres">
      <dgm:prSet presAssocID="{07538DC8-5A39-40F1-BB4D-8DDCFD76DB8D}" presName="hierRoot3" presStyleCnt="0"/>
      <dgm:spPr/>
    </dgm:pt>
    <dgm:pt modelId="{30C3036C-FA14-4C2B-BA72-C898B33F47BF}" type="pres">
      <dgm:prSet presAssocID="{07538DC8-5A39-40F1-BB4D-8DDCFD76DB8D}" presName="composite3" presStyleCnt="0"/>
      <dgm:spPr/>
    </dgm:pt>
    <dgm:pt modelId="{45D2DD6C-2871-4FD2-9CFA-CA8CBC5EC3A5}" type="pres">
      <dgm:prSet presAssocID="{07538DC8-5A39-40F1-BB4D-8DDCFD76DB8D}" presName="background3" presStyleLbl="node3" presStyleIdx="1" presStyleCnt="3"/>
      <dgm:spPr/>
    </dgm:pt>
    <dgm:pt modelId="{0BCD6389-D53B-4631-8624-92AC1717654A}" type="pres">
      <dgm:prSet presAssocID="{07538DC8-5A39-40F1-BB4D-8DDCFD76DB8D}" presName="text3" presStyleLbl="fgAcc3" presStyleIdx="1" presStyleCnt="3" custScaleX="213749" custScaleY="310681" custLinFactNeighborX="45605" custLinFactNeighborY="97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EF11B-8B32-497C-A7F4-1A38B5748755}" type="pres">
      <dgm:prSet presAssocID="{07538DC8-5A39-40F1-BB4D-8DDCFD76DB8D}" presName="hierChild4" presStyleCnt="0"/>
      <dgm:spPr/>
    </dgm:pt>
    <dgm:pt modelId="{200CED74-797B-4F42-9963-A9219081489D}" type="pres">
      <dgm:prSet presAssocID="{7431ACE1-7E0E-472A-807F-2038D51BEF52}" presName="Name23" presStyleLbl="parChTrans1D4" presStyleIdx="4" presStyleCnt="17" custSzX="1026655" custSzY="228481"/>
      <dgm:spPr/>
      <dgm:t>
        <a:bodyPr/>
        <a:lstStyle/>
        <a:p>
          <a:endParaRPr lang="en-US"/>
        </a:p>
      </dgm:t>
    </dgm:pt>
    <dgm:pt modelId="{C51E5384-3CA3-4488-BF6B-DC01BA9CA7F5}" type="pres">
      <dgm:prSet presAssocID="{B2478592-9689-4541-ACF6-F9BD0D885A34}" presName="hierRoot4" presStyleCnt="0"/>
      <dgm:spPr/>
    </dgm:pt>
    <dgm:pt modelId="{5187137C-3B62-4381-8158-EAD81CF89421}" type="pres">
      <dgm:prSet presAssocID="{B2478592-9689-4541-ACF6-F9BD0D885A34}" presName="composite4" presStyleCnt="0"/>
      <dgm:spPr/>
    </dgm:pt>
    <dgm:pt modelId="{02EB93F7-2606-4FA8-9FDE-2278661B926F}" type="pres">
      <dgm:prSet presAssocID="{B2478592-9689-4541-ACF6-F9BD0D885A34}" presName="background4" presStyleLbl="node4" presStyleIdx="4" presStyleCnt="17"/>
      <dgm:spPr/>
    </dgm:pt>
    <dgm:pt modelId="{D55D1165-143D-4C18-AB34-9C63D4665076}" type="pres">
      <dgm:prSet presAssocID="{B2478592-9689-4541-ACF6-F9BD0D885A34}" presName="text4" presStyleLbl="fgAcc4" presStyleIdx="4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22AE3-2A50-4501-9C7D-7F8D4337715E}" type="pres">
      <dgm:prSet presAssocID="{B2478592-9689-4541-ACF6-F9BD0D885A34}" presName="hierChild5" presStyleCnt="0"/>
      <dgm:spPr/>
    </dgm:pt>
    <dgm:pt modelId="{7284DD9F-5C89-4CC7-9A76-1CA415FFC76B}" type="pres">
      <dgm:prSet presAssocID="{8CFB47BC-312B-4FDC-95D0-25ADF8CCD2FF}" presName="Name23" presStyleLbl="parChTrans1D4" presStyleIdx="5" presStyleCnt="17" custSzX="410972" custSzY="228481"/>
      <dgm:spPr/>
      <dgm:t>
        <a:bodyPr/>
        <a:lstStyle/>
        <a:p>
          <a:endParaRPr lang="en-US"/>
        </a:p>
      </dgm:t>
    </dgm:pt>
    <dgm:pt modelId="{A3E0EE43-57E4-4D4B-A7DE-7699BD73D6C6}" type="pres">
      <dgm:prSet presAssocID="{27413950-7FDA-463D-9E5C-3B70ABFCCB1F}" presName="hierRoot4" presStyleCnt="0"/>
      <dgm:spPr/>
    </dgm:pt>
    <dgm:pt modelId="{9909D8D3-F16D-4096-9AA1-1CB4A72B5DD3}" type="pres">
      <dgm:prSet presAssocID="{27413950-7FDA-463D-9E5C-3B70ABFCCB1F}" presName="composite4" presStyleCnt="0"/>
      <dgm:spPr/>
    </dgm:pt>
    <dgm:pt modelId="{12A5D5D2-A13B-4AB1-9958-E54E6323DCC9}" type="pres">
      <dgm:prSet presAssocID="{27413950-7FDA-463D-9E5C-3B70ABFCCB1F}" presName="background4" presStyleLbl="node4" presStyleIdx="5" presStyleCnt="17"/>
      <dgm:spPr/>
    </dgm:pt>
    <dgm:pt modelId="{5DCCDC69-9BDD-4192-A087-30A7D5B285FA}" type="pres">
      <dgm:prSet presAssocID="{27413950-7FDA-463D-9E5C-3B70ABFCCB1F}" presName="text4" presStyleLbl="fgAcc4" presStyleIdx="5" presStyleCnt="17" custScaleX="213749" custScaleY="310681" custLinFactY="100000" custLinFactNeighborX="6578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595DA4-BC43-44B3-8746-2A6539C58C38}" type="pres">
      <dgm:prSet presAssocID="{27413950-7FDA-463D-9E5C-3B70ABFCCB1F}" presName="hierChild5" presStyleCnt="0"/>
      <dgm:spPr/>
    </dgm:pt>
    <dgm:pt modelId="{342A47E1-FF7E-4BBD-8C72-D3F9DE861EDB}" type="pres">
      <dgm:prSet presAssocID="{F46B5D3C-1706-4064-BA36-6A8C01AFF39F}" presName="Name23" presStyleLbl="parChTrans1D4" presStyleIdx="6" presStyleCnt="17" custSzX="410972" custSzY="228481"/>
      <dgm:spPr/>
      <dgm:t>
        <a:bodyPr/>
        <a:lstStyle/>
        <a:p>
          <a:endParaRPr lang="en-US"/>
        </a:p>
      </dgm:t>
    </dgm:pt>
    <dgm:pt modelId="{558BD91C-84A2-4B5D-ACE2-0A5AA61DE0F9}" type="pres">
      <dgm:prSet presAssocID="{77012655-66C0-4431-BE8E-2768ECD7D436}" presName="hierRoot4" presStyleCnt="0"/>
      <dgm:spPr/>
    </dgm:pt>
    <dgm:pt modelId="{093175E0-FE10-4784-9B69-8A016E398018}" type="pres">
      <dgm:prSet presAssocID="{77012655-66C0-4431-BE8E-2768ECD7D436}" presName="composite4" presStyleCnt="0"/>
      <dgm:spPr/>
    </dgm:pt>
    <dgm:pt modelId="{05D8A995-8B6A-4BB0-B241-31F8C3383DC2}" type="pres">
      <dgm:prSet presAssocID="{77012655-66C0-4431-BE8E-2768ECD7D436}" presName="background4" presStyleLbl="node4" presStyleIdx="6" presStyleCnt="17"/>
      <dgm:spPr/>
    </dgm:pt>
    <dgm:pt modelId="{71F3D889-E708-4BC2-94DE-20067357E900}" type="pres">
      <dgm:prSet presAssocID="{77012655-66C0-4431-BE8E-2768ECD7D436}" presName="text4" presStyleLbl="fgAcc4" presStyleIdx="6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36E7F-450B-45A3-A1EA-5849211F37A6}" type="pres">
      <dgm:prSet presAssocID="{77012655-66C0-4431-BE8E-2768ECD7D436}" presName="hierChild5" presStyleCnt="0"/>
      <dgm:spPr/>
    </dgm:pt>
    <dgm:pt modelId="{0A875346-1756-4E3A-A222-5D6442060A7C}" type="pres">
      <dgm:prSet presAssocID="{6FD8EC1F-2446-4BC8-BFF0-39EC551D28F9}" presName="Name23" presStyleLbl="parChTrans1D4" presStyleIdx="7" presStyleCnt="17" custSzX="1027057" custSzY="228481"/>
      <dgm:spPr/>
      <dgm:t>
        <a:bodyPr/>
        <a:lstStyle/>
        <a:p>
          <a:endParaRPr lang="en-US"/>
        </a:p>
      </dgm:t>
    </dgm:pt>
    <dgm:pt modelId="{E67FE7AA-20FC-4FB4-A4B6-C1D57AC4DEBD}" type="pres">
      <dgm:prSet presAssocID="{E91A974D-B978-4C76-80F7-D1793F3B52A8}" presName="hierRoot4" presStyleCnt="0"/>
      <dgm:spPr/>
    </dgm:pt>
    <dgm:pt modelId="{4681E7E4-2DE0-4FBD-B9FD-747A14A1A25B}" type="pres">
      <dgm:prSet presAssocID="{E91A974D-B978-4C76-80F7-D1793F3B52A8}" presName="composite4" presStyleCnt="0"/>
      <dgm:spPr/>
    </dgm:pt>
    <dgm:pt modelId="{16FAD26E-F7FC-497E-A739-CBE66B3821E1}" type="pres">
      <dgm:prSet presAssocID="{E91A974D-B978-4C76-80F7-D1793F3B52A8}" presName="background4" presStyleLbl="node4" presStyleIdx="7" presStyleCnt="17"/>
      <dgm:spPr/>
    </dgm:pt>
    <dgm:pt modelId="{068DCCB1-59EF-4B18-8FEE-2F93BEB1AC89}" type="pres">
      <dgm:prSet presAssocID="{E91A974D-B978-4C76-80F7-D1793F3B52A8}" presName="text4" presStyleLbl="fgAcc4" presStyleIdx="7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60276F-5FF9-40F0-8963-6DF41C6C46A5}" type="pres">
      <dgm:prSet presAssocID="{E91A974D-B978-4C76-80F7-D1793F3B52A8}" presName="hierChild5" presStyleCnt="0"/>
      <dgm:spPr/>
    </dgm:pt>
    <dgm:pt modelId="{A3C94503-389C-4685-999B-412D4F94A2BA}" type="pres">
      <dgm:prSet presAssocID="{E640DBA1-91A8-4DDE-B787-A18EF1571CD7}" presName="Name23" presStyleLbl="parChTrans1D4" presStyleIdx="8" presStyleCnt="17" custSzX="821142" custSzY="228258"/>
      <dgm:spPr/>
      <dgm:t>
        <a:bodyPr/>
        <a:lstStyle/>
        <a:p>
          <a:endParaRPr lang="en-US"/>
        </a:p>
      </dgm:t>
    </dgm:pt>
    <dgm:pt modelId="{760338DB-5504-4914-9406-4EF6ADFF59CF}" type="pres">
      <dgm:prSet presAssocID="{4B99D365-944D-4771-8157-2A15D19B2C63}" presName="hierRoot4" presStyleCnt="0"/>
      <dgm:spPr/>
    </dgm:pt>
    <dgm:pt modelId="{BD230AE0-C9E5-44AA-8C09-48EAFF5081A0}" type="pres">
      <dgm:prSet presAssocID="{4B99D365-944D-4771-8157-2A15D19B2C63}" presName="composite4" presStyleCnt="0"/>
      <dgm:spPr/>
    </dgm:pt>
    <dgm:pt modelId="{1D9637A1-56F4-497A-B047-C1E3C4BE7639}" type="pres">
      <dgm:prSet presAssocID="{4B99D365-944D-4771-8157-2A15D19B2C63}" presName="background4" presStyleLbl="node4" presStyleIdx="8" presStyleCnt="17"/>
      <dgm:spPr/>
    </dgm:pt>
    <dgm:pt modelId="{F6CC821C-D33F-4E5F-9D9C-30AE504985DD}" type="pres">
      <dgm:prSet presAssocID="{4B99D365-944D-4771-8157-2A15D19B2C63}" presName="text4" presStyleLbl="fgAcc4" presStyleIdx="8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A631A-0A31-4237-B5F5-7453E708BDC6}" type="pres">
      <dgm:prSet presAssocID="{4B99D365-944D-4771-8157-2A15D19B2C63}" presName="hierChild5" presStyleCnt="0"/>
      <dgm:spPr/>
    </dgm:pt>
    <dgm:pt modelId="{424DE5C2-92FB-4A5E-AE11-DD703FA92A80}" type="pres">
      <dgm:prSet presAssocID="{89CFFB2D-A32F-402C-BAE0-38648938B361}" presName="Name23" presStyleLbl="parChTrans1D4" presStyleIdx="9" presStyleCnt="17" custSzX="139186" custSzY="228258"/>
      <dgm:spPr/>
      <dgm:t>
        <a:bodyPr/>
        <a:lstStyle/>
        <a:p>
          <a:endParaRPr lang="en-US"/>
        </a:p>
      </dgm:t>
    </dgm:pt>
    <dgm:pt modelId="{6AC42C58-F26C-4225-A544-86F40C14F789}" type="pres">
      <dgm:prSet presAssocID="{2D522ACF-34D5-4249-9A47-320C382C253B}" presName="hierRoot4" presStyleCnt="0"/>
      <dgm:spPr/>
    </dgm:pt>
    <dgm:pt modelId="{E345006D-2F80-4E7C-A1F1-13CAA605D07C}" type="pres">
      <dgm:prSet presAssocID="{2D522ACF-34D5-4249-9A47-320C382C253B}" presName="composite4" presStyleCnt="0"/>
      <dgm:spPr/>
    </dgm:pt>
    <dgm:pt modelId="{F4872ABA-1AF8-4710-991E-8D360E8491DA}" type="pres">
      <dgm:prSet presAssocID="{2D522ACF-34D5-4249-9A47-320C382C253B}" presName="background4" presStyleLbl="node4" presStyleIdx="9" presStyleCnt="17"/>
      <dgm:spPr/>
    </dgm:pt>
    <dgm:pt modelId="{27F50360-8984-490A-BAA4-CBED265920BD}" type="pres">
      <dgm:prSet presAssocID="{2D522ACF-34D5-4249-9A47-320C382C253B}" presName="text4" presStyleLbl="fgAcc4" presStyleIdx="9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697D5-ED9D-4BE1-B8F2-4AFFE1D9BDFA}" type="pres">
      <dgm:prSet presAssocID="{2D522ACF-34D5-4249-9A47-320C382C253B}" presName="hierChild5" presStyleCnt="0"/>
      <dgm:spPr/>
    </dgm:pt>
    <dgm:pt modelId="{24FE19F5-713A-43BE-9E24-7D399659C8CF}" type="pres">
      <dgm:prSet presAssocID="{F9AEA66E-ADD2-4719-9444-D7D538CA0F8A}" presName="Name23" presStyleLbl="parChTrans1D4" presStyleIdx="10" presStyleCnt="17" custSzX="821142" custSzY="228258"/>
      <dgm:spPr/>
      <dgm:t>
        <a:bodyPr/>
        <a:lstStyle/>
        <a:p>
          <a:endParaRPr lang="en-US"/>
        </a:p>
      </dgm:t>
    </dgm:pt>
    <dgm:pt modelId="{637CBF9C-CBA4-4BCD-AA8E-0FEF9DDEC4D5}" type="pres">
      <dgm:prSet presAssocID="{BD84FF3D-EEB0-421C-A726-65EB3FDD97DA}" presName="hierRoot4" presStyleCnt="0"/>
      <dgm:spPr/>
    </dgm:pt>
    <dgm:pt modelId="{3516349C-B543-4EC3-8BE4-FB045496BD03}" type="pres">
      <dgm:prSet presAssocID="{BD84FF3D-EEB0-421C-A726-65EB3FDD97DA}" presName="composite4" presStyleCnt="0"/>
      <dgm:spPr/>
    </dgm:pt>
    <dgm:pt modelId="{B10A863D-3FFD-4F0F-805E-B3EB60989A7B}" type="pres">
      <dgm:prSet presAssocID="{BD84FF3D-EEB0-421C-A726-65EB3FDD97DA}" presName="background4" presStyleLbl="node4" presStyleIdx="10" presStyleCnt="17"/>
      <dgm:spPr/>
    </dgm:pt>
    <dgm:pt modelId="{41BA4089-83F8-44AD-983A-D9F649B86A1F}" type="pres">
      <dgm:prSet presAssocID="{BD84FF3D-EEB0-421C-A726-65EB3FDD97DA}" presName="text4" presStyleLbl="fgAcc4" presStyleIdx="10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0226A5-F6C4-404C-B8A5-A9561CC07750}" type="pres">
      <dgm:prSet presAssocID="{BD84FF3D-EEB0-421C-A726-65EB3FDD97DA}" presName="hierChild5" presStyleCnt="0"/>
      <dgm:spPr/>
    </dgm:pt>
    <dgm:pt modelId="{2E931EC9-E90E-41AB-8369-0E5634FDA8B3}" type="pres">
      <dgm:prSet presAssocID="{38A19549-09D8-4643-9EDA-D43D7085E7E6}" presName="Name17" presStyleLbl="parChTrans1D3" presStyleIdx="2" presStyleCnt="3" custSzX="3491300" custSzY="228481"/>
      <dgm:spPr/>
      <dgm:t>
        <a:bodyPr/>
        <a:lstStyle/>
        <a:p>
          <a:endParaRPr lang="en-US"/>
        </a:p>
      </dgm:t>
    </dgm:pt>
    <dgm:pt modelId="{77059D0C-E44A-4E1D-9B35-D18C3B850911}" type="pres">
      <dgm:prSet presAssocID="{260598CD-6EEC-4063-9FBD-918C02D6D7FF}" presName="hierRoot3" presStyleCnt="0"/>
      <dgm:spPr/>
    </dgm:pt>
    <dgm:pt modelId="{62304B25-6121-48B7-B7D0-9AD68B08F076}" type="pres">
      <dgm:prSet presAssocID="{260598CD-6EEC-4063-9FBD-918C02D6D7FF}" presName="composite3" presStyleCnt="0"/>
      <dgm:spPr/>
    </dgm:pt>
    <dgm:pt modelId="{093CFF3A-B15C-40CB-834D-D884D743048E}" type="pres">
      <dgm:prSet presAssocID="{260598CD-6EEC-4063-9FBD-918C02D6D7FF}" presName="background3" presStyleLbl="node3" presStyleIdx="2" presStyleCnt="3"/>
      <dgm:spPr/>
    </dgm:pt>
    <dgm:pt modelId="{144DDD9F-1E31-4246-B8E1-6DC8CCB493BB}" type="pres">
      <dgm:prSet presAssocID="{260598CD-6EEC-4063-9FBD-918C02D6D7FF}" presName="text3" presStyleLbl="fgAcc3" presStyleIdx="2" presStyleCnt="3" custScaleX="213749" custScaleY="310681" custLinFactNeighborX="45605" custLinFactNeighborY="97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5BAD14-AF31-4A60-BA3C-D620D1F8A27C}" type="pres">
      <dgm:prSet presAssocID="{260598CD-6EEC-4063-9FBD-918C02D6D7FF}" presName="hierChild4" presStyleCnt="0"/>
      <dgm:spPr/>
    </dgm:pt>
    <dgm:pt modelId="{3359B497-6279-429E-9563-D3F05C38165F}" type="pres">
      <dgm:prSet presAssocID="{CECC1200-9297-4E9C-9D7D-2C6011700A9F}" presName="Name23" presStyleLbl="parChTrans1D4" presStyleIdx="11" presStyleCnt="17" custSzX="821114" custSzY="228481"/>
      <dgm:spPr/>
      <dgm:t>
        <a:bodyPr/>
        <a:lstStyle/>
        <a:p>
          <a:endParaRPr lang="en-US"/>
        </a:p>
      </dgm:t>
    </dgm:pt>
    <dgm:pt modelId="{83AAAC94-99FA-4BEF-93D3-E56C6DC6AFA5}" type="pres">
      <dgm:prSet presAssocID="{EB0B6630-3944-4789-A909-19D6E80B00DD}" presName="hierRoot4" presStyleCnt="0"/>
      <dgm:spPr/>
    </dgm:pt>
    <dgm:pt modelId="{4AA1F3DB-800D-4D3A-AA64-89B260E1A711}" type="pres">
      <dgm:prSet presAssocID="{EB0B6630-3944-4789-A909-19D6E80B00DD}" presName="composite4" presStyleCnt="0"/>
      <dgm:spPr/>
    </dgm:pt>
    <dgm:pt modelId="{59EDADF6-0FB4-4847-8B55-BAB3C3E445FA}" type="pres">
      <dgm:prSet presAssocID="{EB0B6630-3944-4789-A909-19D6E80B00DD}" presName="background4" presStyleLbl="node4" presStyleIdx="11" presStyleCnt="17"/>
      <dgm:spPr/>
    </dgm:pt>
    <dgm:pt modelId="{2A7079DE-DE30-4EB6-A2A0-C8076A0A2285}" type="pres">
      <dgm:prSet presAssocID="{EB0B6630-3944-4789-A909-19D6E80B00DD}" presName="text4" presStyleLbl="fgAcc4" presStyleIdx="11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83586B-E58C-451D-8D00-985751DF5FB7}" type="pres">
      <dgm:prSet presAssocID="{EB0B6630-3944-4789-A909-19D6E80B00DD}" presName="hierChild5" presStyleCnt="0"/>
      <dgm:spPr/>
    </dgm:pt>
    <dgm:pt modelId="{AAC0792F-181F-42E6-8F67-2FE8E222CE75}" type="pres">
      <dgm:prSet presAssocID="{540F8747-CCF5-43C7-B0BC-D63ED9750774}" presName="Name23" presStyleLbl="parChTrans1D4" presStyleIdx="12" presStyleCnt="17" custSzX="410571" custSzY="228258"/>
      <dgm:spPr/>
      <dgm:t>
        <a:bodyPr/>
        <a:lstStyle/>
        <a:p>
          <a:endParaRPr lang="en-US"/>
        </a:p>
      </dgm:t>
    </dgm:pt>
    <dgm:pt modelId="{8FA14233-B5B6-4CCF-AF1B-86218E6B0983}" type="pres">
      <dgm:prSet presAssocID="{B2ECE718-2013-4131-925A-063825DAF7EB}" presName="hierRoot4" presStyleCnt="0"/>
      <dgm:spPr/>
    </dgm:pt>
    <dgm:pt modelId="{91FDE4FD-69ED-44C2-A9FA-5B136648D1E6}" type="pres">
      <dgm:prSet presAssocID="{B2ECE718-2013-4131-925A-063825DAF7EB}" presName="composite4" presStyleCnt="0"/>
      <dgm:spPr/>
    </dgm:pt>
    <dgm:pt modelId="{B45A83AB-F7FC-4FC2-82D2-7FEE90CC37C8}" type="pres">
      <dgm:prSet presAssocID="{B2ECE718-2013-4131-925A-063825DAF7EB}" presName="background4" presStyleLbl="node4" presStyleIdx="12" presStyleCnt="17"/>
      <dgm:spPr/>
    </dgm:pt>
    <dgm:pt modelId="{85F836CA-0DC8-4BF3-9AA7-7631E3EF9EDD}" type="pres">
      <dgm:prSet presAssocID="{B2ECE718-2013-4131-925A-063825DAF7EB}" presName="text4" presStyleLbl="fgAcc4" presStyleIdx="12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60EF9-7B90-4E6C-BF01-60E50B3565D9}" type="pres">
      <dgm:prSet presAssocID="{B2ECE718-2013-4131-925A-063825DAF7EB}" presName="hierChild5" presStyleCnt="0"/>
      <dgm:spPr/>
    </dgm:pt>
    <dgm:pt modelId="{F761A842-7433-421C-9BD3-6416569BC9BB}" type="pres">
      <dgm:prSet presAssocID="{E9950E23-5A43-46D0-A1C1-5E84F3CD3F86}" presName="Name23" presStyleLbl="parChTrans1D4" presStyleIdx="13" presStyleCnt="17" custSzX="410571" custSzY="228258"/>
      <dgm:spPr/>
      <dgm:t>
        <a:bodyPr/>
        <a:lstStyle/>
        <a:p>
          <a:endParaRPr lang="en-US"/>
        </a:p>
      </dgm:t>
    </dgm:pt>
    <dgm:pt modelId="{AF43AD93-041D-41BC-99C2-E2F5B8F7FA08}" type="pres">
      <dgm:prSet presAssocID="{47F6AAE9-B3CF-4E19-B65E-C4693D314244}" presName="hierRoot4" presStyleCnt="0"/>
      <dgm:spPr/>
    </dgm:pt>
    <dgm:pt modelId="{44049892-83D0-482F-B464-25136E6B748E}" type="pres">
      <dgm:prSet presAssocID="{47F6AAE9-B3CF-4E19-B65E-C4693D314244}" presName="composite4" presStyleCnt="0"/>
      <dgm:spPr/>
    </dgm:pt>
    <dgm:pt modelId="{4EC2BF94-E24B-4812-9B94-50965D464869}" type="pres">
      <dgm:prSet presAssocID="{47F6AAE9-B3CF-4E19-B65E-C4693D314244}" presName="background4" presStyleLbl="node4" presStyleIdx="13" presStyleCnt="17"/>
      <dgm:spPr/>
    </dgm:pt>
    <dgm:pt modelId="{DCDFACD5-ABBC-48D9-AC0B-69D64F854191}" type="pres">
      <dgm:prSet presAssocID="{47F6AAE9-B3CF-4E19-B65E-C4693D314244}" presName="text4" presStyleLbl="fgAcc4" presStyleIdx="13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F5BAB4-8A03-4755-8022-A6B7F759AD0C}" type="pres">
      <dgm:prSet presAssocID="{47F6AAE9-B3CF-4E19-B65E-C4693D314244}" presName="hierChild5" presStyleCnt="0"/>
      <dgm:spPr/>
    </dgm:pt>
    <dgm:pt modelId="{A2A14217-B1E7-422E-B850-C97F8AB09FDE}" type="pres">
      <dgm:prSet presAssocID="{452C4A62-921E-4CF2-BFDD-6EF1CCCF92C4}" presName="Name23" presStyleLbl="parChTrans1D4" presStyleIdx="14" presStyleCnt="17" custSzX="821169" custSzY="228481"/>
      <dgm:spPr/>
      <dgm:t>
        <a:bodyPr/>
        <a:lstStyle/>
        <a:p>
          <a:endParaRPr lang="en-US"/>
        </a:p>
      </dgm:t>
    </dgm:pt>
    <dgm:pt modelId="{74DE980C-7ABB-4EE3-B51A-43EE54B4B7D7}" type="pres">
      <dgm:prSet presAssocID="{C2101FC9-394B-4F38-893C-524C7C585A54}" presName="hierRoot4" presStyleCnt="0"/>
      <dgm:spPr/>
    </dgm:pt>
    <dgm:pt modelId="{51129167-D523-44D2-8005-8F18C181BF2A}" type="pres">
      <dgm:prSet presAssocID="{C2101FC9-394B-4F38-893C-524C7C585A54}" presName="composite4" presStyleCnt="0"/>
      <dgm:spPr/>
    </dgm:pt>
    <dgm:pt modelId="{841E9E94-AAE1-4AE0-8B16-086F8B2F8D3A}" type="pres">
      <dgm:prSet presAssocID="{C2101FC9-394B-4F38-893C-524C7C585A54}" presName="background4" presStyleLbl="node4" presStyleIdx="14" presStyleCnt="17"/>
      <dgm:spPr/>
    </dgm:pt>
    <dgm:pt modelId="{8D95A8FE-A128-4718-AF7B-11B58E116796}" type="pres">
      <dgm:prSet presAssocID="{C2101FC9-394B-4F38-893C-524C7C585A54}" presName="text4" presStyleLbl="fgAcc4" presStyleIdx="14" presStyleCnt="17" custScaleX="213749" custScaleY="310681" custLinFactY="68694" custLinFactNeighborX="-130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733E-5CA5-43E3-9037-F73BA4D151B0}" type="pres">
      <dgm:prSet presAssocID="{C2101FC9-394B-4F38-893C-524C7C585A54}" presName="hierChild5" presStyleCnt="0"/>
      <dgm:spPr/>
    </dgm:pt>
    <dgm:pt modelId="{2F90EE42-BA29-4011-B244-C9A2C58AD619}" type="pres">
      <dgm:prSet presAssocID="{82B3363A-B00E-4B81-A173-5C0BBC03633F}" presName="Name23" presStyleLbl="parChTrans1D4" presStyleIdx="15" presStyleCnt="17" custSzX="410571" custSzY="228258"/>
      <dgm:spPr/>
      <dgm:t>
        <a:bodyPr/>
        <a:lstStyle/>
        <a:p>
          <a:endParaRPr lang="en-US"/>
        </a:p>
      </dgm:t>
    </dgm:pt>
    <dgm:pt modelId="{A3745808-DCAF-4A22-A2DF-ECA61F968E8B}" type="pres">
      <dgm:prSet presAssocID="{D0295EF2-3781-4427-8509-FBCDC63B5AA0}" presName="hierRoot4" presStyleCnt="0"/>
      <dgm:spPr/>
    </dgm:pt>
    <dgm:pt modelId="{0F700CAD-8809-4996-9F9E-8FC8C1EC525E}" type="pres">
      <dgm:prSet presAssocID="{D0295EF2-3781-4427-8509-FBCDC63B5AA0}" presName="composite4" presStyleCnt="0"/>
      <dgm:spPr/>
    </dgm:pt>
    <dgm:pt modelId="{4118879E-E08B-4181-8D69-EE21CD7EFD11}" type="pres">
      <dgm:prSet presAssocID="{D0295EF2-3781-4427-8509-FBCDC63B5AA0}" presName="background4" presStyleLbl="node4" presStyleIdx="15" presStyleCnt="17"/>
      <dgm:spPr/>
    </dgm:pt>
    <dgm:pt modelId="{CD187F89-D8EF-4774-8A60-B8949077557F}" type="pres">
      <dgm:prSet presAssocID="{D0295EF2-3781-4427-8509-FBCDC63B5AA0}" presName="text4" presStyleLbl="fgAcc4" presStyleIdx="15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1D0A7-F30F-4B68-BA9D-E6F251AA23B3}" type="pres">
      <dgm:prSet presAssocID="{D0295EF2-3781-4427-8509-FBCDC63B5AA0}" presName="hierChild5" presStyleCnt="0"/>
      <dgm:spPr/>
    </dgm:pt>
    <dgm:pt modelId="{D8F3D088-6181-4196-BF95-34EF98DCC310}" type="pres">
      <dgm:prSet presAssocID="{2D6C2EF6-A3AE-4AD8-81A1-D7A394AD2482}" presName="Name23" presStyleLbl="parChTrans1D4" presStyleIdx="16" presStyleCnt="17" custSzX="410571" custSzY="228258"/>
      <dgm:spPr/>
      <dgm:t>
        <a:bodyPr/>
        <a:lstStyle/>
        <a:p>
          <a:endParaRPr lang="en-US"/>
        </a:p>
      </dgm:t>
    </dgm:pt>
    <dgm:pt modelId="{B1A5D913-2A7E-4558-B8D1-81E0FE845F60}" type="pres">
      <dgm:prSet presAssocID="{82918481-F4C4-4503-A845-10A62D7CDD32}" presName="hierRoot4" presStyleCnt="0"/>
      <dgm:spPr/>
    </dgm:pt>
    <dgm:pt modelId="{D3A1E770-E84B-403C-B0E2-E9BA784ABC3C}" type="pres">
      <dgm:prSet presAssocID="{82918481-F4C4-4503-A845-10A62D7CDD32}" presName="composite4" presStyleCnt="0"/>
      <dgm:spPr/>
    </dgm:pt>
    <dgm:pt modelId="{C9FE9C9B-2511-4634-B6ED-E986874143DE}" type="pres">
      <dgm:prSet presAssocID="{82918481-F4C4-4503-A845-10A62D7CDD32}" presName="background4" presStyleLbl="node4" presStyleIdx="16" presStyleCnt="17"/>
      <dgm:spPr/>
    </dgm:pt>
    <dgm:pt modelId="{EF166682-9CD4-4025-859B-232D260B2482}" type="pres">
      <dgm:prSet presAssocID="{82918481-F4C4-4503-A845-10A62D7CDD32}" presName="text4" presStyleLbl="fgAcc4" presStyleIdx="16" presStyleCnt="17" custScaleX="213749" custScaleY="310681" custLinFactY="100000" custLinFactNeighborX="1916" custLinFactNeighborY="186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9D80F-D026-4E25-8CE1-334CE6D3C05E}" type="pres">
      <dgm:prSet presAssocID="{82918481-F4C4-4503-A845-10A62D7CDD32}" presName="hierChild5" presStyleCnt="0"/>
      <dgm:spPr/>
    </dgm:pt>
  </dgm:ptLst>
  <dgm:cxnLst>
    <dgm:cxn modelId="{4A9C95B9-A5A3-4F99-BE0A-D0E39454725E}" type="presOf" srcId="{4B99D365-944D-4771-8157-2A15D19B2C63}" destId="{F6CC821C-D33F-4E5F-9D9C-30AE504985DD}" srcOrd="0" destOrd="0" presId="urn:microsoft.com/office/officeart/2005/8/layout/hierarchy1"/>
    <dgm:cxn modelId="{821C7D14-B276-462B-94FE-7D5E98DFE32B}" srcId="{B2478592-9689-4541-ACF6-F9BD0D885A34}" destId="{77012655-66C0-4431-BE8E-2768ECD7D436}" srcOrd="1" destOrd="0" parTransId="{F46B5D3C-1706-4064-BA36-6A8C01AFF39F}" sibTransId="{F30A1E20-3CAD-4F6F-822E-E6B4FE43D7E5}"/>
    <dgm:cxn modelId="{25BE2724-82F2-4009-8EF6-61928D227F74}" type="presOf" srcId="{CECC1200-9297-4E9C-9D7D-2C6011700A9F}" destId="{3359B497-6279-429E-9563-D3F05C38165F}" srcOrd="0" destOrd="0" presId="urn:microsoft.com/office/officeart/2005/8/layout/hierarchy1"/>
    <dgm:cxn modelId="{ABF0A552-DA59-4AF7-B23B-025E84EF37E1}" type="presOf" srcId="{7431ACE1-7E0E-472A-807F-2038D51BEF52}" destId="{200CED74-797B-4F42-9963-A9219081489D}" srcOrd="0" destOrd="0" presId="urn:microsoft.com/office/officeart/2005/8/layout/hierarchy1"/>
    <dgm:cxn modelId="{B4D811FD-0361-4EDF-BD48-2614AB0E6FC6}" type="presOf" srcId="{89CFFB2D-A32F-402C-BAE0-38648938B361}" destId="{424DE5C2-92FB-4A5E-AE11-DD703FA92A80}" srcOrd="0" destOrd="0" presId="urn:microsoft.com/office/officeart/2005/8/layout/hierarchy1"/>
    <dgm:cxn modelId="{59431AD9-533C-4CEF-85D2-F3A9DBC6B8E4}" type="presOf" srcId="{2A6CF82B-5E7B-4BB0-B312-1B1E531F704D}" destId="{0F357889-1CA7-414A-8B2B-EC282D6BA7FC}" srcOrd="0" destOrd="0" presId="urn:microsoft.com/office/officeart/2005/8/layout/hierarchy1"/>
    <dgm:cxn modelId="{DDE15202-955F-4136-8D29-FE5834D3FF9B}" type="presOf" srcId="{260598CD-6EEC-4063-9FBD-918C02D6D7FF}" destId="{144DDD9F-1E31-4246-B8E1-6DC8CCB493BB}" srcOrd="0" destOrd="0" presId="urn:microsoft.com/office/officeart/2005/8/layout/hierarchy1"/>
    <dgm:cxn modelId="{09C7A31E-7939-44BC-9D32-311424DC931B}" type="presOf" srcId="{E640DBA1-91A8-4DDE-B787-A18EF1571CD7}" destId="{A3C94503-389C-4685-999B-412D4F94A2BA}" srcOrd="0" destOrd="0" presId="urn:microsoft.com/office/officeart/2005/8/layout/hierarchy1"/>
    <dgm:cxn modelId="{282586A4-5C42-495C-8029-09C3DC6DBE1C}" srcId="{EB0B6630-3944-4789-A909-19D6E80B00DD}" destId="{47F6AAE9-B3CF-4E19-B65E-C4693D314244}" srcOrd="1" destOrd="0" parTransId="{E9950E23-5A43-46D0-A1C1-5E84F3CD3F86}" sibTransId="{ED0C537D-6F36-4F2A-BF13-23D889678930}"/>
    <dgm:cxn modelId="{A4EE4F7E-B3B3-4AE2-AF75-57A5A8D4941A}" type="presOf" srcId="{1FDB4EC5-DA48-45B7-8D5D-2A6B0EC07EF9}" destId="{1C87210B-68D3-4811-91C1-075DE5FE2F34}" srcOrd="0" destOrd="0" presId="urn:microsoft.com/office/officeart/2005/8/layout/hierarchy1"/>
    <dgm:cxn modelId="{1616887F-C70E-4DDD-8A55-5D39D87DC9E2}" srcId="{2A6CF82B-5E7B-4BB0-B312-1B1E531F704D}" destId="{6FF65225-BBF7-4DC1-A71A-92A2D31B0B1B}" srcOrd="1" destOrd="0" parTransId="{27ACFC7E-4FB9-4AD1-A4EA-D29B5058661A}" sibTransId="{3E116A0D-E8BC-43F8-918B-82881F88EE01}"/>
    <dgm:cxn modelId="{C1A2DB28-16E7-4DD6-B01F-C88812BEE3B9}" type="presOf" srcId="{B2478592-9689-4541-ACF6-F9BD0D885A34}" destId="{D55D1165-143D-4C18-AB34-9C63D4665076}" srcOrd="0" destOrd="0" presId="urn:microsoft.com/office/officeart/2005/8/layout/hierarchy1"/>
    <dgm:cxn modelId="{31556A18-526D-4EE5-97F1-64540986427B}" type="presOf" srcId="{E054D388-0D3E-477E-AE3E-91A1FCD1A234}" destId="{4D3E6F20-C16E-4F0D-AB39-CDEF7D0A4081}" srcOrd="0" destOrd="0" presId="urn:microsoft.com/office/officeart/2005/8/layout/hierarchy1"/>
    <dgm:cxn modelId="{395D1144-7946-4233-9773-8576730C46FF}" type="presOf" srcId="{6FF65225-BBF7-4DC1-A71A-92A2D31B0B1B}" destId="{5ED894AB-08A3-4144-80BD-83A1B77786CC}" srcOrd="0" destOrd="0" presId="urn:microsoft.com/office/officeart/2005/8/layout/hierarchy1"/>
    <dgm:cxn modelId="{D51746FD-7FAC-41CA-B9A6-9A4B7007DBB8}" type="presOf" srcId="{82B3363A-B00E-4B81-A173-5C0BBC03633F}" destId="{2F90EE42-BA29-4011-B244-C9A2C58AD619}" srcOrd="0" destOrd="0" presId="urn:microsoft.com/office/officeart/2005/8/layout/hierarchy1"/>
    <dgm:cxn modelId="{842FAC61-BDBB-472E-A2AA-E428D67E1DB0}" type="presOf" srcId="{4F6E3802-7436-412E-9763-5C6FF03E255D}" destId="{55AAEEE6-013F-49AE-B1CF-0ECA1CC118B9}" srcOrd="0" destOrd="0" presId="urn:microsoft.com/office/officeart/2005/8/layout/hierarchy1"/>
    <dgm:cxn modelId="{2F0044EE-FD1A-4F39-A444-536AF00BF6B5}" type="presOf" srcId="{E9950E23-5A43-46D0-A1C1-5E84F3CD3F86}" destId="{F761A842-7433-421C-9BD3-6416569BC9BB}" srcOrd="0" destOrd="0" presId="urn:microsoft.com/office/officeart/2005/8/layout/hierarchy1"/>
    <dgm:cxn modelId="{1102E3BB-6BEC-4C60-960A-BF202F4AF678}" type="presOf" srcId="{EB0B6630-3944-4789-A909-19D6E80B00DD}" destId="{2A7079DE-DE30-4EB6-A2A0-C8076A0A2285}" srcOrd="0" destOrd="0" presId="urn:microsoft.com/office/officeart/2005/8/layout/hierarchy1"/>
    <dgm:cxn modelId="{C50AFBC9-154B-4E8D-BA94-3016CED5FE16}" type="presOf" srcId="{32E3A626-268C-4DE8-AFAF-0A8AF2E6AC77}" destId="{1406E73D-FF11-4952-ADB4-6E2A7FB550A0}" srcOrd="0" destOrd="0" presId="urn:microsoft.com/office/officeart/2005/8/layout/hierarchy1"/>
    <dgm:cxn modelId="{B5413450-25AA-4E65-9926-9332927C5325}" type="presOf" srcId="{E91A974D-B978-4C76-80F7-D1793F3B52A8}" destId="{068DCCB1-59EF-4B18-8FEE-2F93BEB1AC89}" srcOrd="0" destOrd="0" presId="urn:microsoft.com/office/officeart/2005/8/layout/hierarchy1"/>
    <dgm:cxn modelId="{A08524CC-5F36-4517-AE10-E6F91F1F051E}" srcId="{81D428F3-4454-478C-BD1D-CB7071FDD0E6}" destId="{4F6E3802-7436-412E-9763-5C6FF03E255D}" srcOrd="0" destOrd="0" parTransId="{67945A23-09C4-47BF-B36A-387342A14B5D}" sibTransId="{082F6169-4A90-412A-8C8D-1FF918277182}"/>
    <dgm:cxn modelId="{97C26C0E-2522-4934-87AA-35B5145A06F3}" type="presOf" srcId="{38A19549-09D8-4643-9EDA-D43D7085E7E6}" destId="{2E931EC9-E90E-41AB-8369-0E5634FDA8B3}" srcOrd="0" destOrd="0" presId="urn:microsoft.com/office/officeart/2005/8/layout/hierarchy1"/>
    <dgm:cxn modelId="{4A8914B5-5A32-4F57-9F53-C7D9BB29C4C2}" srcId="{E91A974D-B978-4C76-80F7-D1793F3B52A8}" destId="{4B99D365-944D-4771-8157-2A15D19B2C63}" srcOrd="0" destOrd="0" parTransId="{E640DBA1-91A8-4DDE-B787-A18EF1571CD7}" sibTransId="{1061E885-FC64-4D17-AB2E-5A2F235B9F19}"/>
    <dgm:cxn modelId="{084ECC47-70E4-4AC9-94DD-8D715046E34A}" type="presOf" srcId="{47F6AAE9-B3CF-4E19-B65E-C4693D314244}" destId="{DCDFACD5-ABBC-48D9-AC0B-69D64F854191}" srcOrd="0" destOrd="0" presId="urn:microsoft.com/office/officeart/2005/8/layout/hierarchy1"/>
    <dgm:cxn modelId="{AFAFDF53-47B6-4802-87DB-14DC465A9541}" type="presOf" srcId="{8CFB47BC-312B-4FDC-95D0-25ADF8CCD2FF}" destId="{7284DD9F-5C89-4CC7-9A76-1CA415FFC76B}" srcOrd="0" destOrd="0" presId="urn:microsoft.com/office/officeart/2005/8/layout/hierarchy1"/>
    <dgm:cxn modelId="{EC405D90-921B-441F-B4EE-7D85A69D4998}" type="presOf" srcId="{2EC4287A-64F9-404F-8275-02CF13D984F1}" destId="{24282D85-A616-4934-BA8B-9327CEF24DEF}" srcOrd="0" destOrd="0" presId="urn:microsoft.com/office/officeart/2005/8/layout/hierarchy1"/>
    <dgm:cxn modelId="{A4BD884C-016A-48C4-82B0-B71FBFAA5D7F}" type="presOf" srcId="{6F30C16F-E50C-4EED-BC63-606BFB7973BE}" destId="{6BB57306-867E-430B-8921-BFC08FCB59BA}" srcOrd="0" destOrd="0" presId="urn:microsoft.com/office/officeart/2005/8/layout/hierarchy1"/>
    <dgm:cxn modelId="{318764CF-9F74-4C42-8F75-C831A45D2EC6}" srcId="{260598CD-6EEC-4063-9FBD-918C02D6D7FF}" destId="{C2101FC9-394B-4F38-893C-524C7C585A54}" srcOrd="1" destOrd="0" parTransId="{452C4A62-921E-4CF2-BFDD-6EF1CCCF92C4}" sibTransId="{4E2AF272-5B4F-4681-B9C4-37DC232943C9}"/>
    <dgm:cxn modelId="{65C9BA6F-5A71-46E5-BADD-51E13A62A2ED}" type="presOf" srcId="{190FE3B9-D158-4A40-BA02-BF1D4EAD6052}" destId="{A0BC2D16-50CD-49EF-8FD9-13BCA48B1691}" srcOrd="0" destOrd="0" presId="urn:microsoft.com/office/officeart/2005/8/layout/hierarchy1"/>
    <dgm:cxn modelId="{253EF8DB-BFAE-43E0-A7F0-BED40B8314B3}" srcId="{C2101FC9-394B-4F38-893C-524C7C585A54}" destId="{82918481-F4C4-4503-A845-10A62D7CDD32}" srcOrd="1" destOrd="0" parTransId="{2D6C2EF6-A3AE-4AD8-81A1-D7A394AD2482}" sibTransId="{A84B6A14-C6A2-454F-AAC5-256B8E77D7C5}"/>
    <dgm:cxn modelId="{47C3BD1A-BA04-47C3-9883-0972EE2EFE24}" srcId="{2EC4287A-64F9-404F-8275-02CF13D984F1}" destId="{260598CD-6EEC-4063-9FBD-918C02D6D7FF}" srcOrd="2" destOrd="0" parTransId="{38A19549-09D8-4643-9EDA-D43D7085E7E6}" sibTransId="{C1BB7C5D-2EE8-4657-BFD0-64A84AA83570}"/>
    <dgm:cxn modelId="{E358983C-9044-4CA2-A111-8C73EF574689}" srcId="{EB0B6630-3944-4789-A909-19D6E80B00DD}" destId="{B2ECE718-2013-4131-925A-063825DAF7EB}" srcOrd="0" destOrd="0" parTransId="{540F8747-CCF5-43C7-B0BC-D63ED9750774}" sibTransId="{C4E0F77F-883F-4BC4-979C-3E3B854E248D}"/>
    <dgm:cxn modelId="{5C49448C-C37A-4A04-A237-4692DCBE77A9}" srcId="{2A6CF82B-5E7B-4BB0-B312-1B1E531F704D}" destId="{1FDB4EC5-DA48-45B7-8D5D-2A6B0EC07EF9}" srcOrd="0" destOrd="0" parTransId="{8B50D75D-784A-462E-B32F-CA2A526F1A88}" sibTransId="{90138445-4645-4405-A189-DF0DD4A52B7E}"/>
    <dgm:cxn modelId="{62179B10-8973-4DD3-B214-3EEB32DEDEA6}" srcId="{07538DC8-5A39-40F1-BB4D-8DDCFD76DB8D}" destId="{E91A974D-B978-4C76-80F7-D1793F3B52A8}" srcOrd="1" destOrd="0" parTransId="{6FD8EC1F-2446-4BC8-BFF0-39EC551D28F9}" sibTransId="{F165DBFC-0CDA-4CE4-B482-EAA155D124E4}"/>
    <dgm:cxn modelId="{59B03647-4267-48A1-9AF9-93905C042816}" type="presOf" srcId="{2D6C2EF6-A3AE-4AD8-81A1-D7A394AD2482}" destId="{D8F3D088-6181-4196-BF95-34EF98DCC310}" srcOrd="0" destOrd="0" presId="urn:microsoft.com/office/officeart/2005/8/layout/hierarchy1"/>
    <dgm:cxn modelId="{153750E8-871F-4600-85A0-DEE40C8C785B}" type="presOf" srcId="{F9AEA66E-ADD2-4719-9444-D7D538CA0F8A}" destId="{24FE19F5-713A-43BE-9E24-7D399659C8CF}" srcOrd="0" destOrd="0" presId="urn:microsoft.com/office/officeart/2005/8/layout/hierarchy1"/>
    <dgm:cxn modelId="{652D7A97-0C80-4894-961B-28B03216178C}" srcId="{07538DC8-5A39-40F1-BB4D-8DDCFD76DB8D}" destId="{B2478592-9689-4541-ACF6-F9BD0D885A34}" srcOrd="0" destOrd="0" parTransId="{7431ACE1-7E0E-472A-807F-2038D51BEF52}" sibTransId="{F1E0033F-FCFF-4803-A7B2-A788AB83D6AF}"/>
    <dgm:cxn modelId="{99486268-109F-4C31-8C57-A50039858A60}" type="presOf" srcId="{6FD8EC1F-2446-4BC8-BFF0-39EC551D28F9}" destId="{0A875346-1756-4E3A-A222-5D6442060A7C}" srcOrd="0" destOrd="0" presId="urn:microsoft.com/office/officeart/2005/8/layout/hierarchy1"/>
    <dgm:cxn modelId="{72440907-2727-47E6-B6E9-DED0C86B0DFC}" srcId="{4F6E3802-7436-412E-9763-5C6FF03E255D}" destId="{2EC4287A-64F9-404F-8275-02CF13D984F1}" srcOrd="0" destOrd="0" parTransId="{E054D388-0D3E-477E-AE3E-91A1FCD1A234}" sibTransId="{7FA8A42C-CC8B-4AB7-B981-9966DCD97E98}"/>
    <dgm:cxn modelId="{C2F00197-89FE-41B6-8B41-BC790EE09AA8}" type="presOf" srcId="{B2ECE718-2013-4131-925A-063825DAF7EB}" destId="{85F836CA-0DC8-4BF3-9AA7-7631E3EF9EDD}" srcOrd="0" destOrd="0" presId="urn:microsoft.com/office/officeart/2005/8/layout/hierarchy1"/>
    <dgm:cxn modelId="{F89691DD-86B7-4597-B24D-7DB7C836A527}" type="presOf" srcId="{82918481-F4C4-4503-A845-10A62D7CDD32}" destId="{EF166682-9CD4-4025-859B-232D260B2482}" srcOrd="0" destOrd="0" presId="urn:microsoft.com/office/officeart/2005/8/layout/hierarchy1"/>
    <dgm:cxn modelId="{D3C0B0F2-9DBF-43FC-A054-FF7D7A0351EC}" srcId="{E91A974D-B978-4C76-80F7-D1793F3B52A8}" destId="{2D522ACF-34D5-4249-9A47-320C382C253B}" srcOrd="1" destOrd="0" parTransId="{89CFFB2D-A32F-402C-BAE0-38648938B361}" sibTransId="{A98284E9-BB51-4C1B-82EC-5E6D6B21D002}"/>
    <dgm:cxn modelId="{81CE526B-624A-4A3D-B48C-248CF2A7124B}" type="presOf" srcId="{27413950-7FDA-463D-9E5C-3B70ABFCCB1F}" destId="{5DCCDC69-9BDD-4192-A087-30A7D5B285FA}" srcOrd="0" destOrd="0" presId="urn:microsoft.com/office/officeart/2005/8/layout/hierarchy1"/>
    <dgm:cxn modelId="{83DCF631-9D74-4D88-A643-9002F96E3F5E}" srcId="{C2101FC9-394B-4F38-893C-524C7C585A54}" destId="{D0295EF2-3781-4427-8509-FBCDC63B5AA0}" srcOrd="0" destOrd="0" parTransId="{82B3363A-B00E-4B81-A173-5C0BBC03633F}" sibTransId="{44F3E4F5-03F7-492D-8C95-782B4C1E8FCC}"/>
    <dgm:cxn modelId="{9A06413D-2947-4888-8F97-48E74576A12D}" type="presOf" srcId="{3401D6D1-19E0-4C70-896E-7C13995A7728}" destId="{57F1F9D3-C359-464E-9A80-334825922F17}" srcOrd="0" destOrd="0" presId="urn:microsoft.com/office/officeart/2005/8/layout/hierarchy1"/>
    <dgm:cxn modelId="{4EDF7BCB-90E0-4F5E-B1D4-FB207678CFD0}" type="presOf" srcId="{C2101FC9-394B-4F38-893C-524C7C585A54}" destId="{8D95A8FE-A128-4718-AF7B-11B58E116796}" srcOrd="0" destOrd="0" presId="urn:microsoft.com/office/officeart/2005/8/layout/hierarchy1"/>
    <dgm:cxn modelId="{2509D77F-AF74-4296-9679-F2C67E737273}" type="presOf" srcId="{81D428F3-4454-478C-BD1D-CB7071FDD0E6}" destId="{5D8C47A8-B774-4D07-8F22-216495BFDA14}" srcOrd="0" destOrd="0" presId="urn:microsoft.com/office/officeart/2005/8/layout/hierarchy1"/>
    <dgm:cxn modelId="{2FB8610C-ACBE-4789-A4D0-5A30A70C5708}" type="presOf" srcId="{F46B5D3C-1706-4064-BA36-6A8C01AFF39F}" destId="{342A47E1-FF7E-4BBD-8C72-D3F9DE861EDB}" srcOrd="0" destOrd="0" presId="urn:microsoft.com/office/officeart/2005/8/layout/hierarchy1"/>
    <dgm:cxn modelId="{3ACA3674-A8FD-42AB-B75A-FA66388AB6B1}" srcId="{2A6CF82B-5E7B-4BB0-B312-1B1E531F704D}" destId="{5045ED25-9913-4014-B0EF-EF832FB95FBF}" srcOrd="2" destOrd="0" parTransId="{190FE3B9-D158-4A40-BA02-BF1D4EAD6052}" sibTransId="{6991B1D9-DB6C-4702-9626-D28AB9611626}"/>
    <dgm:cxn modelId="{AA108073-8ACB-451E-9509-506788C48484}" srcId="{B2478592-9689-4541-ACF6-F9BD0D885A34}" destId="{27413950-7FDA-463D-9E5C-3B70ABFCCB1F}" srcOrd="0" destOrd="0" parTransId="{8CFB47BC-312B-4FDC-95D0-25ADF8CCD2FF}" sibTransId="{EAB20614-F705-4C0E-92AC-8E250DE8427E}"/>
    <dgm:cxn modelId="{9D77A5E7-18BE-4379-815E-31A3A7920D1F}" type="presOf" srcId="{07538DC8-5A39-40F1-BB4D-8DDCFD76DB8D}" destId="{0BCD6389-D53B-4631-8624-92AC1717654A}" srcOrd="0" destOrd="0" presId="urn:microsoft.com/office/officeart/2005/8/layout/hierarchy1"/>
    <dgm:cxn modelId="{2F4116FF-D2D5-4042-898B-F8484679E77A}" srcId="{2EC4287A-64F9-404F-8275-02CF13D984F1}" destId="{07538DC8-5A39-40F1-BB4D-8DDCFD76DB8D}" srcOrd="1" destOrd="0" parTransId="{32E3A626-268C-4DE8-AFAF-0A8AF2E6AC77}" sibTransId="{7F9F89D6-8B21-4E07-9E32-B4B5AEAB3AB3}"/>
    <dgm:cxn modelId="{DA701CE0-5281-4A0E-BFCB-569F4212E47E}" srcId="{2EC4287A-64F9-404F-8275-02CF13D984F1}" destId="{2A6CF82B-5E7B-4BB0-B312-1B1E531F704D}" srcOrd="0" destOrd="0" parTransId="{3401D6D1-19E0-4C70-896E-7C13995A7728}" sibTransId="{40CC0125-8B03-495A-943B-4781E2BA2E84}"/>
    <dgm:cxn modelId="{3CBCCE9C-CE56-48B8-8925-C7C029FCF596}" type="presOf" srcId="{540F8747-CCF5-43C7-B0BC-D63ED9750774}" destId="{AAC0792F-181F-42E6-8F67-2FE8E222CE75}" srcOrd="0" destOrd="0" presId="urn:microsoft.com/office/officeart/2005/8/layout/hierarchy1"/>
    <dgm:cxn modelId="{164A2D5B-E98E-44C8-9F4A-1A0EAC7F5B36}" type="presOf" srcId="{5045ED25-9913-4014-B0EF-EF832FB95FBF}" destId="{16A9C174-BE8C-4188-AD3C-6289A6F68305}" srcOrd="0" destOrd="0" presId="urn:microsoft.com/office/officeart/2005/8/layout/hierarchy1"/>
    <dgm:cxn modelId="{F17DACAE-1DDF-43B8-9115-B37FF82BB6D1}" type="presOf" srcId="{D0295EF2-3781-4427-8509-FBCDC63B5AA0}" destId="{CD187F89-D8EF-4774-8A60-B8949077557F}" srcOrd="0" destOrd="0" presId="urn:microsoft.com/office/officeart/2005/8/layout/hierarchy1"/>
    <dgm:cxn modelId="{8D99551D-BC0F-419D-8BDB-76918A864AB4}" type="presOf" srcId="{27ACFC7E-4FB9-4AD1-A4EA-D29B5058661A}" destId="{D7D87DD7-4A3E-4098-AA74-2AA1F3F61CEF}" srcOrd="0" destOrd="0" presId="urn:microsoft.com/office/officeart/2005/8/layout/hierarchy1"/>
    <dgm:cxn modelId="{B339F7D5-B153-4E7F-90E4-2D15750DEC46}" srcId="{260598CD-6EEC-4063-9FBD-918C02D6D7FF}" destId="{EB0B6630-3944-4789-A909-19D6E80B00DD}" srcOrd="0" destOrd="0" parTransId="{CECC1200-9297-4E9C-9D7D-2C6011700A9F}" sibTransId="{03793940-7413-4EEA-83DF-88BF79065DBF}"/>
    <dgm:cxn modelId="{86E755C8-97A2-4C35-B591-16F45D3D6292}" type="presOf" srcId="{2D522ACF-34D5-4249-9A47-320C382C253B}" destId="{27F50360-8984-490A-BAA4-CBED265920BD}" srcOrd="0" destOrd="0" presId="urn:microsoft.com/office/officeart/2005/8/layout/hierarchy1"/>
    <dgm:cxn modelId="{CF5BD6C2-6542-46EB-9CE6-C8396973314A}" type="presOf" srcId="{CFB95085-F892-4080-A193-E8BC08C3C957}" destId="{F0714580-99E5-4216-8073-3B707D6AC8E0}" srcOrd="0" destOrd="0" presId="urn:microsoft.com/office/officeart/2005/8/layout/hierarchy1"/>
    <dgm:cxn modelId="{CF54A12C-CB7E-4DBD-BC75-4833FB07097C}" type="presOf" srcId="{BD84FF3D-EEB0-421C-A726-65EB3FDD97DA}" destId="{41BA4089-83F8-44AD-983A-D9F649B86A1F}" srcOrd="0" destOrd="0" presId="urn:microsoft.com/office/officeart/2005/8/layout/hierarchy1"/>
    <dgm:cxn modelId="{C07252A7-8F60-47DF-BB85-EBB995C3B728}" type="presOf" srcId="{8B50D75D-784A-462E-B32F-CA2A526F1A88}" destId="{A2717EEB-7A1C-4C9B-9EB2-C108B94A5921}" srcOrd="0" destOrd="0" presId="urn:microsoft.com/office/officeart/2005/8/layout/hierarchy1"/>
    <dgm:cxn modelId="{BE564DF8-5A5F-4AC7-8ECB-C9AEC248488F}" srcId="{5045ED25-9913-4014-B0EF-EF832FB95FBF}" destId="{CFB95085-F892-4080-A193-E8BC08C3C957}" srcOrd="0" destOrd="0" parTransId="{6F30C16F-E50C-4EED-BC63-606BFB7973BE}" sibTransId="{65F19C28-125F-467A-91A0-BCD7C05E4B10}"/>
    <dgm:cxn modelId="{BC458AFD-8C5B-46A1-B5C2-6AEAB9A2E15B}" srcId="{E91A974D-B978-4C76-80F7-D1793F3B52A8}" destId="{BD84FF3D-EEB0-421C-A726-65EB3FDD97DA}" srcOrd="2" destOrd="0" parTransId="{F9AEA66E-ADD2-4719-9444-D7D538CA0F8A}" sibTransId="{248DA7C1-BE9C-4509-90DD-E20ED2ECE0B5}"/>
    <dgm:cxn modelId="{AED2194F-8C74-43C2-936A-873E5E044FFB}" type="presOf" srcId="{452C4A62-921E-4CF2-BFDD-6EF1CCCF92C4}" destId="{A2A14217-B1E7-422E-B850-C97F8AB09FDE}" srcOrd="0" destOrd="0" presId="urn:microsoft.com/office/officeart/2005/8/layout/hierarchy1"/>
    <dgm:cxn modelId="{60158A86-6308-4787-8224-80C1E70732FB}" type="presOf" srcId="{77012655-66C0-4431-BE8E-2768ECD7D436}" destId="{71F3D889-E708-4BC2-94DE-20067357E900}" srcOrd="0" destOrd="0" presId="urn:microsoft.com/office/officeart/2005/8/layout/hierarchy1"/>
    <dgm:cxn modelId="{730E3406-6BAD-4D8B-9225-A72E3B8F0692}" type="presParOf" srcId="{5D8C47A8-B774-4D07-8F22-216495BFDA14}" destId="{D5D5C836-FD8D-440A-B0B2-67941417B712}" srcOrd="0" destOrd="0" presId="urn:microsoft.com/office/officeart/2005/8/layout/hierarchy1"/>
    <dgm:cxn modelId="{504365D7-6267-4AB8-ACFD-A46007A5130E}" type="presParOf" srcId="{D5D5C836-FD8D-440A-B0B2-67941417B712}" destId="{0C27D055-0B9F-474A-83EE-177C8C47C369}" srcOrd="0" destOrd="0" presId="urn:microsoft.com/office/officeart/2005/8/layout/hierarchy1"/>
    <dgm:cxn modelId="{5061C4B2-6D9A-42AF-96B2-7D2C39936654}" type="presParOf" srcId="{0C27D055-0B9F-474A-83EE-177C8C47C369}" destId="{4BC58461-AD11-4D85-A5F5-6FC8F3E79E47}" srcOrd="0" destOrd="0" presId="urn:microsoft.com/office/officeart/2005/8/layout/hierarchy1"/>
    <dgm:cxn modelId="{D94A5999-5362-4C74-B65A-283D23713A12}" type="presParOf" srcId="{0C27D055-0B9F-474A-83EE-177C8C47C369}" destId="{55AAEEE6-013F-49AE-B1CF-0ECA1CC118B9}" srcOrd="1" destOrd="0" presId="urn:microsoft.com/office/officeart/2005/8/layout/hierarchy1"/>
    <dgm:cxn modelId="{01375948-CCD0-4824-915F-B185A8B398B4}" type="presParOf" srcId="{D5D5C836-FD8D-440A-B0B2-67941417B712}" destId="{4FB00086-6124-43B2-8A37-5F8971E9D93E}" srcOrd="1" destOrd="0" presId="urn:microsoft.com/office/officeart/2005/8/layout/hierarchy1"/>
    <dgm:cxn modelId="{4328F85C-5255-45F3-83B1-6A6F08AAFC15}" type="presParOf" srcId="{4FB00086-6124-43B2-8A37-5F8971E9D93E}" destId="{4D3E6F20-C16E-4F0D-AB39-CDEF7D0A4081}" srcOrd="0" destOrd="0" presId="urn:microsoft.com/office/officeart/2005/8/layout/hierarchy1"/>
    <dgm:cxn modelId="{60434CED-B345-46EF-A5EA-8197E7528644}" type="presParOf" srcId="{4FB00086-6124-43B2-8A37-5F8971E9D93E}" destId="{499E593F-8281-46D8-99EF-A51B5C0EA5F0}" srcOrd="1" destOrd="0" presId="urn:microsoft.com/office/officeart/2005/8/layout/hierarchy1"/>
    <dgm:cxn modelId="{29C914E1-45E0-458F-B707-6ABD257FE0FD}" type="presParOf" srcId="{499E593F-8281-46D8-99EF-A51B5C0EA5F0}" destId="{BA9097BF-13F0-4A80-88BA-894E8B7606BC}" srcOrd="0" destOrd="0" presId="urn:microsoft.com/office/officeart/2005/8/layout/hierarchy1"/>
    <dgm:cxn modelId="{CD3749FD-9DFC-44D6-BCCE-C896D54D668C}" type="presParOf" srcId="{BA9097BF-13F0-4A80-88BA-894E8B7606BC}" destId="{D827A7B4-88DA-4762-9ADF-095ED984F398}" srcOrd="0" destOrd="0" presId="urn:microsoft.com/office/officeart/2005/8/layout/hierarchy1"/>
    <dgm:cxn modelId="{F23C7AE8-5418-416B-9E52-5AA2E65C83A1}" type="presParOf" srcId="{BA9097BF-13F0-4A80-88BA-894E8B7606BC}" destId="{24282D85-A616-4934-BA8B-9327CEF24DEF}" srcOrd="1" destOrd="0" presId="urn:microsoft.com/office/officeart/2005/8/layout/hierarchy1"/>
    <dgm:cxn modelId="{4160E1C8-9FC1-4C29-A822-9143FD6A6DB2}" type="presParOf" srcId="{499E593F-8281-46D8-99EF-A51B5C0EA5F0}" destId="{08F98C4D-76C5-4600-8401-C776C1FFFB6F}" srcOrd="1" destOrd="0" presId="urn:microsoft.com/office/officeart/2005/8/layout/hierarchy1"/>
    <dgm:cxn modelId="{834BDBD2-68D3-4221-A67A-014D33AEC663}" type="presParOf" srcId="{08F98C4D-76C5-4600-8401-C776C1FFFB6F}" destId="{57F1F9D3-C359-464E-9A80-334825922F17}" srcOrd="0" destOrd="0" presId="urn:microsoft.com/office/officeart/2005/8/layout/hierarchy1"/>
    <dgm:cxn modelId="{85556AEC-0335-44BB-89DB-B4BE2C28D0E9}" type="presParOf" srcId="{08F98C4D-76C5-4600-8401-C776C1FFFB6F}" destId="{34D1F6B4-C4C5-4114-AC94-3DC7A7ABDE8D}" srcOrd="1" destOrd="0" presId="urn:microsoft.com/office/officeart/2005/8/layout/hierarchy1"/>
    <dgm:cxn modelId="{54D5EEF3-C69E-477E-86FE-9CF1AA9E1A9C}" type="presParOf" srcId="{34D1F6B4-C4C5-4114-AC94-3DC7A7ABDE8D}" destId="{D4B87496-AA4F-4049-A98F-0302C3945DDB}" srcOrd="0" destOrd="0" presId="urn:microsoft.com/office/officeart/2005/8/layout/hierarchy1"/>
    <dgm:cxn modelId="{CB96AD62-BB16-4E71-8988-83A500FB9E50}" type="presParOf" srcId="{D4B87496-AA4F-4049-A98F-0302C3945DDB}" destId="{4F011A54-6616-4842-A164-99F58F52E593}" srcOrd="0" destOrd="0" presId="urn:microsoft.com/office/officeart/2005/8/layout/hierarchy1"/>
    <dgm:cxn modelId="{76EFAEEA-9612-4FAE-8642-E1394D8A59FE}" type="presParOf" srcId="{D4B87496-AA4F-4049-A98F-0302C3945DDB}" destId="{0F357889-1CA7-414A-8B2B-EC282D6BA7FC}" srcOrd="1" destOrd="0" presId="urn:microsoft.com/office/officeart/2005/8/layout/hierarchy1"/>
    <dgm:cxn modelId="{DE36C9A7-4D03-4037-BADC-7D84A75B2022}" type="presParOf" srcId="{34D1F6B4-C4C5-4114-AC94-3DC7A7ABDE8D}" destId="{AA831D54-D2D9-4F5B-901D-1246A5A80F07}" srcOrd="1" destOrd="0" presId="urn:microsoft.com/office/officeart/2005/8/layout/hierarchy1"/>
    <dgm:cxn modelId="{FFCC94C4-0ACA-4CED-83EB-C45D02E79218}" type="presParOf" srcId="{AA831D54-D2D9-4F5B-901D-1246A5A80F07}" destId="{A2717EEB-7A1C-4C9B-9EB2-C108B94A5921}" srcOrd="0" destOrd="0" presId="urn:microsoft.com/office/officeart/2005/8/layout/hierarchy1"/>
    <dgm:cxn modelId="{03CB419B-B054-46F0-A736-7865EA0237E2}" type="presParOf" srcId="{AA831D54-D2D9-4F5B-901D-1246A5A80F07}" destId="{A3DDE83C-B8FE-41DE-93F5-6033A1A60F19}" srcOrd="1" destOrd="0" presId="urn:microsoft.com/office/officeart/2005/8/layout/hierarchy1"/>
    <dgm:cxn modelId="{879568EB-6D73-49E8-ABDE-5F652D7F7D86}" type="presParOf" srcId="{A3DDE83C-B8FE-41DE-93F5-6033A1A60F19}" destId="{06BA06F5-35FE-4164-8D00-DE9D9547870F}" srcOrd="0" destOrd="0" presId="urn:microsoft.com/office/officeart/2005/8/layout/hierarchy1"/>
    <dgm:cxn modelId="{7CF85969-BCEE-4E69-9408-FF15E7DD9C53}" type="presParOf" srcId="{06BA06F5-35FE-4164-8D00-DE9D9547870F}" destId="{4095F700-DEBF-4A09-88E8-A0BBF075B362}" srcOrd="0" destOrd="0" presId="urn:microsoft.com/office/officeart/2005/8/layout/hierarchy1"/>
    <dgm:cxn modelId="{CFB7DA8B-AD02-4059-AB79-EE1612823E5D}" type="presParOf" srcId="{06BA06F5-35FE-4164-8D00-DE9D9547870F}" destId="{1C87210B-68D3-4811-91C1-075DE5FE2F34}" srcOrd="1" destOrd="0" presId="urn:microsoft.com/office/officeart/2005/8/layout/hierarchy1"/>
    <dgm:cxn modelId="{65AB70B8-5D61-4C21-A287-0BA84E2A4CE2}" type="presParOf" srcId="{A3DDE83C-B8FE-41DE-93F5-6033A1A60F19}" destId="{AF840F2F-5901-4D54-9AF2-783FEF914198}" srcOrd="1" destOrd="0" presId="urn:microsoft.com/office/officeart/2005/8/layout/hierarchy1"/>
    <dgm:cxn modelId="{8183C6DB-B842-4430-AFBC-9C3E166323D3}" type="presParOf" srcId="{AA831D54-D2D9-4F5B-901D-1246A5A80F07}" destId="{D7D87DD7-4A3E-4098-AA74-2AA1F3F61CEF}" srcOrd="2" destOrd="0" presId="urn:microsoft.com/office/officeart/2005/8/layout/hierarchy1"/>
    <dgm:cxn modelId="{B61986CB-AB64-4212-A153-94D17B54C78E}" type="presParOf" srcId="{AA831D54-D2D9-4F5B-901D-1246A5A80F07}" destId="{64C2BCA4-FABE-4E08-9309-2E9A355E67E1}" srcOrd="3" destOrd="0" presId="urn:microsoft.com/office/officeart/2005/8/layout/hierarchy1"/>
    <dgm:cxn modelId="{CEDC30FE-0B90-4C42-B7C2-705FAC69A56A}" type="presParOf" srcId="{64C2BCA4-FABE-4E08-9309-2E9A355E67E1}" destId="{E15C02A7-AFFE-4347-BD0D-1A0615AD234A}" srcOrd="0" destOrd="0" presId="urn:microsoft.com/office/officeart/2005/8/layout/hierarchy1"/>
    <dgm:cxn modelId="{0E0F0F28-A80F-47F3-BE6E-6CA732AA3CBA}" type="presParOf" srcId="{E15C02A7-AFFE-4347-BD0D-1A0615AD234A}" destId="{ACDC1AD2-BE6D-436C-AA5B-FD45D275BA89}" srcOrd="0" destOrd="0" presId="urn:microsoft.com/office/officeart/2005/8/layout/hierarchy1"/>
    <dgm:cxn modelId="{43CFB8C3-91B0-42ED-A0A4-4EFDBE086E1B}" type="presParOf" srcId="{E15C02A7-AFFE-4347-BD0D-1A0615AD234A}" destId="{5ED894AB-08A3-4144-80BD-83A1B77786CC}" srcOrd="1" destOrd="0" presId="urn:microsoft.com/office/officeart/2005/8/layout/hierarchy1"/>
    <dgm:cxn modelId="{DEE20C61-0B33-4A4F-ABC6-1CB57E9AA014}" type="presParOf" srcId="{64C2BCA4-FABE-4E08-9309-2E9A355E67E1}" destId="{3B336244-E5BD-424B-9000-B56E724E54EF}" srcOrd="1" destOrd="0" presId="urn:microsoft.com/office/officeart/2005/8/layout/hierarchy1"/>
    <dgm:cxn modelId="{5F134482-B1F9-4C16-97D7-34871D17C1B7}" type="presParOf" srcId="{AA831D54-D2D9-4F5B-901D-1246A5A80F07}" destId="{A0BC2D16-50CD-49EF-8FD9-13BCA48B1691}" srcOrd="4" destOrd="0" presId="urn:microsoft.com/office/officeart/2005/8/layout/hierarchy1"/>
    <dgm:cxn modelId="{4B4BDAE1-3C73-424F-AF48-FC3F6F9A22BF}" type="presParOf" srcId="{AA831D54-D2D9-4F5B-901D-1246A5A80F07}" destId="{BDBEC2AD-DB7B-48F3-BEC4-7C44B7C6133C}" srcOrd="5" destOrd="0" presId="urn:microsoft.com/office/officeart/2005/8/layout/hierarchy1"/>
    <dgm:cxn modelId="{6BB14F45-8540-4E5A-9468-0E657579B13F}" type="presParOf" srcId="{BDBEC2AD-DB7B-48F3-BEC4-7C44B7C6133C}" destId="{4A4A135E-3B90-4627-8E9F-57291E4BB0BC}" srcOrd="0" destOrd="0" presId="urn:microsoft.com/office/officeart/2005/8/layout/hierarchy1"/>
    <dgm:cxn modelId="{80678B57-1EC1-4B37-8CF7-C006515D8287}" type="presParOf" srcId="{4A4A135E-3B90-4627-8E9F-57291E4BB0BC}" destId="{CC7391F7-DB81-4DAC-895A-48AA8DF6164C}" srcOrd="0" destOrd="0" presId="urn:microsoft.com/office/officeart/2005/8/layout/hierarchy1"/>
    <dgm:cxn modelId="{272CFB81-9256-4B47-BEA8-054623E01DA1}" type="presParOf" srcId="{4A4A135E-3B90-4627-8E9F-57291E4BB0BC}" destId="{16A9C174-BE8C-4188-AD3C-6289A6F68305}" srcOrd="1" destOrd="0" presId="urn:microsoft.com/office/officeart/2005/8/layout/hierarchy1"/>
    <dgm:cxn modelId="{2F9CBA26-5AA7-4182-8ADA-4527EB32E480}" type="presParOf" srcId="{BDBEC2AD-DB7B-48F3-BEC4-7C44B7C6133C}" destId="{514947BB-C9FE-40E3-9507-4E637AD8CCC0}" srcOrd="1" destOrd="0" presId="urn:microsoft.com/office/officeart/2005/8/layout/hierarchy1"/>
    <dgm:cxn modelId="{1573B0AF-D6B8-46AC-AC7C-58068D51D934}" type="presParOf" srcId="{514947BB-C9FE-40E3-9507-4E637AD8CCC0}" destId="{6BB57306-867E-430B-8921-BFC08FCB59BA}" srcOrd="0" destOrd="0" presId="urn:microsoft.com/office/officeart/2005/8/layout/hierarchy1"/>
    <dgm:cxn modelId="{0AE75276-3910-4576-803C-A65C1D6B377F}" type="presParOf" srcId="{514947BB-C9FE-40E3-9507-4E637AD8CCC0}" destId="{BDDB1F63-98BF-4E6A-9785-6A307CD1A3FC}" srcOrd="1" destOrd="0" presId="urn:microsoft.com/office/officeart/2005/8/layout/hierarchy1"/>
    <dgm:cxn modelId="{9645F448-B67A-43CC-B235-FC2A70A26D86}" type="presParOf" srcId="{BDDB1F63-98BF-4E6A-9785-6A307CD1A3FC}" destId="{847C969A-37B4-4E19-AA26-0F34170391E8}" srcOrd="0" destOrd="0" presId="urn:microsoft.com/office/officeart/2005/8/layout/hierarchy1"/>
    <dgm:cxn modelId="{F99FBF6E-13B6-488E-9BEB-9023DF1B2F52}" type="presParOf" srcId="{847C969A-37B4-4E19-AA26-0F34170391E8}" destId="{8BCF8BA8-3D44-496A-B79F-96EEF2368B33}" srcOrd="0" destOrd="0" presId="urn:microsoft.com/office/officeart/2005/8/layout/hierarchy1"/>
    <dgm:cxn modelId="{FEFB2969-7E65-4DD2-95F7-171309D450CE}" type="presParOf" srcId="{847C969A-37B4-4E19-AA26-0F34170391E8}" destId="{F0714580-99E5-4216-8073-3B707D6AC8E0}" srcOrd="1" destOrd="0" presId="urn:microsoft.com/office/officeart/2005/8/layout/hierarchy1"/>
    <dgm:cxn modelId="{91D8F537-C3E1-4455-A1B8-9A697E11B065}" type="presParOf" srcId="{BDDB1F63-98BF-4E6A-9785-6A307CD1A3FC}" destId="{19FA9F09-3BF2-4925-B5F2-0CAD2B27EA58}" srcOrd="1" destOrd="0" presId="urn:microsoft.com/office/officeart/2005/8/layout/hierarchy1"/>
    <dgm:cxn modelId="{E5492C15-725B-494B-93C1-E353A30038A0}" type="presParOf" srcId="{08F98C4D-76C5-4600-8401-C776C1FFFB6F}" destId="{1406E73D-FF11-4952-ADB4-6E2A7FB550A0}" srcOrd="2" destOrd="0" presId="urn:microsoft.com/office/officeart/2005/8/layout/hierarchy1"/>
    <dgm:cxn modelId="{28730FFD-C0CE-4FED-B5D1-27A29F8C3AA3}" type="presParOf" srcId="{08F98C4D-76C5-4600-8401-C776C1FFFB6F}" destId="{C6BD5FBA-3C9F-4685-9940-D532007B559F}" srcOrd="3" destOrd="0" presId="urn:microsoft.com/office/officeart/2005/8/layout/hierarchy1"/>
    <dgm:cxn modelId="{4FF39D7E-E6AC-4625-B339-96C9E7609C7E}" type="presParOf" srcId="{C6BD5FBA-3C9F-4685-9940-D532007B559F}" destId="{30C3036C-FA14-4C2B-BA72-C898B33F47BF}" srcOrd="0" destOrd="0" presId="urn:microsoft.com/office/officeart/2005/8/layout/hierarchy1"/>
    <dgm:cxn modelId="{C49B4F3A-BA78-42E5-96C8-C44544D48960}" type="presParOf" srcId="{30C3036C-FA14-4C2B-BA72-C898B33F47BF}" destId="{45D2DD6C-2871-4FD2-9CFA-CA8CBC5EC3A5}" srcOrd="0" destOrd="0" presId="urn:microsoft.com/office/officeart/2005/8/layout/hierarchy1"/>
    <dgm:cxn modelId="{F1B39EBA-D5A1-4E08-8A51-5E5287D82117}" type="presParOf" srcId="{30C3036C-FA14-4C2B-BA72-C898B33F47BF}" destId="{0BCD6389-D53B-4631-8624-92AC1717654A}" srcOrd="1" destOrd="0" presId="urn:microsoft.com/office/officeart/2005/8/layout/hierarchy1"/>
    <dgm:cxn modelId="{EE00AB7C-9F88-4C3E-9F27-F9DF12529DB6}" type="presParOf" srcId="{C6BD5FBA-3C9F-4685-9940-D532007B559F}" destId="{F9FEF11B-8B32-497C-A7F4-1A38B5748755}" srcOrd="1" destOrd="0" presId="urn:microsoft.com/office/officeart/2005/8/layout/hierarchy1"/>
    <dgm:cxn modelId="{2857E4C3-BB73-4F00-98F1-BDCEF7B03EFB}" type="presParOf" srcId="{F9FEF11B-8B32-497C-A7F4-1A38B5748755}" destId="{200CED74-797B-4F42-9963-A9219081489D}" srcOrd="0" destOrd="0" presId="urn:microsoft.com/office/officeart/2005/8/layout/hierarchy1"/>
    <dgm:cxn modelId="{05E9A833-A20A-4057-85E4-051873FDFECC}" type="presParOf" srcId="{F9FEF11B-8B32-497C-A7F4-1A38B5748755}" destId="{C51E5384-3CA3-4488-BF6B-DC01BA9CA7F5}" srcOrd="1" destOrd="0" presId="urn:microsoft.com/office/officeart/2005/8/layout/hierarchy1"/>
    <dgm:cxn modelId="{EC9EC90C-D11A-47E6-9D48-9D8F2649089A}" type="presParOf" srcId="{C51E5384-3CA3-4488-BF6B-DC01BA9CA7F5}" destId="{5187137C-3B62-4381-8158-EAD81CF89421}" srcOrd="0" destOrd="0" presId="urn:microsoft.com/office/officeart/2005/8/layout/hierarchy1"/>
    <dgm:cxn modelId="{64D7F548-1CDD-48A8-AF7C-E7621EC9A394}" type="presParOf" srcId="{5187137C-3B62-4381-8158-EAD81CF89421}" destId="{02EB93F7-2606-4FA8-9FDE-2278661B926F}" srcOrd="0" destOrd="0" presId="urn:microsoft.com/office/officeart/2005/8/layout/hierarchy1"/>
    <dgm:cxn modelId="{C9E507CE-A326-46FA-8E84-1C3CC71D7F94}" type="presParOf" srcId="{5187137C-3B62-4381-8158-EAD81CF89421}" destId="{D55D1165-143D-4C18-AB34-9C63D4665076}" srcOrd="1" destOrd="0" presId="urn:microsoft.com/office/officeart/2005/8/layout/hierarchy1"/>
    <dgm:cxn modelId="{40C48002-8C6D-413A-BEEE-7C4003E20897}" type="presParOf" srcId="{C51E5384-3CA3-4488-BF6B-DC01BA9CA7F5}" destId="{0C022AE3-2A50-4501-9C7D-7F8D4337715E}" srcOrd="1" destOrd="0" presId="urn:microsoft.com/office/officeart/2005/8/layout/hierarchy1"/>
    <dgm:cxn modelId="{47AE2FF6-4979-435B-A9A0-D8BC778821C6}" type="presParOf" srcId="{0C022AE3-2A50-4501-9C7D-7F8D4337715E}" destId="{7284DD9F-5C89-4CC7-9A76-1CA415FFC76B}" srcOrd="0" destOrd="0" presId="urn:microsoft.com/office/officeart/2005/8/layout/hierarchy1"/>
    <dgm:cxn modelId="{2DFA254E-6C39-4788-9464-D48811769ABC}" type="presParOf" srcId="{0C022AE3-2A50-4501-9C7D-7F8D4337715E}" destId="{A3E0EE43-57E4-4D4B-A7DE-7699BD73D6C6}" srcOrd="1" destOrd="0" presId="urn:microsoft.com/office/officeart/2005/8/layout/hierarchy1"/>
    <dgm:cxn modelId="{BF8BED4D-D60D-48BC-B0B1-AFEB7ADC6B70}" type="presParOf" srcId="{A3E0EE43-57E4-4D4B-A7DE-7699BD73D6C6}" destId="{9909D8D3-F16D-4096-9AA1-1CB4A72B5DD3}" srcOrd="0" destOrd="0" presId="urn:microsoft.com/office/officeart/2005/8/layout/hierarchy1"/>
    <dgm:cxn modelId="{9D8960F0-3B18-49C5-80C0-B2FB7DB94616}" type="presParOf" srcId="{9909D8D3-F16D-4096-9AA1-1CB4A72B5DD3}" destId="{12A5D5D2-A13B-4AB1-9958-E54E6323DCC9}" srcOrd="0" destOrd="0" presId="urn:microsoft.com/office/officeart/2005/8/layout/hierarchy1"/>
    <dgm:cxn modelId="{C9F915B7-CD2E-40B9-93C9-26A74F85EDF4}" type="presParOf" srcId="{9909D8D3-F16D-4096-9AA1-1CB4A72B5DD3}" destId="{5DCCDC69-9BDD-4192-A087-30A7D5B285FA}" srcOrd="1" destOrd="0" presId="urn:microsoft.com/office/officeart/2005/8/layout/hierarchy1"/>
    <dgm:cxn modelId="{D7CF1606-E79E-482E-9A6B-8D6F456B2620}" type="presParOf" srcId="{A3E0EE43-57E4-4D4B-A7DE-7699BD73D6C6}" destId="{F6595DA4-BC43-44B3-8746-2A6539C58C38}" srcOrd="1" destOrd="0" presId="urn:microsoft.com/office/officeart/2005/8/layout/hierarchy1"/>
    <dgm:cxn modelId="{83B8FD2E-9005-402C-A3BF-D2C70DE30BC0}" type="presParOf" srcId="{0C022AE3-2A50-4501-9C7D-7F8D4337715E}" destId="{342A47E1-FF7E-4BBD-8C72-D3F9DE861EDB}" srcOrd="2" destOrd="0" presId="urn:microsoft.com/office/officeart/2005/8/layout/hierarchy1"/>
    <dgm:cxn modelId="{08354930-640A-441A-9951-DC2B317415BA}" type="presParOf" srcId="{0C022AE3-2A50-4501-9C7D-7F8D4337715E}" destId="{558BD91C-84A2-4B5D-ACE2-0A5AA61DE0F9}" srcOrd="3" destOrd="0" presId="urn:microsoft.com/office/officeart/2005/8/layout/hierarchy1"/>
    <dgm:cxn modelId="{EBBDBA03-8921-4DDB-8C3B-7C167E692642}" type="presParOf" srcId="{558BD91C-84A2-4B5D-ACE2-0A5AA61DE0F9}" destId="{093175E0-FE10-4784-9B69-8A016E398018}" srcOrd="0" destOrd="0" presId="urn:microsoft.com/office/officeart/2005/8/layout/hierarchy1"/>
    <dgm:cxn modelId="{1F5A2351-F17F-40CE-8E94-2D4E5326FCE7}" type="presParOf" srcId="{093175E0-FE10-4784-9B69-8A016E398018}" destId="{05D8A995-8B6A-4BB0-B241-31F8C3383DC2}" srcOrd="0" destOrd="0" presId="urn:microsoft.com/office/officeart/2005/8/layout/hierarchy1"/>
    <dgm:cxn modelId="{151AB8E5-80A5-474E-A583-27A0EB251282}" type="presParOf" srcId="{093175E0-FE10-4784-9B69-8A016E398018}" destId="{71F3D889-E708-4BC2-94DE-20067357E900}" srcOrd="1" destOrd="0" presId="urn:microsoft.com/office/officeart/2005/8/layout/hierarchy1"/>
    <dgm:cxn modelId="{47415E0E-3BCA-4712-80D9-D9C4CF4768A9}" type="presParOf" srcId="{558BD91C-84A2-4B5D-ACE2-0A5AA61DE0F9}" destId="{9EA36E7F-450B-45A3-A1EA-5849211F37A6}" srcOrd="1" destOrd="0" presId="urn:microsoft.com/office/officeart/2005/8/layout/hierarchy1"/>
    <dgm:cxn modelId="{BE8D6416-A97F-4A6A-83CD-92476A020CDC}" type="presParOf" srcId="{F9FEF11B-8B32-497C-A7F4-1A38B5748755}" destId="{0A875346-1756-4E3A-A222-5D6442060A7C}" srcOrd="2" destOrd="0" presId="urn:microsoft.com/office/officeart/2005/8/layout/hierarchy1"/>
    <dgm:cxn modelId="{15D75D9A-5A6D-482F-B822-FE391D3EDF42}" type="presParOf" srcId="{F9FEF11B-8B32-497C-A7F4-1A38B5748755}" destId="{E67FE7AA-20FC-4FB4-A4B6-C1D57AC4DEBD}" srcOrd="3" destOrd="0" presId="urn:microsoft.com/office/officeart/2005/8/layout/hierarchy1"/>
    <dgm:cxn modelId="{AC3F1E95-188E-49DB-9C66-8B2384753F96}" type="presParOf" srcId="{E67FE7AA-20FC-4FB4-A4B6-C1D57AC4DEBD}" destId="{4681E7E4-2DE0-4FBD-B9FD-747A14A1A25B}" srcOrd="0" destOrd="0" presId="urn:microsoft.com/office/officeart/2005/8/layout/hierarchy1"/>
    <dgm:cxn modelId="{E695AF92-95A2-4DDA-935D-F6DE1480740F}" type="presParOf" srcId="{4681E7E4-2DE0-4FBD-B9FD-747A14A1A25B}" destId="{16FAD26E-F7FC-497E-A739-CBE66B3821E1}" srcOrd="0" destOrd="0" presId="urn:microsoft.com/office/officeart/2005/8/layout/hierarchy1"/>
    <dgm:cxn modelId="{B3943888-3B86-456E-9A54-63AA22E0628C}" type="presParOf" srcId="{4681E7E4-2DE0-4FBD-B9FD-747A14A1A25B}" destId="{068DCCB1-59EF-4B18-8FEE-2F93BEB1AC89}" srcOrd="1" destOrd="0" presId="urn:microsoft.com/office/officeart/2005/8/layout/hierarchy1"/>
    <dgm:cxn modelId="{C3AF7E53-6B68-4098-9410-28A5873E1F42}" type="presParOf" srcId="{E67FE7AA-20FC-4FB4-A4B6-C1D57AC4DEBD}" destId="{EA60276F-5FF9-40F0-8963-6DF41C6C46A5}" srcOrd="1" destOrd="0" presId="urn:microsoft.com/office/officeart/2005/8/layout/hierarchy1"/>
    <dgm:cxn modelId="{BC3C7311-5AD7-43EC-AD3F-C4E4743539CF}" type="presParOf" srcId="{EA60276F-5FF9-40F0-8963-6DF41C6C46A5}" destId="{A3C94503-389C-4685-999B-412D4F94A2BA}" srcOrd="0" destOrd="0" presId="urn:microsoft.com/office/officeart/2005/8/layout/hierarchy1"/>
    <dgm:cxn modelId="{748A71C1-66EE-412F-84E3-0BB2D48DC4CC}" type="presParOf" srcId="{EA60276F-5FF9-40F0-8963-6DF41C6C46A5}" destId="{760338DB-5504-4914-9406-4EF6ADFF59CF}" srcOrd="1" destOrd="0" presId="urn:microsoft.com/office/officeart/2005/8/layout/hierarchy1"/>
    <dgm:cxn modelId="{F642CA30-0403-4CF7-9FA9-84AB24E2DB68}" type="presParOf" srcId="{760338DB-5504-4914-9406-4EF6ADFF59CF}" destId="{BD230AE0-C9E5-44AA-8C09-48EAFF5081A0}" srcOrd="0" destOrd="0" presId="urn:microsoft.com/office/officeart/2005/8/layout/hierarchy1"/>
    <dgm:cxn modelId="{DE6AADFA-D311-496C-9494-BC37BC8F2CEE}" type="presParOf" srcId="{BD230AE0-C9E5-44AA-8C09-48EAFF5081A0}" destId="{1D9637A1-56F4-497A-B047-C1E3C4BE7639}" srcOrd="0" destOrd="0" presId="urn:microsoft.com/office/officeart/2005/8/layout/hierarchy1"/>
    <dgm:cxn modelId="{76CE74E9-EC32-467B-B443-A2C729145F93}" type="presParOf" srcId="{BD230AE0-C9E5-44AA-8C09-48EAFF5081A0}" destId="{F6CC821C-D33F-4E5F-9D9C-30AE504985DD}" srcOrd="1" destOrd="0" presId="urn:microsoft.com/office/officeart/2005/8/layout/hierarchy1"/>
    <dgm:cxn modelId="{F6A1D139-6817-4208-8EAA-CC93EFEC7665}" type="presParOf" srcId="{760338DB-5504-4914-9406-4EF6ADFF59CF}" destId="{B31A631A-0A31-4237-B5F5-7453E708BDC6}" srcOrd="1" destOrd="0" presId="urn:microsoft.com/office/officeart/2005/8/layout/hierarchy1"/>
    <dgm:cxn modelId="{C4A805CF-17E2-4EAA-A361-1E14AF12B1BF}" type="presParOf" srcId="{EA60276F-5FF9-40F0-8963-6DF41C6C46A5}" destId="{424DE5C2-92FB-4A5E-AE11-DD703FA92A80}" srcOrd="2" destOrd="0" presId="urn:microsoft.com/office/officeart/2005/8/layout/hierarchy1"/>
    <dgm:cxn modelId="{81006C09-79F9-4B40-9CA5-3751D2A399B6}" type="presParOf" srcId="{EA60276F-5FF9-40F0-8963-6DF41C6C46A5}" destId="{6AC42C58-F26C-4225-A544-86F40C14F789}" srcOrd="3" destOrd="0" presId="urn:microsoft.com/office/officeart/2005/8/layout/hierarchy1"/>
    <dgm:cxn modelId="{5418D5B7-3A83-4555-9330-601DE5520110}" type="presParOf" srcId="{6AC42C58-F26C-4225-A544-86F40C14F789}" destId="{E345006D-2F80-4E7C-A1F1-13CAA605D07C}" srcOrd="0" destOrd="0" presId="urn:microsoft.com/office/officeart/2005/8/layout/hierarchy1"/>
    <dgm:cxn modelId="{992D147F-1550-407C-A95A-AC0DE2439DE0}" type="presParOf" srcId="{E345006D-2F80-4E7C-A1F1-13CAA605D07C}" destId="{F4872ABA-1AF8-4710-991E-8D360E8491DA}" srcOrd="0" destOrd="0" presId="urn:microsoft.com/office/officeart/2005/8/layout/hierarchy1"/>
    <dgm:cxn modelId="{D723B9CF-03B1-4DB8-A671-976C23D0FC36}" type="presParOf" srcId="{E345006D-2F80-4E7C-A1F1-13CAA605D07C}" destId="{27F50360-8984-490A-BAA4-CBED265920BD}" srcOrd="1" destOrd="0" presId="urn:microsoft.com/office/officeart/2005/8/layout/hierarchy1"/>
    <dgm:cxn modelId="{453FDD8A-F2EB-48C1-8F6C-B287DBF51DC1}" type="presParOf" srcId="{6AC42C58-F26C-4225-A544-86F40C14F789}" destId="{99F697D5-ED9D-4BE1-B8F2-4AFFE1D9BDFA}" srcOrd="1" destOrd="0" presId="urn:microsoft.com/office/officeart/2005/8/layout/hierarchy1"/>
    <dgm:cxn modelId="{58599E7C-B29D-47C7-9806-F2A4C75FD444}" type="presParOf" srcId="{EA60276F-5FF9-40F0-8963-6DF41C6C46A5}" destId="{24FE19F5-713A-43BE-9E24-7D399659C8CF}" srcOrd="4" destOrd="0" presId="urn:microsoft.com/office/officeart/2005/8/layout/hierarchy1"/>
    <dgm:cxn modelId="{08BF8DF9-147D-4B58-B8AC-7FE7D135D2E9}" type="presParOf" srcId="{EA60276F-5FF9-40F0-8963-6DF41C6C46A5}" destId="{637CBF9C-CBA4-4BCD-AA8E-0FEF9DDEC4D5}" srcOrd="5" destOrd="0" presId="urn:microsoft.com/office/officeart/2005/8/layout/hierarchy1"/>
    <dgm:cxn modelId="{213473AC-4D93-427F-AEA0-860BD568AFD0}" type="presParOf" srcId="{637CBF9C-CBA4-4BCD-AA8E-0FEF9DDEC4D5}" destId="{3516349C-B543-4EC3-8BE4-FB045496BD03}" srcOrd="0" destOrd="0" presId="urn:microsoft.com/office/officeart/2005/8/layout/hierarchy1"/>
    <dgm:cxn modelId="{D943A7D2-803B-49A9-B7B2-81E53DA54C31}" type="presParOf" srcId="{3516349C-B543-4EC3-8BE4-FB045496BD03}" destId="{B10A863D-3FFD-4F0F-805E-B3EB60989A7B}" srcOrd="0" destOrd="0" presId="urn:microsoft.com/office/officeart/2005/8/layout/hierarchy1"/>
    <dgm:cxn modelId="{5149085F-2AC5-49B4-86EC-765D5668E49C}" type="presParOf" srcId="{3516349C-B543-4EC3-8BE4-FB045496BD03}" destId="{41BA4089-83F8-44AD-983A-D9F649B86A1F}" srcOrd="1" destOrd="0" presId="urn:microsoft.com/office/officeart/2005/8/layout/hierarchy1"/>
    <dgm:cxn modelId="{278C2D10-B91D-4398-A9E7-B822D5E41AE4}" type="presParOf" srcId="{637CBF9C-CBA4-4BCD-AA8E-0FEF9DDEC4D5}" destId="{580226A5-F6C4-404C-B8A5-A9561CC07750}" srcOrd="1" destOrd="0" presId="urn:microsoft.com/office/officeart/2005/8/layout/hierarchy1"/>
    <dgm:cxn modelId="{3698C593-BE4C-4EAE-A8F7-336C010D4C88}" type="presParOf" srcId="{08F98C4D-76C5-4600-8401-C776C1FFFB6F}" destId="{2E931EC9-E90E-41AB-8369-0E5634FDA8B3}" srcOrd="4" destOrd="0" presId="urn:microsoft.com/office/officeart/2005/8/layout/hierarchy1"/>
    <dgm:cxn modelId="{456A7780-9B93-4671-B4A1-C93B2965DBA6}" type="presParOf" srcId="{08F98C4D-76C5-4600-8401-C776C1FFFB6F}" destId="{77059D0C-E44A-4E1D-9B35-D18C3B850911}" srcOrd="5" destOrd="0" presId="urn:microsoft.com/office/officeart/2005/8/layout/hierarchy1"/>
    <dgm:cxn modelId="{91B24968-7290-44BE-BB7B-F2443184EBC7}" type="presParOf" srcId="{77059D0C-E44A-4E1D-9B35-D18C3B850911}" destId="{62304B25-6121-48B7-B7D0-9AD68B08F076}" srcOrd="0" destOrd="0" presId="urn:microsoft.com/office/officeart/2005/8/layout/hierarchy1"/>
    <dgm:cxn modelId="{DD34D552-59A9-4806-B292-54461809CC43}" type="presParOf" srcId="{62304B25-6121-48B7-B7D0-9AD68B08F076}" destId="{093CFF3A-B15C-40CB-834D-D884D743048E}" srcOrd="0" destOrd="0" presId="urn:microsoft.com/office/officeart/2005/8/layout/hierarchy1"/>
    <dgm:cxn modelId="{05A23B98-E196-453D-8AED-7547AA9B646A}" type="presParOf" srcId="{62304B25-6121-48B7-B7D0-9AD68B08F076}" destId="{144DDD9F-1E31-4246-B8E1-6DC8CCB493BB}" srcOrd="1" destOrd="0" presId="urn:microsoft.com/office/officeart/2005/8/layout/hierarchy1"/>
    <dgm:cxn modelId="{E9E5512B-8651-4E9E-A3AD-5F1A755A36B6}" type="presParOf" srcId="{77059D0C-E44A-4E1D-9B35-D18C3B850911}" destId="{D55BAD14-AF31-4A60-BA3C-D620D1F8A27C}" srcOrd="1" destOrd="0" presId="urn:microsoft.com/office/officeart/2005/8/layout/hierarchy1"/>
    <dgm:cxn modelId="{758FD8AA-FED0-4217-A536-1FC6C36165DF}" type="presParOf" srcId="{D55BAD14-AF31-4A60-BA3C-D620D1F8A27C}" destId="{3359B497-6279-429E-9563-D3F05C38165F}" srcOrd="0" destOrd="0" presId="urn:microsoft.com/office/officeart/2005/8/layout/hierarchy1"/>
    <dgm:cxn modelId="{87CD8ED6-124A-4117-925A-FF14680989FD}" type="presParOf" srcId="{D55BAD14-AF31-4A60-BA3C-D620D1F8A27C}" destId="{83AAAC94-99FA-4BEF-93D3-E56C6DC6AFA5}" srcOrd="1" destOrd="0" presId="urn:microsoft.com/office/officeart/2005/8/layout/hierarchy1"/>
    <dgm:cxn modelId="{73AFB964-A086-410B-B264-9AE5283EB7C6}" type="presParOf" srcId="{83AAAC94-99FA-4BEF-93D3-E56C6DC6AFA5}" destId="{4AA1F3DB-800D-4D3A-AA64-89B260E1A711}" srcOrd="0" destOrd="0" presId="urn:microsoft.com/office/officeart/2005/8/layout/hierarchy1"/>
    <dgm:cxn modelId="{1BA7A90C-8F17-4BDA-A9A7-102DBCA1FA6A}" type="presParOf" srcId="{4AA1F3DB-800D-4D3A-AA64-89B260E1A711}" destId="{59EDADF6-0FB4-4847-8B55-BAB3C3E445FA}" srcOrd="0" destOrd="0" presId="urn:microsoft.com/office/officeart/2005/8/layout/hierarchy1"/>
    <dgm:cxn modelId="{A50A9BF5-A3D8-4119-863F-C8BC7C7326B7}" type="presParOf" srcId="{4AA1F3DB-800D-4D3A-AA64-89B260E1A711}" destId="{2A7079DE-DE30-4EB6-A2A0-C8076A0A2285}" srcOrd="1" destOrd="0" presId="urn:microsoft.com/office/officeart/2005/8/layout/hierarchy1"/>
    <dgm:cxn modelId="{02114AB4-DA81-4F9A-820E-CFAB170F0576}" type="presParOf" srcId="{83AAAC94-99FA-4BEF-93D3-E56C6DC6AFA5}" destId="{D083586B-E58C-451D-8D00-985751DF5FB7}" srcOrd="1" destOrd="0" presId="urn:microsoft.com/office/officeart/2005/8/layout/hierarchy1"/>
    <dgm:cxn modelId="{BEF098D2-C7ED-479B-926E-113B3DB7C5B8}" type="presParOf" srcId="{D083586B-E58C-451D-8D00-985751DF5FB7}" destId="{AAC0792F-181F-42E6-8F67-2FE8E222CE75}" srcOrd="0" destOrd="0" presId="urn:microsoft.com/office/officeart/2005/8/layout/hierarchy1"/>
    <dgm:cxn modelId="{7F81AC35-D3B5-45EC-8880-0412664535E8}" type="presParOf" srcId="{D083586B-E58C-451D-8D00-985751DF5FB7}" destId="{8FA14233-B5B6-4CCF-AF1B-86218E6B0983}" srcOrd="1" destOrd="0" presId="urn:microsoft.com/office/officeart/2005/8/layout/hierarchy1"/>
    <dgm:cxn modelId="{9E3D28EE-A8A4-47C4-989B-007E9818C34B}" type="presParOf" srcId="{8FA14233-B5B6-4CCF-AF1B-86218E6B0983}" destId="{91FDE4FD-69ED-44C2-A9FA-5B136648D1E6}" srcOrd="0" destOrd="0" presId="urn:microsoft.com/office/officeart/2005/8/layout/hierarchy1"/>
    <dgm:cxn modelId="{6B0A536C-669C-47FD-A59C-222442307C46}" type="presParOf" srcId="{91FDE4FD-69ED-44C2-A9FA-5B136648D1E6}" destId="{B45A83AB-F7FC-4FC2-82D2-7FEE90CC37C8}" srcOrd="0" destOrd="0" presId="urn:microsoft.com/office/officeart/2005/8/layout/hierarchy1"/>
    <dgm:cxn modelId="{9E8E48BC-7147-4F43-BDD1-6087BFE573EC}" type="presParOf" srcId="{91FDE4FD-69ED-44C2-A9FA-5B136648D1E6}" destId="{85F836CA-0DC8-4BF3-9AA7-7631E3EF9EDD}" srcOrd="1" destOrd="0" presId="urn:microsoft.com/office/officeart/2005/8/layout/hierarchy1"/>
    <dgm:cxn modelId="{A620AB7A-95E0-4AE6-B32E-50DA02461B1D}" type="presParOf" srcId="{8FA14233-B5B6-4CCF-AF1B-86218E6B0983}" destId="{80560EF9-7B90-4E6C-BF01-60E50B3565D9}" srcOrd="1" destOrd="0" presId="urn:microsoft.com/office/officeart/2005/8/layout/hierarchy1"/>
    <dgm:cxn modelId="{88CB8311-372D-4BA5-86D9-B25748416098}" type="presParOf" srcId="{D083586B-E58C-451D-8D00-985751DF5FB7}" destId="{F761A842-7433-421C-9BD3-6416569BC9BB}" srcOrd="2" destOrd="0" presId="urn:microsoft.com/office/officeart/2005/8/layout/hierarchy1"/>
    <dgm:cxn modelId="{7F0E9DF2-FC95-43B5-931C-D4E4D79F02E5}" type="presParOf" srcId="{D083586B-E58C-451D-8D00-985751DF5FB7}" destId="{AF43AD93-041D-41BC-99C2-E2F5B8F7FA08}" srcOrd="3" destOrd="0" presId="urn:microsoft.com/office/officeart/2005/8/layout/hierarchy1"/>
    <dgm:cxn modelId="{4DD3EE99-CD7D-4593-A56C-47E63308A712}" type="presParOf" srcId="{AF43AD93-041D-41BC-99C2-E2F5B8F7FA08}" destId="{44049892-83D0-482F-B464-25136E6B748E}" srcOrd="0" destOrd="0" presId="urn:microsoft.com/office/officeart/2005/8/layout/hierarchy1"/>
    <dgm:cxn modelId="{80CC2FC5-4BA0-492D-B9B8-848910841DD7}" type="presParOf" srcId="{44049892-83D0-482F-B464-25136E6B748E}" destId="{4EC2BF94-E24B-4812-9B94-50965D464869}" srcOrd="0" destOrd="0" presId="urn:microsoft.com/office/officeart/2005/8/layout/hierarchy1"/>
    <dgm:cxn modelId="{D4BB95D1-4F76-46DB-A0EC-C4BF74F8CECF}" type="presParOf" srcId="{44049892-83D0-482F-B464-25136E6B748E}" destId="{DCDFACD5-ABBC-48D9-AC0B-69D64F854191}" srcOrd="1" destOrd="0" presId="urn:microsoft.com/office/officeart/2005/8/layout/hierarchy1"/>
    <dgm:cxn modelId="{59406C7A-42F5-4E6B-930A-96BA878A7414}" type="presParOf" srcId="{AF43AD93-041D-41BC-99C2-E2F5B8F7FA08}" destId="{09F5BAB4-8A03-4755-8022-A6B7F759AD0C}" srcOrd="1" destOrd="0" presId="urn:microsoft.com/office/officeart/2005/8/layout/hierarchy1"/>
    <dgm:cxn modelId="{74940F37-0CF4-4313-89F1-56704FAADF9C}" type="presParOf" srcId="{D55BAD14-AF31-4A60-BA3C-D620D1F8A27C}" destId="{A2A14217-B1E7-422E-B850-C97F8AB09FDE}" srcOrd="2" destOrd="0" presId="urn:microsoft.com/office/officeart/2005/8/layout/hierarchy1"/>
    <dgm:cxn modelId="{205B8141-6946-4AC2-B280-F07EB1340682}" type="presParOf" srcId="{D55BAD14-AF31-4A60-BA3C-D620D1F8A27C}" destId="{74DE980C-7ABB-4EE3-B51A-43EE54B4B7D7}" srcOrd="3" destOrd="0" presId="urn:microsoft.com/office/officeart/2005/8/layout/hierarchy1"/>
    <dgm:cxn modelId="{81277C7E-3D54-4AA5-89D8-9D46C6525E4C}" type="presParOf" srcId="{74DE980C-7ABB-4EE3-B51A-43EE54B4B7D7}" destId="{51129167-D523-44D2-8005-8F18C181BF2A}" srcOrd="0" destOrd="0" presId="urn:microsoft.com/office/officeart/2005/8/layout/hierarchy1"/>
    <dgm:cxn modelId="{8AC2FBF7-F53E-486B-911A-65076E998EFF}" type="presParOf" srcId="{51129167-D523-44D2-8005-8F18C181BF2A}" destId="{841E9E94-AAE1-4AE0-8B16-086F8B2F8D3A}" srcOrd="0" destOrd="0" presId="urn:microsoft.com/office/officeart/2005/8/layout/hierarchy1"/>
    <dgm:cxn modelId="{D1E1C63D-4D15-4A68-A6A1-6B0115B7A7BE}" type="presParOf" srcId="{51129167-D523-44D2-8005-8F18C181BF2A}" destId="{8D95A8FE-A128-4718-AF7B-11B58E116796}" srcOrd="1" destOrd="0" presId="urn:microsoft.com/office/officeart/2005/8/layout/hierarchy1"/>
    <dgm:cxn modelId="{DDB007AD-136E-49CB-B254-DDB74A81A235}" type="presParOf" srcId="{74DE980C-7ABB-4EE3-B51A-43EE54B4B7D7}" destId="{4933733E-5CA5-43E3-9037-F73BA4D151B0}" srcOrd="1" destOrd="0" presId="urn:microsoft.com/office/officeart/2005/8/layout/hierarchy1"/>
    <dgm:cxn modelId="{C0B8328C-9C2E-4BB5-B8C4-0D4D23470137}" type="presParOf" srcId="{4933733E-5CA5-43E3-9037-F73BA4D151B0}" destId="{2F90EE42-BA29-4011-B244-C9A2C58AD619}" srcOrd="0" destOrd="0" presId="urn:microsoft.com/office/officeart/2005/8/layout/hierarchy1"/>
    <dgm:cxn modelId="{E3FD5125-D986-4776-AA01-ABF87D9EA63C}" type="presParOf" srcId="{4933733E-5CA5-43E3-9037-F73BA4D151B0}" destId="{A3745808-DCAF-4A22-A2DF-ECA61F968E8B}" srcOrd="1" destOrd="0" presId="urn:microsoft.com/office/officeart/2005/8/layout/hierarchy1"/>
    <dgm:cxn modelId="{F80F8EF4-DE04-4FDD-B681-EDF7D331A13E}" type="presParOf" srcId="{A3745808-DCAF-4A22-A2DF-ECA61F968E8B}" destId="{0F700CAD-8809-4996-9F9E-8FC8C1EC525E}" srcOrd="0" destOrd="0" presId="urn:microsoft.com/office/officeart/2005/8/layout/hierarchy1"/>
    <dgm:cxn modelId="{EBB09E01-845A-46F0-A132-FAD1A7E56664}" type="presParOf" srcId="{0F700CAD-8809-4996-9F9E-8FC8C1EC525E}" destId="{4118879E-E08B-4181-8D69-EE21CD7EFD11}" srcOrd="0" destOrd="0" presId="urn:microsoft.com/office/officeart/2005/8/layout/hierarchy1"/>
    <dgm:cxn modelId="{3F04B8FB-981B-4DFA-BA3F-7E90B8C4E784}" type="presParOf" srcId="{0F700CAD-8809-4996-9F9E-8FC8C1EC525E}" destId="{CD187F89-D8EF-4774-8A60-B8949077557F}" srcOrd="1" destOrd="0" presId="urn:microsoft.com/office/officeart/2005/8/layout/hierarchy1"/>
    <dgm:cxn modelId="{422BA7C3-6C22-454B-B867-112C8538733F}" type="presParOf" srcId="{A3745808-DCAF-4A22-A2DF-ECA61F968E8B}" destId="{A0B1D0A7-F30F-4B68-BA9D-E6F251AA23B3}" srcOrd="1" destOrd="0" presId="urn:microsoft.com/office/officeart/2005/8/layout/hierarchy1"/>
    <dgm:cxn modelId="{2FF90939-650E-4717-92D3-55885FE5BE46}" type="presParOf" srcId="{4933733E-5CA5-43E3-9037-F73BA4D151B0}" destId="{D8F3D088-6181-4196-BF95-34EF98DCC310}" srcOrd="2" destOrd="0" presId="urn:microsoft.com/office/officeart/2005/8/layout/hierarchy1"/>
    <dgm:cxn modelId="{7F5B5E3E-2003-4123-8CA7-C5497DB3CE98}" type="presParOf" srcId="{4933733E-5CA5-43E3-9037-F73BA4D151B0}" destId="{B1A5D913-2A7E-4558-B8D1-81E0FE845F60}" srcOrd="3" destOrd="0" presId="urn:microsoft.com/office/officeart/2005/8/layout/hierarchy1"/>
    <dgm:cxn modelId="{93A07CB1-54E0-4796-A78E-61E1D6FA455E}" type="presParOf" srcId="{B1A5D913-2A7E-4558-B8D1-81E0FE845F60}" destId="{D3A1E770-E84B-403C-B0E2-E9BA784ABC3C}" srcOrd="0" destOrd="0" presId="urn:microsoft.com/office/officeart/2005/8/layout/hierarchy1"/>
    <dgm:cxn modelId="{70F7EE6D-DC99-4305-A8ED-EE757B3DB9CE}" type="presParOf" srcId="{D3A1E770-E84B-403C-B0E2-E9BA784ABC3C}" destId="{C9FE9C9B-2511-4634-B6ED-E986874143DE}" srcOrd="0" destOrd="0" presId="urn:microsoft.com/office/officeart/2005/8/layout/hierarchy1"/>
    <dgm:cxn modelId="{F73DACA9-780C-4EA6-A974-C9D124EC476E}" type="presParOf" srcId="{D3A1E770-E84B-403C-B0E2-E9BA784ABC3C}" destId="{EF166682-9CD4-4025-859B-232D260B2482}" srcOrd="1" destOrd="0" presId="urn:microsoft.com/office/officeart/2005/8/layout/hierarchy1"/>
    <dgm:cxn modelId="{697552D1-4D60-45C0-9ED7-7E76CBCAAD14}" type="presParOf" srcId="{B1A5D913-2A7E-4558-B8D1-81E0FE845F60}" destId="{1889D80F-D026-4E25-8CE1-334CE6D3C0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3D088-6181-4196-BF95-34EF98DCC310}">
      <dsp:nvSpPr>
        <dsp:cNvPr id="0" name=""/>
        <dsp:cNvSpPr/>
      </dsp:nvSpPr>
      <dsp:spPr>
        <a:xfrm>
          <a:off x="8016671" y="4105108"/>
          <a:ext cx="403489" cy="31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88"/>
              </a:lnTo>
              <a:lnTo>
                <a:pt x="403489" y="286588"/>
              </a:lnTo>
              <a:lnTo>
                <a:pt x="403489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0EE42-BA29-4011-B244-C9A2C58AD619}">
      <dsp:nvSpPr>
        <dsp:cNvPr id="0" name=""/>
        <dsp:cNvSpPr/>
      </dsp:nvSpPr>
      <dsp:spPr>
        <a:xfrm>
          <a:off x="7703975" y="4105108"/>
          <a:ext cx="312695" cy="314730"/>
        </a:xfrm>
        <a:custGeom>
          <a:avLst/>
          <a:gdLst/>
          <a:ahLst/>
          <a:cxnLst/>
          <a:rect l="0" t="0" r="0" b="0"/>
          <a:pathLst>
            <a:path>
              <a:moveTo>
                <a:pt x="312695" y="0"/>
              </a:moveTo>
              <a:lnTo>
                <a:pt x="312695" y="286588"/>
              </a:lnTo>
              <a:lnTo>
                <a:pt x="0" y="286588"/>
              </a:lnTo>
              <a:lnTo>
                <a:pt x="0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14217-B1E7-422E-B850-C97F8AB09FDE}">
      <dsp:nvSpPr>
        <dsp:cNvPr id="0" name=""/>
        <dsp:cNvSpPr/>
      </dsp:nvSpPr>
      <dsp:spPr>
        <a:xfrm>
          <a:off x="7478593" y="3279486"/>
          <a:ext cx="538077" cy="22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"/>
              </a:lnTo>
              <a:lnTo>
                <a:pt x="538077" y="198159"/>
              </a:lnTo>
              <a:lnTo>
                <a:pt x="538077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1A842-7433-421C-9BD3-6416569BC9BB}">
      <dsp:nvSpPr>
        <dsp:cNvPr id="0" name=""/>
        <dsp:cNvSpPr/>
      </dsp:nvSpPr>
      <dsp:spPr>
        <a:xfrm>
          <a:off x="6584300" y="4105108"/>
          <a:ext cx="403489" cy="31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88"/>
              </a:lnTo>
              <a:lnTo>
                <a:pt x="403489" y="286588"/>
              </a:lnTo>
              <a:lnTo>
                <a:pt x="403489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0792F-181F-42E6-8F67-2FE8E222CE75}">
      <dsp:nvSpPr>
        <dsp:cNvPr id="0" name=""/>
        <dsp:cNvSpPr/>
      </dsp:nvSpPr>
      <dsp:spPr>
        <a:xfrm>
          <a:off x="6271605" y="4105108"/>
          <a:ext cx="312695" cy="314730"/>
        </a:xfrm>
        <a:custGeom>
          <a:avLst/>
          <a:gdLst/>
          <a:ahLst/>
          <a:cxnLst/>
          <a:rect l="0" t="0" r="0" b="0"/>
          <a:pathLst>
            <a:path>
              <a:moveTo>
                <a:pt x="312695" y="0"/>
              </a:moveTo>
              <a:lnTo>
                <a:pt x="312695" y="286588"/>
              </a:lnTo>
              <a:lnTo>
                <a:pt x="0" y="286588"/>
              </a:lnTo>
              <a:lnTo>
                <a:pt x="0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9B497-6279-429E-9563-D3F05C38165F}">
      <dsp:nvSpPr>
        <dsp:cNvPr id="0" name=""/>
        <dsp:cNvSpPr/>
      </dsp:nvSpPr>
      <dsp:spPr>
        <a:xfrm>
          <a:off x="6584300" y="3279486"/>
          <a:ext cx="894292" cy="226302"/>
        </a:xfrm>
        <a:custGeom>
          <a:avLst/>
          <a:gdLst/>
          <a:ahLst/>
          <a:cxnLst/>
          <a:rect l="0" t="0" r="0" b="0"/>
          <a:pathLst>
            <a:path>
              <a:moveTo>
                <a:pt x="894292" y="0"/>
              </a:moveTo>
              <a:lnTo>
                <a:pt x="894292" y="198159"/>
              </a:lnTo>
              <a:lnTo>
                <a:pt x="0" y="198159"/>
              </a:lnTo>
              <a:lnTo>
                <a:pt x="0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31EC9-E90E-41AB-8369-0E5634FDA8B3}">
      <dsp:nvSpPr>
        <dsp:cNvPr id="0" name=""/>
        <dsp:cNvSpPr/>
      </dsp:nvSpPr>
      <dsp:spPr>
        <a:xfrm>
          <a:off x="4190915" y="2177966"/>
          <a:ext cx="3287677" cy="502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56"/>
              </a:lnTo>
              <a:lnTo>
                <a:pt x="3287677" y="474056"/>
              </a:lnTo>
              <a:lnTo>
                <a:pt x="3287677" y="50219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E19F5-713A-43BE-9E24-7D399659C8CF}">
      <dsp:nvSpPr>
        <dsp:cNvPr id="0" name=""/>
        <dsp:cNvSpPr/>
      </dsp:nvSpPr>
      <dsp:spPr>
        <a:xfrm>
          <a:off x="4793838" y="4105108"/>
          <a:ext cx="761581" cy="31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88"/>
              </a:lnTo>
              <a:lnTo>
                <a:pt x="761581" y="286588"/>
              </a:lnTo>
              <a:lnTo>
                <a:pt x="761581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DE5C2-92FB-4A5E-AE11-DD703FA92A80}">
      <dsp:nvSpPr>
        <dsp:cNvPr id="0" name=""/>
        <dsp:cNvSpPr/>
      </dsp:nvSpPr>
      <dsp:spPr>
        <a:xfrm>
          <a:off x="4748118" y="4105108"/>
          <a:ext cx="91440" cy="314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588"/>
              </a:lnTo>
              <a:lnTo>
                <a:pt x="91116" y="286588"/>
              </a:lnTo>
              <a:lnTo>
                <a:pt x="91116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94503-389C-4685-999B-412D4F94A2BA}">
      <dsp:nvSpPr>
        <dsp:cNvPr id="0" name=""/>
        <dsp:cNvSpPr/>
      </dsp:nvSpPr>
      <dsp:spPr>
        <a:xfrm>
          <a:off x="4123049" y="4105108"/>
          <a:ext cx="670788" cy="314730"/>
        </a:xfrm>
        <a:custGeom>
          <a:avLst/>
          <a:gdLst/>
          <a:ahLst/>
          <a:cxnLst/>
          <a:rect l="0" t="0" r="0" b="0"/>
          <a:pathLst>
            <a:path>
              <a:moveTo>
                <a:pt x="670788" y="0"/>
              </a:moveTo>
              <a:lnTo>
                <a:pt x="670788" y="286588"/>
              </a:lnTo>
              <a:lnTo>
                <a:pt x="0" y="286588"/>
              </a:lnTo>
              <a:lnTo>
                <a:pt x="0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75346-1756-4E3A-A222-5D6442060A7C}">
      <dsp:nvSpPr>
        <dsp:cNvPr id="0" name=""/>
        <dsp:cNvSpPr/>
      </dsp:nvSpPr>
      <dsp:spPr>
        <a:xfrm>
          <a:off x="4076714" y="3279486"/>
          <a:ext cx="717123" cy="22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"/>
              </a:lnTo>
              <a:lnTo>
                <a:pt x="717123" y="198159"/>
              </a:lnTo>
              <a:lnTo>
                <a:pt x="717123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A47E1-FF7E-4BBD-8C72-D3F9DE861EDB}">
      <dsp:nvSpPr>
        <dsp:cNvPr id="0" name=""/>
        <dsp:cNvSpPr/>
      </dsp:nvSpPr>
      <dsp:spPr>
        <a:xfrm>
          <a:off x="3003375" y="4105108"/>
          <a:ext cx="403489" cy="31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88"/>
              </a:lnTo>
              <a:lnTo>
                <a:pt x="403489" y="286588"/>
              </a:lnTo>
              <a:lnTo>
                <a:pt x="403489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4DD9F-5C89-4CC7-9A76-1CA415FFC76B}">
      <dsp:nvSpPr>
        <dsp:cNvPr id="0" name=""/>
        <dsp:cNvSpPr/>
      </dsp:nvSpPr>
      <dsp:spPr>
        <a:xfrm>
          <a:off x="2704828" y="4105108"/>
          <a:ext cx="298547" cy="314730"/>
        </a:xfrm>
        <a:custGeom>
          <a:avLst/>
          <a:gdLst/>
          <a:ahLst/>
          <a:cxnLst/>
          <a:rect l="0" t="0" r="0" b="0"/>
          <a:pathLst>
            <a:path>
              <a:moveTo>
                <a:pt x="298547" y="0"/>
              </a:moveTo>
              <a:lnTo>
                <a:pt x="298547" y="286588"/>
              </a:lnTo>
              <a:lnTo>
                <a:pt x="0" y="286588"/>
              </a:lnTo>
              <a:lnTo>
                <a:pt x="0" y="3147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CED74-797B-4F42-9963-A9219081489D}">
      <dsp:nvSpPr>
        <dsp:cNvPr id="0" name=""/>
        <dsp:cNvSpPr/>
      </dsp:nvSpPr>
      <dsp:spPr>
        <a:xfrm>
          <a:off x="3003375" y="3279486"/>
          <a:ext cx="1073339" cy="226302"/>
        </a:xfrm>
        <a:custGeom>
          <a:avLst/>
          <a:gdLst/>
          <a:ahLst/>
          <a:cxnLst/>
          <a:rect l="0" t="0" r="0" b="0"/>
          <a:pathLst>
            <a:path>
              <a:moveTo>
                <a:pt x="1073339" y="0"/>
              </a:moveTo>
              <a:lnTo>
                <a:pt x="1073339" y="198159"/>
              </a:lnTo>
              <a:lnTo>
                <a:pt x="0" y="198159"/>
              </a:lnTo>
              <a:lnTo>
                <a:pt x="0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6E73D-FF11-4952-ADB4-6E2A7FB550A0}">
      <dsp:nvSpPr>
        <dsp:cNvPr id="0" name=""/>
        <dsp:cNvSpPr/>
      </dsp:nvSpPr>
      <dsp:spPr>
        <a:xfrm>
          <a:off x="4076714" y="2177966"/>
          <a:ext cx="114201" cy="502199"/>
        </a:xfrm>
        <a:custGeom>
          <a:avLst/>
          <a:gdLst/>
          <a:ahLst/>
          <a:cxnLst/>
          <a:rect l="0" t="0" r="0" b="0"/>
          <a:pathLst>
            <a:path>
              <a:moveTo>
                <a:pt x="114201" y="0"/>
              </a:moveTo>
              <a:lnTo>
                <a:pt x="114201" y="474056"/>
              </a:lnTo>
              <a:lnTo>
                <a:pt x="0" y="474056"/>
              </a:lnTo>
              <a:lnTo>
                <a:pt x="0" y="50219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57306-867E-430B-8921-BFC08FCB59BA}">
      <dsp:nvSpPr>
        <dsp:cNvPr id="0" name=""/>
        <dsp:cNvSpPr/>
      </dsp:nvSpPr>
      <dsp:spPr>
        <a:xfrm>
          <a:off x="1780976" y="4105108"/>
          <a:ext cx="91440" cy="314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048"/>
              </a:lnTo>
              <a:lnTo>
                <a:pt x="105247" y="286048"/>
              </a:lnTo>
              <a:lnTo>
                <a:pt x="105247" y="31419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C2D16-50CD-49EF-8FD9-13BCA48B1691}">
      <dsp:nvSpPr>
        <dsp:cNvPr id="0" name=""/>
        <dsp:cNvSpPr/>
      </dsp:nvSpPr>
      <dsp:spPr>
        <a:xfrm>
          <a:off x="1236918" y="3279486"/>
          <a:ext cx="589778" cy="22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"/>
              </a:lnTo>
              <a:lnTo>
                <a:pt x="589778" y="198159"/>
              </a:lnTo>
              <a:lnTo>
                <a:pt x="589778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87DD7-4A3E-4098-AA74-2AA1F3F61CEF}">
      <dsp:nvSpPr>
        <dsp:cNvPr id="0" name=""/>
        <dsp:cNvSpPr/>
      </dsp:nvSpPr>
      <dsp:spPr>
        <a:xfrm>
          <a:off x="1007777" y="3279486"/>
          <a:ext cx="229141" cy="226302"/>
        </a:xfrm>
        <a:custGeom>
          <a:avLst/>
          <a:gdLst/>
          <a:ahLst/>
          <a:cxnLst/>
          <a:rect l="0" t="0" r="0" b="0"/>
          <a:pathLst>
            <a:path>
              <a:moveTo>
                <a:pt x="229141" y="0"/>
              </a:moveTo>
              <a:lnTo>
                <a:pt x="229141" y="198159"/>
              </a:lnTo>
              <a:lnTo>
                <a:pt x="0" y="198159"/>
              </a:lnTo>
              <a:lnTo>
                <a:pt x="0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17EEB-7A1C-4C9B-9EB2-C108B94A5921}">
      <dsp:nvSpPr>
        <dsp:cNvPr id="0" name=""/>
        <dsp:cNvSpPr/>
      </dsp:nvSpPr>
      <dsp:spPr>
        <a:xfrm>
          <a:off x="290924" y="3279486"/>
          <a:ext cx="945993" cy="226302"/>
        </a:xfrm>
        <a:custGeom>
          <a:avLst/>
          <a:gdLst/>
          <a:ahLst/>
          <a:cxnLst/>
          <a:rect l="0" t="0" r="0" b="0"/>
          <a:pathLst>
            <a:path>
              <a:moveTo>
                <a:pt x="945993" y="0"/>
              </a:moveTo>
              <a:lnTo>
                <a:pt x="945993" y="198159"/>
              </a:lnTo>
              <a:lnTo>
                <a:pt x="0" y="198159"/>
              </a:lnTo>
              <a:lnTo>
                <a:pt x="0" y="22630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1F9D3-C359-464E-9A80-334825922F17}">
      <dsp:nvSpPr>
        <dsp:cNvPr id="0" name=""/>
        <dsp:cNvSpPr/>
      </dsp:nvSpPr>
      <dsp:spPr>
        <a:xfrm>
          <a:off x="1236918" y="2177966"/>
          <a:ext cx="2953997" cy="502199"/>
        </a:xfrm>
        <a:custGeom>
          <a:avLst/>
          <a:gdLst/>
          <a:ahLst/>
          <a:cxnLst/>
          <a:rect l="0" t="0" r="0" b="0"/>
          <a:pathLst>
            <a:path>
              <a:moveTo>
                <a:pt x="2953997" y="0"/>
              </a:moveTo>
              <a:lnTo>
                <a:pt x="2953997" y="474056"/>
              </a:lnTo>
              <a:lnTo>
                <a:pt x="0" y="474056"/>
              </a:lnTo>
              <a:lnTo>
                <a:pt x="0" y="50219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6F20-C16E-4F0D-AB39-CDEF7D0A4081}">
      <dsp:nvSpPr>
        <dsp:cNvPr id="0" name=""/>
        <dsp:cNvSpPr/>
      </dsp:nvSpPr>
      <dsp:spPr>
        <a:xfrm>
          <a:off x="4131048" y="1063001"/>
          <a:ext cx="91440" cy="343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86"/>
              </a:lnTo>
              <a:lnTo>
                <a:pt x="59867" y="314886"/>
              </a:lnTo>
              <a:lnTo>
                <a:pt x="59867" y="34302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58461-AD11-4D85-A5F5-6FC8F3E79E47}">
      <dsp:nvSpPr>
        <dsp:cNvPr id="0" name=""/>
        <dsp:cNvSpPr/>
      </dsp:nvSpPr>
      <dsp:spPr>
        <a:xfrm>
          <a:off x="3747842" y="291065"/>
          <a:ext cx="857851" cy="771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AAEEE6-013F-49AE-B1CF-0ECA1CC118B9}">
      <dsp:nvSpPr>
        <dsp:cNvPr id="0" name=""/>
        <dsp:cNvSpPr/>
      </dsp:nvSpPr>
      <dsp:spPr>
        <a:xfrm>
          <a:off x="3781596" y="323132"/>
          <a:ext cx="857851" cy="771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Chẩn đoán Thiếu máu </a:t>
          </a:r>
        </a:p>
      </dsp:txBody>
      <dsp:txXfrm>
        <a:off x="3804205" y="345741"/>
        <a:ext cx="812633" cy="726717"/>
      </dsp:txXfrm>
    </dsp:sp>
    <dsp:sp modelId="{D827A7B4-88DA-4762-9ADF-095ED984F398}">
      <dsp:nvSpPr>
        <dsp:cNvPr id="0" name=""/>
        <dsp:cNvSpPr/>
      </dsp:nvSpPr>
      <dsp:spPr>
        <a:xfrm>
          <a:off x="3761990" y="1406030"/>
          <a:ext cx="857851" cy="771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82D85-A616-4934-BA8B-9327CEF24DEF}">
      <dsp:nvSpPr>
        <dsp:cNvPr id="0" name=""/>
        <dsp:cNvSpPr/>
      </dsp:nvSpPr>
      <dsp:spPr>
        <a:xfrm>
          <a:off x="3795744" y="1438097"/>
          <a:ext cx="857851" cy="771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MĐ trung bình</a:t>
          </a:r>
          <a:endParaRPr lang="en-US" sz="10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18353" y="1460706"/>
        <a:ext cx="812633" cy="726717"/>
      </dsp:txXfrm>
    </dsp:sp>
    <dsp:sp modelId="{4F011A54-6616-4842-A164-99F58F52E593}">
      <dsp:nvSpPr>
        <dsp:cNvPr id="0" name=""/>
        <dsp:cNvSpPr/>
      </dsp:nvSpPr>
      <dsp:spPr>
        <a:xfrm>
          <a:off x="912246" y="2680166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57889-1CA7-414A-8B2B-EC282D6BA7FC}">
      <dsp:nvSpPr>
        <dsp:cNvPr id="0" name=""/>
        <dsp:cNvSpPr/>
      </dsp:nvSpPr>
      <dsp:spPr>
        <a:xfrm>
          <a:off x="946001" y="2712232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Rối loạn sản xuất</a:t>
          </a:r>
        </a:p>
      </dsp:txBody>
      <dsp:txXfrm>
        <a:off x="963554" y="2729785"/>
        <a:ext cx="614237" cy="564214"/>
      </dsp:txXfrm>
    </dsp:sp>
    <dsp:sp modelId="{4095F700-DEBF-4A09-88E8-A0BBF075B362}">
      <dsp:nvSpPr>
        <dsp:cNvPr id="0" name=""/>
        <dsp:cNvSpPr/>
      </dsp:nvSpPr>
      <dsp:spPr>
        <a:xfrm>
          <a:off x="-33746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87210B-68D3-4811-91C1-075DE5FE2F34}">
      <dsp:nvSpPr>
        <dsp:cNvPr id="0" name=""/>
        <dsp:cNvSpPr/>
      </dsp:nvSpPr>
      <dsp:spPr>
        <a:xfrm>
          <a:off x="7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thiếu nguyên liệu</a:t>
          </a:r>
        </a:p>
      </dsp:txBody>
      <dsp:txXfrm>
        <a:off x="17560" y="3555407"/>
        <a:ext cx="614237" cy="564214"/>
      </dsp:txXfrm>
    </dsp:sp>
    <dsp:sp modelId="{ACDC1AD2-BE6D-436C-AA5B-FD45D275BA89}">
      <dsp:nvSpPr>
        <dsp:cNvPr id="0" name=""/>
        <dsp:cNvSpPr/>
      </dsp:nvSpPr>
      <dsp:spPr>
        <a:xfrm>
          <a:off x="683105" y="3505788"/>
          <a:ext cx="649343" cy="913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D894AB-08A3-4144-80BD-83A1B77786CC}">
      <dsp:nvSpPr>
        <dsp:cNvPr id="0" name=""/>
        <dsp:cNvSpPr/>
      </dsp:nvSpPr>
      <dsp:spPr>
        <a:xfrm>
          <a:off x="716859" y="3537854"/>
          <a:ext cx="649343" cy="913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suy thận: giảm Erythropoietin</a:t>
          </a:r>
        </a:p>
      </dsp:txBody>
      <dsp:txXfrm>
        <a:off x="735878" y="3556873"/>
        <a:ext cx="611305" cy="875071"/>
      </dsp:txXfrm>
    </dsp:sp>
    <dsp:sp modelId="{CC7391F7-DB81-4DAC-895A-48AA8DF6164C}">
      <dsp:nvSpPr>
        <dsp:cNvPr id="0" name=""/>
        <dsp:cNvSpPr/>
      </dsp:nvSpPr>
      <dsp:spPr>
        <a:xfrm>
          <a:off x="1502024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A9C174-BE8C-4188-AD3C-6289A6F68305}">
      <dsp:nvSpPr>
        <dsp:cNvPr id="0" name=""/>
        <dsp:cNvSpPr/>
      </dsp:nvSpPr>
      <dsp:spPr>
        <a:xfrm>
          <a:off x="1535779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TW: suy tủy</a:t>
          </a:r>
        </a:p>
      </dsp:txBody>
      <dsp:txXfrm>
        <a:off x="1553332" y="3555407"/>
        <a:ext cx="614237" cy="564214"/>
      </dsp:txXfrm>
    </dsp:sp>
    <dsp:sp modelId="{8BCF8BA8-3D44-496A-B79F-96EEF2368B33}">
      <dsp:nvSpPr>
        <dsp:cNvPr id="0" name=""/>
        <dsp:cNvSpPr/>
      </dsp:nvSpPr>
      <dsp:spPr>
        <a:xfrm>
          <a:off x="1459468" y="4419299"/>
          <a:ext cx="853511" cy="1134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14580-99E5-4216-8073-3B707D6AC8E0}">
      <dsp:nvSpPr>
        <dsp:cNvPr id="0" name=""/>
        <dsp:cNvSpPr/>
      </dsp:nvSpPr>
      <dsp:spPr>
        <a:xfrm>
          <a:off x="1493189" y="4451335"/>
          <a:ext cx="853511" cy="1134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giảm 2/3 dòng TB máu</a:t>
          </a:r>
        </a:p>
      </dsp:txBody>
      <dsp:txXfrm>
        <a:off x="1518187" y="4476333"/>
        <a:ext cx="803515" cy="1084881"/>
      </dsp:txXfrm>
    </dsp:sp>
    <dsp:sp modelId="{45D2DD6C-2871-4FD2-9CFA-CA8CBC5EC3A5}">
      <dsp:nvSpPr>
        <dsp:cNvPr id="0" name=""/>
        <dsp:cNvSpPr/>
      </dsp:nvSpPr>
      <dsp:spPr>
        <a:xfrm>
          <a:off x="3752042" y="2680166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D6389-D53B-4631-8624-92AC1717654A}">
      <dsp:nvSpPr>
        <dsp:cNvPr id="0" name=""/>
        <dsp:cNvSpPr/>
      </dsp:nvSpPr>
      <dsp:spPr>
        <a:xfrm>
          <a:off x="3785797" y="2712232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Tán huyết</a:t>
          </a:r>
        </a:p>
      </dsp:txBody>
      <dsp:txXfrm>
        <a:off x="3803350" y="2729785"/>
        <a:ext cx="614237" cy="564214"/>
      </dsp:txXfrm>
    </dsp:sp>
    <dsp:sp modelId="{02EB93F7-2606-4FA8-9FDE-2278661B926F}">
      <dsp:nvSpPr>
        <dsp:cNvPr id="0" name=""/>
        <dsp:cNvSpPr/>
      </dsp:nvSpPr>
      <dsp:spPr>
        <a:xfrm>
          <a:off x="2678703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D1165-143D-4C18-AB34-9C63D4665076}">
      <dsp:nvSpPr>
        <dsp:cNvPr id="0" name=""/>
        <dsp:cNvSpPr/>
      </dsp:nvSpPr>
      <dsp:spPr>
        <a:xfrm>
          <a:off x="2712457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mạch</a:t>
          </a:r>
        </a:p>
      </dsp:txBody>
      <dsp:txXfrm>
        <a:off x="2730010" y="3555407"/>
        <a:ext cx="614237" cy="564214"/>
      </dsp:txXfrm>
    </dsp:sp>
    <dsp:sp modelId="{12A5D5D2-A13B-4AB1-9958-E54E6323DCC9}">
      <dsp:nvSpPr>
        <dsp:cNvPr id="0" name=""/>
        <dsp:cNvSpPr/>
      </dsp:nvSpPr>
      <dsp:spPr>
        <a:xfrm>
          <a:off x="2380473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CCDC69-9BDD-4192-A087-30A7D5B285FA}">
      <dsp:nvSpPr>
        <dsp:cNvPr id="0" name=""/>
        <dsp:cNvSpPr/>
      </dsp:nvSpPr>
      <dsp:spPr>
        <a:xfrm>
          <a:off x="2414194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màu xá xị</a:t>
          </a:r>
        </a:p>
      </dsp:txBody>
      <dsp:txXfrm>
        <a:off x="2431730" y="4469410"/>
        <a:ext cx="613637" cy="563663"/>
      </dsp:txXfrm>
    </dsp:sp>
    <dsp:sp modelId="{05D8A995-8B6A-4BB0-B241-31F8C3383DC2}">
      <dsp:nvSpPr>
        <dsp:cNvPr id="0" name=""/>
        <dsp:cNvSpPr/>
      </dsp:nvSpPr>
      <dsp:spPr>
        <a:xfrm>
          <a:off x="3082509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F3D889-E708-4BC2-94DE-20067357E900}">
      <dsp:nvSpPr>
        <dsp:cNvPr id="0" name=""/>
        <dsp:cNvSpPr/>
      </dsp:nvSpPr>
      <dsp:spPr>
        <a:xfrm>
          <a:off x="3116231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thiếu máu cấp</a:t>
          </a:r>
        </a:p>
      </dsp:txBody>
      <dsp:txXfrm>
        <a:off x="3133767" y="4469410"/>
        <a:ext cx="613637" cy="563663"/>
      </dsp:txXfrm>
    </dsp:sp>
    <dsp:sp modelId="{16FAD26E-F7FC-497E-A739-CBE66B3821E1}">
      <dsp:nvSpPr>
        <dsp:cNvPr id="0" name=""/>
        <dsp:cNvSpPr/>
      </dsp:nvSpPr>
      <dsp:spPr>
        <a:xfrm>
          <a:off x="4469166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DCCB1-59EF-4B18-8FEE-2F93BEB1AC89}">
      <dsp:nvSpPr>
        <dsp:cNvPr id="0" name=""/>
        <dsp:cNvSpPr/>
      </dsp:nvSpPr>
      <dsp:spPr>
        <a:xfrm>
          <a:off x="4502920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Ngoại mạch</a:t>
          </a:r>
        </a:p>
      </dsp:txBody>
      <dsp:txXfrm>
        <a:off x="4520473" y="3555407"/>
        <a:ext cx="614237" cy="564214"/>
      </dsp:txXfrm>
    </dsp:sp>
    <dsp:sp modelId="{1D9637A1-56F4-497A-B047-C1E3C4BE7639}">
      <dsp:nvSpPr>
        <dsp:cNvPr id="0" name=""/>
        <dsp:cNvSpPr/>
      </dsp:nvSpPr>
      <dsp:spPr>
        <a:xfrm>
          <a:off x="3798694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C821C-D33F-4E5F-9D9C-30AE504985DD}">
      <dsp:nvSpPr>
        <dsp:cNvPr id="0" name=""/>
        <dsp:cNvSpPr/>
      </dsp:nvSpPr>
      <dsp:spPr>
        <a:xfrm>
          <a:off x="3832416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vàng da,vàng mắt</a:t>
          </a:r>
        </a:p>
      </dsp:txBody>
      <dsp:txXfrm>
        <a:off x="3849952" y="4469410"/>
        <a:ext cx="613637" cy="563663"/>
      </dsp:txXfrm>
    </dsp:sp>
    <dsp:sp modelId="{F4872ABA-1AF8-4710-991E-8D360E8491DA}">
      <dsp:nvSpPr>
        <dsp:cNvPr id="0" name=""/>
        <dsp:cNvSpPr/>
      </dsp:nvSpPr>
      <dsp:spPr>
        <a:xfrm>
          <a:off x="4514880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50360-8984-490A-BAA4-CBED265920BD}">
      <dsp:nvSpPr>
        <dsp:cNvPr id="0" name=""/>
        <dsp:cNvSpPr/>
      </dsp:nvSpPr>
      <dsp:spPr>
        <a:xfrm>
          <a:off x="4548601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sậm màu</a:t>
          </a:r>
        </a:p>
      </dsp:txBody>
      <dsp:txXfrm>
        <a:off x="4566137" y="4469410"/>
        <a:ext cx="613637" cy="563663"/>
      </dsp:txXfrm>
    </dsp:sp>
    <dsp:sp modelId="{B10A863D-3FFD-4F0F-805E-B3EB60989A7B}">
      <dsp:nvSpPr>
        <dsp:cNvPr id="0" name=""/>
        <dsp:cNvSpPr/>
      </dsp:nvSpPr>
      <dsp:spPr>
        <a:xfrm>
          <a:off x="5231065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A4089-83F8-44AD-983A-D9F649B86A1F}">
      <dsp:nvSpPr>
        <dsp:cNvPr id="0" name=""/>
        <dsp:cNvSpPr/>
      </dsp:nvSpPr>
      <dsp:spPr>
        <a:xfrm>
          <a:off x="5264786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gan to, lách to</a:t>
          </a:r>
        </a:p>
      </dsp:txBody>
      <dsp:txXfrm>
        <a:off x="5282322" y="4469410"/>
        <a:ext cx="613637" cy="563663"/>
      </dsp:txXfrm>
    </dsp:sp>
    <dsp:sp modelId="{093CFF3A-B15C-40CB-834D-D884D743048E}">
      <dsp:nvSpPr>
        <dsp:cNvPr id="0" name=""/>
        <dsp:cNvSpPr/>
      </dsp:nvSpPr>
      <dsp:spPr>
        <a:xfrm>
          <a:off x="7153921" y="2680166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DDD9F-1E31-4246-B8E1-6DC8CCB493BB}">
      <dsp:nvSpPr>
        <dsp:cNvPr id="0" name=""/>
        <dsp:cNvSpPr/>
      </dsp:nvSpPr>
      <dsp:spPr>
        <a:xfrm>
          <a:off x="7187676" y="2712232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Xuất huyết</a:t>
          </a:r>
        </a:p>
      </dsp:txBody>
      <dsp:txXfrm>
        <a:off x="7205229" y="2729785"/>
        <a:ext cx="614237" cy="564214"/>
      </dsp:txXfrm>
    </dsp:sp>
    <dsp:sp modelId="{59EDADF6-0FB4-4847-8B55-BAB3C3E445FA}">
      <dsp:nvSpPr>
        <dsp:cNvPr id="0" name=""/>
        <dsp:cNvSpPr/>
      </dsp:nvSpPr>
      <dsp:spPr>
        <a:xfrm>
          <a:off x="6259629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079DE-DE30-4EB6-A2A0-C8076A0A2285}">
      <dsp:nvSpPr>
        <dsp:cNvPr id="0" name=""/>
        <dsp:cNvSpPr/>
      </dsp:nvSpPr>
      <dsp:spPr>
        <a:xfrm>
          <a:off x="6293383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tại chỗ</a:t>
          </a:r>
        </a:p>
      </dsp:txBody>
      <dsp:txXfrm>
        <a:off x="6310936" y="3555407"/>
        <a:ext cx="614237" cy="564214"/>
      </dsp:txXfrm>
    </dsp:sp>
    <dsp:sp modelId="{B45A83AB-F7FC-4FC2-82D2-7FEE90CC37C8}">
      <dsp:nvSpPr>
        <dsp:cNvPr id="0" name=""/>
        <dsp:cNvSpPr/>
      </dsp:nvSpPr>
      <dsp:spPr>
        <a:xfrm>
          <a:off x="5947250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836CA-0DC8-4BF3-9AA7-7631E3EF9EDD}">
      <dsp:nvSpPr>
        <dsp:cNvPr id="0" name=""/>
        <dsp:cNvSpPr/>
      </dsp:nvSpPr>
      <dsp:spPr>
        <a:xfrm>
          <a:off x="5980971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XHTH</a:t>
          </a:r>
        </a:p>
      </dsp:txBody>
      <dsp:txXfrm>
        <a:off x="5998507" y="4469410"/>
        <a:ext cx="613637" cy="563663"/>
      </dsp:txXfrm>
    </dsp:sp>
    <dsp:sp modelId="{4EC2BF94-E24B-4812-9B94-50965D464869}">
      <dsp:nvSpPr>
        <dsp:cNvPr id="0" name=""/>
        <dsp:cNvSpPr/>
      </dsp:nvSpPr>
      <dsp:spPr>
        <a:xfrm>
          <a:off x="6663435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FACD5-ABBC-48D9-AC0B-69D64F854191}">
      <dsp:nvSpPr>
        <dsp:cNvPr id="0" name=""/>
        <dsp:cNvSpPr/>
      </dsp:nvSpPr>
      <dsp:spPr>
        <a:xfrm>
          <a:off x="6697156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tiểu máu vi thể</a:t>
          </a:r>
        </a:p>
      </dsp:txBody>
      <dsp:txXfrm>
        <a:off x="6714692" y="4469410"/>
        <a:ext cx="613637" cy="563663"/>
      </dsp:txXfrm>
    </dsp:sp>
    <dsp:sp modelId="{841E9E94-AAE1-4AE0-8B16-086F8B2F8D3A}">
      <dsp:nvSpPr>
        <dsp:cNvPr id="0" name=""/>
        <dsp:cNvSpPr/>
      </dsp:nvSpPr>
      <dsp:spPr>
        <a:xfrm>
          <a:off x="7691999" y="3505788"/>
          <a:ext cx="649343" cy="599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95A8FE-A128-4718-AF7B-11B58E116796}">
      <dsp:nvSpPr>
        <dsp:cNvPr id="0" name=""/>
        <dsp:cNvSpPr/>
      </dsp:nvSpPr>
      <dsp:spPr>
        <a:xfrm>
          <a:off x="7725753" y="3537854"/>
          <a:ext cx="649343" cy="599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toàn thân</a:t>
          </a:r>
        </a:p>
      </dsp:txBody>
      <dsp:txXfrm>
        <a:off x="7743306" y="3555407"/>
        <a:ext cx="614237" cy="564214"/>
      </dsp:txXfrm>
    </dsp:sp>
    <dsp:sp modelId="{4118879E-E08B-4181-8D69-EE21CD7EFD11}">
      <dsp:nvSpPr>
        <dsp:cNvPr id="0" name=""/>
        <dsp:cNvSpPr/>
      </dsp:nvSpPr>
      <dsp:spPr>
        <a:xfrm>
          <a:off x="7379620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187F89-D8EF-4774-8A60-B8949077557F}">
      <dsp:nvSpPr>
        <dsp:cNvPr id="0" name=""/>
        <dsp:cNvSpPr/>
      </dsp:nvSpPr>
      <dsp:spPr>
        <a:xfrm>
          <a:off x="7413341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chấm XH,..</a:t>
          </a:r>
        </a:p>
      </dsp:txBody>
      <dsp:txXfrm>
        <a:off x="7430877" y="4469410"/>
        <a:ext cx="613637" cy="563663"/>
      </dsp:txXfrm>
    </dsp:sp>
    <dsp:sp modelId="{C9FE9C9B-2511-4634-B6ED-E986874143DE}">
      <dsp:nvSpPr>
        <dsp:cNvPr id="0" name=""/>
        <dsp:cNvSpPr/>
      </dsp:nvSpPr>
      <dsp:spPr>
        <a:xfrm>
          <a:off x="8095805" y="4419839"/>
          <a:ext cx="648709" cy="59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66682-9CD4-4025-859B-232D260B2482}">
      <dsp:nvSpPr>
        <dsp:cNvPr id="0" name=""/>
        <dsp:cNvSpPr/>
      </dsp:nvSpPr>
      <dsp:spPr>
        <a:xfrm>
          <a:off x="8129526" y="4451874"/>
          <a:ext cx="648709" cy="59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 đông máu</a:t>
          </a:r>
        </a:p>
      </dsp:txBody>
      <dsp:txXfrm>
        <a:off x="8147062" y="4469410"/>
        <a:ext cx="613637" cy="563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8467-6AF6-42F7-B9B6-701A886D04B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ÁN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646"/>
            <a:ext cx="10515600" cy="745218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</a:t>
            </a: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ghi nhận xanh xao vào 6 tháng đầu tiên.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ghi nhận dị tật bẩm sinh, triệu chứng chảy máu, vàng da, hay bị nhiễm trùng trước đây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sử dụng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Gia </a:t>
            </a: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người Khơ-me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Mẹ là dân tộc Nùng</a:t>
            </a: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 và mẹ đều phát hiện thiếu máu từ thai kỳ lần 1, mẹ có truyền máu trong thai kỳ lần 1, bé đầu hiện tại 6 tuổi, không thiếu máu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ghi nhận bệnh lý ác tính trong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</a:p>
          <a:p>
            <a:pPr lvl="0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7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(ngày 26/09/2019 8h sáng, sau NV 1 ngày)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409064"/>
            <a:ext cx="8616950" cy="533717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</a:t>
            </a:r>
            <a:r>
              <a:rPr lang="en-US"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 tỉnh, chơi bình thường, không quấy khóc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hiệu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Mạch </a:t>
            </a:r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160l/phút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Nhiệt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37 độ C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SpO2=96%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khí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trời                           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thở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30l/phút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 </a:t>
            </a: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hồng nhạt vs khí trời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ấm mạch rõ, CRT &lt;2s</a:t>
            </a:r>
          </a:p>
          <a:p>
            <a:pPr lvl="0">
              <a:lnSpc>
                <a:spcPct val="100000"/>
              </a:lnSpc>
            </a:pPr>
            <a:r>
              <a:rPr lang="en-US" sz="1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xanh, niêm nhạt,</a:t>
            </a:r>
            <a:r>
              <a:rPr lang="vi-VN" sz="1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giường</a:t>
            </a:r>
            <a:r>
              <a:rPr lang="en-US" sz="1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móng tay nhạt, kết mạc mắt vàng nhẹ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xuất huyết da niêm, không sao mạch, không lòng bàn tay son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Hạch ngoại biên không sờ chạm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 nặng 8kg, chiều </a:t>
            </a: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 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 cm =&gt; không có suy dinh dưỡng</a:t>
            </a:r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mụn nhọt vùng cẳng tay+lưng: hiện đã đóng mài, không loét, không tấy, không ghi nhận xuất hiện thêm các nhọt, không hồng ban bàn tay bàn chân hay miệng</a:t>
            </a:r>
          </a:p>
          <a:p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2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70" y="90806"/>
            <a:ext cx="7886700" cy="1325563"/>
          </a:xfrm>
        </p:spPr>
        <p:txBody>
          <a:bodyPr/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từng vùng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753587"/>
            <a:ext cx="8525510" cy="5845175"/>
          </a:xfrm>
        </p:spPr>
        <p:txBody>
          <a:bodyPr>
            <a:noAutofit/>
          </a:bodyPr>
          <a:lstStyle/>
          <a:p>
            <a:pPr lvl="0"/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</a:t>
            </a:r>
            <a:r>
              <a:rPr lang="en-US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 cổ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cân đối không biến dạng, không mũi tẹt, không hô hàm trên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Niêm mạc mắt, lưỡi nhạt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mạc mắt vàng nhẹ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Họng sạch, không dấu xuất huyết</a:t>
            </a: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loét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 đối, di động đều theo nhịp thở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Tim: mỏm tim LS 4 trên ĐTĐ trái, không rung miêu, T1 T2 đều rõ, không âm thổi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Phổi: nhịp thở đều, không co lõm, phổi nghe trong không rale</a:t>
            </a:r>
          </a:p>
          <a:p>
            <a:pPr lvl="0"/>
            <a:r>
              <a:rPr lang="en-US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 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Nhìn: cân đối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gồ, không sẹo mổ, không tuần hoàn bang hệ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Nghe: nhu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ruột 10l/phút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Sờ</a:t>
            </a:r>
          </a:p>
          <a:p>
            <a:pPr lvl="2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 mềm, ấn không đau</a:t>
            </a:r>
          </a:p>
          <a:p>
            <a:pPr lvl="2"/>
            <a:r>
              <a:rPr lang="en-US" sz="16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sờ 1cm dưới hạ sườn phải,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 độ mềm, bề mặt trơn láng, ấn không đau</a:t>
            </a:r>
          </a:p>
          <a:p>
            <a:pPr lvl="2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Lách không sờ chạm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Gõ: trong khắp bụng</a:t>
            </a:r>
          </a:p>
          <a:p>
            <a:pPr lvl="0"/>
            <a:r>
              <a:rPr lang="en-US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xương khớp-thần kinh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biến dạng chi, không yếu liệt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giới hạn vận động khớp</a:t>
            </a:r>
          </a:p>
          <a:p>
            <a:pPr lvl="1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sưng đỏ nóng các khớp</a:t>
            </a:r>
          </a:p>
          <a:p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1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TÓM TẮT BỆNH ÁN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0" y="1226184"/>
            <a:ext cx="8362950" cy="52965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nhi nam, 8 tháng tuổi, nhập viện vì nổi mụn nhọt 4 ngày, có các bất thường sau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 mụn nhọt 4 ngày, hiện đã đóng mài, không nổi thêm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xanh xao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tăng dần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tháng nay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uống bình thường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niêm nhạt,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giường móng nhạt,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mạch 160l/min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 kết mạc mắt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sốt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to 1 cm dưới hạ sườn phải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Lách + hạch không to</a:t>
            </a:r>
          </a:p>
          <a:p>
            <a:pPr lvl="2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dấu xuất huyết 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căn: bố mẹ có tiền căn thiếu máu nhẹ, không rõ chẩn đoán</a:t>
            </a:r>
          </a:p>
          <a:p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Hội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 thiếu máu mạn mức độ trung bình</a:t>
            </a:r>
          </a:p>
          <a:p>
            <a:pPr marL="0" lv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Hội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 tán huyết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 Mụn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nhọt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 Tiền căn bố mẹ có thiếu máu nhẹ trước thai kỳ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/>
              <a:t>CHẨN ĐOÁN SƠ BỘ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smtClean="0"/>
              <a:t>Thiếu </a:t>
            </a:r>
            <a:r>
              <a:rPr lang="en-US" sz="3600"/>
              <a:t>máu mạn – mức độ trung bình- nghĩ do </a:t>
            </a:r>
            <a:r>
              <a:rPr lang="en-US" sz="3600"/>
              <a:t>Thalassemia </a:t>
            </a:r>
            <a:endParaRPr lang="en-US" sz="3600" smtClean="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275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BIỆN LUẬN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216025"/>
            <a:ext cx="78867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 chứng thiếu máu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nhân có da xanh xao 2 tháng nay, khám có da xanh niêm nhạt, móng tay trắng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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thiếu máu mạn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độ thiếu máu: bé có niêm nhạt nhiều, da xanh rõ,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tim nhanh theo lứa tuổi (160 l/min, bé 8 tháng tuổi &lt;160) nhưng chưa có dấu hiệu shock, chi ấm CRT &lt;2s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 nghĩ nhiều mức độ trung bình.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1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23" y="193469"/>
            <a:ext cx="8476021" cy="6472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vi-VN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 </a:t>
            </a:r>
            <a:r>
              <a:rPr lang="vi-V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do nhóm tán huyết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do khám có triệu chứng thiếu máu + vàng kết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 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1.Thalassemia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khám có gan to 1 cm dưới hạ sườn phải, vàng kết mạc mắt, bố mẹ có tiền căn thiếu máu nhẹ trước khi mang thai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2.Thiếu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 G6PD, bệnh sử, tiền căn, khám không ghi nhân tiểu sậm màu, không ghi nhận chẩn đoán G6PD tại BV Hùng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Vương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nghĩ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3.Thiếu máu tán huyết: không ghi nhận truyền máu hay nhiễm siêu vi trước đó, không tiểu vàng sậm =&gt; không nghĩ</a:t>
            </a:r>
            <a:endParaRPr lang="vi-V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4.Bệnh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nhiễm trùng, sốt rét: khám không có sốt, không hội chứng nhiễm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trùng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</a:p>
          <a:p>
            <a:pPr>
              <a:lnSpc>
                <a:spcPct val="100000"/>
              </a:lnSpc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1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92" y="213135"/>
            <a:ext cx="8751324" cy="64531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400" b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vi-VN" sz="24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nhân giảm nguyên liệu sản xuất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 </a:t>
            </a:r>
            <a:r>
              <a:rPr lang="vi-V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sắt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chế độ ăn của bé đầy đủ các thành phần, thịt cá rau củ quả, có dùng sữa mẹ + công thức, không chán ăn, không bỏ ăn gần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vi-VN" sz="24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nhân </a:t>
            </a:r>
            <a:r>
              <a:rPr lang="vi-VN" sz="24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 </a:t>
            </a:r>
            <a:r>
              <a:rPr lang="vi-VN" sz="2400" b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ương</a:t>
            </a:r>
            <a:r>
              <a:rPr lang="en-US" sz="2400" b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suy tủy, bạch cầu cấp, K xâm lấn tủy…</a:t>
            </a:r>
            <a:endParaRPr lang="vi-VN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hội chứng thiếu máu, không có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 huyết, hội chứng nhiễm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trùng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khám ghi nhận gan to 1 cm, lách + hạch không sờ chạm,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 chưa ghi nhận xuất huyết hay dùng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</a:p>
          <a:p>
            <a:pPr>
              <a:lnSpc>
                <a:spcPct val="150000"/>
              </a:lnSpc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1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76" y="4687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nhân </a:t>
            </a: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 </a:t>
            </a:r>
            <a:r>
              <a:rPr lang="en-US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huyết</a:t>
            </a:r>
          </a:p>
          <a:p>
            <a:pPr lvl="0"/>
            <a:r>
              <a:rPr lang="en-US" smtClean="0"/>
              <a:t>Xuất </a:t>
            </a:r>
            <a:r>
              <a:rPr lang="en-US"/>
              <a:t>huyết đại thể (đường tiêu hóa, thận tiết niệu, chấn thương..) không ghi nhân</a:t>
            </a:r>
            <a:r>
              <a:rPr lang="en-US"/>
              <a:t>, 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chưa </a:t>
            </a:r>
            <a:r>
              <a:rPr lang="en-US"/>
              <a:t>loại trừ xuất huyết rỉ r</a:t>
            </a:r>
            <a:r>
              <a:rPr lang="vi-VN"/>
              <a:t>ả</a:t>
            </a:r>
            <a:r>
              <a:rPr lang="en-US"/>
              <a:t> đường tiêu hóa 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en-US"/>
              <a:t> soi phân tìm KST đường ruột, hồng cầu, bạch cầu, làm máu ẩn trong phân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tên: HUỲNH HOÀNG ANH T.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tính: Nam.	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sinh: 05/1/2019 (8 tháng 20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chỉ: Trà Vinh.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viện: 9h35 phút, ngày 25/9/2019.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Sốt xuất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huyết-Huyết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phòng 311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9" y="60230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THALASSEMIA</a:t>
            </a:r>
          </a:p>
          <a:p>
            <a:pPr>
              <a:buFontTx/>
              <a:buChar char="-"/>
            </a:pPr>
            <a:r>
              <a:rPr lang="en-US" smtClean="0"/>
              <a:t>xuất hiện sau tháng thứ 6, khám không có lách to, chỉ có gan to mấp mé 1 cm hạ sườn, không biến dạng sọ mặt =&gt; không nghĩ thể đồng hợp tử</a:t>
            </a:r>
          </a:p>
          <a:p>
            <a:pPr>
              <a:buFontTx/>
              <a:buChar char="-"/>
            </a:pPr>
            <a:r>
              <a:rPr lang="en-US" smtClean="0"/>
              <a:t>Các thể có thể của bé là</a:t>
            </a:r>
          </a:p>
          <a:p>
            <a:pPr lvl="1">
              <a:buFontTx/>
              <a:buChar char="-"/>
            </a:pPr>
            <a:r>
              <a:rPr lang="en-US" smtClean="0"/>
              <a:t>Beta thalassemia thể trung gian</a:t>
            </a:r>
          </a:p>
          <a:p>
            <a:pPr lvl="1">
              <a:buFontTx/>
              <a:buChar char="-"/>
            </a:pPr>
            <a:r>
              <a:rPr lang="en-US" smtClean="0"/>
              <a:t>Beta thalassemia + HbE</a:t>
            </a:r>
          </a:p>
          <a:p>
            <a:pPr lvl="1">
              <a:buFontTx/>
              <a:buChar char="-"/>
            </a:pPr>
            <a:r>
              <a:rPr lang="en-US" smtClean="0"/>
              <a:t>Alpha thalassemia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69545"/>
            <a:ext cx="7886700" cy="440055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smtClean="0"/>
              <a:t>NGUYÊN NHÂN</a:t>
            </a:r>
            <a:endParaRPr lang="en-US"/>
          </a:p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21250809"/>
              </p:ext>
            </p:extLst>
          </p:nvPr>
        </p:nvGraphicFramePr>
        <p:xfrm>
          <a:off x="152400" y="908684"/>
          <a:ext cx="8778240" cy="580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7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" y="5251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</a:t>
            </a:r>
            <a:r>
              <a:rPr lang="vi-VN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 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 tán huyết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 nhiều do thalassemia đã biện luận ở trên.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</a:t>
            </a:r>
            <a:r>
              <a:rPr lang="vi-VN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Mụn 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nhọt: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 không sốt, không nổi hồng ban mụn nước ở bàn tay, bàn chân và họng, nên không nghĩ tay chân miệng.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 nhiều vết do muỗi, côn trùng cắn hiện đã ổn.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1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NGHỊ CẬN LÂM SÀNG CHẨN ĐOÁN</a:t>
            </a:r>
            <a:b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máu, phết máu ngoại biên, nhóm máu ABO Rhesus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 huyết thanh, Ferritine</a:t>
            </a:r>
          </a:p>
          <a:p>
            <a:pPr lvl="0"/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ilirubin TP, TT, GT, TPTNT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 âm ổ bụng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 phân tìm hồng cầu, bạch cầu, kí sinh trùng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Tìm máu ẩn trong phân.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BUN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Creatinin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Ion đồ máu</a:t>
            </a:r>
          </a:p>
        </p:txBody>
      </p:sp>
    </p:spTree>
    <p:extLst>
      <p:ext uri="{BB962C8B-B14F-4D97-AF65-F5344CB8AC3E}">
        <p14:creationId xmlns:p14="http://schemas.microsoft.com/office/powerpoint/2010/main" val="187574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012"/>
              </p:ext>
            </p:extLst>
          </p:nvPr>
        </p:nvGraphicFramePr>
        <p:xfrm>
          <a:off x="0" y="13432"/>
          <a:ext cx="6956853" cy="68445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51850"/>
                <a:gridCol w="1213280"/>
                <a:gridCol w="1340994"/>
                <a:gridCol w="1277138"/>
                <a:gridCol w="1273591"/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WBC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20.8</a:t>
                      </a:r>
                      <a:endParaRPr lang="en-US" sz="2000" b="1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 – 10.5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*#NEUT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14.5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 – 5.8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2275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*#EOS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 – 0.25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*#BASO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 – 0.05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*#LYMPH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 – 3.0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*#MONO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0.285 – 0.5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*%NEUT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69.8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 – 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*%EOS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– 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*%BASO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– 0.75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*%LYMPH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 – 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*%MONO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– 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RBC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12</a:t>
                      </a:r>
                      <a:r>
                        <a:rPr lang="en-US" sz="1600">
                          <a:effectLst/>
                        </a:rPr>
                        <a:t>/L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HGB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6.8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12.5 – 16.1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g/dL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24.1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 – 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MCV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53.7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 – 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15.2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 – 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MCHC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28.3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 – 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g/dL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RDW-CV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35.8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11,5- 14,5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 – 400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×10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/µL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3439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MPV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16002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49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72" y="305744"/>
            <a:ext cx="8582980" cy="6163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</a:rPr>
              <a:t>Phân tích</a:t>
            </a:r>
            <a:endParaRPr lang="en-US" sz="2400">
              <a:solidFill>
                <a:srgbClr val="FF0000"/>
              </a:solidFill>
            </a:endParaRPr>
          </a:p>
          <a:p>
            <a:pPr lvl="0"/>
            <a:r>
              <a:rPr lang="en-US" sz="2400" b="1"/>
              <a:t>Dòng Tiểu cầu: </a:t>
            </a:r>
            <a:r>
              <a:rPr lang="en-US" sz="2400"/>
              <a:t>SL 295K/mm3, MPV 8.8fL </a:t>
            </a:r>
            <a:r>
              <a:rPr lang="en-US" sz="2400">
                <a:sym typeface="Wingdings" panose="05000000000000000000" pitchFamily="2" charset="2"/>
              </a:rPr>
              <a:t></a:t>
            </a:r>
            <a:r>
              <a:rPr lang="en-US" sz="2400"/>
              <a:t> trong giới hạn bình thường</a:t>
            </a:r>
          </a:p>
          <a:p>
            <a:pPr lvl="0"/>
            <a:r>
              <a:rPr lang="en-US" sz="2400" b="1"/>
              <a:t>Dòng Hồng cầu</a:t>
            </a:r>
          </a:p>
          <a:p>
            <a:pPr lvl="1"/>
            <a:r>
              <a:rPr lang="en-US" sz="2000"/>
              <a:t>HGB 6.8g/dL giảm, ngưỡng thiếu máu bé 8 tháng tuổi là 11g/dL </a:t>
            </a:r>
          </a:p>
          <a:p>
            <a:pPr lvl="1"/>
            <a:r>
              <a:rPr lang="en-US" sz="2000"/>
              <a:t>Mức độ thiếu máu: trung bình</a:t>
            </a:r>
          </a:p>
          <a:p>
            <a:pPr lvl="1"/>
            <a:r>
              <a:rPr lang="en-US" sz="2000"/>
              <a:t>MCV 53.7 fL &lt;</a:t>
            </a:r>
            <a:r>
              <a:rPr lang="en-US" sz="2000" b="1"/>
              <a:t>70 fL</a:t>
            </a:r>
            <a:r>
              <a:rPr lang="en-US" sz="2000"/>
              <a:t> , MCH 15.2 &lt;28pg, MCHC 28.3g/dL &lt;30 g/dL </a:t>
            </a:r>
            <a:r>
              <a:rPr lang="en-US" sz="2000">
                <a:sym typeface="Wingdings" panose="05000000000000000000" pitchFamily="2" charset="2"/>
              </a:rPr>
              <a:t></a:t>
            </a:r>
            <a:r>
              <a:rPr lang="en-US" sz="2000"/>
              <a:t> Thiếu máu hồng cầu nhỏ nhược sắc mức độ trung bình</a:t>
            </a:r>
          </a:p>
          <a:p>
            <a:pPr lvl="0"/>
            <a:r>
              <a:rPr lang="en-US" sz="2400" b="1"/>
              <a:t>Dòng Bạch cầu</a:t>
            </a:r>
          </a:p>
          <a:p>
            <a:pPr lvl="1"/>
            <a:r>
              <a:rPr lang="en-US" sz="2000"/>
              <a:t>Số lượng bạch cầu tăng 20.8K, Neutro ưu thế 69.8% (ngưỡng bình thường của bé 8 tháng tuổi là 13K/mm3) </a:t>
            </a:r>
            <a:r>
              <a:rPr lang="en-US" sz="2000">
                <a:sym typeface="Wingdings" panose="05000000000000000000" pitchFamily="2" charset="2"/>
              </a:rPr>
              <a:t></a:t>
            </a:r>
            <a:r>
              <a:rPr lang="en-US" sz="2000"/>
              <a:t> nhiễm trùng, viêm miễn dịch</a:t>
            </a:r>
          </a:p>
          <a:p>
            <a:pPr lvl="1"/>
            <a:r>
              <a:rPr lang="en-US" sz="2000"/>
              <a:t>Các dòng EOS 0.4 1.9% không tăng, BASO, MONO không tăng </a:t>
            </a:r>
          </a:p>
          <a:p>
            <a:pPr lvl="1"/>
            <a:r>
              <a:rPr lang="en-US" sz="2000"/>
              <a:t>Neutro tăng ưu thế </a:t>
            </a:r>
            <a:r>
              <a:rPr lang="en-US" sz="2000">
                <a:sym typeface="Wingdings" panose="05000000000000000000" pitchFamily="2" charset="2"/>
              </a:rPr>
              <a:t></a:t>
            </a:r>
            <a:r>
              <a:rPr lang="en-US" sz="2000"/>
              <a:t> gợi ý có nhiễm trùng</a:t>
            </a:r>
          </a:p>
          <a:p>
            <a:pPr lvl="2"/>
            <a:r>
              <a:rPr lang="en-US"/>
              <a:t>Khám: trên lâm sàng không ghi nhận ổ nhiễm trùng, không sốt 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en-US"/>
              <a:t> tầm soát ổ nhiễm trùng ẩn : chụp XQ phổi, TPTNT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883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 di Hemoglobin</a:t>
            </a:r>
            <a:r>
              <a:rPr lang="en-US" altLang="en-US" sz="5400">
                <a:latin typeface="Arial" panose="020B0604020202020204" pitchFamily="34" charset="0"/>
              </a:rPr>
              <a:t/>
            </a:r>
            <a:br>
              <a:rPr lang="en-US" altLang="en-US" sz="5400">
                <a:latin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39296"/>
              </p:ext>
            </p:extLst>
          </p:nvPr>
        </p:nvGraphicFramePr>
        <p:xfrm>
          <a:off x="256445" y="1210435"/>
          <a:ext cx="8047296" cy="542360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43841"/>
                <a:gridCol w="1900609"/>
                <a:gridCol w="1901423"/>
                <a:gridCol w="1901423"/>
              </a:tblGrid>
              <a:tr h="42336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TÊN XÉT NGHIỆM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KẾT QUẢ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CSBT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ĐƠN VỊ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65">
                <a:tc gridSpan="4"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Điện di Huyết sắc tố (Định lượng) 25/09/2019 tại Hòa Hảo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36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HbA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95.5 - 97.8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6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HbA2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2.1 - 3.5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6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HbF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57.1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&lt;2%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6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HbE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37.1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6670">
                <a:tc gridSpan="4">
                  <a:txBody>
                    <a:bodyPr/>
                    <a:lstStyle/>
                    <a:p>
                      <a:pPr marL="228600" marR="156845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Nhận xét: HbA 1,2 % thấp so với bình thường của bé &gt; 6 tháng (94-97%)</a:t>
                      </a:r>
                      <a:r>
                        <a:rPr lang="en-US" sz="240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400">
                          <a:effectLst/>
                        </a:rPr>
                        <a:t> giảm chuỗi α hoặc β </a:t>
                      </a:r>
                    </a:p>
                    <a:p>
                      <a:pPr marL="228600" marR="42545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Tổng số chuỗi α: HbA + HbA2+ HbF + HbE=100% </a:t>
                      </a:r>
                      <a:r>
                        <a:rPr lang="en-US" sz="240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400">
                          <a:effectLst/>
                        </a:rPr>
                        <a:t> không giảm chuỗi α </a:t>
                      </a:r>
                      <a:r>
                        <a:rPr lang="en-US" sz="240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400">
                          <a:effectLst/>
                        </a:rPr>
                        <a:t> giảm chuỗi β </a:t>
                      </a:r>
                      <a:r>
                        <a:rPr lang="en-US" sz="2400">
                          <a:effectLst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β </a:t>
                      </a:r>
                      <a:r>
                        <a:rPr lang="en-US" sz="2400" smtClean="0">
                          <a:effectLst/>
                        </a:rPr>
                        <a:t>thalassemia</a:t>
                      </a:r>
                    </a:p>
                    <a:p>
                      <a:pPr marL="228600" marR="42545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Xuất hiện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effectLst/>
                        </a:rPr>
                        <a:t> HbE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indent="-2286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</a:rPr>
                        <a:t>Kết luận : β thalasemia + HbE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4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22134"/>
              </p:ext>
            </p:extLst>
          </p:nvPr>
        </p:nvGraphicFramePr>
        <p:xfrm>
          <a:off x="462114" y="218129"/>
          <a:ext cx="8259098" cy="431320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63450"/>
                <a:gridCol w="2065216"/>
                <a:gridCol w="2065216"/>
                <a:gridCol w="2065216"/>
              </a:tblGrid>
              <a:tr h="6797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TÊN XÉT NGHIỆM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KẾT QUẢ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CSBT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ĐƠN VỊ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9761">
                <a:tc gridSpan="4"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Xét nghiệm sinh hóa 25/09/2019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97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Định lượng Ferritin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144.07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6 - 320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highlight>
                            <a:srgbClr val="FFFF00"/>
                          </a:highlight>
                        </a:rPr>
                        <a:t>ng/dl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97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Bilirubin TP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2.32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highlight>
                            <a:srgbClr val="FFFF00"/>
                          </a:highlight>
                        </a:rPr>
                        <a:t>mg/dl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97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Bilirubin TT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highlight>
                            <a:srgbClr val="FFFF00"/>
                          </a:highlight>
                        </a:rPr>
                        <a:t>mg/dl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97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Bilirubin GT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000">
                          <a:effectLst/>
                          <a:highlight>
                            <a:srgbClr val="FFFF00"/>
                          </a:highlight>
                        </a:rPr>
                        <a:t>g</a:t>
                      </a:r>
                      <a:r>
                        <a:rPr lang="vi-VN" sz="2000">
                          <a:effectLst/>
                          <a:highlight>
                            <a:srgbClr val="FFFF00"/>
                          </a:highlight>
                        </a:rPr>
                        <a:t>/dl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555524" y="4737244"/>
            <a:ext cx="955203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luận:</a:t>
            </a:r>
            <a:endParaRPr lang="en-US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 cơ bilirubin TP tăng, Bil GT chiếm ưu thế =&gt; phù hợp bệnh cảnh tán huyết trong Thalassemia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5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TPTNT</a:t>
            </a:r>
            <a:r>
              <a:rPr lang="vi-VN"/>
              <a:t>:</a:t>
            </a:r>
            <a:r>
              <a:rPr lang="en-US"/>
              <a:t> không làm</a:t>
            </a:r>
          </a:p>
          <a:p>
            <a:pPr lvl="0"/>
            <a:r>
              <a:rPr lang="en-US"/>
              <a:t>Soi phân tìm hồng cầu, bạch cầu, kí sinh trùng: không làm</a:t>
            </a:r>
          </a:p>
          <a:p>
            <a:pPr lvl="0"/>
            <a:r>
              <a:rPr lang="en-US"/>
              <a:t>XQ phổi, không làm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5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XÁC ĐỊNH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 máu tán huyết mạn mức độ trung bình do β  thalassemia + HbE – không bệnh kèm theo – không bệnh nền.</a:t>
            </a:r>
            <a:endParaRPr lang="en-US"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0" y="588646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332" y="2384742"/>
            <a:ext cx="4733108" cy="1404938"/>
          </a:xfrm>
        </p:spPr>
        <p:txBody>
          <a:bodyPr>
            <a:normAutofit/>
          </a:bodyPr>
          <a:lstStyle/>
          <a:p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vi-VN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xanh xao</a:t>
            </a:r>
            <a:endParaRPr lang="en-US" sz="3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0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010" y="1027907"/>
            <a:ext cx="8688070" cy="5723255"/>
          </a:xfrm>
        </p:spPr>
        <p:txBody>
          <a:bodyPr>
            <a:normAutofit/>
          </a:bodyPr>
          <a:lstStyle/>
          <a:p>
            <a:pPr lvl="0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 máu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truyền máu lần đầu, có chỉ định vì HgB &lt;7g/dL. Mục tiêu điều trị đưa HGB lên 10-12g/dL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 1ml/kg tăng 1% Hct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mL HCL cần truyền= (12g/dL-6.8d/dL) x3 x cân nặng (8Kg)= 125 mL máu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 độ truyền 10mL/h trong 2-3h</a:t>
            </a:r>
          </a:p>
          <a:p>
            <a:pPr lvl="0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Thải sắt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không có chỉ định</a:t>
            </a:r>
          </a:p>
          <a:p>
            <a:pPr lvl="0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 lách: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có chỉ định</a:t>
            </a:r>
          </a:p>
          <a:p>
            <a:pPr lvl="0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trợ: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Vitamin C +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Folic+ Calci D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 </a:t>
            </a: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 gia đình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bệnh thalassemia, nguyên tắc điều trị, tai biến trong điều trị (phản ứng truyền máu, nhiễm trùng), biến chứng của bệnh (do ứ sắt, suy tim suy gan, suy các tuyến nội tiết…) tư vấn về hôn nhân nếu có ý định sinh thêm em bé</a:t>
            </a:r>
          </a:p>
          <a:p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lệnh cụ thể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858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Hồng </a:t>
            </a:r>
            <a:r>
              <a:rPr lang="en-US"/>
              <a:t>cầu lắng 125mL cùng nhóm máu, 1 đơn vị (TTM</a:t>
            </a:r>
            <a:r>
              <a:rPr lang="en-US"/>
              <a:t>) </a:t>
            </a:r>
            <a:r>
              <a:rPr lang="en-US" smtClean="0"/>
              <a:t>XV </a:t>
            </a:r>
            <a:r>
              <a:rPr lang="en-US"/>
              <a:t>giọt/mL </a:t>
            </a:r>
          </a:p>
          <a:p>
            <a:pPr lvl="0"/>
            <a:r>
              <a:rPr lang="en-US"/>
              <a:t>Vitamin C </a:t>
            </a:r>
            <a:r>
              <a:rPr lang="en-US"/>
              <a:t>0.1mg </a:t>
            </a:r>
            <a:r>
              <a:rPr lang="en-US" smtClean="0"/>
              <a:t>1 viên x 2 (uống)</a:t>
            </a:r>
            <a:endParaRPr lang="en-US"/>
          </a:p>
          <a:p>
            <a:pPr lvl="0"/>
            <a:r>
              <a:rPr lang="en-US"/>
              <a:t>Acid </a:t>
            </a:r>
            <a:r>
              <a:rPr lang="en-US" smtClean="0"/>
              <a:t>Folic 0.005 g 1 viên uống</a:t>
            </a:r>
          </a:p>
          <a:p>
            <a:pPr lvl="0"/>
            <a:r>
              <a:rPr lang="en-US" smtClean="0"/>
              <a:t>Vitamin E 400Ui 1 viên uống</a:t>
            </a:r>
            <a:endParaRPr lang="en-US"/>
          </a:p>
          <a:p>
            <a:pPr lvl="0"/>
            <a:r>
              <a:rPr lang="en-US"/>
              <a:t>Calci </a:t>
            </a:r>
            <a:r>
              <a:rPr lang="en-US" smtClean="0"/>
              <a:t>D 1 viên uống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 LƯỢNG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 </a:t>
            </a: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gần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trung bình, hiện tại sinh hiệu ổn, thiếu máu chưa ảnh hưởng lên huyết động (mạch nhanh nhẹ tụt huyết áp)</a:t>
            </a:r>
          </a:p>
          <a:p>
            <a:pPr lvl="0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 lượng xa: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dè dặt, do bệnh nhân là thể β thalassemia + HbE cần lệ thuộc vào truyền máu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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dễ có biến chứng của ứ sắt (suy tim, suy gan, suy tụy…) , nhiễm trùng, tai biến truyền máu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29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dõi</a:t>
            </a:r>
            <a:b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Theo </a:t>
            </a:r>
            <a:r>
              <a:rPr lang="en-US"/>
              <a:t>dõi sinh hiệu sau khi truyền máu, đánh giá lâm sàng + công thức máu sau truyền</a:t>
            </a:r>
          </a:p>
          <a:p>
            <a:pPr lvl="0"/>
            <a:r>
              <a:rPr lang="en-US"/>
              <a:t>Khi Hgb đạt mục tiêu 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en-US"/>
              <a:t> </a:t>
            </a:r>
            <a:r>
              <a:rPr lang="en-US" smtClean="0"/>
              <a:t>có thể xuất viện</a:t>
            </a:r>
            <a:endParaRPr lang="en-US"/>
          </a:p>
          <a:p>
            <a:pPr lvl="0"/>
            <a:r>
              <a:rPr lang="en-US"/>
              <a:t>Tái khám sau </a:t>
            </a:r>
            <a:r>
              <a:rPr lang="en-US"/>
              <a:t>4-6 </a:t>
            </a:r>
            <a:r>
              <a:rPr lang="en-US" smtClean="0"/>
              <a:t>tuần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1182642"/>
            <a:ext cx="9019540" cy="532628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vi-VN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tháng, mẹ bé khai: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tháng, m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ẹ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thấy bé da xanh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xao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tăng dần, ăn uống bình thường, chơi bình thường, không chảy máu, không rõ vàng da, không sốt, không đi khám</a:t>
            </a:r>
          </a:p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CNV 4 ngày: Mẹ thấy bé nổi mụn nước, trong, không hồng ban, kích thước nhỏ, vị trí rải rác 2 cẳng tay và sau lưng, sau 1 ngày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mài. </a:t>
            </a:r>
          </a:p>
        </p:txBody>
      </p:sp>
    </p:spTree>
    <p:extLst>
      <p:ext uri="{BB962C8B-B14F-4D97-AF65-F5344CB8AC3E}">
        <p14:creationId xmlns:p14="http://schemas.microsoft.com/office/powerpoint/2010/main" val="153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443864"/>
            <a:ext cx="8139430" cy="58248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 ra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bé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xanh xao nhiều hơn,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sốt, ăn uống bình thường, chơi bình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thường, không quấy không, không đổ mồ hôi nhiều khi bú và chơi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ho, không da vàng, không nổi hồng ban 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bàn chân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bàn tay hay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loét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miệng, không chảy máu, tiêu phân vàng, nước tiểu trong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 khám ở bệnh viện Nhi Đồng 1, do da xanh xao nhiều nên được cho nhập viện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trạng nhập viện</a:t>
            </a:r>
            <a:b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smtClean="0"/>
              <a:t>Bé tỉnh, tiếp xúc tốt</a:t>
            </a:r>
            <a:endParaRPr lang="en-US" sz="3200"/>
          </a:p>
          <a:p>
            <a:pPr lvl="1"/>
            <a:r>
              <a:rPr lang="en-US" sz="3200"/>
              <a:t>Sinh </a:t>
            </a:r>
            <a:r>
              <a:rPr lang="en-US" sz="3200" smtClean="0"/>
              <a:t>hiệu</a:t>
            </a:r>
          </a:p>
          <a:p>
            <a:pPr lvl="2"/>
            <a:r>
              <a:rPr lang="en-US" sz="2800" smtClean="0"/>
              <a:t>Mạch 100 l/phút</a:t>
            </a:r>
          </a:p>
          <a:p>
            <a:pPr lvl="2"/>
            <a:r>
              <a:rPr lang="en-US" sz="2800" smtClean="0"/>
              <a:t>HA 90/60 mmHg</a:t>
            </a:r>
          </a:p>
          <a:p>
            <a:pPr lvl="2"/>
            <a:r>
              <a:rPr lang="en-US" sz="2800" smtClean="0"/>
              <a:t>Nhịp thở 30l/phút</a:t>
            </a:r>
          </a:p>
          <a:p>
            <a:pPr lvl="2"/>
            <a:r>
              <a:rPr lang="en-US" sz="2800" smtClean="0"/>
              <a:t>37,8 độ C</a:t>
            </a:r>
          </a:p>
          <a:p>
            <a:pPr lvl="2"/>
            <a:r>
              <a:rPr lang="en-US" sz="2800" smtClean="0"/>
              <a:t>SpO2= 100%</a:t>
            </a:r>
            <a:endParaRPr lang="en-US" sz="3600" smtClean="0"/>
          </a:p>
          <a:p>
            <a:pPr lvl="1"/>
            <a:r>
              <a:rPr lang="en-US" sz="3200" smtClean="0"/>
              <a:t>Khám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635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19126"/>
            <a:ext cx="10515600" cy="745218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24584"/>
            <a:ext cx="8718550" cy="5733415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AutoNum type="arabicPeriod"/>
            </a:pPr>
            <a:r>
              <a:rPr lang="en-US" b="1" smtClean="0"/>
              <a:t>Cá nhân</a:t>
            </a:r>
            <a:endParaRPr lang="en-US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b="1" smtClean="0">
                <a:solidFill>
                  <a:srgbClr val="FF0000"/>
                </a:solidFill>
              </a:rPr>
              <a:t>Sản </a:t>
            </a:r>
            <a:r>
              <a:rPr lang="en-US" b="1">
                <a:solidFill>
                  <a:srgbClr val="FF0000"/>
                </a:solidFill>
              </a:rPr>
              <a:t>khoa: </a:t>
            </a:r>
            <a:r>
              <a:rPr lang="en-US"/>
              <a:t>Con </a:t>
            </a:r>
            <a:r>
              <a:rPr lang="en-US" smtClean="0"/>
              <a:t>2/2, </a:t>
            </a:r>
            <a:r>
              <a:rPr lang="en-US"/>
              <a:t>PARA 2002, sinh thường đủ tháng (39 tuần), CNLS 3200g, sau sinh khóc ngay. </a:t>
            </a:r>
          </a:p>
          <a:p>
            <a:pPr>
              <a:lnSpc>
                <a:spcPct val="100000"/>
              </a:lnSpc>
            </a:pPr>
            <a:r>
              <a:rPr lang="en-US"/>
              <a:t>Quá trình mang thai: mẹ tăng 20kg (40 lên 60kg), không truyền máu, không nhiễm trùng</a:t>
            </a:r>
            <a:r>
              <a:rPr lang="vi-VN"/>
              <a:t>, không dùng thuốc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Thai kỳ 4 tháng, bố và mẹ được xét nghiệm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en-US"/>
              <a:t> cả 2 đều có thiếu máu nhẹ, BV Hùng Vương có tư vấn chọc ối để xét nghiệm nhưng người nhà không đồng ý</a:t>
            </a:r>
            <a:r>
              <a:rPr lang="vi-VN"/>
              <a:t>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Siêu âm thai định kỳ không ghi nhận bất thường về dị tật bẩm sinh hay thai chậm tăng trưởng</a:t>
            </a:r>
          </a:p>
        </p:txBody>
      </p:sp>
    </p:spTree>
    <p:extLst>
      <p:ext uri="{BB962C8B-B14F-4D97-AF65-F5344CB8AC3E}">
        <p14:creationId xmlns:p14="http://schemas.microsoft.com/office/powerpoint/2010/main" val="9903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29286"/>
            <a:ext cx="10515600" cy="745218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" y="1195704"/>
            <a:ext cx="8840470" cy="586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Dinh Dưỡng</a:t>
            </a:r>
          </a:p>
          <a:p>
            <a:pPr lvl="1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 độ ăn của bé</a:t>
            </a:r>
          </a:p>
          <a:p>
            <a:pPr lvl="1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tháng đầu, bú sữa mẹ + bú sữa công thức bổ sung</a:t>
            </a:r>
          </a:p>
          <a:p>
            <a:pPr lvl="2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 4 tháng có ăn thêm bột không rõ loại</a:t>
            </a:r>
          </a:p>
          <a:p>
            <a:pPr lvl="1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tháng tuổi-đến nay</a:t>
            </a:r>
          </a:p>
          <a:p>
            <a:pPr lvl="2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cử cháo: cháo dinh dưỡng mua ngoài (mỗi chén khoảng 2 thìa thịt xay hoặc cá, rau củ quả)</a:t>
            </a:r>
          </a:p>
          <a:p>
            <a:pPr lvl="2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Sữa công thức 2:  60-90ml/cử x 3-4 lần/ngày (thành phần sữa 7mg Fe/100mg sữa)</a:t>
            </a:r>
          </a:p>
          <a:p>
            <a:pPr lvl="2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Sữa mẹ trung bình 3-4 lần</a:t>
            </a:r>
          </a:p>
          <a:p>
            <a:pPr lvl="2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uống được, không bỏ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</a:t>
            </a:r>
            <a:endParaRPr lang="en-US" sz="2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8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triển t</a:t>
            </a: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vi-V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vi-V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4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ận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đã biết lật, bò</a:t>
            </a:r>
          </a:p>
          <a:p>
            <a:pPr lvl="1"/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ói được từ đơn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mum mum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“ba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Vaccin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tiêm chũng mở rộng: các mũi đã tiêm</a:t>
            </a:r>
          </a:p>
          <a:p>
            <a:pPr marL="457200" lvl="1" indent="0">
              <a:buNone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2458</Words>
  <Application>Microsoft Office PowerPoint</Application>
  <PresentationFormat>On-screen Show (4:3)</PresentationFormat>
  <Paragraphs>355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BỆNH ÁN</vt:lpstr>
      <vt:lpstr>HÀNH CHÍNH</vt:lpstr>
      <vt:lpstr>LÝ DO NHẬP VIỆN  </vt:lpstr>
      <vt:lpstr>BỆNH SỬ </vt:lpstr>
      <vt:lpstr>PowerPoint Presentation</vt:lpstr>
      <vt:lpstr>Tình trạng nhập viện </vt:lpstr>
      <vt:lpstr>TIỀN CĂN </vt:lpstr>
      <vt:lpstr>TIỀN CĂN </vt:lpstr>
      <vt:lpstr>PowerPoint Presentation</vt:lpstr>
      <vt:lpstr>TIỀN CĂN </vt:lpstr>
      <vt:lpstr>Khám (ngày 26/09/2019 8h sáng, sau NV 1 ngày) </vt:lpstr>
      <vt:lpstr>Khám từng vùng </vt:lpstr>
      <vt:lpstr>TÓM TẮT BỆNH ÁN </vt:lpstr>
      <vt:lpstr>ĐẶT VẤN ĐỀ  </vt:lpstr>
      <vt:lpstr>CHẨN ĐOÁN SƠ BỘ </vt:lpstr>
      <vt:lpstr>BIỆN LUẬN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ĐỀ NGHỊ CẬN LÂM SÀNG CHẨN ĐOÁN </vt:lpstr>
      <vt:lpstr>PowerPoint Presentation</vt:lpstr>
      <vt:lpstr>PowerPoint Presentation</vt:lpstr>
      <vt:lpstr>Điện di Hemoglobin </vt:lpstr>
      <vt:lpstr>PowerPoint Presentation</vt:lpstr>
      <vt:lpstr>PowerPoint Presentation</vt:lpstr>
      <vt:lpstr>  CHẨN ĐOÁN XÁC ĐỊNH</vt:lpstr>
      <vt:lpstr>ĐIỀU TRỊ </vt:lpstr>
      <vt:lpstr>Y lệnh cụ thể  </vt:lpstr>
      <vt:lpstr>TIÊN LƯỢNG </vt:lpstr>
      <vt:lpstr>Theo dõi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Nhật Tài Y14B-352</dc:creator>
  <cp:lastModifiedBy>Nhật Tài Y14B-352</cp:lastModifiedBy>
  <cp:revision>10</cp:revision>
  <dcterms:created xsi:type="dcterms:W3CDTF">2019-09-26T14:06:17Z</dcterms:created>
  <dcterms:modified xsi:type="dcterms:W3CDTF">2019-09-26T15:03:58Z</dcterms:modified>
</cp:coreProperties>
</file>