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60" r:id="rId3"/>
    <p:sldId id="261" r:id="rId4"/>
    <p:sldId id="262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A06CF-F7F8-4185-896B-099E9CDA5222}" v="519" dt="2019-08-22T09:53:30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47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997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Quoc Bao" userId="77c00c6d-32b2-4ded-94fc-e1a3a07d929b" providerId="ADAL" clId="{B7FA06CF-F7F8-4185-896B-099E9CDA5222}"/>
    <pc:docChg chg="custSel addSld delSld modSld">
      <pc:chgData name="Le Quoc Bao" userId="77c00c6d-32b2-4ded-94fc-e1a3a07d929b" providerId="ADAL" clId="{B7FA06CF-F7F8-4185-896B-099E9CDA5222}" dt="2019-08-22T09:53:29.593" v="298"/>
      <pc:docMkLst>
        <pc:docMk/>
      </pc:docMkLst>
      <pc:sldChg chg="del">
        <pc:chgData name="Le Quoc Bao" userId="77c00c6d-32b2-4ded-94fc-e1a3a07d929b" providerId="ADAL" clId="{B7FA06CF-F7F8-4185-896B-099E9CDA5222}" dt="2019-08-22T09:53:09.416" v="285" actId="2696"/>
        <pc:sldMkLst>
          <pc:docMk/>
          <pc:sldMk cId="3238866978" sldId="257"/>
        </pc:sldMkLst>
      </pc:sldChg>
      <pc:sldChg chg="del">
        <pc:chgData name="Le Quoc Bao" userId="77c00c6d-32b2-4ded-94fc-e1a3a07d929b" providerId="ADAL" clId="{B7FA06CF-F7F8-4185-896B-099E9CDA5222}" dt="2019-08-22T09:53:12.088" v="286" actId="2696"/>
        <pc:sldMkLst>
          <pc:docMk/>
          <pc:sldMk cId="1631852205" sldId="258"/>
        </pc:sldMkLst>
      </pc:sldChg>
      <pc:sldChg chg="del">
        <pc:chgData name="Le Quoc Bao" userId="77c00c6d-32b2-4ded-94fc-e1a3a07d929b" providerId="ADAL" clId="{B7FA06CF-F7F8-4185-896B-099E9CDA5222}" dt="2019-08-22T09:53:07.751" v="284" actId="2696"/>
        <pc:sldMkLst>
          <pc:docMk/>
          <pc:sldMk cId="2919108881" sldId="259"/>
        </pc:sldMkLst>
      </pc:sldChg>
      <pc:sldChg chg="addSp modSp add modAnim">
        <pc:chgData name="Le Quoc Bao" userId="77c00c6d-32b2-4ded-94fc-e1a3a07d929b" providerId="ADAL" clId="{B7FA06CF-F7F8-4185-896B-099E9CDA5222}" dt="2019-08-22T09:53:23.556" v="290"/>
        <pc:sldMkLst>
          <pc:docMk/>
          <pc:sldMk cId="4131352614" sldId="260"/>
        </pc:sldMkLst>
        <pc:spChg chg="mod">
          <ac:chgData name="Le Quoc Bao" userId="77c00c6d-32b2-4ded-94fc-e1a3a07d929b" providerId="ADAL" clId="{B7FA06CF-F7F8-4185-896B-099E9CDA5222}" dt="2019-08-22T09:50:27.918" v="215" actId="404"/>
          <ac:spMkLst>
            <pc:docMk/>
            <pc:sldMk cId="4131352614" sldId="260"/>
            <ac:spMk id="2" creationId="{8F57D1DB-D41E-46C8-87A1-BBF0AB8EAAE5}"/>
          </ac:spMkLst>
        </pc:spChg>
        <pc:spChg chg="mod">
          <ac:chgData name="Le Quoc Bao" userId="77c00c6d-32b2-4ded-94fc-e1a3a07d929b" providerId="ADAL" clId="{B7FA06CF-F7F8-4185-896B-099E9CDA5222}" dt="2019-08-22T09:50:37.356" v="219" actId="948"/>
          <ac:spMkLst>
            <pc:docMk/>
            <pc:sldMk cId="4131352614" sldId="260"/>
            <ac:spMk id="3" creationId="{DD6C4A45-862A-40D2-A18F-FAFFF3724F20}"/>
          </ac:spMkLst>
        </pc:spChg>
        <pc:spChg chg="add mod">
          <ac:chgData name="Le Quoc Bao" userId="77c00c6d-32b2-4ded-94fc-e1a3a07d929b" providerId="ADAL" clId="{B7FA06CF-F7F8-4185-896B-099E9CDA5222}" dt="2019-08-22T09:47:16.498" v="24"/>
          <ac:spMkLst>
            <pc:docMk/>
            <pc:sldMk cId="4131352614" sldId="260"/>
            <ac:spMk id="5" creationId="{F709D07E-E3F2-413B-8345-A13C3E73F68A}"/>
          </ac:spMkLst>
        </pc:spChg>
        <pc:spChg chg="add mod">
          <ac:chgData name="Le Quoc Bao" userId="77c00c6d-32b2-4ded-94fc-e1a3a07d929b" providerId="ADAL" clId="{B7FA06CF-F7F8-4185-896B-099E9CDA5222}" dt="2019-08-22T09:53:23.545" v="288"/>
          <ac:spMkLst>
            <pc:docMk/>
            <pc:sldMk cId="4131352614" sldId="260"/>
            <ac:spMk id="6" creationId="{1A0F51E0-4614-43DD-96D8-F26E4E756532}"/>
          </ac:spMkLst>
        </pc:spChg>
        <pc:spChg chg="add mod">
          <ac:chgData name="Le Quoc Bao" userId="77c00c6d-32b2-4ded-94fc-e1a3a07d929b" providerId="ADAL" clId="{B7FA06CF-F7F8-4185-896B-099E9CDA5222}" dt="2019-08-22T09:53:23.545" v="288"/>
          <ac:spMkLst>
            <pc:docMk/>
            <pc:sldMk cId="4131352614" sldId="260"/>
            <ac:spMk id="7" creationId="{7C4ED20C-84CA-49EE-87CB-F046ED4CA4A8}"/>
          </ac:spMkLst>
        </pc:spChg>
        <pc:spChg chg="add mod">
          <ac:chgData name="Le Quoc Bao" userId="77c00c6d-32b2-4ded-94fc-e1a3a07d929b" providerId="ADAL" clId="{B7FA06CF-F7F8-4185-896B-099E9CDA5222}" dt="2019-08-22T09:53:23.556" v="290"/>
          <ac:spMkLst>
            <pc:docMk/>
            <pc:sldMk cId="4131352614" sldId="260"/>
            <ac:spMk id="10" creationId="{1F9355D5-28C6-4245-9163-9A44DCAA451D}"/>
          </ac:spMkLst>
        </pc:spChg>
        <pc:grpChg chg="add mod">
          <ac:chgData name="Le Quoc Bao" userId="77c00c6d-32b2-4ded-94fc-e1a3a07d929b" providerId="ADAL" clId="{B7FA06CF-F7F8-4185-896B-099E9CDA5222}" dt="2019-08-22T09:53:23.545" v="288"/>
          <ac:grpSpMkLst>
            <pc:docMk/>
            <pc:sldMk cId="4131352614" sldId="260"/>
            <ac:grpSpMk id="9" creationId="{BB5B3CDE-CDD2-4A25-924A-278FA2821A31}"/>
          </ac:grpSpMkLst>
        </pc:grpChg>
        <pc:graphicFrameChg chg="add mod">
          <ac:chgData name="Le Quoc Bao" userId="77c00c6d-32b2-4ded-94fc-e1a3a07d929b" providerId="ADAL" clId="{B7FA06CF-F7F8-4185-896B-099E9CDA5222}" dt="2019-08-22T09:47:16.491" v="21"/>
          <ac:graphicFrameMkLst>
            <pc:docMk/>
            <pc:sldMk cId="4131352614" sldId="260"/>
            <ac:graphicFrameMk id="4" creationId="{0FA99388-B8C7-49D1-A535-5DBFC59A47D6}"/>
          </ac:graphicFrameMkLst>
        </pc:graphicFrameChg>
        <pc:cxnChg chg="add mod">
          <ac:chgData name="Le Quoc Bao" userId="77c00c6d-32b2-4ded-94fc-e1a3a07d929b" providerId="ADAL" clId="{B7FA06CF-F7F8-4185-896B-099E9CDA5222}" dt="2019-08-22T09:53:23.545" v="288"/>
          <ac:cxnSpMkLst>
            <pc:docMk/>
            <pc:sldMk cId="4131352614" sldId="260"/>
            <ac:cxnSpMk id="8" creationId="{2B3C4B8F-B2C9-4625-995D-53D8710B4D65}"/>
          </ac:cxnSpMkLst>
        </pc:cxnChg>
      </pc:sldChg>
      <pc:sldChg chg="addSp modSp add modAnim">
        <pc:chgData name="Le Quoc Bao" userId="77c00c6d-32b2-4ded-94fc-e1a3a07d929b" providerId="ADAL" clId="{B7FA06CF-F7F8-4185-896B-099E9CDA5222}" dt="2019-08-22T09:53:26.322" v="294"/>
        <pc:sldMkLst>
          <pc:docMk/>
          <pc:sldMk cId="2000144764" sldId="261"/>
        </pc:sldMkLst>
        <pc:spChg chg="mod">
          <ac:chgData name="Le Quoc Bao" userId="77c00c6d-32b2-4ded-94fc-e1a3a07d929b" providerId="ADAL" clId="{B7FA06CF-F7F8-4185-896B-099E9CDA5222}" dt="2019-08-22T09:51:30.325" v="224" actId="404"/>
          <ac:spMkLst>
            <pc:docMk/>
            <pc:sldMk cId="2000144764" sldId="261"/>
            <ac:spMk id="2" creationId="{2A0F9CC2-8DCD-4236-846F-3645D6B6AD37}"/>
          </ac:spMkLst>
        </pc:spChg>
        <pc:spChg chg="mod">
          <ac:chgData name="Le Quoc Bao" userId="77c00c6d-32b2-4ded-94fc-e1a3a07d929b" providerId="ADAL" clId="{B7FA06CF-F7F8-4185-896B-099E9CDA5222}" dt="2019-08-22T09:51:41.793" v="228" actId="948"/>
          <ac:spMkLst>
            <pc:docMk/>
            <pc:sldMk cId="2000144764" sldId="261"/>
            <ac:spMk id="3" creationId="{078C54CA-D282-4F5A-A8AD-3CEDA49BCB1B}"/>
          </ac:spMkLst>
        </pc:spChg>
        <pc:spChg chg="add mod">
          <ac:chgData name="Le Quoc Bao" userId="77c00c6d-32b2-4ded-94fc-e1a3a07d929b" providerId="ADAL" clId="{B7FA06CF-F7F8-4185-896B-099E9CDA5222}" dt="2019-08-22T09:48:01.115" v="95"/>
          <ac:spMkLst>
            <pc:docMk/>
            <pc:sldMk cId="2000144764" sldId="261"/>
            <ac:spMk id="5" creationId="{7C4B9E9A-6CE9-40DF-8A7C-FE910400E5CB}"/>
          </ac:spMkLst>
        </pc:spChg>
        <pc:spChg chg="add mod">
          <ac:chgData name="Le Quoc Bao" userId="77c00c6d-32b2-4ded-94fc-e1a3a07d929b" providerId="ADAL" clId="{B7FA06CF-F7F8-4185-896B-099E9CDA5222}" dt="2019-08-22T09:53:26.320" v="292"/>
          <ac:spMkLst>
            <pc:docMk/>
            <pc:sldMk cId="2000144764" sldId="261"/>
            <ac:spMk id="6" creationId="{6C90EF5A-7E60-46BE-9393-C24FCCCBC97A}"/>
          </ac:spMkLst>
        </pc:spChg>
        <pc:spChg chg="add mod">
          <ac:chgData name="Le Quoc Bao" userId="77c00c6d-32b2-4ded-94fc-e1a3a07d929b" providerId="ADAL" clId="{B7FA06CF-F7F8-4185-896B-099E9CDA5222}" dt="2019-08-22T09:53:26.320" v="292"/>
          <ac:spMkLst>
            <pc:docMk/>
            <pc:sldMk cId="2000144764" sldId="261"/>
            <ac:spMk id="7" creationId="{5D6C4508-75B3-430C-9E73-8693A1E119F1}"/>
          </ac:spMkLst>
        </pc:spChg>
        <pc:spChg chg="mod">
          <ac:chgData name="Le Quoc Bao" userId="77c00c6d-32b2-4ded-94fc-e1a3a07d929b" providerId="ADAL" clId="{B7FA06CF-F7F8-4185-896B-099E9CDA5222}" dt="2019-08-22T09:53:26.322" v="294"/>
          <ac:spMkLst>
            <pc:docMk/>
            <pc:sldMk cId="2000144764" sldId="261"/>
            <ac:spMk id="10" creationId="{ED165FD9-7D30-4A10-87B2-5B852AFB9AB7}"/>
          </ac:spMkLst>
        </pc:spChg>
        <pc:grpChg chg="add mod">
          <ac:chgData name="Le Quoc Bao" userId="77c00c6d-32b2-4ded-94fc-e1a3a07d929b" providerId="ADAL" clId="{B7FA06CF-F7F8-4185-896B-099E9CDA5222}" dt="2019-08-22T09:53:26.320" v="292"/>
          <ac:grpSpMkLst>
            <pc:docMk/>
            <pc:sldMk cId="2000144764" sldId="261"/>
            <ac:grpSpMk id="9" creationId="{4316E855-EA7E-4C56-8B6A-79171008296B}"/>
          </ac:grpSpMkLst>
        </pc:grpChg>
        <pc:graphicFrameChg chg="add mod">
          <ac:chgData name="Le Quoc Bao" userId="77c00c6d-32b2-4ded-94fc-e1a3a07d929b" providerId="ADAL" clId="{B7FA06CF-F7F8-4185-896B-099E9CDA5222}" dt="2019-08-22T09:48:01.111" v="92"/>
          <ac:graphicFrameMkLst>
            <pc:docMk/>
            <pc:sldMk cId="2000144764" sldId="261"/>
            <ac:graphicFrameMk id="4" creationId="{AA99F314-7A88-4994-B29A-B6510FC262F1}"/>
          </ac:graphicFrameMkLst>
        </pc:graphicFrameChg>
        <pc:cxnChg chg="add mod">
          <ac:chgData name="Le Quoc Bao" userId="77c00c6d-32b2-4ded-94fc-e1a3a07d929b" providerId="ADAL" clId="{B7FA06CF-F7F8-4185-896B-099E9CDA5222}" dt="2019-08-22T09:53:26.320" v="292"/>
          <ac:cxnSpMkLst>
            <pc:docMk/>
            <pc:sldMk cId="2000144764" sldId="261"/>
            <ac:cxnSpMk id="8" creationId="{E2CD4A2A-5696-47D2-A9D2-57887D9E1BA6}"/>
          </ac:cxnSpMkLst>
        </pc:cxnChg>
      </pc:sldChg>
      <pc:sldChg chg="addSp modSp add modAnim">
        <pc:chgData name="Le Quoc Bao" userId="77c00c6d-32b2-4ded-94fc-e1a3a07d929b" providerId="ADAL" clId="{B7FA06CF-F7F8-4185-896B-099E9CDA5222}" dt="2019-08-22T09:53:29.593" v="298"/>
        <pc:sldMkLst>
          <pc:docMk/>
          <pc:sldMk cId="1627333599" sldId="262"/>
        </pc:sldMkLst>
        <pc:spChg chg="mod">
          <ac:chgData name="Le Quoc Bao" userId="77c00c6d-32b2-4ded-94fc-e1a3a07d929b" providerId="ADAL" clId="{B7FA06CF-F7F8-4185-896B-099E9CDA5222}" dt="2019-08-22T09:52:27.373" v="262" actId="404"/>
          <ac:spMkLst>
            <pc:docMk/>
            <pc:sldMk cId="1627333599" sldId="262"/>
            <ac:spMk id="2" creationId="{43D5DC34-132E-4AF6-9394-AE3F9EE406C6}"/>
          </ac:spMkLst>
        </pc:spChg>
        <pc:spChg chg="mod">
          <ac:chgData name="Le Quoc Bao" userId="77c00c6d-32b2-4ded-94fc-e1a3a07d929b" providerId="ADAL" clId="{B7FA06CF-F7F8-4185-896B-099E9CDA5222}" dt="2019-08-22T09:52:35.951" v="266" actId="948"/>
          <ac:spMkLst>
            <pc:docMk/>
            <pc:sldMk cId="1627333599" sldId="262"/>
            <ac:spMk id="3" creationId="{BA6198FB-26F7-4732-AB8F-4783214B390E}"/>
          </ac:spMkLst>
        </pc:spChg>
        <pc:spChg chg="add mod">
          <ac:chgData name="Le Quoc Bao" userId="77c00c6d-32b2-4ded-94fc-e1a3a07d929b" providerId="ADAL" clId="{B7FA06CF-F7F8-4185-896B-099E9CDA5222}" dt="2019-08-22T09:48:05.720" v="166"/>
          <ac:spMkLst>
            <pc:docMk/>
            <pc:sldMk cId="1627333599" sldId="262"/>
            <ac:spMk id="5" creationId="{BD4663D9-4C84-44D2-BE97-3D2B91AB9B98}"/>
          </ac:spMkLst>
        </pc:spChg>
        <pc:spChg chg="add mod">
          <ac:chgData name="Le Quoc Bao" userId="77c00c6d-32b2-4ded-94fc-e1a3a07d929b" providerId="ADAL" clId="{B7FA06CF-F7F8-4185-896B-099E9CDA5222}" dt="2019-08-22T09:53:29.590" v="296"/>
          <ac:spMkLst>
            <pc:docMk/>
            <pc:sldMk cId="1627333599" sldId="262"/>
            <ac:spMk id="6" creationId="{D6D0FCD1-66DE-4DF7-BF31-22F51DDF6BFE}"/>
          </ac:spMkLst>
        </pc:spChg>
        <pc:spChg chg="add mod">
          <ac:chgData name="Le Quoc Bao" userId="77c00c6d-32b2-4ded-94fc-e1a3a07d929b" providerId="ADAL" clId="{B7FA06CF-F7F8-4185-896B-099E9CDA5222}" dt="2019-08-22T09:53:29.590" v="296"/>
          <ac:spMkLst>
            <pc:docMk/>
            <pc:sldMk cId="1627333599" sldId="262"/>
            <ac:spMk id="7" creationId="{CB05FD1D-A687-48E0-AF27-2A1475EAD545}"/>
          </ac:spMkLst>
        </pc:spChg>
        <pc:spChg chg="add mod">
          <ac:chgData name="Le Quoc Bao" userId="77c00c6d-32b2-4ded-94fc-e1a3a07d929b" providerId="ADAL" clId="{B7FA06CF-F7F8-4185-896B-099E9CDA5222}" dt="2019-08-22T09:53:29.593" v="298"/>
          <ac:spMkLst>
            <pc:docMk/>
            <pc:sldMk cId="1627333599" sldId="262"/>
            <ac:spMk id="10" creationId="{866BCEB3-6EBE-4862-88C8-204030C2795C}"/>
          </ac:spMkLst>
        </pc:spChg>
        <pc:grpChg chg="add mod">
          <ac:chgData name="Le Quoc Bao" userId="77c00c6d-32b2-4ded-94fc-e1a3a07d929b" providerId="ADAL" clId="{B7FA06CF-F7F8-4185-896B-099E9CDA5222}" dt="2019-08-22T09:53:29.590" v="296"/>
          <ac:grpSpMkLst>
            <pc:docMk/>
            <pc:sldMk cId="1627333599" sldId="262"/>
            <ac:grpSpMk id="9" creationId="{B64858A3-C676-4972-92CE-79FDAE22798B}"/>
          </ac:grpSpMkLst>
        </pc:grpChg>
        <pc:graphicFrameChg chg="add mod">
          <ac:chgData name="Le Quoc Bao" userId="77c00c6d-32b2-4ded-94fc-e1a3a07d929b" providerId="ADAL" clId="{B7FA06CF-F7F8-4185-896B-099E9CDA5222}" dt="2019-08-22T09:48:05.716" v="163"/>
          <ac:graphicFrameMkLst>
            <pc:docMk/>
            <pc:sldMk cId="1627333599" sldId="262"/>
            <ac:graphicFrameMk id="4" creationId="{A7A82B54-FD70-4FB1-A78F-FCC973921D5E}"/>
          </ac:graphicFrameMkLst>
        </pc:graphicFrameChg>
        <pc:cxnChg chg="add mod">
          <ac:chgData name="Le Quoc Bao" userId="77c00c6d-32b2-4ded-94fc-e1a3a07d929b" providerId="ADAL" clId="{B7FA06CF-F7F8-4185-896B-099E9CDA5222}" dt="2019-08-22T09:53:29.590" v="296"/>
          <ac:cxnSpMkLst>
            <pc:docMk/>
            <pc:sldMk cId="1627333599" sldId="262"/>
            <ac:cxnSpMk id="8" creationId="{68DF9712-406E-49AE-8BC9-AA560977591A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9A6957-5756-48D5-86AE-241A64EE1C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5537F-8847-44A6-896C-4E658F0FA8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A1D79-0FB8-43E2-9832-B7D6401058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FB891-B104-4CBA-BE22-43E8A7F3D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3952-F8E6-4F15-8D42-26250E04F4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4CDAD-BE16-4F41-9493-FDC2064B0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DF638254-6080-4C8E-B776-3F9A06799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4"/>
            <a:ext cx="121920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64EFC130-A473-4E51-87A8-34356B7230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3525"/>
            <a:ext cx="12192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50FAFE54-1797-4E22-A815-697497DDA7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09550"/>
            <a:ext cx="3854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37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0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0D03-9147-4FB6-9B0F-90D1BF64803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7B71-550A-4723-AB88-3BA45CA238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702B7D5C-DE0D-4CB3-ACAA-577EA918B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599C1789-F2C4-4AAA-9546-1FA98C3B8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250"/>
            <a:ext cx="121920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2FF27E3-023F-4320-8896-9BBEC671D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1513"/>
            <a:ext cx="121920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0076BDAE-831A-4CD8-A5B5-DBA5B69520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663" y="6283325"/>
            <a:ext cx="2395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PRE-TEST: KỸ NĂNG TƯ VẤN </a:t>
            </a:r>
            <a:b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 THAI KỲ CÓ VẤN ĐỀ BẤT THƯỜNG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5880" y="4725144"/>
            <a:ext cx="5072608" cy="697632"/>
          </a:xfrm>
        </p:spPr>
        <p:txBody>
          <a:bodyPr/>
          <a:lstStyle/>
          <a:p>
            <a:r>
              <a:rPr lang="en-US" dirty="0"/>
              <a:t>TÌNH HUỐNG: ĐTĐ THAI KỲ</a:t>
            </a:r>
          </a:p>
        </p:txBody>
      </p:sp>
    </p:spTree>
    <p:extLst>
      <p:ext uri="{BB962C8B-B14F-4D97-AF65-F5344CB8AC3E}">
        <p14:creationId xmlns:p14="http://schemas.microsoft.com/office/powerpoint/2010/main" val="36419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8F57D1DB-D41E-46C8-87A1-BBF0AB8E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Autofit/>
          </a:bodyPr>
          <a:lstStyle/>
          <a:p>
            <a:r>
              <a:rPr lang="vi-VN" sz="3600" b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 tư vấn tiền sản, khi cần nói về sự thật, cần chú ý điều gì?</a:t>
            </a:r>
            <a:endParaRPr lang="en-US" sz="3600"/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DD6C4A45-862A-40D2-A18F-FAFFF3724F20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1"/>
            <a:ext cx="41148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vi-VN" dirty="0">
                <a:latin typeface="Tahoma" pitchFamily="34" charset="0"/>
                <a:ea typeface="Tahoma" pitchFamily="34" charset="0"/>
                <a:cs typeface="Tahoma" pitchFamily="34" charset="0"/>
              </a:rPr>
              <a:t>Nói đúng sự thật giúp cho bệnh nhân tăng tuân thủ điều trị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dirty="0">
                <a:latin typeface="Tahoma" pitchFamily="34" charset="0"/>
                <a:ea typeface="Tahoma" pitchFamily="34" charset="0"/>
                <a:cs typeface="Tahoma" pitchFamily="34" charset="0"/>
              </a:rPr>
              <a:t>Nói giảm nhẹ để tránh ảnh hưởng xấu đến tâm lý bệnh nhân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dirty="0">
                <a:latin typeface="Tahoma" pitchFamily="34" charset="0"/>
                <a:ea typeface="Tahoma" pitchFamily="34" charset="0"/>
                <a:cs typeface="Tahoma" pitchFamily="34" charset="0"/>
              </a:rPr>
              <a:t>Động viên, an ủi liên tục để bệnh nhân được an tâm về bệnh của mình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dirty="0">
                <a:latin typeface="Tahoma" pitchFamily="34" charset="0"/>
                <a:ea typeface="Tahoma" pitchFamily="34" charset="0"/>
                <a:cs typeface="Tahoma" pitchFamily="34" charset="0"/>
              </a:rPr>
              <a:t>Nói quá sự thật để bệnh nhân hiểu được mức độ quan trọng của bệnh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0FA99388-B8C7-49D1-A535-5DBFC59A47D6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35127177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8" imgW="4572000" imgH="5143500" progId="MSGraph.Chart.8">
                  <p:embed followColorScheme="full"/>
                </p:oleObj>
              </mc:Choice>
              <mc:Fallback>
                <p:oleObj name="Chart" r:id="rId8" imgW="4572000" imgH="5143500" progId="MSGraph.Chart.8">
                  <p:embed followColorScheme="full"/>
                  <p:pic>
                    <p:nvPicPr>
                      <p:cNvPr id="4" name="TPChart">
                        <a:extLst>
                          <a:ext uri="{FF2B5EF4-FFF2-40B4-BE49-F238E27FC236}">
                            <a16:creationId xmlns:a16="http://schemas.microsoft.com/office/drawing/2014/main" id="{0FA99388-B8C7-49D1-A535-5DBFC59A47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CountdownTrigger">
            <a:extLst>
              <a:ext uri="{FF2B5EF4-FFF2-40B4-BE49-F238E27FC236}">
                <a16:creationId xmlns:a16="http://schemas.microsoft.com/office/drawing/2014/main" id="{F709D07E-E3F2-413B-8345-A13C3E73F68A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BB5B3CDE-CDD2-4A25-924A-278FA2821A3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71000" y="6096000"/>
            <a:ext cx="1270000" cy="635000"/>
            <a:chOff x="7683500" y="5842000"/>
            <a:chExt cx="1270000" cy="635000"/>
          </a:xfrm>
        </p:grpSpPr>
        <p:sp>
          <p:nvSpPr>
            <p:cNvPr id="6" name="CountdownShape">
              <a:extLst>
                <a:ext uri="{FF2B5EF4-FFF2-40B4-BE49-F238E27FC236}">
                  <a16:creationId xmlns:a16="http://schemas.microsoft.com/office/drawing/2014/main" id="{1A0F51E0-4614-43DD-96D8-F26E4E756532}"/>
                </a:ext>
              </a:extLst>
            </p:cNvPr>
            <p:cNvSpPr/>
            <p:nvPr/>
          </p:nvSpPr>
          <p:spPr>
            <a:xfrm>
              <a:off x="7683500" y="5842000"/>
              <a:ext cx="1270000" cy="635000"/>
            </a:xfrm>
            <a:prstGeom prst="cube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untdownText">
              <a:extLst>
                <a:ext uri="{FF2B5EF4-FFF2-40B4-BE49-F238E27FC236}">
                  <a16:creationId xmlns:a16="http://schemas.microsoft.com/office/drawing/2014/main" id="{7C4ED20C-84CA-49EE-87CB-F046ED4CA4A8}"/>
                </a:ext>
              </a:extLst>
            </p:cNvPr>
            <p:cNvSpPr txBox="1"/>
            <p:nvPr/>
          </p:nvSpPr>
          <p:spPr>
            <a:xfrm>
              <a:off x="7785100" y="6045200"/>
              <a:ext cx="889000" cy="381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  <p:cxnSp>
          <p:nvCxnSpPr>
            <p:cNvPr id="8" name="CountdownLine">
              <a:extLst>
                <a:ext uri="{FF2B5EF4-FFF2-40B4-BE49-F238E27FC236}">
                  <a16:creationId xmlns:a16="http://schemas.microsoft.com/office/drawing/2014/main" id="{2B3C4B8F-B2C9-4625-995D-53D8710B4D65}"/>
                </a:ext>
              </a:extLst>
            </p:cNvPr>
            <p:cNvCxnSpPr/>
            <p:nvPr/>
          </p:nvCxnSpPr>
          <p:spPr>
            <a:xfrm>
              <a:off x="8001000" y="5943600"/>
              <a:ext cx="508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1F9355D5-28C6-4245-9163-9A44DCAA451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78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313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2A0F9CC2-8DCD-4236-846F-3645D6B6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Autofit/>
          </a:bodyPr>
          <a:lstStyle/>
          <a:p>
            <a:r>
              <a:rPr lang="vi-VN" sz="28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Cần làm gì khi kết quả kiểm tra glycemia cho một thai phụ mắc GDM đang thực hiện MNT vượt quá mức glycemia mục tiêu? </a:t>
            </a:r>
            <a:endParaRPr lang="en-US" sz="2800"/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078C54CA-D282-4F5A-A8AD-3CEDA49BCB1B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1"/>
            <a:ext cx="41148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vi-VN">
                <a:latin typeface="Tahoma" pitchFamily="34" charset="0"/>
                <a:ea typeface="Tahoma" pitchFamily="34" charset="0"/>
                <a:cs typeface="Tahoma" pitchFamily="34" charset="0"/>
              </a:rPr>
              <a:t>Tìm hiểu về chế độ dinh dưỡng của thai phụ trong những ngày vừa qua 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>
                <a:latin typeface="Tahoma" pitchFamily="34" charset="0"/>
                <a:ea typeface="Tahoma" pitchFamily="34" charset="0"/>
                <a:cs typeface="Tahoma" pitchFamily="34" charset="0"/>
              </a:rPr>
              <a:t>Thử lại đường huyết đói và đường huyết sau ăn vào ngày hôm sau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>
                <a:latin typeface="Tahoma" pitchFamily="34" charset="0"/>
                <a:ea typeface="Tahoma" pitchFamily="34" charset="0"/>
                <a:cs typeface="Tahoma" pitchFamily="34" charset="0"/>
              </a:rPr>
              <a:t>Yêu cầu thai phụ cắt giảm hơn nữa tổng số carbohydrate nhập vào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>
                <a:latin typeface="Tahoma" pitchFamily="34" charset="0"/>
                <a:ea typeface="Tahoma" pitchFamily="34" charset="0"/>
                <a:cs typeface="Tahoma" pitchFamily="34" charset="0"/>
              </a:rPr>
              <a:t>Phối hợp thêm thuốc kiểm soát đường huyết uống hoặc tiêm</a:t>
            </a:r>
            <a:endParaRPr lang="en-US"/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AA99F314-7A88-4994-B29A-B6510FC262F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1381735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art" r:id="rId8" imgW="4572000" imgH="5143500" progId="MSGraph.Chart.8">
                  <p:embed followColorScheme="full"/>
                </p:oleObj>
              </mc:Choice>
              <mc:Fallback>
                <p:oleObj name="Chart" r:id="rId8" imgW="4572000" imgH="5143500" progId="MSGraph.Chart.8">
                  <p:embed followColorScheme="full"/>
                  <p:pic>
                    <p:nvPicPr>
                      <p:cNvPr id="4" name="TPChart">
                        <a:extLst>
                          <a:ext uri="{FF2B5EF4-FFF2-40B4-BE49-F238E27FC236}">
                            <a16:creationId xmlns:a16="http://schemas.microsoft.com/office/drawing/2014/main" id="{AA99F314-7A88-4994-B29A-B6510FC262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CountdownTrigger">
            <a:extLst>
              <a:ext uri="{FF2B5EF4-FFF2-40B4-BE49-F238E27FC236}">
                <a16:creationId xmlns:a16="http://schemas.microsoft.com/office/drawing/2014/main" id="{7C4B9E9A-6CE9-40DF-8A7C-FE910400E5CB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4316E855-EA7E-4C56-8B6A-7917100829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71000" y="6096000"/>
            <a:ext cx="1270000" cy="635000"/>
            <a:chOff x="7683500" y="5842000"/>
            <a:chExt cx="1270000" cy="635000"/>
          </a:xfrm>
        </p:grpSpPr>
        <p:sp>
          <p:nvSpPr>
            <p:cNvPr id="6" name="CountdownShape">
              <a:extLst>
                <a:ext uri="{FF2B5EF4-FFF2-40B4-BE49-F238E27FC236}">
                  <a16:creationId xmlns:a16="http://schemas.microsoft.com/office/drawing/2014/main" id="{6C90EF5A-7E60-46BE-9393-C24FCCCBC97A}"/>
                </a:ext>
              </a:extLst>
            </p:cNvPr>
            <p:cNvSpPr/>
            <p:nvPr/>
          </p:nvSpPr>
          <p:spPr>
            <a:xfrm>
              <a:off x="7683500" y="5842000"/>
              <a:ext cx="1270000" cy="635000"/>
            </a:xfrm>
            <a:prstGeom prst="cube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untdownText">
              <a:extLst>
                <a:ext uri="{FF2B5EF4-FFF2-40B4-BE49-F238E27FC236}">
                  <a16:creationId xmlns:a16="http://schemas.microsoft.com/office/drawing/2014/main" id="{5D6C4508-75B3-430C-9E73-8693A1E119F1}"/>
                </a:ext>
              </a:extLst>
            </p:cNvPr>
            <p:cNvSpPr txBox="1"/>
            <p:nvPr/>
          </p:nvSpPr>
          <p:spPr>
            <a:xfrm>
              <a:off x="7785100" y="6045200"/>
              <a:ext cx="889000" cy="381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  <p:cxnSp>
          <p:nvCxnSpPr>
            <p:cNvPr id="8" name="CountdownLine">
              <a:extLst>
                <a:ext uri="{FF2B5EF4-FFF2-40B4-BE49-F238E27FC236}">
                  <a16:creationId xmlns:a16="http://schemas.microsoft.com/office/drawing/2014/main" id="{E2CD4A2A-5696-47D2-A9D2-57887D9E1BA6}"/>
                </a:ext>
              </a:extLst>
            </p:cNvPr>
            <p:cNvCxnSpPr/>
            <p:nvPr/>
          </p:nvCxnSpPr>
          <p:spPr>
            <a:xfrm>
              <a:off x="8001000" y="5943600"/>
              <a:ext cx="508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ED165FD9-7D30-4A10-87B2-5B852AFB9AB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78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001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>
            <a:extLst>
              <a:ext uri="{FF2B5EF4-FFF2-40B4-BE49-F238E27FC236}">
                <a16:creationId xmlns:a16="http://schemas.microsoft.com/office/drawing/2014/main" id="{43D5DC34-132E-4AF6-9394-AE3F9EE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Autofit/>
          </a:bodyPr>
          <a:lstStyle/>
          <a:p>
            <a:r>
              <a:rPr lang="vi-VN" sz="32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Tư vấn gì khi thai phụ nói rằng bà ta không thể tuân thủ MNT, và do đó không đạt được mục tiêu glycemia? </a:t>
            </a:r>
            <a:endParaRPr lang="en-US" sz="3200"/>
          </a:p>
        </p:txBody>
      </p:sp>
      <p:sp>
        <p:nvSpPr>
          <p:cNvPr id="3" name="TPAnswers">
            <a:extLst>
              <a:ext uri="{FF2B5EF4-FFF2-40B4-BE49-F238E27FC236}">
                <a16:creationId xmlns:a16="http://schemas.microsoft.com/office/drawing/2014/main" id="{BA6198FB-26F7-4732-AB8F-4783214B390E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1"/>
            <a:ext cx="41148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vi-VN">
                <a:latin typeface="Tahoma" pitchFamily="34" charset="0"/>
                <a:ea typeface="Tahoma" pitchFamily="34" charset="0"/>
                <a:cs typeface="Tahoma" pitchFamily="34" charset="0"/>
              </a:rPr>
              <a:t>Xây dựng chế độ ăn linh hoạt theo từng thai phụ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>
                <a:latin typeface="Tahoma" pitchFamily="34" charset="0"/>
                <a:ea typeface="Tahoma" pitchFamily="34" charset="0"/>
                <a:cs typeface="Tahoma" pitchFamily="34" charset="0"/>
              </a:rPr>
              <a:t>Buộc thai phụ phải tuân thủ nghiêm ngặt chế độ ăn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>
                <a:latin typeface="Tahoma" pitchFamily="34" charset="0"/>
                <a:ea typeface="Tahoma" pitchFamily="34" charset="0"/>
                <a:cs typeface="Tahoma" pitchFamily="34" charset="0"/>
              </a:rPr>
              <a:t>Phối hợp thêm thuốc kiểm soát đường huyết uống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>
                <a:latin typeface="Tahoma" pitchFamily="34" charset="0"/>
                <a:ea typeface="Tahoma" pitchFamily="34" charset="0"/>
                <a:cs typeface="Tahoma" pitchFamily="34" charset="0"/>
              </a:rPr>
              <a:t>Phối hợp thêm thuốc kiểm soát đường huyết tiêm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A7A82B54-FD70-4FB1-A78F-FCC973921D5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43137932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hart" r:id="rId8" imgW="4572000" imgH="5143500" progId="MSGraph.Chart.8">
                  <p:embed followColorScheme="full"/>
                </p:oleObj>
              </mc:Choice>
              <mc:Fallback>
                <p:oleObj name="Chart" r:id="rId8" imgW="4572000" imgH="5143500" progId="MSGraph.Chart.8">
                  <p:embed followColorScheme="full"/>
                  <p:pic>
                    <p:nvPicPr>
                      <p:cNvPr id="4" name="TPChart">
                        <a:extLst>
                          <a:ext uri="{FF2B5EF4-FFF2-40B4-BE49-F238E27FC236}">
                            <a16:creationId xmlns:a16="http://schemas.microsoft.com/office/drawing/2014/main" id="{A7A82B54-FD70-4FB1-A78F-FCC973921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CountdownTrigger">
            <a:extLst>
              <a:ext uri="{FF2B5EF4-FFF2-40B4-BE49-F238E27FC236}">
                <a16:creationId xmlns:a16="http://schemas.microsoft.com/office/drawing/2014/main" id="{BD4663D9-4C84-44D2-BE97-3D2B91AB9B98}"/>
              </a:ext>
            </a:extLst>
          </p:cNvPr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TPCountdown">
            <a:extLst>
              <a:ext uri="{FF2B5EF4-FFF2-40B4-BE49-F238E27FC236}">
                <a16:creationId xmlns:a16="http://schemas.microsoft.com/office/drawing/2014/main" id="{B64858A3-C676-4972-92CE-79FDAE22798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71000" y="6096000"/>
            <a:ext cx="1270000" cy="635000"/>
            <a:chOff x="7683500" y="5842000"/>
            <a:chExt cx="1270000" cy="635000"/>
          </a:xfrm>
        </p:grpSpPr>
        <p:sp>
          <p:nvSpPr>
            <p:cNvPr id="6" name="CountdownShape">
              <a:extLst>
                <a:ext uri="{FF2B5EF4-FFF2-40B4-BE49-F238E27FC236}">
                  <a16:creationId xmlns:a16="http://schemas.microsoft.com/office/drawing/2014/main" id="{D6D0FCD1-66DE-4DF7-BF31-22F51DDF6BFE}"/>
                </a:ext>
              </a:extLst>
            </p:cNvPr>
            <p:cNvSpPr/>
            <p:nvPr/>
          </p:nvSpPr>
          <p:spPr>
            <a:xfrm>
              <a:off x="7683500" y="5842000"/>
              <a:ext cx="1270000" cy="635000"/>
            </a:xfrm>
            <a:prstGeom prst="cube">
              <a:avLst/>
            </a:prstGeom>
            <a:solidFill>
              <a:srgbClr val="3333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untdownText">
              <a:extLst>
                <a:ext uri="{FF2B5EF4-FFF2-40B4-BE49-F238E27FC236}">
                  <a16:creationId xmlns:a16="http://schemas.microsoft.com/office/drawing/2014/main" id="{CB05FD1D-A687-48E0-AF27-2A1475EAD545}"/>
                </a:ext>
              </a:extLst>
            </p:cNvPr>
            <p:cNvSpPr txBox="1"/>
            <p:nvPr/>
          </p:nvSpPr>
          <p:spPr>
            <a:xfrm>
              <a:off x="7785100" y="6045200"/>
              <a:ext cx="889000" cy="381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  <p:cxnSp>
          <p:nvCxnSpPr>
            <p:cNvPr id="8" name="CountdownLine">
              <a:extLst>
                <a:ext uri="{FF2B5EF4-FFF2-40B4-BE49-F238E27FC236}">
                  <a16:creationId xmlns:a16="http://schemas.microsoft.com/office/drawing/2014/main" id="{68DF9712-406E-49AE-8BC9-AA560977591A}"/>
                </a:ext>
              </a:extLst>
            </p:cNvPr>
            <p:cNvCxnSpPr/>
            <p:nvPr/>
          </p:nvCxnSpPr>
          <p:spPr>
            <a:xfrm>
              <a:off x="8001000" y="5943600"/>
              <a:ext cx="508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PResponseCounter">
            <a:extLst>
              <a:ext uri="{FF2B5EF4-FFF2-40B4-BE49-F238E27FC236}">
                <a16:creationId xmlns:a16="http://schemas.microsoft.com/office/drawing/2014/main" id="{866BCEB3-6EBE-4862-88C8-204030C2795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78000" y="5842000"/>
            <a:ext cx="1905000" cy="889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</a:rPr>
              <a:t>Response Counter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273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a5c78c99-5ae5-4265-a78d-628a7373ba87"/>
  <p:tag name="TPLASTSAVEVERSION" val="6.4 PC"/>
  <p:tag name="TPVERSION" val="5"/>
  <p:tag name="TPFULLVERSION" val="5.4.1.2"/>
  <p:tag name="PPTVERSION" val="16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2"/>
  <p:tag name="TPCOUNTDOWNSECOND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ED1407D442264E16BA377AB7778271B0&lt;/guid&gt;&#10;        &lt;description /&gt;&#10;        &lt;date&gt;8/22/2019 4:48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B81ADE7EC1B445C8FE290B89C9AA65B&lt;/guid&gt;&#10;            &lt;repollguid&gt;E3014328288D4A17AA372EA1AC3BF750&lt;/repollguid&gt;&#10;            &lt;sourceid&gt;2BE40CCD3385422394BE866F16309837&lt;/sourceid&gt;&#10;            &lt;questiontext&gt;Tư vấn gì khi thai phụ nói rằng bà ta không thể tuân thủ MNT, và do đó không đạt được mục tiêu glycemia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0410DEF74A945F1AE2D409CD414D0D0&lt;/guid&gt;&#10;                    &lt;answertext&gt;Xây dựng chế độ ăn linh hoạt theo từng thai phụ&lt;/answertext&gt;&#10;                    &lt;valuetype&gt;0&lt;/valuetype&gt;&#10;                &lt;/answer&gt;&#10;                &lt;answer&gt;&#10;                    &lt;guid&gt;2DCB9113043C418092783250CEA3D575&lt;/guid&gt;&#10;                    &lt;answertext&gt;Buộc thai phụ phải tuân thủ nghiêm ngặt chế độ ăn&lt;/answertext&gt;&#10;                    &lt;valuetype&gt;0&lt;/valuetype&gt;&#10;                &lt;/answer&gt;&#10;                &lt;answer&gt;&#10;                    &lt;guid&gt;27E77146FBD34C02A4BAC243A171E77B&lt;/guid&gt;&#10;                    &lt;answertext&gt;Phối hợp thêm thuốc kiểm soát đường huyết uống&lt;/answertext&gt;&#10;                    &lt;valuetype&gt;0&lt;/valuetype&gt;&#10;                &lt;/answer&gt;&#10;                &lt;answer&gt;&#10;                    &lt;guid&gt;004489F56C864B86BBECF902AFBD3A22&lt;/guid&gt;&#10;                    &lt;answertext&gt;Phối hợp thêm thuốc kiểm soát đường huyết tiêm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2"/>
  <p:tag name="TPCOUNTDOWNSECONDS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25E9C81FC4B4EDBBD7DCB9136B1CD68&lt;/guid&gt;&#10;        &lt;description /&gt;&#10;        &lt;date&gt;8/22/2019 4:47:1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95A140B5689426A8FE975121FFA2EBF&lt;/guid&gt;&#10;            &lt;repollguid&gt;1BD75FA195414B748D1E1D1870FBB9CA&lt;/repollguid&gt;&#10;            &lt;sourceid&gt;26C36F5A708C45B583BE2B9A5823D5CF&lt;/sourceid&gt;&#10;            &lt;questiontext&gt;Trong tư vấn tiền sản, khi cần nói về sự thật, cần chú ý điều gì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34C612161594217AB20B5C76F1AE144&lt;/guid&gt;&#10;                    &lt;answertext&gt;Nói đúng sự thật giúp cho bệnh nhân tăng tuân thủ điều trị&lt;/answertext&gt;&#10;                    &lt;valuetype&gt;0&lt;/valuetype&gt;&#10;                &lt;/answer&gt;&#10;                &lt;answer&gt;&#10;                    &lt;guid&gt;61964362398540C7AE975E4F10F77FFA&lt;/guid&gt;&#10;                    &lt;answertext&gt;Nói giảm nhẹ để tránh ảnh hưởng xấu đến tâm lý bệnh nhân&lt;/answertext&gt;&#10;                    &lt;valuetype&gt;0&lt;/valuetype&gt;&#10;                &lt;/answer&gt;&#10;                &lt;answer&gt;&#10;                    &lt;guid&gt;BF238A34953A408D8181A178B2294D66&lt;/guid&gt;&#10;                    &lt;answertext&gt;Động viên, an ủi liên tục để bệnh nhân được an tâm về bệnh của mình &lt;/answertext&gt;&#10;                    &lt;valuetype&gt;0&lt;/valuetype&gt;&#10;                &lt;/answer&gt;&#10;                &lt;answer&gt;&#10;                    &lt;guid&gt;41453DFEC271488ABC24257A86D9EDF0&lt;/guid&gt;&#10;                    &lt;answertext&gt;Nói quá sự thật để bệnh nhân hiểu được mức độ quan trọng của bệnh 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2"/>
  <p:tag name="TPCOUNTDOWNSECONDS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16E696C7F412464DA7B72D4C7C0E2338&lt;/guid&gt;&#10;        &lt;description /&gt;&#10;        &lt;date&gt;8/22/2019 4:47:5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9BF890CF2F54EC3BB01E738BE7E9EB4&lt;/guid&gt;&#10;            &lt;repollguid&gt;BE46DE696D9A415ABC5E55C87EF22EEB&lt;/repollguid&gt;&#10;            &lt;sourceid&gt;DB490FAAC2C34FD592B7E2FF82F8D536&lt;/sourceid&gt;&#10;            &lt;questiontext&gt;Cần làm gì khi kết quả kiểm tra glycemia cho một thai phụ mắc GDM đang thực hiện MNT vượt quá mức glycemia mục tiêu?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E63A3A769AA4CB59006781EC1E9AD5E&lt;/guid&gt;&#10;                    &lt;answertext&gt;Tìm hiểu về chế độ dinh dưỡng của thai phụ trong những ngày vừa qua &lt;/answertext&gt;&#10;                    &lt;valuetype&gt;0&lt;/valuetype&gt;&#10;                &lt;/answer&gt;&#10;                &lt;answer&gt;&#10;                    &lt;guid&gt;AE02005D3A3540E8A5AB6CA89D45240F&lt;/guid&gt;&#10;                    &lt;answertext&gt;Thử lại đường huyết đói và đường huyết sau ăn vào ngày hôm sau&lt;/answertext&gt;&#10;                    &lt;valuetype&gt;0&lt;/valuetype&gt;&#10;                &lt;/answer&gt;&#10;                &lt;answer&gt;&#10;                    &lt;guid&gt;79C8F007217742D4B3EA51AD20B368A1&lt;/guid&gt;&#10;                    &lt;answertext&gt;Yêu cầu thai phụ cắt giảm hơn nữa tổng số carbohydrate nhập vào&lt;/answertext&gt;&#10;                    &lt;valuetype&gt;0&lt;/valuetype&gt;&#10;                &lt;/answer&gt;&#10;                &lt;answer&gt;&#10;                    &lt;guid&gt;FB63DAB20C81422D8CD46C0AC37E0763&lt;/guid&gt;&#10;                    &lt;answertext&gt;Phối hợp thêm thuốc kiểm soát đường huyết uống hoặc tiêm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Office Theme</vt:lpstr>
      <vt:lpstr>Chart</vt:lpstr>
      <vt:lpstr>PRE-TEST: KỸ NĂNG TƯ VẤN  MỘT THAI KỲ CÓ VẤN ĐỀ BẤT THƯỜNG</vt:lpstr>
      <vt:lpstr>Trong tư vấn tiền sản, khi cần nói về sự thật, cần chú ý điều gì?</vt:lpstr>
      <vt:lpstr>Cần làm gì khi kết quả kiểm tra glycemia cho một thai phụ mắc GDM đang thực hiện MNT vượt quá mức glycemia mục tiêu? </vt:lpstr>
      <vt:lpstr>Tư vấn gì khi thai phụ nói rằng bà ta không thể tuân thủ MNT, và do đó không đạt được mục tiêu glycemia? </vt:lpstr>
    </vt:vector>
  </TitlesOfParts>
  <Company>Truong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PRE-TEST: KỸ NĂNG TƯ VẤN  MỘT THAI KỲ CÓ VẤN ĐỀ BẤT THƯỜNG</dc:title>
  <dc:creator>Administrator</dc:creator>
  <cp:lastModifiedBy>Pham Tuan Anh</cp:lastModifiedBy>
  <cp:revision>5</cp:revision>
  <dcterms:created xsi:type="dcterms:W3CDTF">2019-08-21T10:45:21Z</dcterms:created>
  <dcterms:modified xsi:type="dcterms:W3CDTF">2019-08-23T03:33:47Z</dcterms:modified>
</cp:coreProperties>
</file>