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F15A8-C1AC-444B-9F5B-5104415ABBBE}" v="395" dt="2019-08-22T09:57:23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0" autoAdjust="0"/>
  </p:normalViewPr>
  <p:slideViewPr>
    <p:cSldViewPr>
      <p:cViewPr varScale="1">
        <p:scale>
          <a:sx n="74" d="100"/>
          <a:sy n="74" d="100"/>
        </p:scale>
        <p:origin x="747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Quoc Bao" userId="77c00c6d-32b2-4ded-94fc-e1a3a07d929b" providerId="ADAL" clId="{D44F15A8-C1AC-444B-9F5B-5104415ABBBE}"/>
    <pc:docChg chg="custSel addSld delSld modSld">
      <pc:chgData name="Le Quoc Bao" userId="77c00c6d-32b2-4ded-94fc-e1a3a07d929b" providerId="ADAL" clId="{D44F15A8-C1AC-444B-9F5B-5104415ABBBE}" dt="2019-08-22T09:56:51.380" v="239"/>
      <pc:docMkLst>
        <pc:docMk/>
      </pc:docMkLst>
      <pc:sldChg chg="addSp delSp modSp modAnim">
        <pc:chgData name="Le Quoc Bao" userId="77c00c6d-32b2-4ded-94fc-e1a3a07d929b" providerId="ADAL" clId="{D44F15A8-C1AC-444B-9F5B-5104415ABBBE}" dt="2019-08-22T09:56:16.104" v="225" actId="27636"/>
        <pc:sldMkLst>
          <pc:docMk/>
          <pc:sldMk cId="2009017537" sldId="258"/>
        </pc:sldMkLst>
        <pc:spChg chg="mod">
          <ac:chgData name="Le Quoc Bao" userId="77c00c6d-32b2-4ded-94fc-e1a3a07d929b" providerId="ADAL" clId="{D44F15A8-C1AC-444B-9F5B-5104415ABBBE}" dt="2019-08-22T09:56:16.104" v="225" actId="27636"/>
          <ac:spMkLst>
            <pc:docMk/>
            <pc:sldMk cId="2009017537" sldId="258"/>
            <ac:spMk id="3" creationId="{00000000-0000-0000-0000-000000000000}"/>
          </ac:spMkLst>
        </pc:spChg>
        <pc:spChg chg="del">
          <ac:chgData name="Le Quoc Bao" userId="77c00c6d-32b2-4ded-94fc-e1a3a07d929b" providerId="ADAL" clId="{D44F15A8-C1AC-444B-9F5B-5104415ABBBE}" dt="2019-08-22T09:56:13.046" v="217"/>
          <ac:spMkLst>
            <pc:docMk/>
            <pc:sldMk cId="2009017537" sldId="258"/>
            <ac:spMk id="5" creationId="{00000000-0000-0000-0000-000000000000}"/>
          </ac:spMkLst>
        </pc:spChg>
        <pc:graphicFrameChg chg="add mod">
          <ac:chgData name="Le Quoc Bao" userId="77c00c6d-32b2-4ded-94fc-e1a3a07d929b" providerId="ADAL" clId="{D44F15A8-C1AC-444B-9F5B-5104415ABBBE}" dt="2019-08-22T09:56:16.091" v="223"/>
          <ac:graphicFrameMkLst>
            <pc:docMk/>
            <pc:sldMk cId="2009017537" sldId="258"/>
            <ac:graphicFrameMk id="6" creationId="{FA9DF090-A615-4BA0-889D-686ED52093EE}"/>
          </ac:graphicFrameMkLst>
        </pc:graphicFrameChg>
      </pc:sldChg>
      <pc:sldChg chg="addSp delSp modSp modAnim">
        <pc:chgData name="Le Quoc Bao" userId="77c00c6d-32b2-4ded-94fc-e1a3a07d929b" providerId="ADAL" clId="{D44F15A8-C1AC-444B-9F5B-5104415ABBBE}" dt="2019-08-22T09:56:43.020" v="232"/>
        <pc:sldMkLst>
          <pc:docMk/>
          <pc:sldMk cId="2327082385" sldId="259"/>
        </pc:sldMkLst>
        <pc:spChg chg="mod">
          <ac:chgData name="Le Quoc Bao" userId="77c00c6d-32b2-4ded-94fc-e1a3a07d929b" providerId="ADAL" clId="{D44F15A8-C1AC-444B-9F5B-5104415ABBBE}" dt="2019-08-22T09:56:40.832" v="227" actId="948"/>
          <ac:spMkLst>
            <pc:docMk/>
            <pc:sldMk cId="2327082385" sldId="259"/>
            <ac:spMk id="3" creationId="{00000000-0000-0000-0000-000000000000}"/>
          </ac:spMkLst>
        </pc:spChg>
        <pc:spChg chg="del">
          <ac:chgData name="Le Quoc Bao" userId="77c00c6d-32b2-4ded-94fc-e1a3a07d929b" providerId="ADAL" clId="{D44F15A8-C1AC-444B-9F5B-5104415ABBBE}" dt="2019-08-22T09:56:40.826" v="226"/>
          <ac:spMkLst>
            <pc:docMk/>
            <pc:sldMk cId="2327082385" sldId="259"/>
            <ac:spMk id="5" creationId="{00000000-0000-0000-0000-000000000000}"/>
          </ac:spMkLst>
        </pc:spChg>
        <pc:graphicFrameChg chg="add mod">
          <ac:chgData name="Le Quoc Bao" userId="77c00c6d-32b2-4ded-94fc-e1a3a07d929b" providerId="ADAL" clId="{D44F15A8-C1AC-444B-9F5B-5104415ABBBE}" dt="2019-08-22T09:56:43.019" v="231"/>
          <ac:graphicFrameMkLst>
            <pc:docMk/>
            <pc:sldMk cId="2327082385" sldId="259"/>
            <ac:graphicFrameMk id="6" creationId="{B83E1082-C441-4AC5-B204-6DCEE702D7F4}"/>
          </ac:graphicFrameMkLst>
        </pc:graphicFrameChg>
      </pc:sldChg>
      <pc:sldChg chg="addSp delSp modSp modAnim">
        <pc:chgData name="Le Quoc Bao" userId="77c00c6d-32b2-4ded-94fc-e1a3a07d929b" providerId="ADAL" clId="{D44F15A8-C1AC-444B-9F5B-5104415ABBBE}" dt="2019-08-22T09:56:51.380" v="239"/>
        <pc:sldMkLst>
          <pc:docMk/>
          <pc:sldMk cId="1124365442" sldId="260"/>
        </pc:sldMkLst>
        <pc:spChg chg="mod">
          <ac:chgData name="Le Quoc Bao" userId="77c00c6d-32b2-4ded-94fc-e1a3a07d929b" providerId="ADAL" clId="{D44F15A8-C1AC-444B-9F5B-5104415ABBBE}" dt="2019-08-22T09:56:48.357" v="234" actId="948"/>
          <ac:spMkLst>
            <pc:docMk/>
            <pc:sldMk cId="1124365442" sldId="260"/>
            <ac:spMk id="3" creationId="{00000000-0000-0000-0000-000000000000}"/>
          </ac:spMkLst>
        </pc:spChg>
        <pc:spChg chg="del">
          <ac:chgData name="Le Quoc Bao" userId="77c00c6d-32b2-4ded-94fc-e1a3a07d929b" providerId="ADAL" clId="{D44F15A8-C1AC-444B-9F5B-5104415ABBBE}" dt="2019-08-22T09:56:48.352" v="233"/>
          <ac:spMkLst>
            <pc:docMk/>
            <pc:sldMk cId="1124365442" sldId="260"/>
            <ac:spMk id="5" creationId="{00000000-0000-0000-0000-000000000000}"/>
          </ac:spMkLst>
        </pc:spChg>
        <pc:graphicFrameChg chg="add mod">
          <ac:chgData name="Le Quoc Bao" userId="77c00c6d-32b2-4ded-94fc-e1a3a07d929b" providerId="ADAL" clId="{D44F15A8-C1AC-444B-9F5B-5104415ABBBE}" dt="2019-08-22T09:56:51.379" v="238"/>
          <ac:graphicFrameMkLst>
            <pc:docMk/>
            <pc:sldMk cId="1124365442" sldId="260"/>
            <ac:graphicFrameMk id="6" creationId="{649D82FA-E3A8-4278-B6EE-A14ACB7D1FC3}"/>
          </ac:graphicFrameMkLst>
        </pc:graphicFrameChg>
      </pc:sldChg>
      <pc:sldChg chg="addSp modSp add del modAnim">
        <pc:chgData name="Le Quoc Bao" userId="77c00c6d-32b2-4ded-94fc-e1a3a07d929b" providerId="ADAL" clId="{D44F15A8-C1AC-444B-9F5B-5104415ABBBE}" dt="2019-08-22T09:56:01.715" v="215" actId="2696"/>
        <pc:sldMkLst>
          <pc:docMk/>
          <pc:sldMk cId="3467241460" sldId="261"/>
        </pc:sldMkLst>
        <pc:spChg chg="mod">
          <ac:chgData name="Le Quoc Bao" userId="77c00c6d-32b2-4ded-94fc-e1a3a07d929b" providerId="ADAL" clId="{D44F15A8-C1AC-444B-9F5B-5104415ABBBE}" dt="2019-08-22T09:48:29.020" v="17"/>
          <ac:spMkLst>
            <pc:docMk/>
            <pc:sldMk cId="3467241460" sldId="261"/>
            <ac:spMk id="2" creationId="{72804041-8F09-40D9-B28F-F72D1829BAD2}"/>
          </ac:spMkLst>
        </pc:spChg>
        <pc:spChg chg="mod">
          <ac:chgData name="Le Quoc Bao" userId="77c00c6d-32b2-4ded-94fc-e1a3a07d929b" providerId="ADAL" clId="{D44F15A8-C1AC-444B-9F5B-5104415ABBBE}" dt="2019-08-22T09:48:29.010" v="13" actId="948"/>
          <ac:spMkLst>
            <pc:docMk/>
            <pc:sldMk cId="3467241460" sldId="261"/>
            <ac:spMk id="3" creationId="{CD253FB8-40C7-42AB-A8DA-BF7E49095855}"/>
          </ac:spMkLst>
        </pc:spChg>
        <pc:spChg chg="add mod">
          <ac:chgData name="Le Quoc Bao" userId="77c00c6d-32b2-4ded-94fc-e1a3a07d929b" providerId="ADAL" clId="{D44F15A8-C1AC-444B-9F5B-5104415ABBBE}" dt="2019-08-22T09:48:30.968" v="24"/>
          <ac:spMkLst>
            <pc:docMk/>
            <pc:sldMk cId="3467241460" sldId="261"/>
            <ac:spMk id="5" creationId="{7A38C307-6938-48AE-AE26-43B7CB31DDC4}"/>
          </ac:spMkLst>
        </pc:spChg>
        <pc:spChg chg="add mod">
          <ac:chgData name="Le Quoc Bao" userId="77c00c6d-32b2-4ded-94fc-e1a3a07d929b" providerId="ADAL" clId="{D44F15A8-C1AC-444B-9F5B-5104415ABBBE}" dt="2019-08-22T09:48:31.001" v="70"/>
          <ac:spMkLst>
            <pc:docMk/>
            <pc:sldMk cId="3467241460" sldId="261"/>
            <ac:spMk id="6" creationId="{42808E39-E70D-47AF-9121-2809B6B0AB54}"/>
          </ac:spMkLst>
        </pc:spChg>
        <pc:spChg chg="add mod">
          <ac:chgData name="Le Quoc Bao" userId="77c00c6d-32b2-4ded-94fc-e1a3a07d929b" providerId="ADAL" clId="{D44F15A8-C1AC-444B-9F5B-5104415ABBBE}" dt="2019-08-22T09:48:31.001" v="70"/>
          <ac:spMkLst>
            <pc:docMk/>
            <pc:sldMk cId="3467241460" sldId="261"/>
            <ac:spMk id="7" creationId="{011F387D-8BA6-491F-B07F-0E5BB5EB28D3}"/>
          </ac:spMkLst>
        </pc:spChg>
        <pc:grpChg chg="add mod">
          <ac:chgData name="Le Quoc Bao" userId="77c00c6d-32b2-4ded-94fc-e1a3a07d929b" providerId="ADAL" clId="{D44F15A8-C1AC-444B-9F5B-5104415ABBBE}" dt="2019-08-22T09:48:31.001" v="70"/>
          <ac:grpSpMkLst>
            <pc:docMk/>
            <pc:sldMk cId="3467241460" sldId="261"/>
            <ac:grpSpMk id="9" creationId="{D4CAE8F2-85EB-45BF-AEF2-DE5038B85617}"/>
          </ac:grpSpMkLst>
        </pc:grpChg>
        <pc:graphicFrameChg chg="add mod">
          <ac:chgData name="Le Quoc Bao" userId="77c00c6d-32b2-4ded-94fc-e1a3a07d929b" providerId="ADAL" clId="{D44F15A8-C1AC-444B-9F5B-5104415ABBBE}" dt="2019-08-22T09:48:30.964" v="21"/>
          <ac:graphicFrameMkLst>
            <pc:docMk/>
            <pc:sldMk cId="3467241460" sldId="261"/>
            <ac:graphicFrameMk id="4" creationId="{1111776D-4E40-47BA-8C22-B8D8E05B5CB0}"/>
          </ac:graphicFrameMkLst>
        </pc:graphicFrameChg>
        <pc:cxnChg chg="add mod">
          <ac:chgData name="Le Quoc Bao" userId="77c00c6d-32b2-4ded-94fc-e1a3a07d929b" providerId="ADAL" clId="{D44F15A8-C1AC-444B-9F5B-5104415ABBBE}" dt="2019-08-22T09:48:31.001" v="70"/>
          <ac:cxnSpMkLst>
            <pc:docMk/>
            <pc:sldMk cId="3467241460" sldId="261"/>
            <ac:cxnSpMk id="8" creationId="{1FD0ED9A-F9D9-4AF0-A013-712A5237F575}"/>
          </ac:cxnSpMkLst>
        </pc:cxnChg>
      </pc:sldChg>
      <pc:sldChg chg="addSp modSp add del modAnim">
        <pc:chgData name="Le Quoc Bao" userId="77c00c6d-32b2-4ded-94fc-e1a3a07d929b" providerId="ADAL" clId="{D44F15A8-C1AC-444B-9F5B-5104415ABBBE}" dt="2019-08-22T09:55:44.615" v="214" actId="2696"/>
        <pc:sldMkLst>
          <pc:docMk/>
          <pc:sldMk cId="585533369" sldId="262"/>
        </pc:sldMkLst>
        <pc:spChg chg="mod">
          <ac:chgData name="Le Quoc Bao" userId="77c00c6d-32b2-4ded-94fc-e1a3a07d929b" providerId="ADAL" clId="{D44F15A8-C1AC-444B-9F5B-5104415ABBBE}" dt="2019-08-22T09:48:33.027" v="88"/>
          <ac:spMkLst>
            <pc:docMk/>
            <pc:sldMk cId="585533369" sldId="262"/>
            <ac:spMk id="2" creationId="{6FB62E6E-4970-4D3A-B16F-2721C4F773F4}"/>
          </ac:spMkLst>
        </pc:spChg>
        <pc:spChg chg="mod">
          <ac:chgData name="Le Quoc Bao" userId="77c00c6d-32b2-4ded-94fc-e1a3a07d929b" providerId="ADAL" clId="{D44F15A8-C1AC-444B-9F5B-5104415ABBBE}" dt="2019-08-22T09:48:33.017" v="84" actId="948"/>
          <ac:spMkLst>
            <pc:docMk/>
            <pc:sldMk cId="585533369" sldId="262"/>
            <ac:spMk id="3" creationId="{58D1AD3B-A71B-49CD-8982-FDB0A95AC120}"/>
          </ac:spMkLst>
        </pc:spChg>
        <pc:spChg chg="add mod">
          <ac:chgData name="Le Quoc Bao" userId="77c00c6d-32b2-4ded-94fc-e1a3a07d929b" providerId="ADAL" clId="{D44F15A8-C1AC-444B-9F5B-5104415ABBBE}" dt="2019-08-22T09:48:35.009" v="95"/>
          <ac:spMkLst>
            <pc:docMk/>
            <pc:sldMk cId="585533369" sldId="262"/>
            <ac:spMk id="5" creationId="{362E662D-BB38-4A3B-A6B8-73C3D9EB4ED5}"/>
          </ac:spMkLst>
        </pc:spChg>
        <pc:spChg chg="add mod">
          <ac:chgData name="Le Quoc Bao" userId="77c00c6d-32b2-4ded-94fc-e1a3a07d929b" providerId="ADAL" clId="{D44F15A8-C1AC-444B-9F5B-5104415ABBBE}" dt="2019-08-22T09:48:35.040" v="141"/>
          <ac:spMkLst>
            <pc:docMk/>
            <pc:sldMk cId="585533369" sldId="262"/>
            <ac:spMk id="6" creationId="{03186585-32E9-4973-91D9-D645D99BB8F0}"/>
          </ac:spMkLst>
        </pc:spChg>
        <pc:spChg chg="add mod">
          <ac:chgData name="Le Quoc Bao" userId="77c00c6d-32b2-4ded-94fc-e1a3a07d929b" providerId="ADAL" clId="{D44F15A8-C1AC-444B-9F5B-5104415ABBBE}" dt="2019-08-22T09:48:35.040" v="141"/>
          <ac:spMkLst>
            <pc:docMk/>
            <pc:sldMk cId="585533369" sldId="262"/>
            <ac:spMk id="7" creationId="{64470130-A4B3-4DDE-BC7A-A633EF6C9FF0}"/>
          </ac:spMkLst>
        </pc:spChg>
        <pc:grpChg chg="add mod">
          <ac:chgData name="Le Quoc Bao" userId="77c00c6d-32b2-4ded-94fc-e1a3a07d929b" providerId="ADAL" clId="{D44F15A8-C1AC-444B-9F5B-5104415ABBBE}" dt="2019-08-22T09:48:35.040" v="141"/>
          <ac:grpSpMkLst>
            <pc:docMk/>
            <pc:sldMk cId="585533369" sldId="262"/>
            <ac:grpSpMk id="9" creationId="{256BC8C7-E9BC-494A-A749-C141B4C1197E}"/>
          </ac:grpSpMkLst>
        </pc:grpChg>
        <pc:graphicFrameChg chg="add mod">
          <ac:chgData name="Le Quoc Bao" userId="77c00c6d-32b2-4ded-94fc-e1a3a07d929b" providerId="ADAL" clId="{D44F15A8-C1AC-444B-9F5B-5104415ABBBE}" dt="2019-08-22T09:48:35.005" v="92"/>
          <ac:graphicFrameMkLst>
            <pc:docMk/>
            <pc:sldMk cId="585533369" sldId="262"/>
            <ac:graphicFrameMk id="4" creationId="{D9D2D803-326E-42E6-9B69-3D6FD0D27EDC}"/>
          </ac:graphicFrameMkLst>
        </pc:graphicFrameChg>
        <pc:cxnChg chg="add mod">
          <ac:chgData name="Le Quoc Bao" userId="77c00c6d-32b2-4ded-94fc-e1a3a07d929b" providerId="ADAL" clId="{D44F15A8-C1AC-444B-9F5B-5104415ABBBE}" dt="2019-08-22T09:48:35.040" v="141"/>
          <ac:cxnSpMkLst>
            <pc:docMk/>
            <pc:sldMk cId="585533369" sldId="262"/>
            <ac:cxnSpMk id="8" creationId="{03AFC16D-1FC4-4CB7-AA11-8193278EE4F2}"/>
          </ac:cxnSpMkLst>
        </pc:cxnChg>
      </pc:sldChg>
      <pc:sldChg chg="addSp modSp add del modAnim">
        <pc:chgData name="Le Quoc Bao" userId="77c00c6d-32b2-4ded-94fc-e1a3a07d929b" providerId="ADAL" clId="{D44F15A8-C1AC-444B-9F5B-5104415ABBBE}" dt="2019-08-22T09:56:03.467" v="216" actId="2696"/>
        <pc:sldMkLst>
          <pc:docMk/>
          <pc:sldMk cId="1294239794" sldId="263"/>
        </pc:sldMkLst>
        <pc:spChg chg="mod">
          <ac:chgData name="Le Quoc Bao" userId="77c00c6d-32b2-4ded-94fc-e1a3a07d929b" providerId="ADAL" clId="{D44F15A8-C1AC-444B-9F5B-5104415ABBBE}" dt="2019-08-22T09:48:37.460" v="159"/>
          <ac:spMkLst>
            <pc:docMk/>
            <pc:sldMk cId="1294239794" sldId="263"/>
            <ac:spMk id="2" creationId="{8FC65407-420B-41E8-A22C-68E8C42E00E4}"/>
          </ac:spMkLst>
        </pc:spChg>
        <pc:spChg chg="mod">
          <ac:chgData name="Le Quoc Bao" userId="77c00c6d-32b2-4ded-94fc-e1a3a07d929b" providerId="ADAL" clId="{D44F15A8-C1AC-444B-9F5B-5104415ABBBE}" dt="2019-08-22T09:48:37.450" v="155" actId="948"/>
          <ac:spMkLst>
            <pc:docMk/>
            <pc:sldMk cId="1294239794" sldId="263"/>
            <ac:spMk id="3" creationId="{AD3A5609-A382-4951-BE25-52966415A834}"/>
          </ac:spMkLst>
        </pc:spChg>
        <pc:spChg chg="add mod">
          <ac:chgData name="Le Quoc Bao" userId="77c00c6d-32b2-4ded-94fc-e1a3a07d929b" providerId="ADAL" clId="{D44F15A8-C1AC-444B-9F5B-5104415ABBBE}" dt="2019-08-22T09:48:39.411" v="166"/>
          <ac:spMkLst>
            <pc:docMk/>
            <pc:sldMk cId="1294239794" sldId="263"/>
            <ac:spMk id="5" creationId="{CFF0CE3C-65E5-424D-B2F2-0B3FCA914B99}"/>
          </ac:spMkLst>
        </pc:spChg>
        <pc:spChg chg="add mod">
          <ac:chgData name="Le Quoc Bao" userId="77c00c6d-32b2-4ded-94fc-e1a3a07d929b" providerId="ADAL" clId="{D44F15A8-C1AC-444B-9F5B-5104415ABBBE}" dt="2019-08-22T09:48:39.443" v="212"/>
          <ac:spMkLst>
            <pc:docMk/>
            <pc:sldMk cId="1294239794" sldId="263"/>
            <ac:spMk id="6" creationId="{BBE6D2DD-0B04-4AA9-AD7D-CB53A077B367}"/>
          </ac:spMkLst>
        </pc:spChg>
        <pc:spChg chg="add mod">
          <ac:chgData name="Le Quoc Bao" userId="77c00c6d-32b2-4ded-94fc-e1a3a07d929b" providerId="ADAL" clId="{D44F15A8-C1AC-444B-9F5B-5104415ABBBE}" dt="2019-08-22T09:48:39.443" v="212"/>
          <ac:spMkLst>
            <pc:docMk/>
            <pc:sldMk cId="1294239794" sldId="263"/>
            <ac:spMk id="7" creationId="{F4738AC0-7ACF-4AA4-BA92-4E5424753237}"/>
          </ac:spMkLst>
        </pc:spChg>
        <pc:grpChg chg="add mod">
          <ac:chgData name="Le Quoc Bao" userId="77c00c6d-32b2-4ded-94fc-e1a3a07d929b" providerId="ADAL" clId="{D44F15A8-C1AC-444B-9F5B-5104415ABBBE}" dt="2019-08-22T09:48:39.443" v="212"/>
          <ac:grpSpMkLst>
            <pc:docMk/>
            <pc:sldMk cId="1294239794" sldId="263"/>
            <ac:grpSpMk id="9" creationId="{A3AAF6C1-4FFB-4C21-BE27-1B26A4CB6828}"/>
          </ac:grpSpMkLst>
        </pc:grpChg>
        <pc:graphicFrameChg chg="add mod">
          <ac:chgData name="Le Quoc Bao" userId="77c00c6d-32b2-4ded-94fc-e1a3a07d929b" providerId="ADAL" clId="{D44F15A8-C1AC-444B-9F5B-5104415ABBBE}" dt="2019-08-22T09:48:39.868" v="213"/>
          <ac:graphicFrameMkLst>
            <pc:docMk/>
            <pc:sldMk cId="1294239794" sldId="263"/>
            <ac:graphicFrameMk id="4" creationId="{558EF48F-0BD1-4D85-84B8-B94E23E9A17D}"/>
          </ac:graphicFrameMkLst>
        </pc:graphicFrameChg>
        <pc:cxnChg chg="add mod">
          <ac:chgData name="Le Quoc Bao" userId="77c00c6d-32b2-4ded-94fc-e1a3a07d929b" providerId="ADAL" clId="{D44F15A8-C1AC-444B-9F5B-5104415ABBBE}" dt="2019-08-22T09:48:39.443" v="212"/>
          <ac:cxnSpMkLst>
            <pc:docMk/>
            <pc:sldMk cId="1294239794" sldId="263"/>
            <ac:cxnSpMk id="8" creationId="{DBDB9285-62D9-41E0-9EC6-66CFA3CE98F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B087E55D-1A73-4823-AFDA-C7BDC8928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4"/>
            <a:ext cx="12192000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409CAE2C-721D-43BF-9E6C-BE2EFE592B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3525"/>
            <a:ext cx="12192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3FC11FF1-A850-439E-981C-064E3115AB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09550"/>
            <a:ext cx="3854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32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1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1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5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9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E133-70BC-4ACE-B731-9726D2134C8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EFD-07D1-4E00-A608-C9DC3DE6FD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F826DE7-FFCD-4029-B256-627C49171B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250"/>
            <a:ext cx="12192000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120DE2B2-325B-44F6-93C8-0E7C22E838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1513"/>
            <a:ext cx="121920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0441FDF3-0771-4233-81A9-B866EC0F05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1219200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F953208C-5DF8-4539-B81E-997E44967D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663" y="6283325"/>
            <a:ext cx="23955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9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8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9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428" y="2140698"/>
            <a:ext cx="10297144" cy="14700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PRE-TEST: KỸ NĂNG TƯ VẤN </a:t>
            </a:r>
            <a:br>
              <a:rPr lang="en-US" sz="4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 THAI KỲ CÓ VẤN ĐỀ BẤT THƯỜNG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6040" y="4725144"/>
            <a:ext cx="4096544" cy="576064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Tình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huống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NT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dầy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2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vi-VN" sz="2800" b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 tư vấn tiền sản, khi cần nói về sự thật, cần chú ý điều gì?</a:t>
            </a:r>
            <a:endParaRPr lang="en-US" sz="2800" b="1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PAnswers" title="Answer Text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1"/>
            <a:ext cx="4618856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vi-VN" sz="2400">
                <a:latin typeface="Tahoma" pitchFamily="34" charset="0"/>
                <a:ea typeface="Tahoma" pitchFamily="34" charset="0"/>
                <a:cs typeface="Tahoma" pitchFamily="34" charset="0"/>
              </a:rPr>
              <a:t>Nói đúng sự thật giúp cho bệnh nhân tăng tuân thủ điều trị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400">
                <a:latin typeface="Tahoma" pitchFamily="34" charset="0"/>
                <a:ea typeface="Tahoma" pitchFamily="34" charset="0"/>
                <a:cs typeface="Tahoma" pitchFamily="34" charset="0"/>
              </a:rPr>
              <a:t>Nói giảm nhẹ để tránh ảnh hưởng xấu đến tâm lý bệnh nhân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400">
                <a:latin typeface="Tahoma" pitchFamily="34" charset="0"/>
                <a:ea typeface="Tahoma" pitchFamily="34" charset="0"/>
                <a:cs typeface="Tahoma" pitchFamily="34" charset="0"/>
              </a:rPr>
              <a:t>Động viên, an ủi liên tục để bệnh nhân được an tâm về bệnh của mình 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400">
                <a:latin typeface="Tahoma" pitchFamily="34" charset="0"/>
                <a:ea typeface="Tahoma" pitchFamily="34" charset="0"/>
                <a:cs typeface="Tahoma" pitchFamily="34" charset="0"/>
              </a:rPr>
              <a:t>Nói quá sự thật để bệnh nhân hiểu được mức độ quan trọng của bệnh 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PPolling" title="Polling Shape"/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PChart">
            <a:extLst>
              <a:ext uri="{FF2B5EF4-FFF2-40B4-BE49-F238E27FC236}">
                <a16:creationId xmlns:a16="http://schemas.microsoft.com/office/drawing/2014/main" id="{FA9DF090-A615-4BA0-889D-686ED52093E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30296370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6" name="TPChart">
                        <a:extLst>
                          <a:ext uri="{FF2B5EF4-FFF2-40B4-BE49-F238E27FC236}">
                            <a16:creationId xmlns:a16="http://schemas.microsoft.com/office/drawing/2014/main" id="{FA9DF090-A615-4BA0-889D-686ED52093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0901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OleChart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vi-VN" sz="2800" b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Khi siêu âm hình thái học cuối tam cá nguyệt I của thai kỳ phát hiện số đo NT ≥ 3.5 mm, thì khảo sát tiếp theo nào là phù hợp?</a:t>
            </a:r>
            <a:endParaRPr lang="en-US" sz="2800" b="1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PAnswers" title="Answer Text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916833"/>
            <a:ext cx="4690864" cy="3960440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sz="2800">
                <a:latin typeface="Tahoma" pitchFamily="34" charset="0"/>
                <a:ea typeface="Tahoma" pitchFamily="34" charset="0"/>
                <a:cs typeface="Tahoma" pitchFamily="34" charset="0"/>
              </a:rPr>
              <a:t>Double-test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800">
                <a:latin typeface="Tahoma" pitchFamily="34" charset="0"/>
                <a:ea typeface="Tahoma" pitchFamily="34" charset="0"/>
                <a:cs typeface="Tahoma" pitchFamily="34" charset="0"/>
              </a:rPr>
              <a:t>Khảo sát sàng lọc trước sinh không xâm lấn</a:t>
            </a:r>
            <a:endParaRPr lang="en-US" sz="2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800">
                <a:latin typeface="Tahoma" pitchFamily="34" charset="0"/>
                <a:ea typeface="Tahoma" pitchFamily="34" charset="0"/>
                <a:cs typeface="Tahoma" pitchFamily="34" charset="0"/>
              </a:rPr>
              <a:t>. Test chẩn đoán với một thủ thuật xâm lấn </a:t>
            </a:r>
            <a:endParaRPr lang="en-US" sz="28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2800">
                <a:latin typeface="Tahoma" pitchFamily="34" charset="0"/>
                <a:ea typeface="Tahoma" pitchFamily="34" charset="0"/>
                <a:cs typeface="Tahoma" pitchFamily="34" charset="0"/>
              </a:rPr>
              <a:t>Chấm dứt thai kỳ mà không cần thêm test</a:t>
            </a:r>
          </a:p>
        </p:txBody>
      </p:sp>
      <p:sp>
        <p:nvSpPr>
          <p:cNvPr id="4" name="TPPolling" title="Polling Shape"/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PChart">
            <a:extLst>
              <a:ext uri="{FF2B5EF4-FFF2-40B4-BE49-F238E27FC236}">
                <a16:creationId xmlns:a16="http://schemas.microsoft.com/office/drawing/2014/main" id="{B83E1082-C441-4AC5-B204-6DCEE702D7F4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95227339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6" name="TPChart">
                        <a:extLst>
                          <a:ext uri="{FF2B5EF4-FFF2-40B4-BE49-F238E27FC236}">
                            <a16:creationId xmlns:a16="http://schemas.microsoft.com/office/drawing/2014/main" id="{B83E1082-C441-4AC5-B204-6DCEE702D7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2708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OleChart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 title="Question Text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vi-VN" sz="2800" b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Nếu test chẩn đoán đã loại trừ được lệch bội, thì bất thường bẩm sinh nào hay gặp trên một thai nhi có NT dày? </a:t>
            </a:r>
            <a:endParaRPr lang="en-US" sz="2800" b="1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PAnswers" title="Answer Text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2060849"/>
            <a:ext cx="4834880" cy="4065315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lphaUcPeriod"/>
            </a:pPr>
            <a:r>
              <a:rPr lang="en-US" sz="2800">
                <a:latin typeface="Tahoma" pitchFamily="34" charset="0"/>
                <a:ea typeface="Tahoma" pitchFamily="34" charset="0"/>
                <a:cs typeface="Tahoma" pitchFamily="34" charset="0"/>
              </a:rPr>
              <a:t>Bệnh lý tim bẩm sinh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it-IT" sz="2800">
                <a:latin typeface="Tahoma" pitchFamily="34" charset="0"/>
                <a:ea typeface="Tahoma" pitchFamily="34" charset="0"/>
                <a:cs typeface="Tahoma" pitchFamily="34" charset="0"/>
              </a:rPr>
              <a:t>Hội chứng di truyền đơn gene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en-US" sz="2800">
                <a:latin typeface="Tahoma" pitchFamily="34" charset="0"/>
                <a:ea typeface="Tahoma" pitchFamily="34" charset="0"/>
                <a:cs typeface="Tahoma" pitchFamily="34" charset="0"/>
              </a:rPr>
              <a:t>Nhiễm trùng bào thai </a:t>
            </a:r>
          </a:p>
          <a:p>
            <a:pPr marL="514350" indent="-514350">
              <a:buFont typeface="Arial" pitchFamily="34" charset="0"/>
              <a:buAutoNum type="alphaUcPeriod"/>
            </a:pPr>
            <a:r>
              <a:rPr lang="vi-VN" sz="2800">
                <a:latin typeface="Tahoma" pitchFamily="34" charset="0"/>
                <a:ea typeface="Tahoma" pitchFamily="34" charset="0"/>
                <a:cs typeface="Tahoma" pitchFamily="34" charset="0"/>
              </a:rPr>
              <a:t>Thai chậm tăng trưởng</a:t>
            </a:r>
            <a:endParaRPr lang="en-US" sz="28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PPolling" title="Polling Shape"/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PChart">
            <a:extLst>
              <a:ext uri="{FF2B5EF4-FFF2-40B4-BE49-F238E27FC236}">
                <a16:creationId xmlns:a16="http://schemas.microsoft.com/office/drawing/2014/main" id="{649D82FA-E3A8-4278-B6EE-A14ACB7D1FC3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52409470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6" name="TPChart">
                        <a:extLst>
                          <a:ext uri="{FF2B5EF4-FFF2-40B4-BE49-F238E27FC236}">
                            <a16:creationId xmlns:a16="http://schemas.microsoft.com/office/drawing/2014/main" id="{649D82FA-E3A8-4278-B6EE-A14ACB7D1F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243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OleChart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5ab84d0b-5866-4565-9b7e-1c199043eecc"/>
  <p:tag name="TPLASTSAVEVERSION" val="6.4 PC"/>
  <p:tag name="TPVERSION" val="5"/>
  <p:tag name="TPFULLVERSION" val="5.4.1.2"/>
  <p:tag name="PPTVERSION" val="16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C60C791830C495BB05B3CADC1228E97&lt;/guid&gt;&#10;        &lt;description /&gt;&#10;        &lt;date&gt;8/21/2019 5:31:3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43145C3323A439EA15FC8B3850CA7B7&lt;/guid&gt;&#10;            &lt;repollguid&gt;04E5BA9DEF5C4646B67C596E1CD255D8&lt;/repollguid&gt;&#10;            &lt;sourceid&gt;3548AAB9A4E1411EB7199142C4CDD896&lt;/sourceid&gt;&#10;            &lt;questiontext&gt;Trong tư vấn tiền sản, khi cần nói về sự thật, cần chú ý điều gì?&lt;/questiontext&gt;&#10;            &lt;showresults&gt;True&lt;/showresults&gt;&#10;            &lt;firstresponseonly&gt;True&lt;/firstresponseonly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E95C9A533FF14BB58EF2A32EFFD81A8E&lt;/guid&gt;&#10;                    &lt;answertext&gt;Nói đúng sự thật giúp cho bệnh nhân tăng tuân thủ điều trị&lt;/answertext&gt;&#10;                    &lt;valuetype&gt;-1&lt;/valuetype&gt;&#10;                &lt;/answer&gt;&#10;                &lt;answer&gt;&#10;                    &lt;guid&gt;F55693B4AFA140599F69DE52664F9520&lt;/guid&gt;&#10;                    &lt;answertext&gt;Nói giảm nhẹ để tránh ảnh hưởng xấu đến tâm lý bệnh nhân&lt;/answertext&gt;&#10;                    &lt;valuetype&gt;-1&lt;/valuetype&gt;&#10;                &lt;/answer&gt;&#10;                &lt;answer&gt;&#10;                    &lt;guid&gt;E831AC08DD6E4D24BB9FE28BFF9ACB78&lt;/guid&gt;&#10;                    &lt;answertext&gt;Động viên, an ủi liên tục để bệnh nhân được an tâm về bệnh của mình &lt;/answertext&gt;&#10;                    &lt;valuetype&gt;-1&lt;/valuetype&gt;&#10;                &lt;/answer&gt;&#10;                &lt;answer&gt;&#10;                    &lt;guid&gt;4A3B34E2D5844BAB834FED890654015D&lt;/guid&gt;&#10;                    &lt;answertext&gt;Nói quá sự thật để bệnh nhân hiểu được mức độ quan trọng của bệnh 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B634BDDDF2FA4754A23795E9143D0D6B&lt;/guid&gt;&#10;        &lt;description /&gt;&#10;        &lt;date&gt;8/21/2019 5:37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C05533B36104E13AA3FB66708D01381&lt;/guid&gt;&#10;            &lt;repollguid&gt;A142F71EB0214FB5908F3D891B5CBB02&lt;/repollguid&gt;&#10;            &lt;sourceid&gt;8D9D5D1B169C493D91DC8D48695F298A&lt;/sourceid&gt;&#10;            &lt;questiontext&gt;Khi siêu âm hình thái học cuối tam cá nguyệt I của thai kỳ phát hiện số đo NT ≥ 3.5 mm, thì khảo sát tiếp theo nào là phù hợp?&lt;/questiontext&gt;&#10;            &lt;showresults&gt;True&lt;/showresults&gt;&#10;            &lt;firstresponseonly&gt;True&lt;/firstresponseonly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4623656BE920456A9B443BFF2417765B&lt;/guid&gt;&#10;                    &lt;answertext&gt;Double-test&lt;/answertext&gt;&#10;                    &lt;valuetype&gt;0&lt;/valuetype&gt;&#10;                &lt;/answer&gt;&#10;                &lt;answer&gt;&#10;                    &lt;guid&gt;153CDB290B854239BF49C4F6AA25F4AE&lt;/guid&gt;&#10;                    &lt;answertext&gt;Khảo sát sàng lọc trước sinh không xâm lấn&lt;/answertext&gt;&#10;                    &lt;valuetype&gt;0&lt;/valuetype&gt;&#10;                &lt;/answer&gt;&#10;                &lt;answer&gt;&#10;                    &lt;guid&gt;A02C7B23AE984AC0877F198828F48298&lt;/guid&gt;&#10;                    &lt;answertext&gt;. Test chẩn đoán với một thủ thuật xâm lấn &lt;/answertext&gt;&#10;                    &lt;valuetype&gt;0&lt;/valuetype&gt;&#10;                &lt;/answer&gt;&#10;                &lt;answer&gt;&#10;                    &lt;guid&gt;87EE02262C5145BBB33344E6BDDAD113&lt;/guid&gt;&#10;                    &lt;answertext&gt;Chấm dứt thai kỳ mà không cần thêm test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7377DE03F5784F0188A25200CAF7F3EB&lt;/guid&gt;&#10;        &lt;description /&gt;&#10;        &lt;date&gt;8/21/2019 5:40:1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E514277746C4D1BB3FB08A4BA102F75&lt;/guid&gt;&#10;            &lt;repollguid&gt;56A7DBC30DE545039373396679B2FDC5&lt;/repollguid&gt;&#10;            &lt;sourceid&gt;1F953B5982E8419B92ACBFAA106F893F&lt;/sourceid&gt;&#10;            &lt;questiontext&gt;Nếu test chẩn đoán đã loại trừ được lệch bội, thì bất thường bẩm sinh nào hay gặp trên một thai nhi có NT dày? &lt;/questiontext&gt;&#10;            &lt;showresults&gt;True&lt;/showresults&gt;&#10;            &lt;firstresponseonly&gt;True&lt;/firstresponseonly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3C81B9BC487446F09C8118AFEBB93E77&lt;/guid&gt;&#10;                    &lt;answertext&gt;Bệnh lý tim bẩm sinh&lt;/answertext&gt;&#10;                    &lt;valuetype&gt;0&lt;/valuetype&gt;&#10;                &lt;/answer&gt;&#10;                &lt;answer&gt;&#10;                    &lt;guid&gt;83475B3CC9F045FCB287A894D7B0C022&lt;/guid&gt;&#10;                    &lt;answertext&gt;Hội chứng di truyền đơn gene&lt;/answertext&gt;&#10;                    &lt;valuetype&gt;0&lt;/valuetype&gt;&#10;                &lt;/answer&gt;&#10;                &lt;answer&gt;&#10;                    &lt;guid&gt;C7B85BDC0F6745AC9119FC84E8AFA81D&lt;/guid&gt;&#10;                    &lt;answertext&gt;Nhiễm trùng bào thai &lt;/answertext&gt;&#10;                    &lt;valuetype&gt;0&lt;/valuetype&gt;&#10;                &lt;/answer&gt;&#10;                &lt;answer&gt;&#10;                    &lt;guid&gt;696DE2F6ECFA4ED9A8A8AA0C820A2739&lt;/guid&gt;&#10;                    &lt;answertext&gt;Thai chậm tăng trưởng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Office Theme</vt:lpstr>
      <vt:lpstr>Chart</vt:lpstr>
      <vt:lpstr>PRE-TEST: KỸ NĂNG TƯ VẤN  MỘT THAI KỲ CÓ VẤN ĐỀ BẤT THƯỜNG</vt:lpstr>
      <vt:lpstr>Trong tư vấn tiền sản, khi cần nói về sự thật, cần chú ý điều gì?</vt:lpstr>
      <vt:lpstr>Khi siêu âm hình thái học cuối tam cá nguyệt I của thai kỳ phát hiện số đo NT ≥ 3.5 mm, thì khảo sát tiếp theo nào là phù hợp?</vt:lpstr>
      <vt:lpstr>Nếu test chẩn đoán đã loại trừ được lệch bội, thì bất thường bẩm sinh nào hay gặp trên một thai nhi có NT dày? </vt:lpstr>
    </vt:vector>
  </TitlesOfParts>
  <Company>Truong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PRE-TEST: KỸ NĂNG TƯ VẤN  MỘT THAI KỲ CÓ VẤN ĐỀ BẤT THƯỜNG</dc:title>
  <dc:creator>Administrator</dc:creator>
  <cp:lastModifiedBy>Pham Tuan Anh</cp:lastModifiedBy>
  <cp:revision>9</cp:revision>
  <dcterms:created xsi:type="dcterms:W3CDTF">2019-08-21T10:29:20Z</dcterms:created>
  <dcterms:modified xsi:type="dcterms:W3CDTF">2019-08-23T03:35:01Z</dcterms:modified>
</cp:coreProperties>
</file>