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C08AF-8E5F-47EB-9FD9-1CEE7945DCA7}" v="532" dt="2019-08-22T09:57:4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47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oc Bao" userId="77c00c6d-32b2-4ded-94fc-e1a3a07d929b" providerId="ADAL" clId="{3BAC08AF-8E5F-47EB-9FD9-1CEE7945DCA7}"/>
    <pc:docChg chg="custSel addSld delSld modSld">
      <pc:chgData name="Le Quoc Bao" userId="77c00c6d-32b2-4ded-94fc-e1a3a07d929b" providerId="ADAL" clId="{3BAC08AF-8E5F-47EB-9FD9-1CEE7945DCA7}" dt="2019-08-22T09:55:21.510" v="289"/>
      <pc:docMkLst>
        <pc:docMk/>
      </pc:docMkLst>
      <pc:sldChg chg="addSp delSp modSp modAnim">
        <pc:chgData name="Le Quoc Bao" userId="77c00c6d-32b2-4ded-94fc-e1a3a07d929b" providerId="ADAL" clId="{3BAC08AF-8E5F-47EB-9FD9-1CEE7945DCA7}" dt="2019-08-22T09:54:22.903" v="261" actId="27636"/>
        <pc:sldMkLst>
          <pc:docMk/>
          <pc:sldMk cId="1973065355" sldId="258"/>
        </pc:sldMkLst>
        <pc:spChg chg="mod">
          <ac:chgData name="Le Quoc Bao" userId="77c00c6d-32b2-4ded-94fc-e1a3a07d929b" providerId="ADAL" clId="{3BAC08AF-8E5F-47EB-9FD9-1CEE7945DCA7}" dt="2019-08-22T09:54:22.903" v="261" actId="27636"/>
          <ac:spMkLst>
            <pc:docMk/>
            <pc:sldMk cId="1973065355" sldId="258"/>
            <ac:spMk id="3" creationId="{00000000-0000-0000-0000-000000000000}"/>
          </ac:spMkLst>
        </pc:spChg>
        <pc:spChg chg="del">
          <ac:chgData name="Le Quoc Bao" userId="77c00c6d-32b2-4ded-94fc-e1a3a07d929b" providerId="ADAL" clId="{3BAC08AF-8E5F-47EB-9FD9-1CEE7945DCA7}" dt="2019-08-22T09:54:18.965" v="253"/>
          <ac:spMkLst>
            <pc:docMk/>
            <pc:sldMk cId="1973065355" sldId="258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3BAC08AF-8E5F-47EB-9FD9-1CEE7945DCA7}" dt="2019-08-22T09:54:22.869" v="259"/>
          <ac:graphicFrameMkLst>
            <pc:docMk/>
            <pc:sldMk cId="1973065355" sldId="258"/>
            <ac:graphicFrameMk id="6" creationId="{7B8A69B0-59A0-4405-8EA6-3C690B2313DF}"/>
          </ac:graphicFrameMkLst>
        </pc:graphicFrameChg>
      </pc:sldChg>
      <pc:sldChg chg="addSp delSp modSp modAnim">
        <pc:chgData name="Le Quoc Bao" userId="77c00c6d-32b2-4ded-94fc-e1a3a07d929b" providerId="ADAL" clId="{3BAC08AF-8E5F-47EB-9FD9-1CEE7945DCA7}" dt="2019-08-22T09:54:50.447" v="273"/>
        <pc:sldMkLst>
          <pc:docMk/>
          <pc:sldMk cId="735460763" sldId="259"/>
        </pc:sldMkLst>
        <pc:spChg chg="mod">
          <ac:chgData name="Le Quoc Bao" userId="77c00c6d-32b2-4ded-94fc-e1a3a07d929b" providerId="ADAL" clId="{3BAC08AF-8E5F-47EB-9FD9-1CEE7945DCA7}" dt="2019-08-22T09:54:47.380" v="268" actId="139"/>
          <ac:spMkLst>
            <pc:docMk/>
            <pc:sldMk cId="735460763" sldId="259"/>
            <ac:spMk id="3" creationId="{00000000-0000-0000-0000-000000000000}"/>
          </ac:spMkLst>
        </pc:spChg>
        <pc:spChg chg="del">
          <ac:chgData name="Le Quoc Bao" userId="77c00c6d-32b2-4ded-94fc-e1a3a07d929b" providerId="ADAL" clId="{3BAC08AF-8E5F-47EB-9FD9-1CEE7945DCA7}" dt="2019-08-22T09:54:47.371" v="266"/>
          <ac:spMkLst>
            <pc:docMk/>
            <pc:sldMk cId="735460763" sldId="259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3BAC08AF-8E5F-47EB-9FD9-1CEE7945DCA7}" dt="2019-08-22T09:54:50.446" v="272"/>
          <ac:graphicFrameMkLst>
            <pc:docMk/>
            <pc:sldMk cId="735460763" sldId="259"/>
            <ac:graphicFrameMk id="6" creationId="{226D4E9F-1821-48A5-BCCE-24D26FEC1945}"/>
          </ac:graphicFrameMkLst>
        </pc:graphicFrameChg>
      </pc:sldChg>
      <pc:sldChg chg="addSp delSp modSp modAnim">
        <pc:chgData name="Le Quoc Bao" userId="77c00c6d-32b2-4ded-94fc-e1a3a07d929b" providerId="ADAL" clId="{3BAC08AF-8E5F-47EB-9FD9-1CEE7945DCA7}" dt="2019-08-22T09:54:59.108" v="281"/>
        <pc:sldMkLst>
          <pc:docMk/>
          <pc:sldMk cId="364956571" sldId="260"/>
        </pc:sldMkLst>
        <pc:spChg chg="mod">
          <ac:chgData name="Le Quoc Bao" userId="77c00c6d-32b2-4ded-94fc-e1a3a07d929b" providerId="ADAL" clId="{3BAC08AF-8E5F-47EB-9FD9-1CEE7945DCA7}" dt="2019-08-22T09:54:56.121" v="275" actId="948"/>
          <ac:spMkLst>
            <pc:docMk/>
            <pc:sldMk cId="364956571" sldId="260"/>
            <ac:spMk id="3" creationId="{00000000-0000-0000-0000-000000000000}"/>
          </ac:spMkLst>
        </pc:spChg>
        <pc:spChg chg="del">
          <ac:chgData name="Le Quoc Bao" userId="77c00c6d-32b2-4ded-94fc-e1a3a07d929b" providerId="ADAL" clId="{3BAC08AF-8E5F-47EB-9FD9-1CEE7945DCA7}" dt="2019-08-22T09:54:56.115" v="274"/>
          <ac:spMkLst>
            <pc:docMk/>
            <pc:sldMk cId="364956571" sldId="260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3BAC08AF-8E5F-47EB-9FD9-1CEE7945DCA7}" dt="2019-08-22T09:54:59.108" v="281"/>
          <ac:graphicFrameMkLst>
            <pc:docMk/>
            <pc:sldMk cId="364956571" sldId="260"/>
            <ac:graphicFrameMk id="6" creationId="{9778CD29-B6E5-49B0-9C76-914DC2388275}"/>
          </ac:graphicFrameMkLst>
        </pc:graphicFrameChg>
      </pc:sldChg>
      <pc:sldChg chg="addSp delSp modSp modAnim">
        <pc:chgData name="Le Quoc Bao" userId="77c00c6d-32b2-4ded-94fc-e1a3a07d929b" providerId="ADAL" clId="{3BAC08AF-8E5F-47EB-9FD9-1CEE7945DCA7}" dt="2019-08-22T09:55:21.510" v="289"/>
        <pc:sldMkLst>
          <pc:docMk/>
          <pc:sldMk cId="3761606745" sldId="261"/>
        </pc:sldMkLst>
        <pc:spChg chg="mod">
          <ac:chgData name="Le Quoc Bao" userId="77c00c6d-32b2-4ded-94fc-e1a3a07d929b" providerId="ADAL" clId="{3BAC08AF-8E5F-47EB-9FD9-1CEE7945DCA7}" dt="2019-08-22T09:55:04.069" v="284" actId="139"/>
          <ac:spMkLst>
            <pc:docMk/>
            <pc:sldMk cId="3761606745" sldId="261"/>
            <ac:spMk id="3" creationId="{00000000-0000-0000-0000-000000000000}"/>
          </ac:spMkLst>
        </pc:spChg>
        <pc:spChg chg="del">
          <ac:chgData name="Le Quoc Bao" userId="77c00c6d-32b2-4ded-94fc-e1a3a07d929b" providerId="ADAL" clId="{3BAC08AF-8E5F-47EB-9FD9-1CEE7945DCA7}" dt="2019-08-22T09:55:04.060" v="282"/>
          <ac:spMkLst>
            <pc:docMk/>
            <pc:sldMk cId="3761606745" sldId="261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3BAC08AF-8E5F-47EB-9FD9-1CEE7945DCA7}" dt="2019-08-22T09:55:21.510" v="288"/>
          <ac:graphicFrameMkLst>
            <pc:docMk/>
            <pc:sldMk cId="3761606745" sldId="261"/>
            <ac:graphicFrameMk id="6" creationId="{2044CBD1-1A30-4183-993A-104FD2DE7D46}"/>
          </ac:graphicFrameMkLst>
        </pc:graphicFrameChg>
      </pc:sldChg>
      <pc:sldChg chg="addSp modSp add del modAnim">
        <pc:chgData name="Le Quoc Bao" userId="77c00c6d-32b2-4ded-94fc-e1a3a07d929b" providerId="ADAL" clId="{3BAC08AF-8E5F-47EB-9FD9-1CEE7945DCA7}" dt="2019-08-22T09:54:33.575" v="262" actId="2696"/>
        <pc:sldMkLst>
          <pc:docMk/>
          <pc:sldMk cId="715867525" sldId="262"/>
        </pc:sldMkLst>
        <pc:spChg chg="mod">
          <ac:chgData name="Le Quoc Bao" userId="77c00c6d-32b2-4ded-94fc-e1a3a07d929b" providerId="ADAL" clId="{3BAC08AF-8E5F-47EB-9FD9-1CEE7945DCA7}" dt="2019-08-22T09:54:02.949" v="252" actId="404"/>
          <ac:spMkLst>
            <pc:docMk/>
            <pc:sldMk cId="715867525" sldId="262"/>
            <ac:spMk id="2" creationId="{6B862CF2-3428-4B8A-A4D1-072E5BA5318C}"/>
          </ac:spMkLst>
        </pc:spChg>
        <pc:spChg chg="mod">
          <ac:chgData name="Le Quoc Bao" userId="77c00c6d-32b2-4ded-94fc-e1a3a07d929b" providerId="ADAL" clId="{3BAC08AF-8E5F-47EB-9FD9-1CEE7945DCA7}" dt="2019-08-22T09:49:11.380" v="13" actId="948"/>
          <ac:spMkLst>
            <pc:docMk/>
            <pc:sldMk cId="715867525" sldId="262"/>
            <ac:spMk id="3" creationId="{9BED2257-B4FC-44D5-B521-F29B9E9FCDFD}"/>
          </ac:spMkLst>
        </pc:spChg>
        <pc:spChg chg="add mod">
          <ac:chgData name="Le Quoc Bao" userId="77c00c6d-32b2-4ded-94fc-e1a3a07d929b" providerId="ADAL" clId="{3BAC08AF-8E5F-47EB-9FD9-1CEE7945DCA7}" dt="2019-08-22T09:49:13.329" v="24"/>
          <ac:spMkLst>
            <pc:docMk/>
            <pc:sldMk cId="715867525" sldId="262"/>
            <ac:spMk id="5" creationId="{256FA34C-2FCE-47D0-ADE2-FAD44453D39A}"/>
          </ac:spMkLst>
        </pc:spChg>
        <pc:spChg chg="add mod">
          <ac:chgData name="Le Quoc Bao" userId="77c00c6d-32b2-4ded-94fc-e1a3a07d929b" providerId="ADAL" clId="{3BAC08AF-8E5F-47EB-9FD9-1CEE7945DCA7}" dt="2019-08-22T09:49:13.361" v="70"/>
          <ac:spMkLst>
            <pc:docMk/>
            <pc:sldMk cId="715867525" sldId="262"/>
            <ac:spMk id="6" creationId="{F0B6C9B9-E0FC-41AC-8E98-07BFBC6DC989}"/>
          </ac:spMkLst>
        </pc:spChg>
        <pc:spChg chg="add mod">
          <ac:chgData name="Le Quoc Bao" userId="77c00c6d-32b2-4ded-94fc-e1a3a07d929b" providerId="ADAL" clId="{3BAC08AF-8E5F-47EB-9FD9-1CEE7945DCA7}" dt="2019-08-22T09:49:13.361" v="70"/>
          <ac:spMkLst>
            <pc:docMk/>
            <pc:sldMk cId="715867525" sldId="262"/>
            <ac:spMk id="7" creationId="{23299838-1C23-496B-BEAE-86644743D472}"/>
          </ac:spMkLst>
        </pc:spChg>
        <pc:grpChg chg="add mod">
          <ac:chgData name="Le Quoc Bao" userId="77c00c6d-32b2-4ded-94fc-e1a3a07d929b" providerId="ADAL" clId="{3BAC08AF-8E5F-47EB-9FD9-1CEE7945DCA7}" dt="2019-08-22T09:49:13.361" v="70"/>
          <ac:grpSpMkLst>
            <pc:docMk/>
            <pc:sldMk cId="715867525" sldId="262"/>
            <ac:grpSpMk id="9" creationId="{A19921DF-0CC2-4005-9924-8AB91106CF72}"/>
          </ac:grpSpMkLst>
        </pc:grpChg>
        <pc:graphicFrameChg chg="add mod">
          <ac:chgData name="Le Quoc Bao" userId="77c00c6d-32b2-4ded-94fc-e1a3a07d929b" providerId="ADAL" clId="{3BAC08AF-8E5F-47EB-9FD9-1CEE7945DCA7}" dt="2019-08-22T09:49:13.325" v="21"/>
          <ac:graphicFrameMkLst>
            <pc:docMk/>
            <pc:sldMk cId="715867525" sldId="262"/>
            <ac:graphicFrameMk id="4" creationId="{94410624-EEDA-4DB4-BB11-275177F90A94}"/>
          </ac:graphicFrameMkLst>
        </pc:graphicFrameChg>
        <pc:cxnChg chg="add mod">
          <ac:chgData name="Le Quoc Bao" userId="77c00c6d-32b2-4ded-94fc-e1a3a07d929b" providerId="ADAL" clId="{3BAC08AF-8E5F-47EB-9FD9-1CEE7945DCA7}" dt="2019-08-22T09:49:13.361" v="70"/>
          <ac:cxnSpMkLst>
            <pc:docMk/>
            <pc:sldMk cId="715867525" sldId="262"/>
            <ac:cxnSpMk id="8" creationId="{83A62729-D242-4D67-A04D-C0CFC582FFE1}"/>
          </ac:cxnSpMkLst>
        </pc:cxnChg>
      </pc:sldChg>
      <pc:sldChg chg="modSp del">
        <pc:chgData name="Le Quoc Bao" userId="77c00c6d-32b2-4ded-94fc-e1a3a07d929b" providerId="ADAL" clId="{3BAC08AF-8E5F-47EB-9FD9-1CEE7945DCA7}" dt="2019-08-22T09:54:38.069" v="263" actId="2696"/>
        <pc:sldMkLst>
          <pc:docMk/>
          <pc:sldMk cId="1677682276" sldId="263"/>
        </pc:sldMkLst>
        <pc:spChg chg="mod">
          <ac:chgData name="Le Quoc Bao" userId="77c00c6d-32b2-4ded-94fc-e1a3a07d929b" providerId="ADAL" clId="{3BAC08AF-8E5F-47EB-9FD9-1CEE7945DCA7}" dt="2019-08-22T09:49:17.747" v="80" actId="1076"/>
          <ac:spMkLst>
            <pc:docMk/>
            <pc:sldMk cId="1677682276" sldId="263"/>
            <ac:spMk id="2" creationId="{F7C6EB13-83E3-4A00-88BD-143F2D9E5137}"/>
          </ac:spMkLst>
        </pc:spChg>
        <pc:spChg chg="mod">
          <ac:chgData name="Le Quoc Bao" userId="77c00c6d-32b2-4ded-94fc-e1a3a07d929b" providerId="ADAL" clId="{3BAC08AF-8E5F-47EB-9FD9-1CEE7945DCA7}" dt="2019-08-22T09:49:17.592" v="78" actId="948"/>
          <ac:spMkLst>
            <pc:docMk/>
            <pc:sldMk cId="1677682276" sldId="263"/>
            <ac:spMk id="3" creationId="{14BC8FD1-36DE-4E61-937A-D986F6FE5709}"/>
          </ac:spMkLst>
        </pc:spChg>
        <pc:spChg chg="mod">
          <ac:chgData name="Le Quoc Bao" userId="77c00c6d-32b2-4ded-94fc-e1a3a07d929b" providerId="ADAL" clId="{3BAC08AF-8E5F-47EB-9FD9-1CEE7945DCA7}" dt="2019-08-22T09:49:21.398" v="86" actId="208"/>
          <ac:spMkLst>
            <pc:docMk/>
            <pc:sldMk cId="1677682276" sldId="263"/>
            <ac:spMk id="6" creationId="{6D196625-A8EB-424A-8752-45086A34C6AA}"/>
          </ac:spMkLst>
        </pc:spChg>
        <pc:spChg chg="mod">
          <ac:chgData name="Le Quoc Bao" userId="77c00c6d-32b2-4ded-94fc-e1a3a07d929b" providerId="ADAL" clId="{3BAC08AF-8E5F-47EB-9FD9-1CEE7945DCA7}" dt="2019-08-22T09:49:21.932" v="103" actId="1076"/>
          <ac:spMkLst>
            <pc:docMk/>
            <pc:sldMk cId="1677682276" sldId="263"/>
            <ac:spMk id="7" creationId="{C789D6BA-61E3-4D6B-8B06-A96B3A58E7F5}"/>
          </ac:spMkLst>
        </pc:spChg>
        <pc:grpChg chg="mod">
          <ac:chgData name="Le Quoc Bao" userId="77c00c6d-32b2-4ded-94fc-e1a3a07d929b" providerId="ADAL" clId="{3BAC08AF-8E5F-47EB-9FD9-1CEE7945DCA7}" dt="2019-08-22T09:49:22.012" v="106" actId="1076"/>
          <ac:grpSpMkLst>
            <pc:docMk/>
            <pc:sldMk cId="1677682276" sldId="263"/>
            <ac:grpSpMk id="9" creationId="{289979E2-A550-421F-B07C-3371D58C12AF}"/>
          </ac:grpSpMkLst>
        </pc:grpChg>
        <pc:cxnChg chg="mod">
          <ac:chgData name="Le Quoc Bao" userId="77c00c6d-32b2-4ded-94fc-e1a3a07d929b" providerId="ADAL" clId="{3BAC08AF-8E5F-47EB-9FD9-1CEE7945DCA7}" dt="2019-08-22T09:49:21.960" v="104" actId="1582"/>
          <ac:cxnSpMkLst>
            <pc:docMk/>
            <pc:sldMk cId="1677682276" sldId="263"/>
            <ac:cxnSpMk id="8" creationId="{C1479E2C-0843-44EF-B29F-7C6F5BCEE7BF}"/>
          </ac:cxnSpMkLst>
        </pc:cxnChg>
      </pc:sldChg>
      <pc:sldChg chg="addSp modSp add del modAnim">
        <pc:chgData name="Le Quoc Bao" userId="77c00c6d-32b2-4ded-94fc-e1a3a07d929b" providerId="ADAL" clId="{3BAC08AF-8E5F-47EB-9FD9-1CEE7945DCA7}" dt="2019-08-22T09:54:39.535" v="264" actId="2696"/>
        <pc:sldMkLst>
          <pc:docMk/>
          <pc:sldMk cId="4030004159" sldId="264"/>
        </pc:sldMkLst>
        <pc:spChg chg="mod">
          <ac:chgData name="Le Quoc Bao" userId="77c00c6d-32b2-4ded-94fc-e1a3a07d929b" providerId="ADAL" clId="{3BAC08AF-8E5F-47EB-9FD9-1CEE7945DCA7}" dt="2019-08-22T09:49:36.875" v="124"/>
          <ac:spMkLst>
            <pc:docMk/>
            <pc:sldMk cId="4030004159" sldId="264"/>
            <ac:spMk id="2" creationId="{69B842D8-2776-49E9-89E8-E7644AE5EBC5}"/>
          </ac:spMkLst>
        </pc:spChg>
        <pc:spChg chg="mod">
          <ac:chgData name="Le Quoc Bao" userId="77c00c6d-32b2-4ded-94fc-e1a3a07d929b" providerId="ADAL" clId="{3BAC08AF-8E5F-47EB-9FD9-1CEE7945DCA7}" dt="2019-08-22T09:49:36.862" v="120" actId="948"/>
          <ac:spMkLst>
            <pc:docMk/>
            <pc:sldMk cId="4030004159" sldId="264"/>
            <ac:spMk id="3" creationId="{3F920ED4-E911-45D4-8C7A-507AF0A38C37}"/>
          </ac:spMkLst>
        </pc:spChg>
        <pc:spChg chg="add mod">
          <ac:chgData name="Le Quoc Bao" userId="77c00c6d-32b2-4ded-94fc-e1a3a07d929b" providerId="ADAL" clId="{3BAC08AF-8E5F-47EB-9FD9-1CEE7945DCA7}" dt="2019-08-22T09:49:59.268" v="131"/>
          <ac:spMkLst>
            <pc:docMk/>
            <pc:sldMk cId="4030004159" sldId="264"/>
            <ac:spMk id="5" creationId="{E174A657-078A-44EE-B087-1FF1E0F4476F}"/>
          </ac:spMkLst>
        </pc:spChg>
        <pc:spChg chg="add mod">
          <ac:chgData name="Le Quoc Bao" userId="77c00c6d-32b2-4ded-94fc-e1a3a07d929b" providerId="ADAL" clId="{3BAC08AF-8E5F-47EB-9FD9-1CEE7945DCA7}" dt="2019-08-22T09:49:59.301" v="177"/>
          <ac:spMkLst>
            <pc:docMk/>
            <pc:sldMk cId="4030004159" sldId="264"/>
            <ac:spMk id="6" creationId="{37D3B1C2-4644-4D5D-A132-EC07175BCA12}"/>
          </ac:spMkLst>
        </pc:spChg>
        <pc:spChg chg="add mod">
          <ac:chgData name="Le Quoc Bao" userId="77c00c6d-32b2-4ded-94fc-e1a3a07d929b" providerId="ADAL" clId="{3BAC08AF-8E5F-47EB-9FD9-1CEE7945DCA7}" dt="2019-08-22T09:49:59.301" v="177"/>
          <ac:spMkLst>
            <pc:docMk/>
            <pc:sldMk cId="4030004159" sldId="264"/>
            <ac:spMk id="7" creationId="{A2223D72-FFE6-43F4-A527-467B864A5D48}"/>
          </ac:spMkLst>
        </pc:spChg>
        <pc:grpChg chg="add mod">
          <ac:chgData name="Le Quoc Bao" userId="77c00c6d-32b2-4ded-94fc-e1a3a07d929b" providerId="ADAL" clId="{3BAC08AF-8E5F-47EB-9FD9-1CEE7945DCA7}" dt="2019-08-22T09:49:59.301" v="177"/>
          <ac:grpSpMkLst>
            <pc:docMk/>
            <pc:sldMk cId="4030004159" sldId="264"/>
            <ac:grpSpMk id="9" creationId="{C17A7E84-AFD4-47B4-AA57-E3108E31E753}"/>
          </ac:grpSpMkLst>
        </pc:grpChg>
        <pc:graphicFrameChg chg="add mod">
          <ac:chgData name="Le Quoc Bao" userId="77c00c6d-32b2-4ded-94fc-e1a3a07d929b" providerId="ADAL" clId="{3BAC08AF-8E5F-47EB-9FD9-1CEE7945DCA7}" dt="2019-08-22T09:49:39.333" v="128"/>
          <ac:graphicFrameMkLst>
            <pc:docMk/>
            <pc:sldMk cId="4030004159" sldId="264"/>
            <ac:graphicFrameMk id="4" creationId="{4F60C051-1D6E-42C5-B9CB-0CC1D3CD2461}"/>
          </ac:graphicFrameMkLst>
        </pc:graphicFrameChg>
        <pc:cxnChg chg="add mod">
          <ac:chgData name="Le Quoc Bao" userId="77c00c6d-32b2-4ded-94fc-e1a3a07d929b" providerId="ADAL" clId="{3BAC08AF-8E5F-47EB-9FD9-1CEE7945DCA7}" dt="2019-08-22T09:49:59.301" v="177"/>
          <ac:cxnSpMkLst>
            <pc:docMk/>
            <pc:sldMk cId="4030004159" sldId="264"/>
            <ac:cxnSpMk id="8" creationId="{9DC4F74E-CBA1-4D18-9539-E539D86B2F92}"/>
          </ac:cxnSpMkLst>
        </pc:cxnChg>
      </pc:sldChg>
      <pc:sldChg chg="addSp modSp add del modAnim">
        <pc:chgData name="Le Quoc Bao" userId="77c00c6d-32b2-4ded-94fc-e1a3a07d929b" providerId="ADAL" clId="{3BAC08AF-8E5F-47EB-9FD9-1CEE7945DCA7}" dt="2019-08-22T09:54:40.702" v="265" actId="2696"/>
        <pc:sldMkLst>
          <pc:docMk/>
          <pc:sldMk cId="1559097629" sldId="265"/>
        </pc:sldMkLst>
        <pc:spChg chg="mod">
          <ac:chgData name="Le Quoc Bao" userId="77c00c6d-32b2-4ded-94fc-e1a3a07d929b" providerId="ADAL" clId="{3BAC08AF-8E5F-47EB-9FD9-1CEE7945DCA7}" dt="2019-08-22T09:50:05.231" v="195"/>
          <ac:spMkLst>
            <pc:docMk/>
            <pc:sldMk cId="1559097629" sldId="265"/>
            <ac:spMk id="2" creationId="{935DFCE5-E500-4A62-B8C2-18FDAC546FF1}"/>
          </ac:spMkLst>
        </pc:spChg>
        <pc:spChg chg="mod">
          <ac:chgData name="Le Quoc Bao" userId="77c00c6d-32b2-4ded-94fc-e1a3a07d929b" providerId="ADAL" clId="{3BAC08AF-8E5F-47EB-9FD9-1CEE7945DCA7}" dt="2019-08-22T09:50:05.224" v="191" actId="948"/>
          <ac:spMkLst>
            <pc:docMk/>
            <pc:sldMk cId="1559097629" sldId="265"/>
            <ac:spMk id="3" creationId="{16BF990D-8595-46F6-BF91-4F2D7E9BA8AD}"/>
          </ac:spMkLst>
        </pc:spChg>
        <pc:spChg chg="add mod">
          <ac:chgData name="Le Quoc Bao" userId="77c00c6d-32b2-4ded-94fc-e1a3a07d929b" providerId="ADAL" clId="{3BAC08AF-8E5F-47EB-9FD9-1CEE7945DCA7}" dt="2019-08-22T09:50:07.120" v="202"/>
          <ac:spMkLst>
            <pc:docMk/>
            <pc:sldMk cId="1559097629" sldId="265"/>
            <ac:spMk id="5" creationId="{08E2494F-FAF9-4291-8F42-CE7958FA7BCB}"/>
          </ac:spMkLst>
        </pc:spChg>
        <pc:spChg chg="add mod">
          <ac:chgData name="Le Quoc Bao" userId="77c00c6d-32b2-4ded-94fc-e1a3a07d929b" providerId="ADAL" clId="{3BAC08AF-8E5F-47EB-9FD9-1CEE7945DCA7}" dt="2019-08-22T09:50:07.151" v="248"/>
          <ac:spMkLst>
            <pc:docMk/>
            <pc:sldMk cId="1559097629" sldId="265"/>
            <ac:spMk id="6" creationId="{6576EAD5-2748-4EEC-8ABA-0585E8240D5E}"/>
          </ac:spMkLst>
        </pc:spChg>
        <pc:spChg chg="add mod">
          <ac:chgData name="Le Quoc Bao" userId="77c00c6d-32b2-4ded-94fc-e1a3a07d929b" providerId="ADAL" clId="{3BAC08AF-8E5F-47EB-9FD9-1CEE7945DCA7}" dt="2019-08-22T09:50:07.151" v="248"/>
          <ac:spMkLst>
            <pc:docMk/>
            <pc:sldMk cId="1559097629" sldId="265"/>
            <ac:spMk id="7" creationId="{1D92B09C-468C-4E51-B8C7-FEEE6266621E}"/>
          </ac:spMkLst>
        </pc:spChg>
        <pc:grpChg chg="add mod">
          <ac:chgData name="Le Quoc Bao" userId="77c00c6d-32b2-4ded-94fc-e1a3a07d929b" providerId="ADAL" clId="{3BAC08AF-8E5F-47EB-9FD9-1CEE7945DCA7}" dt="2019-08-22T09:50:07.151" v="248"/>
          <ac:grpSpMkLst>
            <pc:docMk/>
            <pc:sldMk cId="1559097629" sldId="265"/>
            <ac:grpSpMk id="9" creationId="{634C767A-CD0D-4BE4-BC88-C769A4004E98}"/>
          </ac:grpSpMkLst>
        </pc:grpChg>
        <pc:graphicFrameChg chg="add mod">
          <ac:chgData name="Le Quoc Bao" userId="77c00c6d-32b2-4ded-94fc-e1a3a07d929b" providerId="ADAL" clId="{3BAC08AF-8E5F-47EB-9FD9-1CEE7945DCA7}" dt="2019-08-22T09:50:07.618" v="249"/>
          <ac:graphicFrameMkLst>
            <pc:docMk/>
            <pc:sldMk cId="1559097629" sldId="265"/>
            <ac:graphicFrameMk id="4" creationId="{4319C0B7-7C57-4353-9E17-5ACF27623DA4}"/>
          </ac:graphicFrameMkLst>
        </pc:graphicFrameChg>
        <pc:cxnChg chg="add mod">
          <ac:chgData name="Le Quoc Bao" userId="77c00c6d-32b2-4ded-94fc-e1a3a07d929b" providerId="ADAL" clId="{3BAC08AF-8E5F-47EB-9FD9-1CEE7945DCA7}" dt="2019-08-22T09:50:07.151" v="248"/>
          <ac:cxnSpMkLst>
            <pc:docMk/>
            <pc:sldMk cId="1559097629" sldId="265"/>
            <ac:cxnSpMk id="8" creationId="{678076FB-D59B-4788-9F6D-C1AEB7C22D1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884A45D9-25C3-4A4F-9270-6A69E17A04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4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9584CBFD-C0B0-4CD7-8249-BCC3CAECC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3525"/>
            <a:ext cx="12192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057D31BB-186C-4258-BC6D-C32920DF6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09550"/>
            <a:ext cx="3854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2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78BA-1603-462F-818D-8A8A9D423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DD78-DD5A-4A87-9E36-82BF539424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4E9EFA5-65E3-4885-8D02-F85F880743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50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AA339B3A-3404-4740-BACF-74D877D46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1513"/>
            <a:ext cx="121920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CDF621B-BA59-44D9-85A0-DF0F9BEE64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CD31C337-3656-4C69-9A87-C25BE01790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63" y="6283325"/>
            <a:ext cx="2395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0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PRE-TEST: KỸ NĂNG TƯ VẤN </a:t>
            </a:r>
            <a:b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THAI KỲ CÓ VẤN ĐỀ BẤT THƯỜNG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872" y="4365104"/>
            <a:ext cx="5072608" cy="697632"/>
          </a:xfrm>
        </p:spPr>
        <p:txBody>
          <a:bodyPr/>
          <a:lstStyle/>
          <a:p>
            <a:r>
              <a:rPr lang="en-US"/>
              <a:t>TÌNH HUỐNG: VẾT MỔ CŨ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8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 tư vấn tiền sản, khi cần nói về sự thật, cần chú ý điều gì?</a:t>
            </a:r>
            <a:endParaRPr lang="en-US" sz="2800" b="1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4618856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đúng sự thật giúp cho bệnh nhân tăng tuân thủ điều trị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giảm nhẹ để tránh ảnh hưởng xấu đến tâm lý bệnh nhân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Động viên, an ủi liên tục để bệnh nhân được an tâm về bệnh của mình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quá sự thật để bệnh nhân hiểu được mức độ quan trọng của bệnh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7B8A69B0-59A0-4405-8EA6-3C690B2313D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12387755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7B8A69B0-59A0-4405-8EA6-3C690B231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730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Hành động nào là tiên quyết và là bắt buộc trong tiến trình thực hiện VBAC?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772816"/>
            <a:ext cx="5050904" cy="4536504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Theo dõi bằng EFM liên tục trong suốt cuộc chuyển dạ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Đảm bảo luôn luôn có phòng mổ trống và sẵn sàng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Gây tê ngoài màng cứng giảm đau sản khoa 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Giúp sanh bằng dụng cụ khi đủ điều kiện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226D4E9F-1821-48A5-BCCE-24D26FEC194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389437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226D4E9F-1821-48A5-BCCE-24D26FEC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354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Yếu tố nào giúp cải thiện khả năng thành công của VBAC?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690864" cy="478112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/>
              <a:t>A. Khoảng cách từ lần sanh trước đến lần sanh này đủ dài </a:t>
            </a:r>
            <a:endParaRPr lang="en-US"/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/>
              <a:t>Yếu tố nguyên nhân của lần mổ trước không còn tồn tại</a:t>
            </a:r>
            <a:endParaRPr lang="en-US"/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/>
              <a:t>Vết mổ sanh lần trước là vết mổ ngang đoạn dưới tử cung </a:t>
            </a:r>
            <a:endParaRPr lang="en-US"/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/>
              <a:t>Thành công của VBAC là độc lập với cả ba yếu tố nêu trên </a:t>
            </a:r>
            <a:endParaRPr lang="en-US"/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9778CD29-B6E5-49B0-9C76-914DC238827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012183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9778CD29-B6E5-49B0-9C76-914DC2388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9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 các hành động sau, hành động nào có vai trò yếu nhất để có cuộc sanh VBAC an toàn và thành công?</a:t>
            </a:r>
            <a:endParaRPr lang="en-US" sz="2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5122912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Theo dõi bằng EFM liên tục trong suốt cuộc chuyển dạ 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Đảm bảo luôn luôn có phòng mổ trống và sẵn sàng 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Gây tê ngoài màng cứng giảm đau sản khoa 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Giúp sanh bằng dụng cụ khi đủ điều kiện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2044CBD1-1A30-4183-993A-104FD2DE7D4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69252781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2044CBD1-1A30-4183-993A-104FD2DE7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616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3a9389c-311b-44c8-b646-978ba0f566f8"/>
  <p:tag name="TPLASTSAVEVERSION" val="6.4 PC"/>
  <p:tag name="TPVERSION" val="5"/>
  <p:tag name="TPFULLVERSION" val="5.4.1.2"/>
  <p:tag name="PPTVERSION" val="16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TPQUESTIONXML" val="﻿&lt;?xml version=&quot;1.0&quot; encoding=&quot;utf-8&quot;?&gt;&#10;&lt;questionlist&gt;&#10;    &lt;properties&gt;&#10;        &lt;guid&gt;C82D381D5C6F428AB92B6F7DDA4F84B1&lt;/guid&gt;&#10;        &lt;description /&gt;&#10;        &lt;date&gt;8/21/2019 5:55:4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5343E4F9AE84A25A14860B97637F9A9&lt;/guid&gt;&#10;            &lt;repollguid&gt;FBAAC9CC93404426A16EE2FF84AEA960&lt;/repollguid&gt;&#10;            &lt;sourceid&gt;CAE6B9E201E84842980AC3D0FBB0F1D6&lt;/sourceid&gt;&#10;            &lt;questiontext&gt;Trong các hành động sau, hành động nào có vai trò yếu nhất để có cuộc sanh VBAC an toàn và thành công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5AE8FFC6ED3649059D402E4FEDED3C91&lt;/guid&gt;&#10;                    &lt;answertext&gt;Theo dõi bằng EFM liên tục trong suốt cuộc chuyển dạ &lt;/answertext&gt;&#10;                    &lt;valuetype&gt;0&lt;/valuetype&gt;&#10;                &lt;/answer&gt;&#10;                &lt;answer&gt;&#10;                    &lt;guid&gt;009EB26B455045F7B450CA7261ECD010&lt;/guid&gt;&#10;                    &lt;answertext&gt;Đảm bảo luôn luôn có phòng mổ trống và sẵn sàng &lt;/answertext&gt;&#10;                    &lt;valuetype&gt;0&lt;/valuetype&gt;&#10;                &lt;/answer&gt;&#10;                &lt;answer&gt;&#10;                    &lt;guid&gt;6603E4FD588343039A4A7E8019791561&lt;/guid&gt;&#10;                    &lt;answertext&gt;Gây tê ngoài màng cứng giảm đau sản khoa &lt;/answertext&gt;&#10;                    &lt;valuetype&gt;0&lt;/valuetype&gt;&#10;                &lt;/answer&gt;&#10;                &lt;answer&gt;&#10;                    &lt;guid&gt;8ACA16EA5CBD42C48978678E8B054FC6&lt;/guid&gt;&#10;                    &lt;answertext&gt;Giúp sanh bằng dụng cụ khi đủ điều kiện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TPQUESTIONXML" val="﻿&lt;?xml version=&quot;1.0&quot; encoding=&quot;utf-8&quot;?&gt;&#10;&lt;questionlist&gt;&#10;    &lt;properties&gt;&#10;        &lt;guid&gt;4C60C791830C495BB05B3CADC1228E97&lt;/guid&gt;&#10;        &lt;description /&gt;&#10;        &lt;date&gt;8/21/2019 5:31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EBB385A990342D4AFC98378A956373E&lt;/guid&gt;&#10;            &lt;repollguid&gt;04E5BA9DEF5C4646B67C596E1CD255D8&lt;/repollguid&gt;&#10;            &lt;sourceid&gt;3548AAB9A4E1411EB7199142C4CDD896&lt;/sourceid&gt;&#10;            &lt;questiontext&gt;Trong tư vấn tiền sản, khi cần nói về sự thật, cần chú ý điều gì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E95C9A533FF14BB58EF2A32EFFD81A8E&lt;/guid&gt;&#10;                    &lt;answertext&gt;Nói đúng sự thật giúp cho bệnh nhân tăng tuân thủ điều trị&lt;/answertext&gt;&#10;                    &lt;valuetype&gt;0&lt;/valuetype&gt;&#10;                &lt;/answer&gt;&#10;                &lt;answer&gt;&#10;                    &lt;guid&gt;F55693B4AFA140599F69DE52664F9520&lt;/guid&gt;&#10;                    &lt;answertext&gt;Nói giảm nhẹ để tránh ảnh hưởng xấu đến tâm lý bệnh nhân&lt;/answertext&gt;&#10;                    &lt;valuetype&gt;0&lt;/valuetype&gt;&#10;                &lt;/answer&gt;&#10;                &lt;answer&gt;&#10;                    &lt;guid&gt;E831AC08DD6E4D24BB9FE28BFF9ACB78&lt;/guid&gt;&#10;                    &lt;answertext&gt;Động viên, an ủi liên tục để bệnh nhân được an tâm về bệnh của mình &lt;/answertext&gt;&#10;                    &lt;valuetype&gt;0&lt;/valuetype&gt;&#10;                &lt;/answer&gt;&#10;                &lt;answer&gt;&#10;                    &lt;guid&gt;4A3B34E2D5844BAB834FED890654015D&lt;/guid&gt;&#10;                    &lt;answertext&gt;Nói quá sự thật để bệnh nhân hiểu được mức độ quan trọng của bệnh 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LIVECHART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LIVECHARTING" val="False"/>
  <p:tag name="TPQUESTIONXML" val="﻿&lt;?xml version=&quot;1.0&quot; encoding=&quot;utf-8&quot;?&gt;&#10;&lt;questionlist&gt;&#10;    &lt;properties&gt;&#10;        &lt;guid&gt;E19EA6287568476891D24041663FC1C1&lt;/guid&gt;&#10;        &lt;description /&gt;&#10;        &lt;date&gt;8/21/2019 5:52:5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EC02EEB965147DD877E57DFEF63A728&lt;/guid&gt;&#10;            &lt;repollguid&gt;40597984EC7D4BAD8AB6EE4231D0D7CC&lt;/repollguid&gt;&#10;            &lt;sourceid&gt;EA05BD7139BF424CA4A12DC5B69110F7&lt;/sourceid&gt;&#10;            &lt;questiontext&gt;Hành động nào là tiên quyết và là bắt buộc trong tiến trình thực hiện VBAC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41B0EF289F164198AE4D53F0A103412C&lt;/guid&gt;&#10;                    &lt;answertext&gt;Theo dõi bằng EFM liên tục trong suốt cuộc chuyển dạ&lt;/answertext&gt;&#10;                    &lt;valuetype&gt;0&lt;/valuetype&gt;&#10;                &lt;/answer&gt;&#10;                &lt;answer&gt;&#10;                    &lt;guid&gt;76D8A980D6274735B01E211C07097CC6&lt;/guid&gt;&#10;                    &lt;answertext&gt;Đảm bảo luôn luôn có phòng mổ trống và sẵn sàng&lt;/answertext&gt;&#10;                    &lt;valuetype&gt;0&lt;/valuetype&gt;&#10;                &lt;/answer&gt;&#10;                &lt;answer&gt;&#10;                    &lt;guid&gt;7491B3AC636A44B0B63FE256489F1591&lt;/guid&gt;&#10;                    &lt;answertext&gt;Gây tê ngoài màng cứng giảm đau sản khoa &lt;/answertext&gt;&#10;                    &lt;valuetype&gt;0&lt;/valuetype&gt;&#10;                &lt;/answer&gt;&#10;                &lt;answer&gt;&#10;                    &lt;guid&gt;6474B988E4E2409E97D08FFEE2B42F98&lt;/guid&gt;&#10;                    &lt;answertext&gt;Giúp sanh bằng dụng cụ khi đủ điều kiện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5F71608FF784E01AA458E98E09E8321&lt;/guid&gt;&#10;        &lt;description /&gt;&#10;        &lt;date&gt;8/21/2019 5:54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61FDC08531C490A95CA0155D26B78AC&lt;/guid&gt;&#10;            &lt;repollguid&gt;57004806AD5C41E3AB80A5BAE3DE31B2&lt;/repollguid&gt;&#10;            &lt;sourceid&gt;25E0437A02C74EE1B34D779C4289F90F&lt;/sourceid&gt;&#10;            &lt;questiontext&gt;Yếu tố nào giúp cải thiện khả năng thành công của VBAC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76628DEF851B4B32910E8ACE060B3BC6&lt;/guid&gt;&#10;                    &lt;answertext&gt;A. Khoảng cách từ lần sanh trước đến lần sanh này đủ dài &lt;/answertext&gt;&#10;                    &lt;valuetype&gt;0&lt;/valuetype&gt;&#10;                &lt;/answer&gt;&#10;                &lt;answer&gt;&#10;                    &lt;guid&gt;7C5E29784871454A9DA67A509B0AB1AA&lt;/guid&gt;&#10;                    &lt;answertext&gt;Yếu tố nguyên nhân của lần mổ trước không còn tồn tại&lt;/answertext&gt;&#10;                    &lt;valuetype&gt;0&lt;/valuetype&gt;&#10;                &lt;/answer&gt;&#10;                &lt;answer&gt;&#10;                    &lt;guid&gt;71410E8EC0714BF48A5E2C0864842C4B&lt;/guid&gt;&#10;                    &lt;answertext&gt;Vết mổ sanh lần trước là vết mổ ngang đoạn dưới tử cung &lt;/answertext&gt;&#10;                    &lt;valuetype&gt;0&lt;/valuetype&gt;&#10;                &lt;/answer&gt;&#10;                &lt;answer&gt;&#10;                    &lt;guid&gt;772ADFD31D874B4B93FD1450F86593DD&lt;/guid&gt;&#10;                    &lt;answertext&gt;Thành công của VBAC là độc lập với cả ba yếu tố nêu trên 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Chart</vt:lpstr>
      <vt:lpstr>PRE-TEST: KỸ NĂNG TƯ VẤN  MỘT THAI KỲ CÓ VẤN ĐỀ BẤT THƯỜNG</vt:lpstr>
      <vt:lpstr>Trong tư vấn tiền sản, khi cần nói về sự thật, cần chú ý điều gì?</vt:lpstr>
      <vt:lpstr>Hành động nào là tiên quyết và là bắt buộc trong tiến trình thực hiện VBAC?</vt:lpstr>
      <vt:lpstr>Yếu tố nào giúp cải thiện khả năng thành công của VBAC?</vt:lpstr>
      <vt:lpstr>Trong các hành động sau, hành động nào có vai trò yếu nhất để có cuộc sanh VBAC an toàn và thành công?</vt:lpstr>
    </vt:vector>
  </TitlesOfParts>
  <Company>Truong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Pham Tuan Anh</cp:lastModifiedBy>
  <cp:revision>7</cp:revision>
  <dcterms:created xsi:type="dcterms:W3CDTF">2019-08-21T10:51:13Z</dcterms:created>
  <dcterms:modified xsi:type="dcterms:W3CDTF">2019-08-23T03:35:53Z</dcterms:modified>
</cp:coreProperties>
</file>