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8" r:id="rId6"/>
    <p:sldId id="269" r:id="rId7"/>
    <p:sldId id="267" r:id="rId8"/>
    <p:sldId id="257" r:id="rId9"/>
    <p:sldId id="258" r:id="rId10"/>
    <p:sldId id="259" r:id="rId11"/>
    <p:sldId id="261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78A01-2052-CE46-8E97-0051C04C126A}" v="6" dt="2020-07-29T16:34:10.073"/>
    <p1510:client id="{A32EC2B7-E38F-4296-B336-BFC749DD54DE}" v="1" dt="2020-07-29T16:50:56.552"/>
    <p1510:client id="{F521E526-D90E-4CB4-9328-1420D045399F}" v="11" dt="2020-07-29T16:51:2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Tran - Y17" userId="ed26e576-2188-4922-9288-fd319bf0f876" providerId="ADAL" clId="{743746BD-ADEA-434E-9144-8DE2181BF8AC}"/>
    <pc:docChg chg="custSel modSld">
      <pc:chgData name="Vu Tran - Y17" userId="ed26e576-2188-4922-9288-fd319bf0f876" providerId="ADAL" clId="{743746BD-ADEA-434E-9144-8DE2181BF8AC}" dt="2020-07-28T08:16:26.500" v="58" actId="1076"/>
      <pc:docMkLst>
        <pc:docMk/>
      </pc:docMkLst>
      <pc:sldChg chg="addSp delSp modSp">
        <pc:chgData name="Vu Tran - Y17" userId="ed26e576-2188-4922-9288-fd319bf0f876" providerId="ADAL" clId="{743746BD-ADEA-434E-9144-8DE2181BF8AC}" dt="2020-07-28T07:52:22.193" v="9"/>
        <pc:sldMkLst>
          <pc:docMk/>
          <pc:sldMk cId="1510203647" sldId="258"/>
        </pc:sldMkLst>
        <pc:grpChg chg="mod">
          <ac:chgData name="Vu Tran - Y17" userId="ed26e576-2188-4922-9288-fd319bf0f876" providerId="ADAL" clId="{743746BD-ADEA-434E-9144-8DE2181BF8AC}" dt="2020-07-28T07:51:32.726" v="3" actId="1076"/>
          <ac:grpSpMkLst>
            <pc:docMk/>
            <pc:sldMk cId="1510203647" sldId="258"/>
            <ac:grpSpMk id="7" creationId="{F49F1998-E066-674E-927A-5D9D05F7C672}"/>
          </ac:grpSpMkLst>
        </pc:grpChg>
        <pc:grpChg chg="mod">
          <ac:chgData name="Vu Tran - Y17" userId="ed26e576-2188-4922-9288-fd319bf0f876" providerId="ADAL" clId="{743746BD-ADEA-434E-9144-8DE2181BF8AC}" dt="2020-07-28T07:50:15.728" v="1" actId="1076"/>
          <ac:grpSpMkLst>
            <pc:docMk/>
            <pc:sldMk cId="1510203647" sldId="258"/>
            <ac:grpSpMk id="10" creationId="{5B61ABAB-64C9-1243-811D-E41803723B81}"/>
          </ac:grpSpMkLst>
        </pc:grpChg>
        <pc:grpChg chg="add del">
          <ac:chgData name="Vu Tran - Y17" userId="ed26e576-2188-4922-9288-fd319bf0f876" providerId="ADAL" clId="{743746BD-ADEA-434E-9144-8DE2181BF8AC}" dt="2020-07-28T07:52:22.193" v="9"/>
          <ac:grpSpMkLst>
            <pc:docMk/>
            <pc:sldMk cId="1510203647" sldId="258"/>
            <ac:grpSpMk id="71" creationId="{8D0E31EF-0864-5C45-B456-DE97E458DCCF}"/>
          </ac:grpSpMkLst>
        </pc:grpChg>
        <pc:grpChg chg="add">
          <ac:chgData name="Vu Tran - Y17" userId="ed26e576-2188-4922-9288-fd319bf0f876" providerId="ADAL" clId="{743746BD-ADEA-434E-9144-8DE2181BF8AC}" dt="2020-07-28T07:52:22.193" v="9"/>
          <ac:grpSpMkLst>
            <pc:docMk/>
            <pc:sldMk cId="1510203647" sldId="258"/>
            <ac:grpSpMk id="73" creationId="{E32B09D6-AD92-174A-AC0C-779D11651080}"/>
          </ac:grpSpMkLst>
        </pc:grpChg>
        <pc:inkChg chg="mod">
          <ac:chgData name="Vu Tran - Y17" userId="ed26e576-2188-4922-9288-fd319bf0f876" providerId="ADAL" clId="{743746BD-ADEA-434E-9144-8DE2181BF8AC}" dt="2020-07-28T07:50:11.965" v="0" actId="1076"/>
          <ac:inkMkLst>
            <pc:docMk/>
            <pc:sldMk cId="1510203647" sldId="258"/>
            <ac:inkMk id="11" creationId="{ACBFDD8B-4C73-FC4D-9F4C-5CED1E3E6E27}"/>
          </ac:inkMkLst>
        </pc:inkChg>
        <pc:inkChg chg="add topLvl">
          <ac:chgData name="Vu Tran - Y17" userId="ed26e576-2188-4922-9288-fd319bf0f876" providerId="ADAL" clId="{743746BD-ADEA-434E-9144-8DE2181BF8AC}" dt="2020-07-28T07:52:22.193" v="9"/>
          <ac:inkMkLst>
            <pc:docMk/>
            <pc:sldMk cId="1510203647" sldId="258"/>
            <ac:inkMk id="68" creationId="{A8F74002-5742-0A4B-BD4E-331538F75691}"/>
          </ac:inkMkLst>
        </pc:inkChg>
        <pc:inkChg chg="add topLvl">
          <ac:chgData name="Vu Tran - Y17" userId="ed26e576-2188-4922-9288-fd319bf0f876" providerId="ADAL" clId="{743746BD-ADEA-434E-9144-8DE2181BF8AC}" dt="2020-07-28T07:52:22.193" v="9"/>
          <ac:inkMkLst>
            <pc:docMk/>
            <pc:sldMk cId="1510203647" sldId="258"/>
            <ac:inkMk id="69" creationId="{959B9DDB-1CD5-B84E-B9C8-92C76E4455CC}"/>
          </ac:inkMkLst>
        </pc:inkChg>
        <pc:inkChg chg="add topLvl">
          <ac:chgData name="Vu Tran - Y17" userId="ed26e576-2188-4922-9288-fd319bf0f876" providerId="ADAL" clId="{743746BD-ADEA-434E-9144-8DE2181BF8AC}" dt="2020-07-28T07:52:22.193" v="9"/>
          <ac:inkMkLst>
            <pc:docMk/>
            <pc:sldMk cId="1510203647" sldId="258"/>
            <ac:inkMk id="70" creationId="{CC34E452-EFD5-7A4A-BCA2-D26C8220BF8D}"/>
          </ac:inkMkLst>
        </pc:inkChg>
        <pc:inkChg chg="add">
          <ac:chgData name="Vu Tran - Y17" userId="ed26e576-2188-4922-9288-fd319bf0f876" providerId="ADAL" clId="{743746BD-ADEA-434E-9144-8DE2181BF8AC}" dt="2020-07-28T07:52:21.633" v="8"/>
          <ac:inkMkLst>
            <pc:docMk/>
            <pc:sldMk cId="1510203647" sldId="258"/>
            <ac:inkMk id="72" creationId="{2BEA4896-0730-654E-AAFD-1CA987222C69}"/>
          </ac:inkMkLst>
        </pc:inkChg>
      </pc:sldChg>
      <pc:sldChg chg="addSp delSp modSp">
        <pc:chgData name="Vu Tran - Y17" userId="ed26e576-2188-4922-9288-fd319bf0f876" providerId="ADAL" clId="{743746BD-ADEA-434E-9144-8DE2181BF8AC}" dt="2020-07-28T08:09:00.355" v="46" actId="478"/>
        <pc:sldMkLst>
          <pc:docMk/>
          <pc:sldMk cId="4132856559" sldId="259"/>
        </pc:sldMkLst>
        <pc:spChg chg="add del">
          <ac:chgData name="Vu Tran - Y17" userId="ed26e576-2188-4922-9288-fd319bf0f876" providerId="ADAL" clId="{743746BD-ADEA-434E-9144-8DE2181BF8AC}" dt="2020-07-28T08:09:00.355" v="46" actId="478"/>
          <ac:spMkLst>
            <pc:docMk/>
            <pc:sldMk cId="4132856559" sldId="259"/>
            <ac:spMk id="34" creationId="{C09C30BD-51BA-45FD-B2E9-E6ADD3FA7327}"/>
          </ac:spMkLst>
        </pc:spChg>
        <pc:spChg chg="add del">
          <ac:chgData name="Vu Tran - Y17" userId="ed26e576-2188-4922-9288-fd319bf0f876" providerId="ADAL" clId="{743746BD-ADEA-434E-9144-8DE2181BF8AC}" dt="2020-07-28T07:59:46.650" v="27" actId="27957"/>
          <ac:spMkLst>
            <pc:docMk/>
            <pc:sldMk cId="4132856559" sldId="259"/>
            <ac:spMk id="46" creationId="{90ABDA94-E89D-47E8-86C4-4D65F99AC1E6}"/>
          </ac:spMkLst>
        </pc:spChg>
        <pc:grpChg chg="del">
          <ac:chgData name="Vu Tran - Y17" userId="ed26e576-2188-4922-9288-fd319bf0f876" providerId="ADAL" clId="{743746BD-ADEA-434E-9144-8DE2181BF8AC}" dt="2020-07-28T08:01:28.549" v="41"/>
          <ac:grpSpMkLst>
            <pc:docMk/>
            <pc:sldMk cId="4132856559" sldId="259"/>
            <ac:grpSpMk id="8" creationId="{0DB894CC-C8BA-F841-84B4-C1E8004492C4}"/>
          </ac:grpSpMkLst>
        </pc:grpChg>
        <pc:grpChg chg="add del">
          <ac:chgData name="Vu Tran - Y17" userId="ed26e576-2188-4922-9288-fd319bf0f876" providerId="ADAL" clId="{743746BD-ADEA-434E-9144-8DE2181BF8AC}" dt="2020-07-28T08:01:28.537" v="39"/>
          <ac:grpSpMkLst>
            <pc:docMk/>
            <pc:sldMk cId="4132856559" sldId="259"/>
            <ac:grpSpMk id="21" creationId="{61222802-B122-7940-A9BE-1CC4A4E8E1C6}"/>
          </ac:grpSpMkLst>
        </pc:grpChg>
        <pc:grpChg chg="add del">
          <ac:chgData name="Vu Tran - Y17" userId="ed26e576-2188-4922-9288-fd319bf0f876" providerId="ADAL" clId="{743746BD-ADEA-434E-9144-8DE2181BF8AC}" dt="2020-07-28T08:01:28.504" v="34"/>
          <ac:grpSpMkLst>
            <pc:docMk/>
            <pc:sldMk cId="4132856559" sldId="259"/>
            <ac:grpSpMk id="24" creationId="{EF4BCF45-CB36-E94D-BC06-A159BB552960}"/>
          </ac:grpSpMkLst>
        </pc:grpChg>
        <pc:grpChg chg="add del">
          <ac:chgData name="Vu Tran - Y17" userId="ed26e576-2188-4922-9288-fd319bf0f876" providerId="ADAL" clId="{743746BD-ADEA-434E-9144-8DE2181BF8AC}" dt="2020-07-28T08:01:28.518" v="35"/>
          <ac:grpSpMkLst>
            <pc:docMk/>
            <pc:sldMk cId="4132856559" sldId="259"/>
            <ac:grpSpMk id="25" creationId="{CDD47D99-D9F0-324D-B88E-B39649D7D04F}"/>
          </ac:grpSpMkLst>
        </pc:grpChg>
        <pc:grpChg chg="add del">
          <ac:chgData name="Vu Tran - Y17" userId="ed26e576-2188-4922-9288-fd319bf0f876" providerId="ADAL" clId="{743746BD-ADEA-434E-9144-8DE2181BF8AC}" dt="2020-07-28T08:01:28.543" v="40"/>
          <ac:grpSpMkLst>
            <pc:docMk/>
            <pc:sldMk cId="4132856559" sldId="259"/>
            <ac:grpSpMk id="31" creationId="{66C30F71-3535-E144-9E74-96BEAEC986D7}"/>
          </ac:grpSpMkLst>
        </pc:grpChg>
        <pc:inkChg chg="del mod topLvl">
          <ac:chgData name="Vu Tran - Y17" userId="ed26e576-2188-4922-9288-fd319bf0f876" providerId="ADAL" clId="{743746BD-ADEA-434E-9144-8DE2181BF8AC}" dt="2020-07-28T08:01:28.549" v="41"/>
          <ac:inkMkLst>
            <pc:docMk/>
            <pc:sldMk cId="4132856559" sldId="259"/>
            <ac:inkMk id="5" creationId="{E7CB9E22-176E-9446-B85F-72C6CB1F0709}"/>
          </ac:inkMkLst>
        </pc:inkChg>
        <pc:inkChg chg="del mod topLvl">
          <ac:chgData name="Vu Tran - Y17" userId="ed26e576-2188-4922-9288-fd319bf0f876" providerId="ADAL" clId="{743746BD-ADEA-434E-9144-8DE2181BF8AC}" dt="2020-07-28T08:01:28.552" v="42"/>
          <ac:inkMkLst>
            <pc:docMk/>
            <pc:sldMk cId="4132856559" sldId="259"/>
            <ac:inkMk id="7" creationId="{BC7CA960-2CD1-3945-8B52-8D70C8ED3EB3}"/>
          </ac:inkMkLst>
        </pc:inkChg>
        <pc:inkChg chg="add del">
          <ac:chgData name="Vu Tran - Y17" userId="ed26e576-2188-4922-9288-fd319bf0f876" providerId="ADAL" clId="{743746BD-ADEA-434E-9144-8DE2181BF8AC}" dt="2020-07-28T08:01:28.557" v="44"/>
          <ac:inkMkLst>
            <pc:docMk/>
            <pc:sldMk cId="4132856559" sldId="259"/>
            <ac:inkMk id="15" creationId="{79E34A0C-EC38-214B-8093-9F75B8F9601E}"/>
          </ac:inkMkLst>
        </pc:inkChg>
        <pc:inkChg chg="add del topLvl">
          <ac:chgData name="Vu Tran - Y17" userId="ed26e576-2188-4922-9288-fd319bf0f876" providerId="ADAL" clId="{743746BD-ADEA-434E-9144-8DE2181BF8AC}" dt="2020-07-28T08:01:28.537" v="39"/>
          <ac:inkMkLst>
            <pc:docMk/>
            <pc:sldMk cId="4132856559" sldId="259"/>
            <ac:inkMk id="16" creationId="{CC294F14-36B1-6D4E-84DE-11590A8E0979}"/>
          </ac:inkMkLst>
        </pc:inkChg>
        <pc:inkChg chg="add del topLvl">
          <ac:chgData name="Vu Tran - Y17" userId="ed26e576-2188-4922-9288-fd319bf0f876" providerId="ADAL" clId="{743746BD-ADEA-434E-9144-8DE2181BF8AC}" dt="2020-07-28T08:01:28.555" v="43"/>
          <ac:inkMkLst>
            <pc:docMk/>
            <pc:sldMk cId="4132856559" sldId="259"/>
            <ac:inkMk id="17" creationId="{054FFC95-CF58-9A42-B168-AD6D717E3EC3}"/>
          </ac:inkMkLst>
        </pc:inkChg>
        <pc:inkChg chg="add del">
          <ac:chgData name="Vu Tran - Y17" userId="ed26e576-2188-4922-9288-fd319bf0f876" providerId="ADAL" clId="{743746BD-ADEA-434E-9144-8DE2181BF8AC}" dt="2020-07-28T08:01:28.492" v="32"/>
          <ac:inkMkLst>
            <pc:docMk/>
            <pc:sldMk cId="4132856559" sldId="259"/>
            <ac:inkMk id="18" creationId="{50EA256B-F7EF-EB4B-8C38-4F017E7871CF}"/>
          </ac:inkMkLst>
        </pc:inkChg>
        <pc:inkChg chg="add del topLvl">
          <ac:chgData name="Vu Tran - Y17" userId="ed26e576-2188-4922-9288-fd319bf0f876" providerId="ADAL" clId="{743746BD-ADEA-434E-9144-8DE2181BF8AC}" dt="2020-07-28T08:01:28.518" v="35"/>
          <ac:inkMkLst>
            <pc:docMk/>
            <pc:sldMk cId="4132856559" sldId="259"/>
            <ac:inkMk id="19" creationId="{937ADFA2-FE88-D947-96B6-D04C5C7D597A}"/>
          </ac:inkMkLst>
        </pc:inkChg>
        <pc:inkChg chg="add del topLvl">
          <ac:chgData name="Vu Tran - Y17" userId="ed26e576-2188-4922-9288-fd319bf0f876" providerId="ADAL" clId="{743746BD-ADEA-434E-9144-8DE2181BF8AC}" dt="2020-07-28T08:01:28.504" v="34"/>
          <ac:inkMkLst>
            <pc:docMk/>
            <pc:sldMk cId="4132856559" sldId="259"/>
            <ac:inkMk id="20" creationId="{E48F7939-2EA8-E04C-A5CA-9085CBC773DA}"/>
          </ac:inkMkLst>
        </pc:inkChg>
        <pc:inkChg chg="add del topLvl">
          <ac:chgData name="Vu Tran - Y17" userId="ed26e576-2188-4922-9288-fd319bf0f876" providerId="ADAL" clId="{743746BD-ADEA-434E-9144-8DE2181BF8AC}" dt="2020-07-28T08:01:28.533" v="38"/>
          <ac:inkMkLst>
            <pc:docMk/>
            <pc:sldMk cId="4132856559" sldId="259"/>
            <ac:inkMk id="22" creationId="{EA9A6518-21C0-474B-9CA4-95EACD58FFAA}"/>
          </ac:inkMkLst>
        </pc:inkChg>
        <pc:inkChg chg="add del topLvl">
          <ac:chgData name="Vu Tran - Y17" userId="ed26e576-2188-4922-9288-fd319bf0f876" providerId="ADAL" clId="{743746BD-ADEA-434E-9144-8DE2181BF8AC}" dt="2020-07-28T08:01:28.524" v="36"/>
          <ac:inkMkLst>
            <pc:docMk/>
            <pc:sldMk cId="4132856559" sldId="259"/>
            <ac:inkMk id="23" creationId="{E2299174-D516-A24E-8A7B-FDC6886A33F2}"/>
          </ac:inkMkLst>
        </pc:inkChg>
        <pc:inkChg chg="add del">
          <ac:chgData name="Vu Tran - Y17" userId="ed26e576-2188-4922-9288-fd319bf0f876" providerId="ADAL" clId="{743746BD-ADEA-434E-9144-8DE2181BF8AC}" dt="2020-07-28T08:01:28.497" v="33"/>
          <ac:inkMkLst>
            <pc:docMk/>
            <pc:sldMk cId="4132856559" sldId="259"/>
            <ac:inkMk id="26" creationId="{F0CF0132-30DC-3240-BBE3-04446D4ACC96}"/>
          </ac:inkMkLst>
        </pc:inkChg>
        <pc:inkChg chg="add del">
          <ac:chgData name="Vu Tran - Y17" userId="ed26e576-2188-4922-9288-fd319bf0f876" providerId="ADAL" clId="{743746BD-ADEA-434E-9144-8DE2181BF8AC}" dt="2020-07-28T08:01:28.529" v="37"/>
          <ac:inkMkLst>
            <pc:docMk/>
            <pc:sldMk cId="4132856559" sldId="259"/>
            <ac:inkMk id="27" creationId="{EE3E969F-152C-C841-BC3D-7E575A798807}"/>
          </ac:inkMkLst>
        </pc:inkChg>
        <pc:inkChg chg="add del topLvl">
          <ac:chgData name="Vu Tran - Y17" userId="ed26e576-2188-4922-9288-fd319bf0f876" providerId="ADAL" clId="{743746BD-ADEA-434E-9144-8DE2181BF8AC}" dt="2020-07-28T08:01:28.543" v="40"/>
          <ac:inkMkLst>
            <pc:docMk/>
            <pc:sldMk cId="4132856559" sldId="259"/>
            <ac:inkMk id="28" creationId="{A2D2D6DA-39EF-D844-8FB0-8AD5B9FFEA00}"/>
          </ac:inkMkLst>
        </pc:inkChg>
        <pc:inkChg chg="add del">
          <ac:chgData name="Vu Tran - Y17" userId="ed26e576-2188-4922-9288-fd319bf0f876" providerId="ADAL" clId="{743746BD-ADEA-434E-9144-8DE2181BF8AC}" dt="2020-07-28T07:59:42.504" v="26" actId="27957"/>
          <ac:inkMkLst>
            <pc:docMk/>
            <pc:sldMk cId="4132856559" sldId="259"/>
            <ac:inkMk id="29" creationId="{7DEC0993-4C63-014D-98B9-C359FA058574}"/>
          </ac:inkMkLst>
        </pc:inkChg>
        <pc:inkChg chg="add del topLvl">
          <ac:chgData name="Vu Tran - Y17" userId="ed26e576-2188-4922-9288-fd319bf0f876" providerId="ADAL" clId="{743746BD-ADEA-434E-9144-8DE2181BF8AC}" dt="2020-07-28T08:01:28.559" v="45"/>
          <ac:inkMkLst>
            <pc:docMk/>
            <pc:sldMk cId="4132856559" sldId="259"/>
            <ac:inkMk id="30" creationId="{40BCD2B8-DFC2-1C43-B734-624077BC62E9}"/>
          </ac:inkMkLst>
        </pc:inkChg>
      </pc:sldChg>
      <pc:sldChg chg="addSp delSp modSp">
        <pc:chgData name="Vu Tran - Y17" userId="ed26e576-2188-4922-9288-fd319bf0f876" providerId="ADAL" clId="{743746BD-ADEA-434E-9144-8DE2181BF8AC}" dt="2020-07-28T08:13:08.357" v="57" actId="1076"/>
        <pc:sldMkLst>
          <pc:docMk/>
          <pc:sldMk cId="3844389656" sldId="261"/>
        </pc:sldMkLst>
        <pc:grpChg chg="add del">
          <ac:chgData name="Vu Tran - Y17" userId="ed26e576-2188-4922-9288-fd319bf0f876" providerId="ADAL" clId="{743746BD-ADEA-434E-9144-8DE2181BF8AC}" dt="2020-07-28T08:10:38.890" v="50"/>
          <ac:grpSpMkLst>
            <pc:docMk/>
            <pc:sldMk cId="3844389656" sldId="261"/>
            <ac:grpSpMk id="7" creationId="{C61AA5B7-275C-4A44-987D-687BB1E60A76}"/>
          </ac:grpSpMkLst>
        </pc:grpChg>
        <pc:picChg chg="mod">
          <ac:chgData name="Vu Tran - Y17" userId="ed26e576-2188-4922-9288-fd319bf0f876" providerId="ADAL" clId="{743746BD-ADEA-434E-9144-8DE2181BF8AC}" dt="2020-07-28T08:13:08.357" v="57" actId="1076"/>
          <ac:picMkLst>
            <pc:docMk/>
            <pc:sldMk cId="3844389656" sldId="261"/>
            <ac:picMk id="2" creationId="{00000000-0000-0000-0000-000000000000}"/>
          </ac:picMkLst>
        </pc:picChg>
        <pc:inkChg chg="add del topLvl">
          <ac:chgData name="Vu Tran - Y17" userId="ed26e576-2188-4922-9288-fd319bf0f876" providerId="ADAL" clId="{743746BD-ADEA-434E-9144-8DE2181BF8AC}" dt="2020-07-28T08:10:38.903" v="51"/>
          <ac:inkMkLst>
            <pc:docMk/>
            <pc:sldMk cId="3844389656" sldId="261"/>
            <ac:inkMk id="3" creationId="{0D25C29B-DFBB-E24B-A4C1-A87AB8A36060}"/>
          </ac:inkMkLst>
        </pc:inkChg>
        <pc:inkChg chg="add del topLvl">
          <ac:chgData name="Vu Tran - Y17" userId="ed26e576-2188-4922-9288-fd319bf0f876" providerId="ADAL" clId="{743746BD-ADEA-434E-9144-8DE2181BF8AC}" dt="2020-07-28T08:10:38.890" v="50"/>
          <ac:inkMkLst>
            <pc:docMk/>
            <pc:sldMk cId="3844389656" sldId="261"/>
            <ac:inkMk id="5" creationId="{82B8FB9C-717E-F94A-8801-788194698E61}"/>
          </ac:inkMkLst>
        </pc:inkChg>
      </pc:sldChg>
      <pc:sldChg chg="modSp">
        <pc:chgData name="Vu Tran - Y17" userId="ed26e576-2188-4922-9288-fd319bf0f876" providerId="ADAL" clId="{743746BD-ADEA-434E-9144-8DE2181BF8AC}" dt="2020-07-28T08:16:26.500" v="58" actId="1076"/>
        <pc:sldMkLst>
          <pc:docMk/>
          <pc:sldMk cId="2306469737" sldId="265"/>
        </pc:sldMkLst>
        <pc:picChg chg="mod">
          <ac:chgData name="Vu Tran - Y17" userId="ed26e576-2188-4922-9288-fd319bf0f876" providerId="ADAL" clId="{743746BD-ADEA-434E-9144-8DE2181BF8AC}" dt="2020-07-28T08:16:26.500" v="58" actId="1076"/>
          <ac:picMkLst>
            <pc:docMk/>
            <pc:sldMk cId="2306469737" sldId="265"/>
            <ac:picMk id="3" creationId="{00000000-0000-0000-0000-000000000000}"/>
          </ac:picMkLst>
        </pc:picChg>
      </pc:sldChg>
    </pc:docChg>
  </pc:docChgLst>
  <pc:docChgLst>
    <pc:chgData name="NGO THI MY HUYEN-Y18" userId="S::ntmhuyen.y18@ump.edu.vn::1c578248-4e80-4bb6-a4b4-2715ca2c1a02" providerId="AD" clId="Web-{F521E526-D90E-4CB4-9328-1420D045399F}"/>
    <pc:docChg chg="modSld">
      <pc:chgData name="NGO THI MY HUYEN-Y18" userId="S::ntmhuyen.y18@ump.edu.vn::1c578248-4e80-4bb6-a4b4-2715ca2c1a02" providerId="AD" clId="Web-{F521E526-D90E-4CB4-9328-1420D045399F}" dt="2020-07-29T16:51:26.069" v="1"/>
      <pc:docMkLst>
        <pc:docMk/>
      </pc:docMkLst>
      <pc:sldChg chg="addSp delSp modSp">
        <pc:chgData name="NGO THI MY HUYEN-Y18" userId="S::ntmhuyen.y18@ump.edu.vn::1c578248-4e80-4bb6-a4b4-2715ca2c1a02" providerId="AD" clId="Web-{F521E526-D90E-4CB4-9328-1420D045399F}" dt="2020-07-29T16:51:26.069" v="1"/>
        <pc:sldMkLst>
          <pc:docMk/>
          <pc:sldMk cId="3858605836" sldId="256"/>
        </pc:sldMkLst>
        <pc:spChg chg="add del">
          <ac:chgData name="NGO THI MY HUYEN-Y18" userId="S::ntmhuyen.y18@ump.edu.vn::1c578248-4e80-4bb6-a4b4-2715ca2c1a02" providerId="AD" clId="Web-{F521E526-D90E-4CB4-9328-1420D045399F}" dt="2020-07-29T16:51:26.069" v="1"/>
          <ac:spMkLst>
            <pc:docMk/>
            <pc:sldMk cId="3858605836" sldId="256"/>
            <ac:spMk id="2" creationId="{00000000-0000-0000-0000-000000000000}"/>
          </ac:spMkLst>
        </pc:spChg>
        <pc:spChg chg="add del mod">
          <ac:chgData name="NGO THI MY HUYEN-Y18" userId="S::ntmhuyen.y18@ump.edu.vn::1c578248-4e80-4bb6-a4b4-2715ca2c1a02" providerId="AD" clId="Web-{F521E526-D90E-4CB4-9328-1420D045399F}" dt="2020-07-29T16:51:26.069" v="1"/>
          <ac:spMkLst>
            <pc:docMk/>
            <pc:sldMk cId="3858605836" sldId="256"/>
            <ac:spMk id="5" creationId="{00B6F8D3-0CCE-4439-A61D-47F1ED9ADF35}"/>
          </ac:spMkLst>
        </pc:spChg>
      </pc:sldChg>
    </pc:docChg>
  </pc:docChgLst>
  <pc:docChgLst>
    <pc:chgData name="Tu Vu - Y17" userId="8e1165dd-0e5d-46c8-afdf-57cebf1e91e5" providerId="ADAL" clId="{7D8942C5-B932-F54F-86D5-619FECD086C7}"/>
    <pc:docChg chg="modSld">
      <pc:chgData name="Tu Vu - Y17" userId="8e1165dd-0e5d-46c8-afdf-57cebf1e91e5" providerId="ADAL" clId="{7D8942C5-B932-F54F-86D5-619FECD086C7}" dt="2020-07-29T17:17:09.774" v="5" actId="20577"/>
      <pc:docMkLst>
        <pc:docMk/>
      </pc:docMkLst>
      <pc:sldChg chg="modNotesTx">
        <pc:chgData name="Tu Vu - Y17" userId="8e1165dd-0e5d-46c8-afdf-57cebf1e91e5" providerId="ADAL" clId="{7D8942C5-B932-F54F-86D5-619FECD086C7}" dt="2020-07-29T17:17:09.774" v="5" actId="20577"/>
        <pc:sldMkLst>
          <pc:docMk/>
          <pc:sldMk cId="3858605836" sldId="256"/>
        </pc:sldMkLst>
      </pc:sldChg>
    </pc:docChg>
  </pc:docChgLst>
  <pc:docChgLst>
    <pc:chgData name="Sy Ngo - Y17" userId="c7583a42-508a-4fb9-859b-f2031e2be585" providerId="ADAL" clId="{2EAEE0C3-6441-3542-80CE-27359F8A6555}"/>
    <pc:docChg chg="custSel modSld">
      <pc:chgData name="Sy Ngo - Y17" userId="c7583a42-508a-4fb9-859b-f2031e2be585" providerId="ADAL" clId="{2EAEE0C3-6441-3542-80CE-27359F8A6555}" dt="2020-07-28T08:11:20.771" v="95" actId="1076"/>
      <pc:docMkLst>
        <pc:docMk/>
      </pc:docMkLst>
      <pc:sldChg chg="addSp delSp">
        <pc:chgData name="Sy Ngo - Y17" userId="c7583a42-508a-4fb9-859b-f2031e2be585" providerId="ADAL" clId="{2EAEE0C3-6441-3542-80CE-27359F8A6555}" dt="2020-07-28T07:43:34.265" v="7"/>
        <pc:sldMkLst>
          <pc:docMk/>
          <pc:sldMk cId="3581068453" sldId="257"/>
        </pc:sldMkLst>
        <pc:grpChg chg="add del">
          <ac:chgData name="Sy Ngo - Y17" userId="c7583a42-508a-4fb9-859b-f2031e2be585" providerId="ADAL" clId="{2EAEE0C3-6441-3542-80CE-27359F8A6555}" dt="2020-07-28T07:43:34.259" v="6"/>
          <ac:grpSpMkLst>
            <pc:docMk/>
            <pc:sldMk cId="3581068453" sldId="257"/>
            <ac:grpSpMk id="48" creationId="{14427E55-AE16-5B45-9D74-65532611B528}"/>
          </ac:grpSpMkLst>
        </pc:grpChg>
        <pc:inkChg chg="add">
          <ac:chgData name="Sy Ngo - Y17" userId="c7583a42-508a-4fb9-859b-f2031e2be585" providerId="ADAL" clId="{2EAEE0C3-6441-3542-80CE-27359F8A6555}" dt="2020-07-28T07:43:28.247" v="0"/>
          <ac:inkMkLst>
            <pc:docMk/>
            <pc:sldMk cId="3581068453" sldId="257"/>
            <ac:inkMk id="2" creationId="{0F9782DA-AC6A-3347-83D9-1B851C5BFB76}"/>
          </ac:inkMkLst>
        </pc:inkChg>
        <pc:inkChg chg="add del">
          <ac:chgData name="Sy Ngo - Y17" userId="c7583a42-508a-4fb9-859b-f2031e2be585" providerId="ADAL" clId="{2EAEE0C3-6441-3542-80CE-27359F8A6555}" dt="2020-07-28T07:43:34.256" v="5"/>
          <ac:inkMkLst>
            <pc:docMk/>
            <pc:sldMk cId="3581068453" sldId="257"/>
            <ac:inkMk id="18" creationId="{9D68F6B2-BA3A-8943-B90D-9DA4BE245D55}"/>
          </ac:inkMkLst>
        </pc:inkChg>
        <pc:inkChg chg="add del topLvl">
          <ac:chgData name="Sy Ngo - Y17" userId="c7583a42-508a-4fb9-859b-f2031e2be585" providerId="ADAL" clId="{2EAEE0C3-6441-3542-80CE-27359F8A6555}" dt="2020-07-28T07:43:34.265" v="7"/>
          <ac:inkMkLst>
            <pc:docMk/>
            <pc:sldMk cId="3581068453" sldId="257"/>
            <ac:inkMk id="19" creationId="{BA8C7C6A-AE9C-7E46-B94F-6A4FF5473B1A}"/>
          </ac:inkMkLst>
        </pc:inkChg>
        <pc:inkChg chg="add">
          <ac:chgData name="Sy Ngo - Y17" userId="c7583a42-508a-4fb9-859b-f2031e2be585" providerId="ADAL" clId="{2EAEE0C3-6441-3542-80CE-27359F8A6555}" dt="2020-07-28T07:43:29.959" v="3"/>
          <ac:inkMkLst>
            <pc:docMk/>
            <pc:sldMk cId="3581068453" sldId="257"/>
            <ac:inkMk id="33" creationId="{BB238841-1EF1-5A48-8620-E333D871477C}"/>
          </ac:inkMkLst>
        </pc:inkChg>
        <pc:inkChg chg="del topLvl">
          <ac:chgData name="Sy Ngo - Y17" userId="c7583a42-508a-4fb9-859b-f2031e2be585" providerId="ADAL" clId="{2EAEE0C3-6441-3542-80CE-27359F8A6555}" dt="2020-07-28T07:43:34.259" v="6"/>
          <ac:inkMkLst>
            <pc:docMk/>
            <pc:sldMk cId="3581068453" sldId="257"/>
            <ac:inkMk id="37" creationId="{BB238841-1EF1-5A48-8620-E333D871477C}"/>
          </ac:inkMkLst>
        </pc:inkChg>
      </pc:sldChg>
      <pc:sldChg chg="addSp delSp modSp">
        <pc:chgData name="Sy Ngo - Y17" userId="c7583a42-508a-4fb9-859b-f2031e2be585" providerId="ADAL" clId="{2EAEE0C3-6441-3542-80CE-27359F8A6555}" dt="2020-07-28T07:55:17.154" v="83" actId="1076"/>
        <pc:sldMkLst>
          <pc:docMk/>
          <pc:sldMk cId="1510203647" sldId="258"/>
        </pc:sldMkLst>
        <pc:grpChg chg="del">
          <ac:chgData name="Sy Ngo - Y17" userId="c7583a42-508a-4fb9-859b-f2031e2be585" providerId="ADAL" clId="{2EAEE0C3-6441-3542-80CE-27359F8A6555}" dt="2020-07-28T07:54:53.911" v="78"/>
          <ac:grpSpMkLst>
            <pc:docMk/>
            <pc:sldMk cId="1510203647" sldId="258"/>
            <ac:grpSpMk id="7" creationId="{F49F1998-E066-674E-927A-5D9D05F7C672}"/>
          </ac:grpSpMkLst>
        </pc:grpChg>
        <pc:grpChg chg="del">
          <ac:chgData name="Sy Ngo - Y17" userId="c7583a42-508a-4fb9-859b-f2031e2be585" providerId="ADAL" clId="{2EAEE0C3-6441-3542-80CE-27359F8A6555}" dt="2020-07-28T07:54:53.914" v="79"/>
          <ac:grpSpMkLst>
            <pc:docMk/>
            <pc:sldMk cId="1510203647" sldId="258"/>
            <ac:grpSpMk id="10" creationId="{5B61ABAB-64C9-1243-811D-E41803723B81}"/>
          </ac:grpSpMkLst>
        </pc:grpChg>
        <pc:grpChg chg="del">
          <ac:chgData name="Sy Ngo - Y17" userId="c7583a42-508a-4fb9-859b-f2031e2be585" providerId="ADAL" clId="{2EAEE0C3-6441-3542-80CE-27359F8A6555}" dt="2020-07-28T07:54:52.246" v="76"/>
          <ac:grpSpMkLst>
            <pc:docMk/>
            <pc:sldMk cId="1510203647" sldId="258"/>
            <ac:grpSpMk id="73" creationId="{E32B09D6-AD92-174A-AC0C-779D11651080}"/>
          </ac:grpSpMkLst>
        </pc:grpChg>
        <pc:grpChg chg="add">
          <ac:chgData name="Sy Ngo - Y17" userId="c7583a42-508a-4fb9-859b-f2031e2be585" providerId="ADAL" clId="{2EAEE0C3-6441-3542-80CE-27359F8A6555}" dt="2020-07-28T07:53:12.525" v="16"/>
          <ac:grpSpMkLst>
            <pc:docMk/>
            <pc:sldMk cId="1510203647" sldId="258"/>
            <ac:grpSpMk id="81" creationId="{7AC48137-62E5-E440-A525-6C2FB029C213}"/>
          </ac:grpSpMkLst>
        </pc:grpChg>
        <pc:grpChg chg="add del">
          <ac:chgData name="Sy Ngo - Y17" userId="c7583a42-508a-4fb9-859b-f2031e2be585" providerId="ADAL" clId="{2EAEE0C3-6441-3542-80CE-27359F8A6555}" dt="2020-07-28T07:53:29.828" v="23"/>
          <ac:grpSpMkLst>
            <pc:docMk/>
            <pc:sldMk cId="1510203647" sldId="258"/>
            <ac:grpSpMk id="84" creationId="{1D4CB482-A001-7F49-8134-ED3848BDB4A1}"/>
          </ac:grpSpMkLst>
        </pc:grpChg>
        <pc:grpChg chg="add del">
          <ac:chgData name="Sy Ngo - Y17" userId="c7583a42-508a-4fb9-859b-f2031e2be585" providerId="ADAL" clId="{2EAEE0C3-6441-3542-80CE-27359F8A6555}" dt="2020-07-28T07:54:30.272" v="44"/>
          <ac:grpSpMkLst>
            <pc:docMk/>
            <pc:sldMk cId="1510203647" sldId="258"/>
            <ac:grpSpMk id="88" creationId="{1E5AFBA0-E4A7-4B46-8355-01308AFAD4ED}"/>
          </ac:grpSpMkLst>
        </pc:grpChg>
        <pc:grpChg chg="add del">
          <ac:chgData name="Sy Ngo - Y17" userId="c7583a42-508a-4fb9-859b-f2031e2be585" providerId="ADAL" clId="{2EAEE0C3-6441-3542-80CE-27359F8A6555}" dt="2020-07-28T07:53:55.104" v="38"/>
          <ac:grpSpMkLst>
            <pc:docMk/>
            <pc:sldMk cId="1510203647" sldId="258"/>
            <ac:grpSpMk id="95" creationId="{7F865D4B-D854-194C-B483-EB4CE7D7A6D9}"/>
          </ac:grpSpMkLst>
        </pc:grpChg>
        <pc:grpChg chg="add">
          <ac:chgData name="Sy Ngo - Y17" userId="c7583a42-508a-4fb9-859b-f2031e2be585" providerId="ADAL" clId="{2EAEE0C3-6441-3542-80CE-27359F8A6555}" dt="2020-07-28T07:53:55.104" v="38"/>
          <ac:grpSpMkLst>
            <pc:docMk/>
            <pc:sldMk cId="1510203647" sldId="258"/>
            <ac:grpSpMk id="103" creationId="{E6C9DA65-B322-6949-835C-B73A4D2685F9}"/>
          </ac:grpSpMkLst>
        </pc:grpChg>
        <pc:grpChg chg="add">
          <ac:chgData name="Sy Ngo - Y17" userId="c7583a42-508a-4fb9-859b-f2031e2be585" providerId="ADAL" clId="{2EAEE0C3-6441-3542-80CE-27359F8A6555}" dt="2020-07-28T07:54:30.272" v="44"/>
          <ac:grpSpMkLst>
            <pc:docMk/>
            <pc:sldMk cId="1510203647" sldId="258"/>
            <ac:grpSpMk id="107" creationId="{54F36BAD-E1FF-5645-A627-183022F4D742}"/>
          </ac:grpSpMkLst>
        </pc:grpChg>
        <pc:grpChg chg="add">
          <ac:chgData name="Sy Ngo - Y17" userId="c7583a42-508a-4fb9-859b-f2031e2be585" providerId="ADAL" clId="{2EAEE0C3-6441-3542-80CE-27359F8A6555}" dt="2020-07-28T07:54:44.656" v="73"/>
          <ac:grpSpMkLst>
            <pc:docMk/>
            <pc:sldMk cId="1510203647" sldId="258"/>
            <ac:grpSpMk id="136" creationId="{B72D440A-99B1-8D49-850B-9BEA298FA2F9}"/>
          </ac:grpSpMkLst>
        </pc:grpChg>
        <pc:picChg chg="mod">
          <ac:chgData name="Sy Ngo - Y17" userId="c7583a42-508a-4fb9-859b-f2031e2be585" providerId="ADAL" clId="{2EAEE0C3-6441-3542-80CE-27359F8A6555}" dt="2020-07-28T07:55:17.154" v="83" actId="1076"/>
          <ac:picMkLst>
            <pc:docMk/>
            <pc:sldMk cId="1510203647" sldId="258"/>
            <ac:picMk id="3" creationId="{00000000-0000-0000-0000-000000000000}"/>
          </ac:picMkLst>
        </pc:picChg>
        <pc:inkChg chg="del topLvl">
          <ac:chgData name="Sy Ngo - Y17" userId="c7583a42-508a-4fb9-859b-f2031e2be585" providerId="ADAL" clId="{2EAEE0C3-6441-3542-80CE-27359F8A6555}" dt="2020-07-28T07:54:53.911" v="78"/>
          <ac:inkMkLst>
            <pc:docMk/>
            <pc:sldMk cId="1510203647" sldId="258"/>
            <ac:inkMk id="2" creationId="{86C0C8CB-F1CD-FD45-8A41-712924702F3A}"/>
          </ac:inkMkLst>
        </pc:inkChg>
        <pc:inkChg chg="del topLvl">
          <ac:chgData name="Sy Ngo - Y17" userId="c7583a42-508a-4fb9-859b-f2031e2be585" providerId="ADAL" clId="{2EAEE0C3-6441-3542-80CE-27359F8A6555}" dt="2020-07-28T07:54:53.918" v="82"/>
          <ac:inkMkLst>
            <pc:docMk/>
            <pc:sldMk cId="1510203647" sldId="258"/>
            <ac:inkMk id="5" creationId="{4661D05B-EC5D-B94D-B062-2FDFD29FDC3A}"/>
          </ac:inkMkLst>
        </pc:inkChg>
        <pc:inkChg chg="del topLvl">
          <ac:chgData name="Sy Ngo - Y17" userId="c7583a42-508a-4fb9-859b-f2031e2be585" providerId="ADAL" clId="{2EAEE0C3-6441-3542-80CE-27359F8A6555}" dt="2020-07-28T07:54:53.914" v="79"/>
          <ac:inkMkLst>
            <pc:docMk/>
            <pc:sldMk cId="1510203647" sldId="258"/>
            <ac:inkMk id="8" creationId="{647C7CDF-E76E-5C49-B901-2A44DF4795E7}"/>
          </ac:inkMkLst>
        </pc:inkChg>
        <pc:inkChg chg="del topLvl">
          <ac:chgData name="Sy Ngo - Y17" userId="c7583a42-508a-4fb9-859b-f2031e2be585" providerId="ADAL" clId="{2EAEE0C3-6441-3542-80CE-27359F8A6555}" dt="2020-07-28T07:54:53.917" v="81"/>
          <ac:inkMkLst>
            <pc:docMk/>
            <pc:sldMk cId="1510203647" sldId="258"/>
            <ac:inkMk id="9" creationId="{FDC0DC6D-5755-7F41-8337-8C2E3A3E00E3}"/>
          </ac:inkMkLst>
        </pc:inkChg>
        <pc:inkChg chg="del">
          <ac:chgData name="Sy Ngo - Y17" userId="c7583a42-508a-4fb9-859b-f2031e2be585" providerId="ADAL" clId="{2EAEE0C3-6441-3542-80CE-27359F8A6555}" dt="2020-07-28T07:54:53.916" v="80"/>
          <ac:inkMkLst>
            <pc:docMk/>
            <pc:sldMk cId="1510203647" sldId="258"/>
            <ac:inkMk id="11" creationId="{ACBFDD8B-4C73-FC4D-9F4C-5CED1E3E6E27}"/>
          </ac:inkMkLst>
        </pc:inkChg>
        <pc:inkChg chg="add del">
          <ac:chgData name="Sy Ngo - Y17" userId="c7583a42-508a-4fb9-859b-f2031e2be585" providerId="ADAL" clId="{2EAEE0C3-6441-3542-80CE-27359F8A6555}" dt="2020-07-28T07:45:55.911" v="9"/>
          <ac:inkMkLst>
            <pc:docMk/>
            <pc:sldMk cId="1510203647" sldId="258"/>
            <ac:inkMk id="22" creationId="{F82D1ED8-A382-0741-B4AE-97DF0D0E2687}"/>
          </ac:inkMkLst>
        </pc:inkChg>
        <pc:inkChg chg="del">
          <ac:chgData name="Sy Ngo - Y17" userId="c7583a42-508a-4fb9-859b-f2031e2be585" providerId="ADAL" clId="{2EAEE0C3-6441-3542-80CE-27359F8A6555}" dt="2020-07-28T07:53:08.337" v="10"/>
          <ac:inkMkLst>
            <pc:docMk/>
            <pc:sldMk cId="1510203647" sldId="258"/>
            <ac:inkMk id="33" creationId="{860DF939-2DB8-BF45-868F-B43876433BF1}"/>
          </ac:inkMkLst>
        </pc:inkChg>
        <pc:inkChg chg="del">
          <ac:chgData name="Sy Ngo - Y17" userId="c7583a42-508a-4fb9-859b-f2031e2be585" providerId="ADAL" clId="{2EAEE0C3-6441-3542-80CE-27359F8A6555}" dt="2020-07-28T07:53:08.342" v="11"/>
          <ac:inkMkLst>
            <pc:docMk/>
            <pc:sldMk cId="1510203647" sldId="258"/>
            <ac:inkMk id="34" creationId="{2FADCE4E-6DDC-2B40-929B-CD41C38B4FB0}"/>
          </ac:inkMkLst>
        </pc:inkChg>
        <pc:inkChg chg="del">
          <ac:chgData name="Sy Ngo - Y17" userId="c7583a42-508a-4fb9-859b-f2031e2be585" providerId="ADAL" clId="{2EAEE0C3-6441-3542-80CE-27359F8A6555}" dt="2020-07-28T07:54:52.243" v="75"/>
          <ac:inkMkLst>
            <pc:docMk/>
            <pc:sldMk cId="1510203647" sldId="258"/>
            <ac:inkMk id="68" creationId="{A8F74002-5742-0A4B-BD4E-331538F75691}"/>
          </ac:inkMkLst>
        </pc:inkChg>
        <pc:inkChg chg="del topLvl">
          <ac:chgData name="Sy Ngo - Y17" userId="c7583a42-508a-4fb9-859b-f2031e2be585" providerId="ADAL" clId="{2EAEE0C3-6441-3542-80CE-27359F8A6555}" dt="2020-07-28T07:54:52.246" v="76"/>
          <ac:inkMkLst>
            <pc:docMk/>
            <pc:sldMk cId="1510203647" sldId="258"/>
            <ac:inkMk id="69" creationId="{959B9DDB-1CD5-B84E-B9C8-92C76E4455CC}"/>
          </ac:inkMkLst>
        </pc:inkChg>
        <pc:inkChg chg="del">
          <ac:chgData name="Sy Ngo - Y17" userId="c7583a42-508a-4fb9-859b-f2031e2be585" providerId="ADAL" clId="{2EAEE0C3-6441-3542-80CE-27359F8A6555}" dt="2020-07-28T07:54:52.240" v="74"/>
          <ac:inkMkLst>
            <pc:docMk/>
            <pc:sldMk cId="1510203647" sldId="258"/>
            <ac:inkMk id="70" creationId="{CC34E452-EFD5-7A4A-BCA2-D26C8220BF8D}"/>
          </ac:inkMkLst>
        </pc:inkChg>
        <pc:inkChg chg="del topLvl">
          <ac:chgData name="Sy Ngo - Y17" userId="c7583a42-508a-4fb9-859b-f2031e2be585" providerId="ADAL" clId="{2EAEE0C3-6441-3542-80CE-27359F8A6555}" dt="2020-07-28T07:54:52.248" v="77"/>
          <ac:inkMkLst>
            <pc:docMk/>
            <pc:sldMk cId="1510203647" sldId="258"/>
            <ac:inkMk id="72" creationId="{2BEA4896-0730-654E-AAFD-1CA987222C69}"/>
          </ac:inkMkLst>
        </pc:inkChg>
        <pc:inkChg chg="add">
          <ac:chgData name="Sy Ngo - Y17" userId="c7583a42-508a-4fb9-859b-f2031e2be585" providerId="ADAL" clId="{2EAEE0C3-6441-3542-80CE-27359F8A6555}" dt="2020-07-28T07:53:10.898" v="12"/>
          <ac:inkMkLst>
            <pc:docMk/>
            <pc:sldMk cId="1510203647" sldId="258"/>
            <ac:inkMk id="77" creationId="{5AC5721A-DA4E-FC45-A348-8110AE494BBC}"/>
          </ac:inkMkLst>
        </pc:inkChg>
        <pc:inkChg chg="add">
          <ac:chgData name="Sy Ngo - Y17" userId="c7583a42-508a-4fb9-859b-f2031e2be585" providerId="ADAL" clId="{2EAEE0C3-6441-3542-80CE-27359F8A6555}" dt="2020-07-28T07:53:11.107" v="13"/>
          <ac:inkMkLst>
            <pc:docMk/>
            <pc:sldMk cId="1510203647" sldId="258"/>
            <ac:inkMk id="78" creationId="{ED120115-34C7-3846-A725-18725B7489DA}"/>
          </ac:inkMkLst>
        </pc:inkChg>
        <pc:inkChg chg="add">
          <ac:chgData name="Sy Ngo - Y17" userId="c7583a42-508a-4fb9-859b-f2031e2be585" providerId="ADAL" clId="{2EAEE0C3-6441-3542-80CE-27359F8A6555}" dt="2020-07-28T07:53:11.591" v="14"/>
          <ac:inkMkLst>
            <pc:docMk/>
            <pc:sldMk cId="1510203647" sldId="258"/>
            <ac:inkMk id="79" creationId="{3D8D94A9-9F2B-2C46-B4EA-DA4A5E3FD70D}"/>
          </ac:inkMkLst>
        </pc:inkChg>
        <pc:inkChg chg="add">
          <ac:chgData name="Sy Ngo - Y17" userId="c7583a42-508a-4fb9-859b-f2031e2be585" providerId="ADAL" clId="{2EAEE0C3-6441-3542-80CE-27359F8A6555}" dt="2020-07-28T07:53:11.765" v="15"/>
          <ac:inkMkLst>
            <pc:docMk/>
            <pc:sldMk cId="1510203647" sldId="258"/>
            <ac:inkMk id="80" creationId="{892793B0-4A41-504A-BBC8-3B32BB5963C1}"/>
          </ac:inkMkLst>
        </pc:inkChg>
        <pc:inkChg chg="add topLvl">
          <ac:chgData name="Sy Ngo - Y17" userId="c7583a42-508a-4fb9-859b-f2031e2be585" providerId="ADAL" clId="{2EAEE0C3-6441-3542-80CE-27359F8A6555}" dt="2020-07-28T07:54:30.272" v="44"/>
          <ac:inkMkLst>
            <pc:docMk/>
            <pc:sldMk cId="1510203647" sldId="258"/>
            <ac:inkMk id="82" creationId="{772F4A10-DA27-0D49-934B-3C0A506B8F05}"/>
          </ac:inkMkLst>
        </pc:inkChg>
        <pc:inkChg chg="add topLvl">
          <ac:chgData name="Sy Ngo - Y17" userId="c7583a42-508a-4fb9-859b-f2031e2be585" providerId="ADAL" clId="{2EAEE0C3-6441-3542-80CE-27359F8A6555}" dt="2020-07-28T07:54:30.272" v="44"/>
          <ac:inkMkLst>
            <pc:docMk/>
            <pc:sldMk cId="1510203647" sldId="258"/>
            <ac:inkMk id="83" creationId="{FEF63EAE-737A-B940-A97D-C9AEF9C3CA22}"/>
          </ac:inkMkLst>
        </pc:inkChg>
        <pc:inkChg chg="add topLvl">
          <ac:chgData name="Sy Ngo - Y17" userId="c7583a42-508a-4fb9-859b-f2031e2be585" providerId="ADAL" clId="{2EAEE0C3-6441-3542-80CE-27359F8A6555}" dt="2020-07-28T07:54:30.272" v="44"/>
          <ac:inkMkLst>
            <pc:docMk/>
            <pc:sldMk cId="1510203647" sldId="258"/>
            <ac:inkMk id="85" creationId="{DD0BFD46-413F-2E4B-8BF3-7FAAB3DF4AB1}"/>
          </ac:inkMkLst>
        </pc:inkChg>
        <pc:inkChg chg="add topLvl">
          <ac:chgData name="Sy Ngo - Y17" userId="c7583a42-508a-4fb9-859b-f2031e2be585" providerId="ADAL" clId="{2EAEE0C3-6441-3542-80CE-27359F8A6555}" dt="2020-07-28T07:54:30.272" v="44"/>
          <ac:inkMkLst>
            <pc:docMk/>
            <pc:sldMk cId="1510203647" sldId="258"/>
            <ac:inkMk id="86" creationId="{6DDDE791-3455-E347-B3BE-34760DA86A83}"/>
          </ac:inkMkLst>
        </pc:inkChg>
        <pc:inkChg chg="add topLvl">
          <ac:chgData name="Sy Ngo - Y17" userId="c7583a42-508a-4fb9-859b-f2031e2be585" providerId="ADAL" clId="{2EAEE0C3-6441-3542-80CE-27359F8A6555}" dt="2020-07-28T07:54:30.272" v="44"/>
          <ac:inkMkLst>
            <pc:docMk/>
            <pc:sldMk cId="1510203647" sldId="258"/>
            <ac:inkMk id="87" creationId="{81E2022F-7E1D-EC4E-9544-AFD73D450C4E}"/>
          </ac:inkMkLst>
        </pc:inkChg>
        <pc:inkChg chg="add">
          <ac:chgData name="Sy Ngo - Y17" userId="c7583a42-508a-4fb9-859b-f2031e2be585" providerId="ADAL" clId="{2EAEE0C3-6441-3542-80CE-27359F8A6555}" dt="2020-07-28T07:53:38.945" v="24"/>
          <ac:inkMkLst>
            <pc:docMk/>
            <pc:sldMk cId="1510203647" sldId="258"/>
            <ac:inkMk id="89" creationId="{5134C61E-6241-D843-85E3-B94D806436FB}"/>
          </ac:inkMkLst>
        </pc:inkChg>
        <pc:inkChg chg="add topLvl">
          <ac:chgData name="Sy Ngo - Y17" userId="c7583a42-508a-4fb9-859b-f2031e2be585" providerId="ADAL" clId="{2EAEE0C3-6441-3542-80CE-27359F8A6555}" dt="2020-07-28T07:53:55.104" v="38"/>
          <ac:inkMkLst>
            <pc:docMk/>
            <pc:sldMk cId="1510203647" sldId="258"/>
            <ac:inkMk id="90" creationId="{44586540-FC78-DE4B-926A-A58EC0BD8D30}"/>
          </ac:inkMkLst>
        </pc:inkChg>
        <pc:inkChg chg="add topLvl">
          <ac:chgData name="Sy Ngo - Y17" userId="c7583a42-508a-4fb9-859b-f2031e2be585" providerId="ADAL" clId="{2EAEE0C3-6441-3542-80CE-27359F8A6555}" dt="2020-07-28T07:53:55.104" v="38"/>
          <ac:inkMkLst>
            <pc:docMk/>
            <pc:sldMk cId="1510203647" sldId="258"/>
            <ac:inkMk id="91" creationId="{B21BB85C-67C0-6845-A29A-EF9AFAFA9650}"/>
          </ac:inkMkLst>
        </pc:inkChg>
        <pc:inkChg chg="add topLvl">
          <ac:chgData name="Sy Ngo - Y17" userId="c7583a42-508a-4fb9-859b-f2031e2be585" providerId="ADAL" clId="{2EAEE0C3-6441-3542-80CE-27359F8A6555}" dt="2020-07-28T07:53:55.104" v="38"/>
          <ac:inkMkLst>
            <pc:docMk/>
            <pc:sldMk cId="1510203647" sldId="258"/>
            <ac:inkMk id="92" creationId="{0B95C223-925B-9A49-9A42-BCACA63893D0}"/>
          </ac:inkMkLst>
        </pc:inkChg>
        <pc:inkChg chg="add topLvl">
          <ac:chgData name="Sy Ngo - Y17" userId="c7583a42-508a-4fb9-859b-f2031e2be585" providerId="ADAL" clId="{2EAEE0C3-6441-3542-80CE-27359F8A6555}" dt="2020-07-28T07:53:55.104" v="38"/>
          <ac:inkMkLst>
            <pc:docMk/>
            <pc:sldMk cId="1510203647" sldId="258"/>
            <ac:inkMk id="93" creationId="{8AC7DE1E-668E-4842-BA9E-6657AAD4DA92}"/>
          </ac:inkMkLst>
        </pc:inkChg>
        <pc:inkChg chg="add topLvl">
          <ac:chgData name="Sy Ngo - Y17" userId="c7583a42-508a-4fb9-859b-f2031e2be585" providerId="ADAL" clId="{2EAEE0C3-6441-3542-80CE-27359F8A6555}" dt="2020-07-28T07:53:55.104" v="38"/>
          <ac:inkMkLst>
            <pc:docMk/>
            <pc:sldMk cId="1510203647" sldId="258"/>
            <ac:inkMk id="94" creationId="{E0FF259C-C7FA-EF44-A280-8046B7AAC093}"/>
          </ac:inkMkLst>
        </pc:inkChg>
        <pc:inkChg chg="add">
          <ac:chgData name="Sy Ngo - Y17" userId="c7583a42-508a-4fb9-859b-f2031e2be585" providerId="ADAL" clId="{2EAEE0C3-6441-3542-80CE-27359F8A6555}" dt="2020-07-28T07:53:50.829" v="31"/>
          <ac:inkMkLst>
            <pc:docMk/>
            <pc:sldMk cId="1510203647" sldId="258"/>
            <ac:inkMk id="96" creationId="{1B913C0A-B292-0142-9F4B-9F7470D8DB6B}"/>
          </ac:inkMkLst>
        </pc:inkChg>
        <pc:inkChg chg="add">
          <ac:chgData name="Sy Ngo - Y17" userId="c7583a42-508a-4fb9-859b-f2031e2be585" providerId="ADAL" clId="{2EAEE0C3-6441-3542-80CE-27359F8A6555}" dt="2020-07-28T07:53:50.991" v="32"/>
          <ac:inkMkLst>
            <pc:docMk/>
            <pc:sldMk cId="1510203647" sldId="258"/>
            <ac:inkMk id="97" creationId="{5F0521D5-7FA4-4340-9C0A-0E0066C6C700}"/>
          </ac:inkMkLst>
        </pc:inkChg>
        <pc:inkChg chg="add">
          <ac:chgData name="Sy Ngo - Y17" userId="c7583a42-508a-4fb9-859b-f2031e2be585" providerId="ADAL" clId="{2EAEE0C3-6441-3542-80CE-27359F8A6555}" dt="2020-07-28T07:53:51.403" v="33"/>
          <ac:inkMkLst>
            <pc:docMk/>
            <pc:sldMk cId="1510203647" sldId="258"/>
            <ac:inkMk id="98" creationId="{66959075-954B-4D4F-AA23-4F01CDAE7B98}"/>
          </ac:inkMkLst>
        </pc:inkChg>
        <pc:inkChg chg="add">
          <ac:chgData name="Sy Ngo - Y17" userId="c7583a42-508a-4fb9-859b-f2031e2be585" providerId="ADAL" clId="{2EAEE0C3-6441-3542-80CE-27359F8A6555}" dt="2020-07-28T07:53:52.074" v="34"/>
          <ac:inkMkLst>
            <pc:docMk/>
            <pc:sldMk cId="1510203647" sldId="258"/>
            <ac:inkMk id="99" creationId="{8E85F507-0EC1-7F45-A95E-E623E47CE6B4}"/>
          </ac:inkMkLst>
        </pc:inkChg>
        <pc:inkChg chg="add">
          <ac:chgData name="Sy Ngo - Y17" userId="c7583a42-508a-4fb9-859b-f2031e2be585" providerId="ADAL" clId="{2EAEE0C3-6441-3542-80CE-27359F8A6555}" dt="2020-07-28T07:53:52.228" v="35"/>
          <ac:inkMkLst>
            <pc:docMk/>
            <pc:sldMk cId="1510203647" sldId="258"/>
            <ac:inkMk id="100" creationId="{4405ACBA-7997-E64B-832B-421F45000081}"/>
          </ac:inkMkLst>
        </pc:inkChg>
        <pc:inkChg chg="add">
          <ac:chgData name="Sy Ngo - Y17" userId="c7583a42-508a-4fb9-859b-f2031e2be585" providerId="ADAL" clId="{2EAEE0C3-6441-3542-80CE-27359F8A6555}" dt="2020-07-28T07:53:52.770" v="36"/>
          <ac:inkMkLst>
            <pc:docMk/>
            <pc:sldMk cId="1510203647" sldId="258"/>
            <ac:inkMk id="101" creationId="{EC133E99-21A3-594E-94D4-0B2D0E70C6A1}"/>
          </ac:inkMkLst>
        </pc:inkChg>
        <pc:inkChg chg="add">
          <ac:chgData name="Sy Ngo - Y17" userId="c7583a42-508a-4fb9-859b-f2031e2be585" providerId="ADAL" clId="{2EAEE0C3-6441-3542-80CE-27359F8A6555}" dt="2020-07-28T07:53:54.154" v="37"/>
          <ac:inkMkLst>
            <pc:docMk/>
            <pc:sldMk cId="1510203647" sldId="258"/>
            <ac:inkMk id="102" creationId="{D50CC8ED-073A-4146-B320-459C863E459A}"/>
          </ac:inkMkLst>
        </pc:inkChg>
        <pc:inkChg chg="add del">
          <ac:chgData name="Sy Ngo - Y17" userId="c7583a42-508a-4fb9-859b-f2031e2be585" providerId="ADAL" clId="{2EAEE0C3-6441-3542-80CE-27359F8A6555}" dt="2020-07-28T07:54:19.607" v="41"/>
          <ac:inkMkLst>
            <pc:docMk/>
            <pc:sldMk cId="1510203647" sldId="258"/>
            <ac:inkMk id="104" creationId="{A2D67FBC-6E34-E842-863A-5F02DDD0A47F}"/>
          </ac:inkMkLst>
        </pc:inkChg>
        <pc:inkChg chg="add del">
          <ac:chgData name="Sy Ngo - Y17" userId="c7583a42-508a-4fb9-859b-f2031e2be585" providerId="ADAL" clId="{2EAEE0C3-6441-3542-80CE-27359F8A6555}" dt="2020-07-28T07:54:21.255" v="42"/>
          <ac:inkMkLst>
            <pc:docMk/>
            <pc:sldMk cId="1510203647" sldId="258"/>
            <ac:inkMk id="105" creationId="{047D93A6-CB8D-0646-BC8B-5B9D68E5873C}"/>
          </ac:inkMkLst>
        </pc:inkChg>
        <pc:inkChg chg="add">
          <ac:chgData name="Sy Ngo - Y17" userId="c7583a42-508a-4fb9-859b-f2031e2be585" providerId="ADAL" clId="{2EAEE0C3-6441-3542-80CE-27359F8A6555}" dt="2020-07-28T07:54:29.714" v="43"/>
          <ac:inkMkLst>
            <pc:docMk/>
            <pc:sldMk cId="1510203647" sldId="258"/>
            <ac:inkMk id="106" creationId="{FCDF8F53-4717-0544-8843-D883BEE6B3A6}"/>
          </ac:inkMkLst>
        </pc:inkChg>
        <pc:inkChg chg="add">
          <ac:chgData name="Sy Ngo - Y17" userId="c7583a42-508a-4fb9-859b-f2031e2be585" providerId="ADAL" clId="{2EAEE0C3-6441-3542-80CE-27359F8A6555}" dt="2020-07-28T07:54:34.324" v="45"/>
          <ac:inkMkLst>
            <pc:docMk/>
            <pc:sldMk cId="1510203647" sldId="258"/>
            <ac:inkMk id="108" creationId="{FE61B2B0-272F-9A4A-9348-DEE1F1594937}"/>
          </ac:inkMkLst>
        </pc:inkChg>
        <pc:inkChg chg="add">
          <ac:chgData name="Sy Ngo - Y17" userId="c7583a42-508a-4fb9-859b-f2031e2be585" providerId="ADAL" clId="{2EAEE0C3-6441-3542-80CE-27359F8A6555}" dt="2020-07-28T07:54:34.480" v="46"/>
          <ac:inkMkLst>
            <pc:docMk/>
            <pc:sldMk cId="1510203647" sldId="258"/>
            <ac:inkMk id="109" creationId="{A28B76AC-AEEF-1F45-8A18-DD573ED08384}"/>
          </ac:inkMkLst>
        </pc:inkChg>
        <pc:inkChg chg="add">
          <ac:chgData name="Sy Ngo - Y17" userId="c7583a42-508a-4fb9-859b-f2031e2be585" providerId="ADAL" clId="{2EAEE0C3-6441-3542-80CE-27359F8A6555}" dt="2020-07-28T07:54:34.949" v="47"/>
          <ac:inkMkLst>
            <pc:docMk/>
            <pc:sldMk cId="1510203647" sldId="258"/>
            <ac:inkMk id="110" creationId="{E8130328-F357-A84A-A388-8F02AB0AFE4E}"/>
          </ac:inkMkLst>
        </pc:inkChg>
        <pc:inkChg chg="add">
          <ac:chgData name="Sy Ngo - Y17" userId="c7583a42-508a-4fb9-859b-f2031e2be585" providerId="ADAL" clId="{2EAEE0C3-6441-3542-80CE-27359F8A6555}" dt="2020-07-28T07:54:35.246" v="48"/>
          <ac:inkMkLst>
            <pc:docMk/>
            <pc:sldMk cId="1510203647" sldId="258"/>
            <ac:inkMk id="111" creationId="{81E29631-5070-6B46-8F74-A37C760C1C7D}"/>
          </ac:inkMkLst>
        </pc:inkChg>
        <pc:inkChg chg="add">
          <ac:chgData name="Sy Ngo - Y17" userId="c7583a42-508a-4fb9-859b-f2031e2be585" providerId="ADAL" clId="{2EAEE0C3-6441-3542-80CE-27359F8A6555}" dt="2020-07-28T07:54:35.624" v="49"/>
          <ac:inkMkLst>
            <pc:docMk/>
            <pc:sldMk cId="1510203647" sldId="258"/>
            <ac:inkMk id="112" creationId="{FC97E1D8-3621-B04E-9000-8F121052FA15}"/>
          </ac:inkMkLst>
        </pc:inkChg>
        <pc:inkChg chg="add">
          <ac:chgData name="Sy Ngo - Y17" userId="c7583a42-508a-4fb9-859b-f2031e2be585" providerId="ADAL" clId="{2EAEE0C3-6441-3542-80CE-27359F8A6555}" dt="2020-07-28T07:54:35.788" v="50"/>
          <ac:inkMkLst>
            <pc:docMk/>
            <pc:sldMk cId="1510203647" sldId="258"/>
            <ac:inkMk id="113" creationId="{A267663D-8CBD-814A-9720-B5B648B8DC6A}"/>
          </ac:inkMkLst>
        </pc:inkChg>
        <pc:inkChg chg="add">
          <ac:chgData name="Sy Ngo - Y17" userId="c7583a42-508a-4fb9-859b-f2031e2be585" providerId="ADAL" clId="{2EAEE0C3-6441-3542-80CE-27359F8A6555}" dt="2020-07-28T07:54:36.315" v="51"/>
          <ac:inkMkLst>
            <pc:docMk/>
            <pc:sldMk cId="1510203647" sldId="258"/>
            <ac:inkMk id="114" creationId="{833FC5D7-53B8-0D41-8E74-FF7AE96F5416}"/>
          </ac:inkMkLst>
        </pc:inkChg>
        <pc:inkChg chg="add">
          <ac:chgData name="Sy Ngo - Y17" userId="c7583a42-508a-4fb9-859b-f2031e2be585" providerId="ADAL" clId="{2EAEE0C3-6441-3542-80CE-27359F8A6555}" dt="2020-07-28T07:54:36.672" v="52"/>
          <ac:inkMkLst>
            <pc:docMk/>
            <pc:sldMk cId="1510203647" sldId="258"/>
            <ac:inkMk id="115" creationId="{8E0C1BC2-2911-9449-B004-AB5C2C158C6A}"/>
          </ac:inkMkLst>
        </pc:inkChg>
        <pc:inkChg chg="add">
          <ac:chgData name="Sy Ngo - Y17" userId="c7583a42-508a-4fb9-859b-f2031e2be585" providerId="ADAL" clId="{2EAEE0C3-6441-3542-80CE-27359F8A6555}" dt="2020-07-28T07:54:37.107" v="53"/>
          <ac:inkMkLst>
            <pc:docMk/>
            <pc:sldMk cId="1510203647" sldId="258"/>
            <ac:inkMk id="116" creationId="{C142CB56-06EC-8C40-ABF1-2EA571696669}"/>
          </ac:inkMkLst>
        </pc:inkChg>
        <pc:inkChg chg="add">
          <ac:chgData name="Sy Ngo - Y17" userId="c7583a42-508a-4fb9-859b-f2031e2be585" providerId="ADAL" clId="{2EAEE0C3-6441-3542-80CE-27359F8A6555}" dt="2020-07-28T07:54:37.674" v="54"/>
          <ac:inkMkLst>
            <pc:docMk/>
            <pc:sldMk cId="1510203647" sldId="258"/>
            <ac:inkMk id="117" creationId="{6574C4FE-D0FC-1047-A7E8-83C23FAAB91D}"/>
          </ac:inkMkLst>
        </pc:inkChg>
        <pc:inkChg chg="add">
          <ac:chgData name="Sy Ngo - Y17" userId="c7583a42-508a-4fb9-859b-f2031e2be585" providerId="ADAL" clId="{2EAEE0C3-6441-3542-80CE-27359F8A6555}" dt="2020-07-28T07:54:38.030" v="55"/>
          <ac:inkMkLst>
            <pc:docMk/>
            <pc:sldMk cId="1510203647" sldId="258"/>
            <ac:inkMk id="118" creationId="{0C319256-3A82-6F4B-A6A5-0E510AFC3B64}"/>
          </ac:inkMkLst>
        </pc:inkChg>
        <pc:inkChg chg="add">
          <ac:chgData name="Sy Ngo - Y17" userId="c7583a42-508a-4fb9-859b-f2031e2be585" providerId="ADAL" clId="{2EAEE0C3-6441-3542-80CE-27359F8A6555}" dt="2020-07-28T07:54:38.307" v="56"/>
          <ac:inkMkLst>
            <pc:docMk/>
            <pc:sldMk cId="1510203647" sldId="258"/>
            <ac:inkMk id="119" creationId="{74D855F2-FDE4-AE48-B47F-75A0B2127C73}"/>
          </ac:inkMkLst>
        </pc:inkChg>
        <pc:inkChg chg="add">
          <ac:chgData name="Sy Ngo - Y17" userId="c7583a42-508a-4fb9-859b-f2031e2be585" providerId="ADAL" clId="{2EAEE0C3-6441-3542-80CE-27359F8A6555}" dt="2020-07-28T07:54:38.466" v="57"/>
          <ac:inkMkLst>
            <pc:docMk/>
            <pc:sldMk cId="1510203647" sldId="258"/>
            <ac:inkMk id="120" creationId="{48C8F913-0F03-6440-9481-51AC8140FE2B}"/>
          </ac:inkMkLst>
        </pc:inkChg>
        <pc:inkChg chg="add">
          <ac:chgData name="Sy Ngo - Y17" userId="c7583a42-508a-4fb9-859b-f2031e2be585" providerId="ADAL" clId="{2EAEE0C3-6441-3542-80CE-27359F8A6555}" dt="2020-07-28T07:54:38.640" v="58"/>
          <ac:inkMkLst>
            <pc:docMk/>
            <pc:sldMk cId="1510203647" sldId="258"/>
            <ac:inkMk id="121" creationId="{7A833A41-D182-3040-B52E-D115F8C82289}"/>
          </ac:inkMkLst>
        </pc:inkChg>
        <pc:inkChg chg="add">
          <ac:chgData name="Sy Ngo - Y17" userId="c7583a42-508a-4fb9-859b-f2031e2be585" providerId="ADAL" clId="{2EAEE0C3-6441-3542-80CE-27359F8A6555}" dt="2020-07-28T07:54:38.800" v="59"/>
          <ac:inkMkLst>
            <pc:docMk/>
            <pc:sldMk cId="1510203647" sldId="258"/>
            <ac:inkMk id="122" creationId="{AF00EAA8-8884-B04F-8EAF-8021E1D06DEE}"/>
          </ac:inkMkLst>
        </pc:inkChg>
        <pc:inkChg chg="add">
          <ac:chgData name="Sy Ngo - Y17" userId="c7583a42-508a-4fb9-859b-f2031e2be585" providerId="ADAL" clId="{2EAEE0C3-6441-3542-80CE-27359F8A6555}" dt="2020-07-28T07:54:39.800" v="60"/>
          <ac:inkMkLst>
            <pc:docMk/>
            <pc:sldMk cId="1510203647" sldId="258"/>
            <ac:inkMk id="123" creationId="{72DF1BB9-B41C-DD4E-BA6B-D751869A9D6D}"/>
          </ac:inkMkLst>
        </pc:inkChg>
        <pc:inkChg chg="add">
          <ac:chgData name="Sy Ngo - Y17" userId="c7583a42-508a-4fb9-859b-f2031e2be585" providerId="ADAL" clId="{2EAEE0C3-6441-3542-80CE-27359F8A6555}" dt="2020-07-28T07:54:40.032" v="61"/>
          <ac:inkMkLst>
            <pc:docMk/>
            <pc:sldMk cId="1510203647" sldId="258"/>
            <ac:inkMk id="124" creationId="{FDC98D7B-A725-6F48-A644-B0DC7C2A20A1}"/>
          </ac:inkMkLst>
        </pc:inkChg>
        <pc:inkChg chg="add">
          <ac:chgData name="Sy Ngo - Y17" userId="c7583a42-508a-4fb9-859b-f2031e2be585" providerId="ADAL" clId="{2EAEE0C3-6441-3542-80CE-27359F8A6555}" dt="2020-07-28T07:54:40.280" v="62"/>
          <ac:inkMkLst>
            <pc:docMk/>
            <pc:sldMk cId="1510203647" sldId="258"/>
            <ac:inkMk id="125" creationId="{FB12A514-DC36-E245-96CD-4EF86D1D845D}"/>
          </ac:inkMkLst>
        </pc:inkChg>
        <pc:inkChg chg="add">
          <ac:chgData name="Sy Ngo - Y17" userId="c7583a42-508a-4fb9-859b-f2031e2be585" providerId="ADAL" clId="{2EAEE0C3-6441-3542-80CE-27359F8A6555}" dt="2020-07-28T07:54:40.833" v="63"/>
          <ac:inkMkLst>
            <pc:docMk/>
            <pc:sldMk cId="1510203647" sldId="258"/>
            <ac:inkMk id="126" creationId="{3738CC90-2D98-B44D-9DBA-91E1443676AB}"/>
          </ac:inkMkLst>
        </pc:inkChg>
        <pc:inkChg chg="add">
          <ac:chgData name="Sy Ngo - Y17" userId="c7583a42-508a-4fb9-859b-f2031e2be585" providerId="ADAL" clId="{2EAEE0C3-6441-3542-80CE-27359F8A6555}" dt="2020-07-28T07:54:40.957" v="64"/>
          <ac:inkMkLst>
            <pc:docMk/>
            <pc:sldMk cId="1510203647" sldId="258"/>
            <ac:inkMk id="127" creationId="{36B7E4EE-B25A-AB48-9A54-DBAA8D010550}"/>
          </ac:inkMkLst>
        </pc:inkChg>
        <pc:inkChg chg="add">
          <ac:chgData name="Sy Ngo - Y17" userId="c7583a42-508a-4fb9-859b-f2031e2be585" providerId="ADAL" clId="{2EAEE0C3-6441-3542-80CE-27359F8A6555}" dt="2020-07-28T07:54:41.537" v="65"/>
          <ac:inkMkLst>
            <pc:docMk/>
            <pc:sldMk cId="1510203647" sldId="258"/>
            <ac:inkMk id="128" creationId="{903C8151-F4C8-5842-98BB-CDC2B87FB2A6}"/>
          </ac:inkMkLst>
        </pc:inkChg>
        <pc:inkChg chg="add">
          <ac:chgData name="Sy Ngo - Y17" userId="c7583a42-508a-4fb9-859b-f2031e2be585" providerId="ADAL" clId="{2EAEE0C3-6441-3542-80CE-27359F8A6555}" dt="2020-07-28T07:54:41.748" v="66"/>
          <ac:inkMkLst>
            <pc:docMk/>
            <pc:sldMk cId="1510203647" sldId="258"/>
            <ac:inkMk id="129" creationId="{EC48B706-EF0F-9E4F-AA7A-A5C4849A279B}"/>
          </ac:inkMkLst>
        </pc:inkChg>
        <pc:inkChg chg="add">
          <ac:chgData name="Sy Ngo - Y17" userId="c7583a42-508a-4fb9-859b-f2031e2be585" providerId="ADAL" clId="{2EAEE0C3-6441-3542-80CE-27359F8A6555}" dt="2020-07-28T07:54:41.870" v="67"/>
          <ac:inkMkLst>
            <pc:docMk/>
            <pc:sldMk cId="1510203647" sldId="258"/>
            <ac:inkMk id="130" creationId="{A133703E-2D4F-1645-9534-EBA376D08C15}"/>
          </ac:inkMkLst>
        </pc:inkChg>
        <pc:inkChg chg="add">
          <ac:chgData name="Sy Ngo - Y17" userId="c7583a42-508a-4fb9-859b-f2031e2be585" providerId="ADAL" clId="{2EAEE0C3-6441-3542-80CE-27359F8A6555}" dt="2020-07-28T07:54:42.566" v="68"/>
          <ac:inkMkLst>
            <pc:docMk/>
            <pc:sldMk cId="1510203647" sldId="258"/>
            <ac:inkMk id="131" creationId="{785CA2AA-4249-5845-8255-5FA9AE1C89C8}"/>
          </ac:inkMkLst>
        </pc:inkChg>
        <pc:inkChg chg="add">
          <ac:chgData name="Sy Ngo - Y17" userId="c7583a42-508a-4fb9-859b-f2031e2be585" providerId="ADAL" clId="{2EAEE0C3-6441-3542-80CE-27359F8A6555}" dt="2020-07-28T07:54:42.716" v="69"/>
          <ac:inkMkLst>
            <pc:docMk/>
            <pc:sldMk cId="1510203647" sldId="258"/>
            <ac:inkMk id="132" creationId="{A5A81256-98C9-614C-8DD1-B7B9E880ED13}"/>
          </ac:inkMkLst>
        </pc:inkChg>
        <pc:inkChg chg="add">
          <ac:chgData name="Sy Ngo - Y17" userId="c7583a42-508a-4fb9-859b-f2031e2be585" providerId="ADAL" clId="{2EAEE0C3-6441-3542-80CE-27359F8A6555}" dt="2020-07-28T07:54:43.123" v="70"/>
          <ac:inkMkLst>
            <pc:docMk/>
            <pc:sldMk cId="1510203647" sldId="258"/>
            <ac:inkMk id="133" creationId="{DB6A250D-88CB-6C44-A924-8D214D97F8E9}"/>
          </ac:inkMkLst>
        </pc:inkChg>
        <pc:inkChg chg="add">
          <ac:chgData name="Sy Ngo - Y17" userId="c7583a42-508a-4fb9-859b-f2031e2be585" providerId="ADAL" clId="{2EAEE0C3-6441-3542-80CE-27359F8A6555}" dt="2020-07-28T07:54:43.487" v="71"/>
          <ac:inkMkLst>
            <pc:docMk/>
            <pc:sldMk cId="1510203647" sldId="258"/>
            <ac:inkMk id="134" creationId="{9A9FD4F3-F49F-B341-91BA-D058CEF085FD}"/>
          </ac:inkMkLst>
        </pc:inkChg>
        <pc:inkChg chg="add">
          <ac:chgData name="Sy Ngo - Y17" userId="c7583a42-508a-4fb9-859b-f2031e2be585" providerId="ADAL" clId="{2EAEE0C3-6441-3542-80CE-27359F8A6555}" dt="2020-07-28T07:54:43.633" v="72"/>
          <ac:inkMkLst>
            <pc:docMk/>
            <pc:sldMk cId="1510203647" sldId="258"/>
            <ac:inkMk id="135" creationId="{246BDC62-7DF9-D24D-BDD3-84A8087D258C}"/>
          </ac:inkMkLst>
        </pc:inkChg>
      </pc:sldChg>
      <pc:sldChg chg="delSp modSp">
        <pc:chgData name="Sy Ngo - Y17" userId="c7583a42-508a-4fb9-859b-f2031e2be585" providerId="ADAL" clId="{2EAEE0C3-6441-3542-80CE-27359F8A6555}" dt="2020-07-28T08:03:14.130" v="94"/>
        <pc:sldMkLst>
          <pc:docMk/>
          <pc:sldMk cId="4132856559" sldId="259"/>
        </pc:sldMkLst>
        <pc:grpChg chg="del">
          <ac:chgData name="Sy Ngo - Y17" userId="c7583a42-508a-4fb9-859b-f2031e2be585" providerId="ADAL" clId="{2EAEE0C3-6441-3542-80CE-27359F8A6555}" dt="2020-07-28T08:03:14.124" v="91"/>
          <ac:grpSpMkLst>
            <pc:docMk/>
            <pc:sldMk cId="4132856559" sldId="259"/>
            <ac:grpSpMk id="12" creationId="{E1E1C4F2-3449-C54A-B9D3-A5FC26E3120A}"/>
          </ac:grpSpMkLst>
        </pc:grpChg>
        <pc:picChg chg="mod">
          <ac:chgData name="Sy Ngo - Y17" userId="c7583a42-508a-4fb9-859b-f2031e2be585" providerId="ADAL" clId="{2EAEE0C3-6441-3542-80CE-27359F8A6555}" dt="2020-07-28T08:01:53.021" v="90" actId="1076"/>
          <ac:picMkLst>
            <pc:docMk/>
            <pc:sldMk cId="4132856559" sldId="259"/>
            <ac:picMk id="3" creationId="{00000000-0000-0000-0000-000000000000}"/>
          </ac:picMkLst>
        </pc:picChg>
        <pc:inkChg chg="del topLvl">
          <ac:chgData name="Sy Ngo - Y17" userId="c7583a42-508a-4fb9-859b-f2031e2be585" providerId="ADAL" clId="{2EAEE0C3-6441-3542-80CE-27359F8A6555}" dt="2020-07-28T08:03:14.126" v="92"/>
          <ac:inkMkLst>
            <pc:docMk/>
            <pc:sldMk cId="4132856559" sldId="259"/>
            <ac:inkMk id="2" creationId="{CE7A5A4F-7C43-CB4B-9882-A5BB3E7BE165}"/>
          </ac:inkMkLst>
        </pc:inkChg>
        <pc:inkChg chg="del">
          <ac:chgData name="Sy Ngo - Y17" userId="c7583a42-508a-4fb9-859b-f2031e2be585" providerId="ADAL" clId="{2EAEE0C3-6441-3542-80CE-27359F8A6555}" dt="2020-07-28T08:03:14.128" v="93"/>
          <ac:inkMkLst>
            <pc:docMk/>
            <pc:sldMk cId="4132856559" sldId="259"/>
            <ac:inkMk id="9" creationId="{D2D19971-4FCA-AD46-8FE2-2C8CDFB53A52}"/>
          </ac:inkMkLst>
        </pc:inkChg>
        <pc:inkChg chg="del">
          <ac:chgData name="Sy Ngo - Y17" userId="c7583a42-508a-4fb9-859b-f2031e2be585" providerId="ADAL" clId="{2EAEE0C3-6441-3542-80CE-27359F8A6555}" dt="2020-07-28T08:03:14.130" v="94"/>
          <ac:inkMkLst>
            <pc:docMk/>
            <pc:sldMk cId="4132856559" sldId="259"/>
            <ac:inkMk id="10" creationId="{36725053-6F94-6F41-B22C-BA58EDBF71FE}"/>
          </ac:inkMkLst>
        </pc:inkChg>
        <pc:inkChg chg="del topLvl">
          <ac:chgData name="Sy Ngo - Y17" userId="c7583a42-508a-4fb9-859b-f2031e2be585" providerId="ADAL" clId="{2EAEE0C3-6441-3542-80CE-27359F8A6555}" dt="2020-07-28T08:03:14.124" v="91"/>
          <ac:inkMkLst>
            <pc:docMk/>
            <pc:sldMk cId="4132856559" sldId="259"/>
            <ac:inkMk id="11" creationId="{827B95F6-718C-0149-AFFA-201234070527}"/>
          </ac:inkMkLst>
        </pc:inkChg>
      </pc:sldChg>
      <pc:sldChg chg="modSp">
        <pc:chgData name="Sy Ngo - Y17" userId="c7583a42-508a-4fb9-859b-f2031e2be585" providerId="ADAL" clId="{2EAEE0C3-6441-3542-80CE-27359F8A6555}" dt="2020-07-28T08:11:20.771" v="95" actId="1076"/>
        <pc:sldMkLst>
          <pc:docMk/>
          <pc:sldMk cId="3844389656" sldId="261"/>
        </pc:sldMkLst>
        <pc:spChg chg="mod">
          <ac:chgData name="Sy Ngo - Y17" userId="c7583a42-508a-4fb9-859b-f2031e2be585" providerId="ADAL" clId="{2EAEE0C3-6441-3542-80CE-27359F8A6555}" dt="2020-07-28T08:11:20.771" v="95" actId="1076"/>
          <ac:spMkLst>
            <pc:docMk/>
            <pc:sldMk cId="3844389656" sldId="261"/>
            <ac:spMk id="6" creationId="{00000000-0000-0000-0000-000000000000}"/>
          </ac:spMkLst>
        </pc:spChg>
      </pc:sldChg>
    </pc:docChg>
  </pc:docChgLst>
  <pc:docChgLst>
    <pc:chgData name="Ky Tran - Y17" userId="ad5b7910-523f-40d0-b004-a2c652cc0fc1" providerId="ADAL" clId="{5C778A01-2052-CE46-8E97-0051C04C126A}"/>
    <pc:docChg chg="custSel modSld">
      <pc:chgData name="Ky Tran - Y17" userId="ad5b7910-523f-40d0-b004-a2c652cc0fc1" providerId="ADAL" clId="{5C778A01-2052-CE46-8E97-0051C04C126A}" dt="2020-07-29T16:34:50.451" v="56"/>
      <pc:docMkLst>
        <pc:docMk/>
      </pc:docMkLst>
      <pc:sldChg chg="delSp">
        <pc:chgData name="Ky Tran - Y17" userId="ad5b7910-523f-40d0-b004-a2c652cc0fc1" providerId="ADAL" clId="{5C778A01-2052-CE46-8E97-0051C04C126A}" dt="2020-07-29T16:34:32.027" v="32"/>
        <pc:sldMkLst>
          <pc:docMk/>
          <pc:sldMk cId="3581068453" sldId="257"/>
        </pc:sldMkLst>
        <pc:grpChg chg="del">
          <ac:chgData name="Ky Tran - Y17" userId="ad5b7910-523f-40d0-b004-a2c652cc0fc1" providerId="ADAL" clId="{5C778A01-2052-CE46-8E97-0051C04C126A}" dt="2020-07-29T16:34:32.023" v="30"/>
          <ac:grpSpMkLst>
            <pc:docMk/>
            <pc:sldMk cId="3581068453" sldId="257"/>
            <ac:grpSpMk id="31" creationId="{4A258ADD-ED3E-6749-BAE3-91CF653C7739}"/>
          </ac:grpSpMkLst>
        </pc:grpChg>
        <pc:grpChg chg="del">
          <ac:chgData name="Ky Tran - Y17" userId="ad5b7910-523f-40d0-b004-a2c652cc0fc1" providerId="ADAL" clId="{5C778A01-2052-CE46-8E97-0051C04C126A}" dt="2020-07-29T16:34:32.023" v="30"/>
          <ac:grpSpMkLst>
            <pc:docMk/>
            <pc:sldMk cId="3581068453" sldId="257"/>
            <ac:grpSpMk id="32" creationId="{D00022AF-9B58-3C41-98BB-177B46943877}"/>
          </ac:grpSpMkLst>
        </pc:grpChg>
        <pc:grpChg chg="del">
          <ac:chgData name="Ky Tran - Y17" userId="ad5b7910-523f-40d0-b004-a2c652cc0fc1" providerId="ADAL" clId="{5C778A01-2052-CE46-8E97-0051C04C126A}" dt="2020-07-29T16:34:32.019" v="29"/>
          <ac:grpSpMkLst>
            <pc:docMk/>
            <pc:sldMk cId="3581068453" sldId="257"/>
            <ac:grpSpMk id="34" creationId="{8DD5B059-7641-1D45-A59D-E01BABC5FA5C}"/>
          </ac:grpSpMkLst>
        </pc:grpChg>
        <pc:grpChg chg="del">
          <ac:chgData name="Ky Tran - Y17" userId="ad5b7910-523f-40d0-b004-a2c652cc0fc1" providerId="ADAL" clId="{5C778A01-2052-CE46-8E97-0051C04C126A}" dt="2020-07-29T16:34:26.855" v="4"/>
          <ac:grpSpMkLst>
            <pc:docMk/>
            <pc:sldMk cId="3581068453" sldId="257"/>
            <ac:grpSpMk id="37" creationId="{D1FDABF2-E22B-D44A-B272-C4B95D54E5D5}"/>
          </ac:grpSpMkLst>
        </pc:grpChg>
        <pc:grpChg chg="del">
          <ac:chgData name="Ky Tran - Y17" userId="ad5b7910-523f-40d0-b004-a2c652cc0fc1" providerId="ADAL" clId="{5C778A01-2052-CE46-8E97-0051C04C126A}" dt="2020-07-29T16:34:26.863" v="6"/>
          <ac:grpSpMkLst>
            <pc:docMk/>
            <pc:sldMk cId="3581068453" sldId="257"/>
            <ac:grpSpMk id="41" creationId="{570A67E0-201B-CD42-A65F-DA282839AE9D}"/>
          </ac:grpSpMkLst>
        </pc:grpChg>
        <pc:inkChg chg="del">
          <ac:chgData name="Ky Tran - Y17" userId="ad5b7910-523f-40d0-b004-a2c652cc0fc1" providerId="ADAL" clId="{5C778A01-2052-CE46-8E97-0051C04C126A}" dt="2020-07-29T16:34:32.010" v="24"/>
          <ac:inkMkLst>
            <pc:docMk/>
            <pc:sldMk cId="3581068453" sldId="257"/>
            <ac:inkMk id="2" creationId="{01FC1A5F-9C30-354B-85AA-2B808E92225F}"/>
          </ac:inkMkLst>
        </pc:inkChg>
        <pc:inkChg chg="del">
          <ac:chgData name="Ky Tran - Y17" userId="ad5b7910-523f-40d0-b004-a2c652cc0fc1" providerId="ADAL" clId="{5C778A01-2052-CE46-8E97-0051C04C126A}" dt="2020-07-29T16:34:32" v="20"/>
          <ac:inkMkLst>
            <pc:docMk/>
            <pc:sldMk cId="3581068453" sldId="257"/>
            <ac:inkMk id="3" creationId="{C51D120D-8361-0440-8A9E-DF050C65485D}"/>
          </ac:inkMkLst>
        </pc:inkChg>
        <pc:inkChg chg="del topLvl">
          <ac:chgData name="Ky Tran - Y17" userId="ad5b7910-523f-40d0-b004-a2c652cc0fc1" providerId="ADAL" clId="{5C778A01-2052-CE46-8E97-0051C04C126A}" dt="2020-07-29T16:34:32.019" v="29"/>
          <ac:inkMkLst>
            <pc:docMk/>
            <pc:sldMk cId="3581068453" sldId="257"/>
            <ac:inkMk id="5" creationId="{5AF925A1-DA4E-1248-BD43-1B00D4E50267}"/>
          </ac:inkMkLst>
        </pc:inkChg>
        <pc:inkChg chg="del">
          <ac:chgData name="Ky Tran - Y17" userId="ad5b7910-523f-40d0-b004-a2c652cc0fc1" providerId="ADAL" clId="{5C778A01-2052-CE46-8E97-0051C04C126A}" dt="2020-07-29T16:34:31.993" v="17"/>
          <ac:inkMkLst>
            <pc:docMk/>
            <pc:sldMk cId="3581068453" sldId="257"/>
            <ac:inkMk id="8" creationId="{3DF01B87-129F-C242-8923-E0B6EEB023CA}"/>
          </ac:inkMkLst>
        </pc:inkChg>
        <pc:inkChg chg="del">
          <ac:chgData name="Ky Tran - Y17" userId="ad5b7910-523f-40d0-b004-a2c652cc0fc1" providerId="ADAL" clId="{5C778A01-2052-CE46-8E97-0051C04C126A}" dt="2020-07-29T16:34:32.013" v="26"/>
          <ac:inkMkLst>
            <pc:docMk/>
            <pc:sldMk cId="3581068453" sldId="257"/>
            <ac:inkMk id="9" creationId="{E3B97A9E-8F29-D54D-9F59-DC4FFD738B2C}"/>
          </ac:inkMkLst>
        </pc:inkChg>
        <pc:inkChg chg="del">
          <ac:chgData name="Ky Tran - Y17" userId="ad5b7910-523f-40d0-b004-a2c652cc0fc1" providerId="ADAL" clId="{5C778A01-2052-CE46-8E97-0051C04C126A}" dt="2020-07-29T16:34:31.973" v="12"/>
          <ac:inkMkLst>
            <pc:docMk/>
            <pc:sldMk cId="3581068453" sldId="257"/>
            <ac:inkMk id="10" creationId="{4EABCEE7-0AD7-3047-A2D2-1F73007C6B83}"/>
          </ac:inkMkLst>
        </pc:inkChg>
        <pc:inkChg chg="del">
          <ac:chgData name="Ky Tran - Y17" userId="ad5b7910-523f-40d0-b004-a2c652cc0fc1" providerId="ADAL" clId="{5C778A01-2052-CE46-8E97-0051C04C126A}" dt="2020-07-29T16:34:31.982" v="14"/>
          <ac:inkMkLst>
            <pc:docMk/>
            <pc:sldMk cId="3581068453" sldId="257"/>
            <ac:inkMk id="11" creationId="{AFE7E48F-8B1D-574E-B6DC-D9C075295220}"/>
          </ac:inkMkLst>
        </pc:inkChg>
        <pc:inkChg chg="del">
          <ac:chgData name="Ky Tran - Y17" userId="ad5b7910-523f-40d0-b004-a2c652cc0fc1" providerId="ADAL" clId="{5C778A01-2052-CE46-8E97-0051C04C126A}" dt="2020-07-29T16:34:31.969" v="11"/>
          <ac:inkMkLst>
            <pc:docMk/>
            <pc:sldMk cId="3581068453" sldId="257"/>
            <ac:inkMk id="12" creationId="{B67F3B14-7EC5-1A4D-A66E-EFF6A33EA4B3}"/>
          </ac:inkMkLst>
        </pc:inkChg>
        <pc:inkChg chg="del topLvl">
          <ac:chgData name="Ky Tran - Y17" userId="ad5b7910-523f-40d0-b004-a2c652cc0fc1" providerId="ADAL" clId="{5C778A01-2052-CE46-8E97-0051C04C126A}" dt="2020-07-29T16:34:32.025" v="31"/>
          <ac:inkMkLst>
            <pc:docMk/>
            <pc:sldMk cId="3581068453" sldId="257"/>
            <ac:inkMk id="13" creationId="{4204992D-D75D-CE40-887C-57937D947297}"/>
          </ac:inkMkLst>
        </pc:inkChg>
        <pc:inkChg chg="del">
          <ac:chgData name="Ky Tran - Y17" userId="ad5b7910-523f-40d0-b004-a2c652cc0fc1" providerId="ADAL" clId="{5C778A01-2052-CE46-8E97-0051C04C126A}" dt="2020-07-29T16:34:31.998" v="19"/>
          <ac:inkMkLst>
            <pc:docMk/>
            <pc:sldMk cId="3581068453" sldId="257"/>
            <ac:inkMk id="14" creationId="{030EAA61-662C-9643-B0C9-6EF2383D5C36}"/>
          </ac:inkMkLst>
        </pc:inkChg>
        <pc:inkChg chg="del">
          <ac:chgData name="Ky Tran - Y17" userId="ad5b7910-523f-40d0-b004-a2c652cc0fc1" providerId="ADAL" clId="{5C778A01-2052-CE46-8E97-0051C04C126A}" dt="2020-07-29T16:34:32.012" v="25"/>
          <ac:inkMkLst>
            <pc:docMk/>
            <pc:sldMk cId="3581068453" sldId="257"/>
            <ac:inkMk id="15" creationId="{DE17F13C-0296-CD4A-B665-0EE1510E6969}"/>
          </ac:inkMkLst>
        </pc:inkChg>
        <pc:inkChg chg="del">
          <ac:chgData name="Ky Tran - Y17" userId="ad5b7910-523f-40d0-b004-a2c652cc0fc1" providerId="ADAL" clId="{5C778A01-2052-CE46-8E97-0051C04C126A}" dt="2020-07-29T16:34:31.963" v="10"/>
          <ac:inkMkLst>
            <pc:docMk/>
            <pc:sldMk cId="3581068453" sldId="257"/>
            <ac:inkMk id="16" creationId="{627901D9-81BA-364D-96F6-B6C9884715E0}"/>
          </ac:inkMkLst>
        </pc:inkChg>
        <pc:inkChg chg="del">
          <ac:chgData name="Ky Tran - Y17" userId="ad5b7910-523f-40d0-b004-a2c652cc0fc1" providerId="ADAL" clId="{5C778A01-2052-CE46-8E97-0051C04C126A}" dt="2020-07-29T16:34:32.015" v="27"/>
          <ac:inkMkLst>
            <pc:docMk/>
            <pc:sldMk cId="3581068453" sldId="257"/>
            <ac:inkMk id="20" creationId="{049CEAB4-8162-094F-8353-07327A5991E1}"/>
          </ac:inkMkLst>
        </pc:inkChg>
        <pc:inkChg chg="del">
          <ac:chgData name="Ky Tran - Y17" userId="ad5b7910-523f-40d0-b004-a2c652cc0fc1" providerId="ADAL" clId="{5C778A01-2052-CE46-8E97-0051C04C126A}" dt="2020-07-29T16:34:31.957" v="9"/>
          <ac:inkMkLst>
            <pc:docMk/>
            <pc:sldMk cId="3581068453" sldId="257"/>
            <ac:inkMk id="21" creationId="{707F3D83-C1E2-E84E-9CCA-D8E6839D60D6}"/>
          </ac:inkMkLst>
        </pc:inkChg>
        <pc:inkChg chg="del">
          <ac:chgData name="Ky Tran - Y17" userId="ad5b7910-523f-40d0-b004-a2c652cc0fc1" providerId="ADAL" clId="{5C778A01-2052-CE46-8E97-0051C04C126A}" dt="2020-07-29T16:34:31.990" v="16"/>
          <ac:inkMkLst>
            <pc:docMk/>
            <pc:sldMk cId="3581068453" sldId="257"/>
            <ac:inkMk id="22" creationId="{D64E2ADA-BED9-854B-9AD4-82B423D1710F}"/>
          </ac:inkMkLst>
        </pc:inkChg>
        <pc:inkChg chg="del">
          <ac:chgData name="Ky Tran - Y17" userId="ad5b7910-523f-40d0-b004-a2c652cc0fc1" providerId="ADAL" clId="{5C778A01-2052-CE46-8E97-0051C04C126A}" dt="2020-07-29T16:34:32.008" v="23"/>
          <ac:inkMkLst>
            <pc:docMk/>
            <pc:sldMk cId="3581068453" sldId="257"/>
            <ac:inkMk id="23" creationId="{83FFE99B-F59F-7A49-A978-10BA67614933}"/>
          </ac:inkMkLst>
        </pc:inkChg>
        <pc:inkChg chg="del topLvl">
          <ac:chgData name="Ky Tran - Y17" userId="ad5b7910-523f-40d0-b004-a2c652cc0fc1" providerId="ADAL" clId="{5C778A01-2052-CE46-8E97-0051C04C126A}" dt="2020-07-29T16:34:32.023" v="30"/>
          <ac:inkMkLst>
            <pc:docMk/>
            <pc:sldMk cId="3581068453" sldId="257"/>
            <ac:inkMk id="24" creationId="{22D20400-0DFF-A64A-BE0A-35F4CA10B0D6}"/>
          </ac:inkMkLst>
        </pc:inkChg>
        <pc:inkChg chg="del">
          <ac:chgData name="Ky Tran - Y17" userId="ad5b7910-523f-40d0-b004-a2c652cc0fc1" providerId="ADAL" clId="{5C778A01-2052-CE46-8E97-0051C04C126A}" dt="2020-07-29T16:34:31.996" v="18"/>
          <ac:inkMkLst>
            <pc:docMk/>
            <pc:sldMk cId="3581068453" sldId="257"/>
            <ac:inkMk id="25" creationId="{DF74BCF2-AA98-7B43-A9D3-A64A6BAA38F8}"/>
          </ac:inkMkLst>
        </pc:inkChg>
        <pc:inkChg chg="del">
          <ac:chgData name="Ky Tran - Y17" userId="ad5b7910-523f-40d0-b004-a2c652cc0fc1" providerId="ADAL" clId="{5C778A01-2052-CE46-8E97-0051C04C126A}" dt="2020-07-29T16:34:31.987" v="15"/>
          <ac:inkMkLst>
            <pc:docMk/>
            <pc:sldMk cId="3581068453" sldId="257"/>
            <ac:inkMk id="26" creationId="{38B578AB-4D80-1644-9376-9BB0E6F68933}"/>
          </ac:inkMkLst>
        </pc:inkChg>
        <pc:inkChg chg="del">
          <ac:chgData name="Ky Tran - Y17" userId="ad5b7910-523f-40d0-b004-a2c652cc0fc1" providerId="ADAL" clId="{5C778A01-2052-CE46-8E97-0051C04C126A}" dt="2020-07-29T16:34:32.017" v="28"/>
          <ac:inkMkLst>
            <pc:docMk/>
            <pc:sldMk cId="3581068453" sldId="257"/>
            <ac:inkMk id="27" creationId="{8D9A9107-60AF-2F4C-B669-AA886101076C}"/>
          </ac:inkMkLst>
        </pc:inkChg>
        <pc:inkChg chg="del">
          <ac:chgData name="Ky Tran - Y17" userId="ad5b7910-523f-40d0-b004-a2c652cc0fc1" providerId="ADAL" clId="{5C778A01-2052-CE46-8E97-0051C04C126A}" dt="2020-07-29T16:34:32.003" v="21"/>
          <ac:inkMkLst>
            <pc:docMk/>
            <pc:sldMk cId="3581068453" sldId="257"/>
            <ac:inkMk id="28" creationId="{275DBB65-D7F2-C54B-9ED7-5FFCBD994676}"/>
          </ac:inkMkLst>
        </pc:inkChg>
        <pc:inkChg chg="del topLvl">
          <ac:chgData name="Ky Tran - Y17" userId="ad5b7910-523f-40d0-b004-a2c652cc0fc1" providerId="ADAL" clId="{5C778A01-2052-CE46-8E97-0051C04C126A}" dt="2020-07-29T16:34:32.027" v="32"/>
          <ac:inkMkLst>
            <pc:docMk/>
            <pc:sldMk cId="3581068453" sldId="257"/>
            <ac:inkMk id="29" creationId="{18EED718-5EB2-A441-84FC-F07589D1FD16}"/>
          </ac:inkMkLst>
        </pc:inkChg>
        <pc:inkChg chg="del">
          <ac:chgData name="Ky Tran - Y17" userId="ad5b7910-523f-40d0-b004-a2c652cc0fc1" providerId="ADAL" clId="{5C778A01-2052-CE46-8E97-0051C04C126A}" dt="2020-07-29T16:34:31.978" v="13"/>
          <ac:inkMkLst>
            <pc:docMk/>
            <pc:sldMk cId="3581068453" sldId="257"/>
            <ac:inkMk id="30" creationId="{73621430-65CB-9D4F-A425-FB1D69B708BD}"/>
          </ac:inkMkLst>
        </pc:inkChg>
        <pc:inkChg chg="del">
          <ac:chgData name="Ky Tran - Y17" userId="ad5b7910-523f-40d0-b004-a2c652cc0fc1" providerId="ADAL" clId="{5C778A01-2052-CE46-8E97-0051C04C126A}" dt="2020-07-29T16:34:32.005" v="22"/>
          <ac:inkMkLst>
            <pc:docMk/>
            <pc:sldMk cId="3581068453" sldId="257"/>
            <ac:inkMk id="33" creationId="{7C7EB2EA-DD7E-0E46-B066-6F0F377B2648}"/>
          </ac:inkMkLst>
        </pc:inkChg>
        <pc:inkChg chg="del topLvl">
          <ac:chgData name="Ky Tran - Y17" userId="ad5b7910-523f-40d0-b004-a2c652cc0fc1" providerId="ADAL" clId="{5C778A01-2052-CE46-8E97-0051C04C126A}" dt="2020-07-29T16:34:26.866" v="7"/>
          <ac:inkMkLst>
            <pc:docMk/>
            <pc:sldMk cId="3581068453" sldId="257"/>
            <ac:inkMk id="35" creationId="{1CB23E8B-6A30-0945-82E8-7A07B3C2311F}"/>
          </ac:inkMkLst>
        </pc:inkChg>
        <pc:inkChg chg="del topLvl">
          <ac:chgData name="Ky Tran - Y17" userId="ad5b7910-523f-40d0-b004-a2c652cc0fc1" providerId="ADAL" clId="{5C778A01-2052-CE46-8E97-0051C04C126A}" dt="2020-07-29T16:34:26.855" v="4"/>
          <ac:inkMkLst>
            <pc:docMk/>
            <pc:sldMk cId="3581068453" sldId="257"/>
            <ac:inkMk id="36" creationId="{DE34BDFC-408D-6444-8854-89A2E762EEAF}"/>
          </ac:inkMkLst>
        </pc:inkChg>
        <pc:inkChg chg="del topLvl">
          <ac:chgData name="Ky Tran - Y17" userId="ad5b7910-523f-40d0-b004-a2c652cc0fc1" providerId="ADAL" clId="{5C778A01-2052-CE46-8E97-0051C04C126A}" dt="2020-07-29T16:34:26.869" v="8"/>
          <ac:inkMkLst>
            <pc:docMk/>
            <pc:sldMk cId="3581068453" sldId="257"/>
            <ac:inkMk id="38" creationId="{4F7CE433-68E0-D840-8034-AFFB3D05C718}"/>
          </ac:inkMkLst>
        </pc:inkChg>
        <pc:inkChg chg="del">
          <ac:chgData name="Ky Tran - Y17" userId="ad5b7910-523f-40d0-b004-a2c652cc0fc1" providerId="ADAL" clId="{5C778A01-2052-CE46-8E97-0051C04C126A}" dt="2020-07-29T16:34:26.859" v="5"/>
          <ac:inkMkLst>
            <pc:docMk/>
            <pc:sldMk cId="3581068453" sldId="257"/>
            <ac:inkMk id="39" creationId="{F8FDC32B-7584-3A47-8E90-01C8DB0F61FC}"/>
          </ac:inkMkLst>
        </pc:inkChg>
        <pc:inkChg chg="del topLvl">
          <ac:chgData name="Ky Tran - Y17" userId="ad5b7910-523f-40d0-b004-a2c652cc0fc1" providerId="ADAL" clId="{5C778A01-2052-CE46-8E97-0051C04C126A}" dt="2020-07-29T16:34:26.863" v="6"/>
          <ac:inkMkLst>
            <pc:docMk/>
            <pc:sldMk cId="3581068453" sldId="257"/>
            <ac:inkMk id="40" creationId="{6C61AB7E-A1ED-8F40-AD86-2AB47D3889E6}"/>
          </ac:inkMkLst>
        </pc:inkChg>
      </pc:sldChg>
      <pc:sldChg chg="addSp delSp">
        <pc:chgData name="Ky Tran - Y17" userId="ad5b7910-523f-40d0-b004-a2c652cc0fc1" providerId="ADAL" clId="{5C778A01-2052-CE46-8E97-0051C04C126A}" dt="2020-07-29T16:34:50.451" v="56"/>
        <pc:sldMkLst>
          <pc:docMk/>
          <pc:sldMk cId="1510203647" sldId="258"/>
        </pc:sldMkLst>
        <pc:grpChg chg="del">
          <ac:chgData name="Ky Tran - Y17" userId="ad5b7910-523f-40d0-b004-a2c652cc0fc1" providerId="ADAL" clId="{5C778A01-2052-CE46-8E97-0051C04C126A}" dt="2020-07-29T16:34:47.758" v="50"/>
          <ac:grpSpMkLst>
            <pc:docMk/>
            <pc:sldMk cId="1510203647" sldId="258"/>
            <ac:grpSpMk id="103" creationId="{E6C9DA65-B322-6949-835C-B73A4D2685F9}"/>
          </ac:grpSpMkLst>
        </pc:grpChg>
        <pc:grpChg chg="del">
          <ac:chgData name="Ky Tran - Y17" userId="ad5b7910-523f-40d0-b004-a2c652cc0fc1" providerId="ADAL" clId="{5C778A01-2052-CE46-8E97-0051C04C126A}" dt="2020-07-29T16:34:43.784" v="38"/>
          <ac:grpSpMkLst>
            <pc:docMk/>
            <pc:sldMk cId="1510203647" sldId="258"/>
            <ac:grpSpMk id="107" creationId="{54F36BAD-E1FF-5645-A627-183022F4D742}"/>
          </ac:grpSpMkLst>
        </pc:grpChg>
        <pc:inkChg chg="del">
          <ac:chgData name="Ky Tran - Y17" userId="ad5b7910-523f-40d0-b004-a2c652cc0fc1" providerId="ADAL" clId="{5C778A01-2052-CE46-8E97-0051C04C126A}" dt="2020-07-29T16:34:50.438" v="53"/>
          <ac:inkMkLst>
            <pc:docMk/>
            <pc:sldMk cId="1510203647" sldId="258"/>
            <ac:inkMk id="22" creationId="{6D8C1C0C-AF80-8541-98AB-39B619912084}"/>
          </ac:inkMkLst>
        </pc:inkChg>
        <pc:inkChg chg="del">
          <ac:chgData name="Ky Tran - Y17" userId="ad5b7910-523f-40d0-b004-a2c652cc0fc1" providerId="ADAL" clId="{5C778A01-2052-CE46-8E97-0051C04C126A}" dt="2020-07-29T16:34:50.432" v="52"/>
          <ac:inkMkLst>
            <pc:docMk/>
            <pc:sldMk cId="1510203647" sldId="258"/>
            <ac:inkMk id="31" creationId="{9DF9AB32-9362-8546-A4DE-3EFD1BB55299}"/>
          </ac:inkMkLst>
        </pc:inkChg>
        <pc:inkChg chg="del">
          <ac:chgData name="Ky Tran - Y17" userId="ad5b7910-523f-40d0-b004-a2c652cc0fc1" providerId="ADAL" clId="{5C778A01-2052-CE46-8E97-0051C04C126A}" dt="2020-07-29T16:34:50.451" v="56"/>
          <ac:inkMkLst>
            <pc:docMk/>
            <pc:sldMk cId="1510203647" sldId="258"/>
            <ac:inkMk id="39" creationId="{DFEF95B1-3283-F448-AA8D-4F8E07BACBEA}"/>
          </ac:inkMkLst>
        </pc:inkChg>
        <pc:inkChg chg="del">
          <ac:chgData name="Ky Tran - Y17" userId="ad5b7910-523f-40d0-b004-a2c652cc0fc1" providerId="ADAL" clId="{5C778A01-2052-CE46-8E97-0051C04C126A}" dt="2020-07-29T16:34:50.443" v="54"/>
          <ac:inkMkLst>
            <pc:docMk/>
            <pc:sldMk cId="1510203647" sldId="258"/>
            <ac:inkMk id="41" creationId="{3B8339A3-F79F-1444-B2C5-5DEA2721FBDD}"/>
          </ac:inkMkLst>
        </pc:inkChg>
        <pc:inkChg chg="del">
          <ac:chgData name="Ky Tran - Y17" userId="ad5b7910-523f-40d0-b004-a2c652cc0fc1" providerId="ADAL" clId="{5C778A01-2052-CE46-8E97-0051C04C126A}" dt="2020-07-29T16:34:50.447" v="55"/>
          <ac:inkMkLst>
            <pc:docMk/>
            <pc:sldMk cId="1510203647" sldId="258"/>
            <ac:inkMk id="51" creationId="{A57A138F-B867-A34C-AF51-96A2D6EC0B9C}"/>
          </ac:inkMkLst>
        </pc:inkChg>
        <pc:inkChg chg="del topLvl">
          <ac:chgData name="Ky Tran - Y17" userId="ad5b7910-523f-40d0-b004-a2c652cc0fc1" providerId="ADAL" clId="{5C778A01-2052-CE46-8E97-0051C04C126A}" dt="2020-07-29T16:34:43.787" v="39"/>
          <ac:inkMkLst>
            <pc:docMk/>
            <pc:sldMk cId="1510203647" sldId="258"/>
            <ac:inkMk id="82" creationId="{772F4A10-DA27-0D49-934B-3C0A506B8F05}"/>
          </ac:inkMkLst>
        </pc:inkChg>
        <pc:inkChg chg="del">
          <ac:chgData name="Ky Tran - Y17" userId="ad5b7910-523f-40d0-b004-a2c652cc0fc1" providerId="ADAL" clId="{5C778A01-2052-CE46-8E97-0051C04C126A}" dt="2020-07-29T16:34:43.780" v="37"/>
          <ac:inkMkLst>
            <pc:docMk/>
            <pc:sldMk cId="1510203647" sldId="258"/>
            <ac:inkMk id="83" creationId="{FEF63EAE-737A-B940-A97D-C9AEF9C3CA22}"/>
          </ac:inkMkLst>
        </pc:inkChg>
        <pc:inkChg chg="del">
          <ac:chgData name="Ky Tran - Y17" userId="ad5b7910-523f-40d0-b004-a2c652cc0fc1" providerId="ADAL" clId="{5C778A01-2052-CE46-8E97-0051C04C126A}" dt="2020-07-29T16:34:43.773" v="35"/>
          <ac:inkMkLst>
            <pc:docMk/>
            <pc:sldMk cId="1510203647" sldId="258"/>
            <ac:inkMk id="85" creationId="{DD0BFD46-413F-2E4B-8BF3-7FAAB3DF4AB1}"/>
          </ac:inkMkLst>
        </pc:inkChg>
        <pc:inkChg chg="del topLvl">
          <ac:chgData name="Ky Tran - Y17" userId="ad5b7910-523f-40d0-b004-a2c652cc0fc1" providerId="ADAL" clId="{5C778A01-2052-CE46-8E97-0051C04C126A}" dt="2020-07-29T16:34:43.784" v="38"/>
          <ac:inkMkLst>
            <pc:docMk/>
            <pc:sldMk cId="1510203647" sldId="258"/>
            <ac:inkMk id="86" creationId="{6DDDE791-3455-E347-B3BE-34760DA86A83}"/>
          </ac:inkMkLst>
        </pc:inkChg>
        <pc:inkChg chg="del">
          <ac:chgData name="Ky Tran - Y17" userId="ad5b7910-523f-40d0-b004-a2c652cc0fc1" providerId="ADAL" clId="{5C778A01-2052-CE46-8E97-0051C04C126A}" dt="2020-07-29T16:34:43.768" v="34"/>
          <ac:inkMkLst>
            <pc:docMk/>
            <pc:sldMk cId="1510203647" sldId="258"/>
            <ac:inkMk id="87" creationId="{81E2022F-7E1D-EC4E-9544-AFD73D450C4E}"/>
          </ac:inkMkLst>
        </pc:inkChg>
        <pc:inkChg chg="del">
          <ac:chgData name="Ky Tran - Y17" userId="ad5b7910-523f-40d0-b004-a2c652cc0fc1" providerId="ADAL" clId="{5C778A01-2052-CE46-8E97-0051C04C126A}" dt="2020-07-29T16:34:43.762" v="33"/>
          <ac:inkMkLst>
            <pc:docMk/>
            <pc:sldMk cId="1510203647" sldId="258"/>
            <ac:inkMk id="89" creationId="{5134C61E-6241-D843-85E3-B94D806436FB}"/>
          </ac:inkMkLst>
        </pc:inkChg>
        <pc:inkChg chg="del">
          <ac:chgData name="Ky Tran - Y17" userId="ad5b7910-523f-40d0-b004-a2c652cc0fc1" providerId="ADAL" clId="{5C778A01-2052-CE46-8E97-0051C04C126A}" dt="2020-07-29T16:34:47.737" v="43"/>
          <ac:inkMkLst>
            <pc:docMk/>
            <pc:sldMk cId="1510203647" sldId="258"/>
            <ac:inkMk id="90" creationId="{44586540-FC78-DE4B-926A-A58EC0BD8D30}"/>
          </ac:inkMkLst>
        </pc:inkChg>
        <pc:inkChg chg="del">
          <ac:chgData name="Ky Tran - Y17" userId="ad5b7910-523f-40d0-b004-a2c652cc0fc1" providerId="ADAL" clId="{5C778A01-2052-CE46-8E97-0051C04C126A}" dt="2020-07-29T16:34:47.750" v="47"/>
          <ac:inkMkLst>
            <pc:docMk/>
            <pc:sldMk cId="1510203647" sldId="258"/>
            <ac:inkMk id="91" creationId="{B21BB85C-67C0-6845-A29A-EF9AFAFA9650}"/>
          </ac:inkMkLst>
        </pc:inkChg>
        <pc:inkChg chg="del">
          <ac:chgData name="Ky Tran - Y17" userId="ad5b7910-523f-40d0-b004-a2c652cc0fc1" providerId="ADAL" clId="{5C778A01-2052-CE46-8E97-0051C04C126A}" dt="2020-07-29T16:34:47.722" v="40"/>
          <ac:inkMkLst>
            <pc:docMk/>
            <pc:sldMk cId="1510203647" sldId="258"/>
            <ac:inkMk id="92" creationId="{0B95C223-925B-9A49-9A42-BCACA63893D0}"/>
          </ac:inkMkLst>
        </pc:inkChg>
        <pc:inkChg chg="del">
          <ac:chgData name="Ky Tran - Y17" userId="ad5b7910-523f-40d0-b004-a2c652cc0fc1" providerId="ADAL" clId="{5C778A01-2052-CE46-8E97-0051C04C126A}" dt="2020-07-29T16:34:47.753" v="48"/>
          <ac:inkMkLst>
            <pc:docMk/>
            <pc:sldMk cId="1510203647" sldId="258"/>
            <ac:inkMk id="93" creationId="{8AC7DE1E-668E-4842-BA9E-6657AAD4DA92}"/>
          </ac:inkMkLst>
        </pc:inkChg>
        <pc:inkChg chg="del">
          <ac:chgData name="Ky Tran - Y17" userId="ad5b7910-523f-40d0-b004-a2c652cc0fc1" providerId="ADAL" clId="{5C778A01-2052-CE46-8E97-0051C04C126A}" dt="2020-07-29T16:34:47.747" v="46"/>
          <ac:inkMkLst>
            <pc:docMk/>
            <pc:sldMk cId="1510203647" sldId="258"/>
            <ac:inkMk id="94" creationId="{E0FF259C-C7FA-EF44-A280-8046B7AAC093}"/>
          </ac:inkMkLst>
        </pc:inkChg>
        <pc:inkChg chg="del topLvl">
          <ac:chgData name="Ky Tran - Y17" userId="ad5b7910-523f-40d0-b004-a2c652cc0fc1" providerId="ADAL" clId="{5C778A01-2052-CE46-8E97-0051C04C126A}" dt="2020-07-29T16:34:47.758" v="50"/>
          <ac:inkMkLst>
            <pc:docMk/>
            <pc:sldMk cId="1510203647" sldId="258"/>
            <ac:inkMk id="96" creationId="{1B913C0A-B292-0142-9F4B-9F7470D8DB6B}"/>
          </ac:inkMkLst>
        </pc:inkChg>
        <pc:inkChg chg="del">
          <ac:chgData name="Ky Tran - Y17" userId="ad5b7910-523f-40d0-b004-a2c652cc0fc1" providerId="ADAL" clId="{5C778A01-2052-CE46-8E97-0051C04C126A}" dt="2020-07-29T16:34:47.733" v="42"/>
          <ac:inkMkLst>
            <pc:docMk/>
            <pc:sldMk cId="1510203647" sldId="258"/>
            <ac:inkMk id="97" creationId="{5F0521D5-7FA4-4340-9C0A-0E0066C6C700}"/>
          </ac:inkMkLst>
        </pc:inkChg>
        <pc:inkChg chg="del">
          <ac:chgData name="Ky Tran - Y17" userId="ad5b7910-523f-40d0-b004-a2c652cc0fc1" providerId="ADAL" clId="{5C778A01-2052-CE46-8E97-0051C04C126A}" dt="2020-07-29T16:34:47.755" v="49"/>
          <ac:inkMkLst>
            <pc:docMk/>
            <pc:sldMk cId="1510203647" sldId="258"/>
            <ac:inkMk id="98" creationId="{66959075-954B-4D4F-AA23-4F01CDAE7B98}"/>
          </ac:inkMkLst>
        </pc:inkChg>
        <pc:inkChg chg="del">
          <ac:chgData name="Ky Tran - Y17" userId="ad5b7910-523f-40d0-b004-a2c652cc0fc1" providerId="ADAL" clId="{5C778A01-2052-CE46-8E97-0051C04C126A}" dt="2020-07-29T16:34:47.741" v="44"/>
          <ac:inkMkLst>
            <pc:docMk/>
            <pc:sldMk cId="1510203647" sldId="258"/>
            <ac:inkMk id="99" creationId="{8E85F507-0EC1-7F45-A95E-E623E47CE6B4}"/>
          </ac:inkMkLst>
        </pc:inkChg>
        <pc:inkChg chg="del">
          <ac:chgData name="Ky Tran - Y17" userId="ad5b7910-523f-40d0-b004-a2c652cc0fc1" providerId="ADAL" clId="{5C778A01-2052-CE46-8E97-0051C04C126A}" dt="2020-07-29T16:34:47.728" v="41"/>
          <ac:inkMkLst>
            <pc:docMk/>
            <pc:sldMk cId="1510203647" sldId="258"/>
            <ac:inkMk id="100" creationId="{4405ACBA-7997-E64B-832B-421F45000081}"/>
          </ac:inkMkLst>
        </pc:inkChg>
        <pc:inkChg chg="del">
          <ac:chgData name="Ky Tran - Y17" userId="ad5b7910-523f-40d0-b004-a2c652cc0fc1" providerId="ADAL" clId="{5C778A01-2052-CE46-8E97-0051C04C126A}" dt="2020-07-29T16:34:47.744" v="45"/>
          <ac:inkMkLst>
            <pc:docMk/>
            <pc:sldMk cId="1510203647" sldId="258"/>
            <ac:inkMk id="101" creationId="{EC133E99-21A3-594E-94D4-0B2D0E70C6A1}"/>
          </ac:inkMkLst>
        </pc:inkChg>
        <pc:inkChg chg="del topLvl">
          <ac:chgData name="Ky Tran - Y17" userId="ad5b7910-523f-40d0-b004-a2c652cc0fc1" providerId="ADAL" clId="{5C778A01-2052-CE46-8E97-0051C04C126A}" dt="2020-07-29T16:34:47.760" v="51"/>
          <ac:inkMkLst>
            <pc:docMk/>
            <pc:sldMk cId="1510203647" sldId="258"/>
            <ac:inkMk id="102" creationId="{D50CC8ED-073A-4146-B320-459C863E459A}"/>
          </ac:inkMkLst>
        </pc:inkChg>
        <pc:inkChg chg="del">
          <ac:chgData name="Ky Tran - Y17" userId="ad5b7910-523f-40d0-b004-a2c652cc0fc1" providerId="ADAL" clId="{5C778A01-2052-CE46-8E97-0051C04C126A}" dt="2020-07-29T16:34:43.777" v="36"/>
          <ac:inkMkLst>
            <pc:docMk/>
            <pc:sldMk cId="1510203647" sldId="258"/>
            <ac:inkMk id="106" creationId="{FCDF8F53-4717-0544-8843-D883BEE6B3A6}"/>
          </ac:inkMkLst>
        </pc:inkChg>
        <pc:inkChg chg="add">
          <ac:chgData name="Ky Tran - Y17" userId="ad5b7910-523f-40d0-b004-a2c652cc0fc1" providerId="ADAL" clId="{5C778A01-2052-CE46-8E97-0051C04C126A}" dt="2020-07-28T07:57:33.120" v="0"/>
          <ac:inkMkLst>
            <pc:docMk/>
            <pc:sldMk cId="1510203647" sldId="258"/>
            <ac:inkMk id="137" creationId="{5C5E4944-0656-D646-8FD9-DAF8100F59D9}"/>
          </ac:inkMkLst>
        </pc:inkChg>
      </pc:sldChg>
      <pc:sldChg chg="addSp">
        <pc:chgData name="Ky Tran - Y17" userId="ad5b7910-523f-40d0-b004-a2c652cc0fc1" providerId="ADAL" clId="{5C778A01-2052-CE46-8E97-0051C04C126A}" dt="2020-07-28T07:57:37.081" v="3"/>
        <pc:sldMkLst>
          <pc:docMk/>
          <pc:sldMk cId="4132856559" sldId="259"/>
        </pc:sldMkLst>
        <pc:grpChg chg="add">
          <ac:chgData name="Ky Tran - Y17" userId="ad5b7910-523f-40d0-b004-a2c652cc0fc1" providerId="ADAL" clId="{5C778A01-2052-CE46-8E97-0051C04C126A}" dt="2020-07-28T07:57:37.081" v="3"/>
          <ac:grpSpMkLst>
            <pc:docMk/>
            <pc:sldMk cId="4132856559" sldId="259"/>
            <ac:grpSpMk id="12" creationId="{E1E1C4F2-3449-C54A-B9D3-A5FC26E3120A}"/>
          </ac:grpSpMkLst>
        </pc:grpChg>
        <pc:inkChg chg="add">
          <ac:chgData name="Ky Tran - Y17" userId="ad5b7910-523f-40d0-b004-a2c652cc0fc1" providerId="ADAL" clId="{5C778A01-2052-CE46-8E97-0051C04C126A}" dt="2020-07-28T07:57:36.056" v="1"/>
          <ac:inkMkLst>
            <pc:docMk/>
            <pc:sldMk cId="4132856559" sldId="259"/>
            <ac:inkMk id="2" creationId="{CE7A5A4F-7C43-CB4B-9882-A5BB3E7BE165}"/>
          </ac:inkMkLst>
        </pc:inkChg>
        <pc:inkChg chg="add">
          <ac:chgData name="Ky Tran - Y17" userId="ad5b7910-523f-40d0-b004-a2c652cc0fc1" providerId="ADAL" clId="{5C778A01-2052-CE46-8E97-0051C04C126A}" dt="2020-07-28T07:57:36.301" v="2"/>
          <ac:inkMkLst>
            <pc:docMk/>
            <pc:sldMk cId="4132856559" sldId="259"/>
            <ac:inkMk id="11" creationId="{827B95F6-718C-0149-AFFA-201234070527}"/>
          </ac:inkMkLst>
        </pc:inkChg>
      </pc:sldChg>
    </pc:docChg>
  </pc:docChgLst>
  <pc:docChgLst>
    <pc:chgData name="Thoa Quach - Y17" userId="da49f62d-918d-4da4-b631-0a028574d342" providerId="ADAL" clId="{029A7250-67DA-1144-AD8A-F3BD664E203F}"/>
    <pc:docChg chg="modSld">
      <pc:chgData name="Thoa Quach - Y17" userId="da49f62d-918d-4da4-b631-0a028574d342" providerId="ADAL" clId="{029A7250-67DA-1144-AD8A-F3BD664E203F}" dt="2020-07-28T08:11:56.052" v="10" actId="1076"/>
      <pc:docMkLst>
        <pc:docMk/>
      </pc:docMkLst>
      <pc:sldChg chg="modSp">
        <pc:chgData name="Thoa Quach - Y17" userId="da49f62d-918d-4da4-b631-0a028574d342" providerId="ADAL" clId="{029A7250-67DA-1144-AD8A-F3BD664E203F}" dt="2020-07-28T07:54:48.703" v="1" actId="1076"/>
        <pc:sldMkLst>
          <pc:docMk/>
          <pc:sldMk cId="1510203647" sldId="258"/>
        </pc:sldMkLst>
        <pc:picChg chg="mod">
          <ac:chgData name="Thoa Quach - Y17" userId="da49f62d-918d-4da4-b631-0a028574d342" providerId="ADAL" clId="{029A7250-67DA-1144-AD8A-F3BD664E203F}" dt="2020-07-28T07:54:48.703" v="1" actId="1076"/>
          <ac:picMkLst>
            <pc:docMk/>
            <pc:sldMk cId="1510203647" sldId="258"/>
            <ac:picMk id="3" creationId="{00000000-0000-0000-0000-000000000000}"/>
          </ac:picMkLst>
        </pc:picChg>
      </pc:sldChg>
      <pc:sldChg chg="modSp">
        <pc:chgData name="Thoa Quach - Y17" userId="da49f62d-918d-4da4-b631-0a028574d342" providerId="ADAL" clId="{029A7250-67DA-1144-AD8A-F3BD664E203F}" dt="2020-07-28T08:11:56.052" v="10" actId="1076"/>
        <pc:sldMkLst>
          <pc:docMk/>
          <pc:sldMk cId="3844389656" sldId="261"/>
        </pc:sldMkLst>
        <pc:picChg chg="mod">
          <ac:chgData name="Thoa Quach - Y17" userId="da49f62d-918d-4da4-b631-0a028574d342" providerId="ADAL" clId="{029A7250-67DA-1144-AD8A-F3BD664E203F}" dt="2020-07-28T08:11:56.052" v="10" actId="1076"/>
          <ac:picMkLst>
            <pc:docMk/>
            <pc:sldMk cId="3844389656" sldId="261"/>
            <ac:picMk id="2" creationId="{00000000-0000-0000-0000-000000000000}"/>
          </ac:picMkLst>
        </pc:picChg>
      </pc:sldChg>
      <pc:sldChg chg="modSp">
        <pc:chgData name="Thoa Quach - Y17" userId="da49f62d-918d-4da4-b631-0a028574d342" providerId="ADAL" clId="{029A7250-67DA-1144-AD8A-F3BD664E203F}" dt="2020-07-28T07:58:08.917" v="9" actId="1076"/>
        <pc:sldMkLst>
          <pc:docMk/>
          <pc:sldMk cId="2177246199" sldId="268"/>
        </pc:sldMkLst>
        <pc:spChg chg="mod">
          <ac:chgData name="Thoa Quach - Y17" userId="da49f62d-918d-4da4-b631-0a028574d342" providerId="ADAL" clId="{029A7250-67DA-1144-AD8A-F3BD664E203F}" dt="2020-07-28T07:58:08.917" v="9" actId="1076"/>
          <ac:spMkLst>
            <pc:docMk/>
            <pc:sldMk cId="2177246199" sldId="268"/>
            <ac:spMk id="3" creationId="{00000000-0000-0000-0000-000000000000}"/>
          </ac:spMkLst>
        </pc:spChg>
      </pc:sldChg>
    </pc:docChg>
  </pc:docChgLst>
  <pc:docChgLst>
    <pc:chgData name="Tran Thanh Tuan" userId="S::thanhtuanphd@ump.edu.vn::e1518f8b-1eab-4eab-9221-39a6dc102af6" providerId="AD" clId="Web-{C2C8272C-8E54-6866-08B2-529700877930}"/>
    <pc:docChg chg="modSld">
      <pc:chgData name="Tran Thanh Tuan" userId="S::thanhtuanphd@ump.edu.vn::e1518f8b-1eab-4eab-9221-39a6dc102af6" providerId="AD" clId="Web-{C2C8272C-8E54-6866-08B2-529700877930}" dt="2020-04-22T04:21:38.492" v="89" actId="20577"/>
      <pc:docMkLst>
        <pc:docMk/>
      </pc:docMkLst>
      <pc:sldChg chg="modSp">
        <pc:chgData name="Tran Thanh Tuan" userId="S::thanhtuanphd@ump.edu.vn::e1518f8b-1eab-4eab-9221-39a6dc102af6" providerId="AD" clId="Web-{C2C8272C-8E54-6866-08B2-529700877930}" dt="2020-04-22T04:21:38.492" v="88" actId="20577"/>
        <pc:sldMkLst>
          <pc:docMk/>
          <pc:sldMk cId="44646648" sldId="270"/>
        </pc:sldMkLst>
        <pc:spChg chg="mod">
          <ac:chgData name="Tran Thanh Tuan" userId="S::thanhtuanphd@ump.edu.vn::e1518f8b-1eab-4eab-9221-39a6dc102af6" providerId="AD" clId="Web-{C2C8272C-8E54-6866-08B2-529700877930}" dt="2020-04-22T04:21:38.492" v="88" actId="20577"/>
          <ac:spMkLst>
            <pc:docMk/>
            <pc:sldMk cId="44646648" sldId="270"/>
            <ac:spMk id="6" creationId="{00000000-0000-0000-0000-000000000000}"/>
          </ac:spMkLst>
        </pc:spChg>
      </pc:sldChg>
    </pc:docChg>
  </pc:docChgLst>
  <pc:docChgLst>
    <pc:chgData name="NGO THI MY HUYEN-Y18" userId="S::ntmhuyen.y18@ump.edu.vn::1c578248-4e80-4bb6-a4b4-2715ca2c1a02" providerId="AD" clId="Web-{A32EC2B7-E38F-4296-B336-BFC749DD54DE}"/>
    <pc:docChg chg="modSld">
      <pc:chgData name="NGO THI MY HUYEN-Y18" userId="S::ntmhuyen.y18@ump.edu.vn::1c578248-4e80-4bb6-a4b4-2715ca2c1a02" providerId="AD" clId="Web-{A32EC2B7-E38F-4296-B336-BFC749DD54DE}" dt="2020-07-29T16:50:56.552" v="0"/>
      <pc:docMkLst>
        <pc:docMk/>
      </pc:docMkLst>
      <pc:sldChg chg="modSp">
        <pc:chgData name="NGO THI MY HUYEN-Y18" userId="S::ntmhuyen.y18@ump.edu.vn::1c578248-4e80-4bb6-a4b4-2715ca2c1a02" providerId="AD" clId="Web-{A32EC2B7-E38F-4296-B336-BFC749DD54DE}" dt="2020-07-29T16:50:56.552" v="0"/>
        <pc:sldMkLst>
          <pc:docMk/>
          <pc:sldMk cId="3858605836" sldId="256"/>
        </pc:sldMkLst>
        <pc:spChg chg="mod">
          <ac:chgData name="NGO THI MY HUYEN-Y18" userId="S::ntmhuyen.y18@ump.edu.vn::1c578248-4e80-4bb6-a4b4-2715ca2c1a02" providerId="AD" clId="Web-{A32EC2B7-E38F-4296-B336-BFC749DD54DE}" dt="2020-07-29T16:50:56.552" v="0"/>
          <ac:spMkLst>
            <pc:docMk/>
            <pc:sldMk cId="3858605836" sldId="256"/>
            <ac:spMk id="2" creationId="{00000000-0000-0000-0000-000000000000}"/>
          </ac:spMkLst>
        </pc:spChg>
      </pc:sldChg>
    </pc:docChg>
  </pc:docChgLst>
  <pc:docChgLst>
    <pc:chgData name="Quyen Dinh - Y17" userId="c3ffd153-4b4f-4556-8e01-2b6fa33401a5" providerId="ADAL" clId="{B17906D1-A7E2-F248-B939-F3E8DE02C336}"/>
    <pc:docChg chg="custSel modSld">
      <pc:chgData name="Quyen Dinh - Y17" userId="c3ffd153-4b4f-4556-8e01-2b6fa33401a5" providerId="ADAL" clId="{B17906D1-A7E2-F248-B939-F3E8DE02C336}" dt="2020-07-28T07:49:21.289" v="111"/>
      <pc:docMkLst>
        <pc:docMk/>
      </pc:docMkLst>
      <pc:sldChg chg="addSp delSp">
        <pc:chgData name="Quyen Dinh - Y17" userId="c3ffd153-4b4f-4556-8e01-2b6fa33401a5" providerId="ADAL" clId="{B17906D1-A7E2-F248-B939-F3E8DE02C336}" dt="2020-07-28T07:46:02.066" v="99"/>
        <pc:sldMkLst>
          <pc:docMk/>
          <pc:sldMk cId="3581068453" sldId="257"/>
        </pc:sldMkLst>
        <pc:grpChg chg="add del">
          <ac:chgData name="Quyen Dinh - Y17" userId="c3ffd153-4b4f-4556-8e01-2b6fa33401a5" providerId="ADAL" clId="{B17906D1-A7E2-F248-B939-F3E8DE02C336}" dt="2020-07-28T07:43:19.152" v="26"/>
          <ac:grpSpMkLst>
            <pc:docMk/>
            <pc:sldMk cId="3581068453" sldId="257"/>
            <ac:grpSpMk id="19" creationId="{40A84342-9E00-874D-A97E-21EB752DCDB7}"/>
          </ac:grpSpMkLst>
        </pc:grpChg>
        <pc:grpChg chg="add">
          <ac:chgData name="Quyen Dinh - Y17" userId="c3ffd153-4b4f-4556-8e01-2b6fa33401a5" providerId="ADAL" clId="{B17906D1-A7E2-F248-B939-F3E8DE02C336}" dt="2020-07-28T07:43:19.152" v="26"/>
          <ac:grpSpMkLst>
            <pc:docMk/>
            <pc:sldMk cId="3581068453" sldId="257"/>
            <ac:grpSpMk id="31" creationId="{4A258ADD-ED3E-6749-BAE3-91CF653C7739}"/>
          </ac:grpSpMkLst>
        </pc:grpChg>
        <pc:grpChg chg="add">
          <ac:chgData name="Quyen Dinh - Y17" userId="c3ffd153-4b4f-4556-8e01-2b6fa33401a5" providerId="ADAL" clId="{B17906D1-A7E2-F248-B939-F3E8DE02C336}" dt="2020-07-28T07:43:19.152" v="26"/>
          <ac:grpSpMkLst>
            <pc:docMk/>
            <pc:sldMk cId="3581068453" sldId="257"/>
            <ac:grpSpMk id="32" creationId="{D00022AF-9B58-3C41-98BB-177B46943877}"/>
          </ac:grpSpMkLst>
        </pc:grpChg>
        <pc:grpChg chg="add">
          <ac:chgData name="Quyen Dinh - Y17" userId="c3ffd153-4b4f-4556-8e01-2b6fa33401a5" providerId="ADAL" clId="{B17906D1-A7E2-F248-B939-F3E8DE02C336}" dt="2020-07-28T07:43:24.007" v="30"/>
          <ac:grpSpMkLst>
            <pc:docMk/>
            <pc:sldMk cId="3581068453" sldId="257"/>
            <ac:grpSpMk id="34" creationId="{8DD5B059-7641-1D45-A59D-E01BABC5FA5C}"/>
          </ac:grpSpMkLst>
        </pc:grpChg>
        <pc:grpChg chg="add">
          <ac:chgData name="Quyen Dinh - Y17" userId="c3ffd153-4b4f-4556-8e01-2b6fa33401a5" providerId="ADAL" clId="{B17906D1-A7E2-F248-B939-F3E8DE02C336}" dt="2020-07-28T07:43:36.027" v="33"/>
          <ac:grpSpMkLst>
            <pc:docMk/>
            <pc:sldMk cId="3581068453" sldId="257"/>
            <ac:grpSpMk id="37" creationId="{D1FDABF2-E22B-D44A-B272-C4B95D54E5D5}"/>
          </ac:grpSpMkLst>
        </pc:grpChg>
        <pc:grpChg chg="add">
          <ac:chgData name="Quyen Dinh - Y17" userId="c3ffd153-4b4f-4556-8e01-2b6fa33401a5" providerId="ADAL" clId="{B17906D1-A7E2-F248-B939-F3E8DE02C336}" dt="2020-07-28T07:46:02.066" v="99"/>
          <ac:grpSpMkLst>
            <pc:docMk/>
            <pc:sldMk cId="3581068453" sldId="257"/>
            <ac:grpSpMk id="41" creationId="{570A67E0-201B-CD42-A65F-DA282839AE9D}"/>
          </ac:grpSpMkLst>
        </pc:grp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2" creationId="{01FC1A5F-9C30-354B-85AA-2B808E92225F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3" creationId="{C51D120D-8361-0440-8A9E-DF050C65485D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5" creationId="{5AF925A1-DA4E-1248-BD43-1B00D4E50267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8" creationId="{3DF01B87-129F-C242-8923-E0B6EEB023CA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9" creationId="{E3B97A9E-8F29-D54D-9F59-DC4FFD738B2C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0" creationId="{4EABCEE7-0AD7-3047-A2D2-1F73007C6B83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1" creationId="{AFE7E48F-8B1D-574E-B6DC-D9C075295220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2" creationId="{B67F3B14-7EC5-1A4D-A66E-EFF6A33EA4B3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3" creationId="{4204992D-D75D-CE40-887C-57937D947297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4" creationId="{030EAA61-662C-9643-B0C9-6EF2383D5C36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5" creationId="{DE17F13C-0296-CD4A-B665-0EE1510E6969}"/>
          </ac:inkMkLst>
        </pc:inkChg>
        <pc:inkChg chg="add topLvl">
          <ac:chgData name="Quyen Dinh - Y17" userId="c3ffd153-4b4f-4556-8e01-2b6fa33401a5" providerId="ADAL" clId="{B17906D1-A7E2-F248-B939-F3E8DE02C336}" dt="2020-07-28T07:43:19.152" v="26"/>
          <ac:inkMkLst>
            <pc:docMk/>
            <pc:sldMk cId="3581068453" sldId="257"/>
            <ac:inkMk id="16" creationId="{627901D9-81BA-364D-96F6-B6C9884715E0}"/>
          </ac:inkMkLst>
        </pc:inkChg>
        <pc:inkChg chg="add del topLvl">
          <ac:chgData name="Quyen Dinh - Y17" userId="c3ffd153-4b4f-4556-8e01-2b6fa33401a5" providerId="ADAL" clId="{B17906D1-A7E2-F248-B939-F3E8DE02C336}" dt="2020-07-28T07:43:20.590" v="28"/>
          <ac:inkMkLst>
            <pc:docMk/>
            <pc:sldMk cId="3581068453" sldId="257"/>
            <ac:inkMk id="17" creationId="{F060D903-D291-3944-A7E8-B8DEEBAA0068}"/>
          </ac:inkMkLst>
        </pc:inkChg>
        <pc:inkChg chg="add del topLvl">
          <ac:chgData name="Quyen Dinh - Y17" userId="c3ffd153-4b4f-4556-8e01-2b6fa33401a5" providerId="ADAL" clId="{B17906D1-A7E2-F248-B939-F3E8DE02C336}" dt="2020-07-28T07:43:20.589" v="27"/>
          <ac:inkMkLst>
            <pc:docMk/>
            <pc:sldMk cId="3581068453" sldId="257"/>
            <ac:inkMk id="18" creationId="{74355F88-586B-994F-B3D6-13E51781A235}"/>
          </ac:inkMkLst>
        </pc:inkChg>
        <pc:inkChg chg="add">
          <ac:chgData name="Quyen Dinh - Y17" userId="c3ffd153-4b4f-4556-8e01-2b6fa33401a5" providerId="ADAL" clId="{B17906D1-A7E2-F248-B939-F3E8DE02C336}" dt="2020-07-28T07:43:14.291" v="15"/>
          <ac:inkMkLst>
            <pc:docMk/>
            <pc:sldMk cId="3581068453" sldId="257"/>
            <ac:inkMk id="20" creationId="{049CEAB4-8162-094F-8353-07327A5991E1}"/>
          </ac:inkMkLst>
        </pc:inkChg>
        <pc:inkChg chg="add">
          <ac:chgData name="Quyen Dinh - Y17" userId="c3ffd153-4b4f-4556-8e01-2b6fa33401a5" providerId="ADAL" clId="{B17906D1-A7E2-F248-B939-F3E8DE02C336}" dt="2020-07-28T07:43:15.457" v="16"/>
          <ac:inkMkLst>
            <pc:docMk/>
            <pc:sldMk cId="3581068453" sldId="257"/>
            <ac:inkMk id="21" creationId="{707F3D83-C1E2-E84E-9CCA-D8E6839D60D6}"/>
          </ac:inkMkLst>
        </pc:inkChg>
        <pc:inkChg chg="add">
          <ac:chgData name="Quyen Dinh - Y17" userId="c3ffd153-4b4f-4556-8e01-2b6fa33401a5" providerId="ADAL" clId="{B17906D1-A7E2-F248-B939-F3E8DE02C336}" dt="2020-07-28T07:43:15.692" v="17"/>
          <ac:inkMkLst>
            <pc:docMk/>
            <pc:sldMk cId="3581068453" sldId="257"/>
            <ac:inkMk id="22" creationId="{D64E2ADA-BED9-854B-9AD4-82B423D1710F}"/>
          </ac:inkMkLst>
        </pc:inkChg>
        <pc:inkChg chg="add">
          <ac:chgData name="Quyen Dinh - Y17" userId="c3ffd153-4b4f-4556-8e01-2b6fa33401a5" providerId="ADAL" clId="{B17906D1-A7E2-F248-B939-F3E8DE02C336}" dt="2020-07-28T07:43:15.859" v="18"/>
          <ac:inkMkLst>
            <pc:docMk/>
            <pc:sldMk cId="3581068453" sldId="257"/>
            <ac:inkMk id="23" creationId="{83FFE99B-F59F-7A49-A978-10BA67614933}"/>
          </ac:inkMkLst>
        </pc:inkChg>
        <pc:inkChg chg="add">
          <ac:chgData name="Quyen Dinh - Y17" userId="c3ffd153-4b4f-4556-8e01-2b6fa33401a5" providerId="ADAL" clId="{B17906D1-A7E2-F248-B939-F3E8DE02C336}" dt="2020-07-28T07:43:16.999" v="19"/>
          <ac:inkMkLst>
            <pc:docMk/>
            <pc:sldMk cId="3581068453" sldId="257"/>
            <ac:inkMk id="24" creationId="{22D20400-0DFF-A64A-BE0A-35F4CA10B0D6}"/>
          </ac:inkMkLst>
        </pc:inkChg>
        <pc:inkChg chg="add">
          <ac:chgData name="Quyen Dinh - Y17" userId="c3ffd153-4b4f-4556-8e01-2b6fa33401a5" providerId="ADAL" clId="{B17906D1-A7E2-F248-B939-F3E8DE02C336}" dt="2020-07-28T07:43:17.242" v="20"/>
          <ac:inkMkLst>
            <pc:docMk/>
            <pc:sldMk cId="3581068453" sldId="257"/>
            <ac:inkMk id="25" creationId="{DF74BCF2-AA98-7B43-A9D3-A64A6BAA38F8}"/>
          </ac:inkMkLst>
        </pc:inkChg>
        <pc:inkChg chg="add">
          <ac:chgData name="Quyen Dinh - Y17" userId="c3ffd153-4b4f-4556-8e01-2b6fa33401a5" providerId="ADAL" clId="{B17906D1-A7E2-F248-B939-F3E8DE02C336}" dt="2020-07-28T07:43:17.473" v="21"/>
          <ac:inkMkLst>
            <pc:docMk/>
            <pc:sldMk cId="3581068453" sldId="257"/>
            <ac:inkMk id="26" creationId="{38B578AB-4D80-1644-9376-9BB0E6F68933}"/>
          </ac:inkMkLst>
        </pc:inkChg>
        <pc:inkChg chg="add">
          <ac:chgData name="Quyen Dinh - Y17" userId="c3ffd153-4b4f-4556-8e01-2b6fa33401a5" providerId="ADAL" clId="{B17906D1-A7E2-F248-B939-F3E8DE02C336}" dt="2020-07-28T07:43:17.656" v="22"/>
          <ac:inkMkLst>
            <pc:docMk/>
            <pc:sldMk cId="3581068453" sldId="257"/>
            <ac:inkMk id="27" creationId="{8D9A9107-60AF-2F4C-B669-AA886101076C}"/>
          </ac:inkMkLst>
        </pc:inkChg>
        <pc:inkChg chg="add">
          <ac:chgData name="Quyen Dinh - Y17" userId="c3ffd153-4b4f-4556-8e01-2b6fa33401a5" providerId="ADAL" clId="{B17906D1-A7E2-F248-B939-F3E8DE02C336}" dt="2020-07-28T07:43:17.864" v="23"/>
          <ac:inkMkLst>
            <pc:docMk/>
            <pc:sldMk cId="3581068453" sldId="257"/>
            <ac:inkMk id="28" creationId="{275DBB65-D7F2-C54B-9ED7-5FFCBD994676}"/>
          </ac:inkMkLst>
        </pc:inkChg>
        <pc:inkChg chg="add">
          <ac:chgData name="Quyen Dinh - Y17" userId="c3ffd153-4b4f-4556-8e01-2b6fa33401a5" providerId="ADAL" clId="{B17906D1-A7E2-F248-B939-F3E8DE02C336}" dt="2020-07-28T07:43:18.109" v="24"/>
          <ac:inkMkLst>
            <pc:docMk/>
            <pc:sldMk cId="3581068453" sldId="257"/>
            <ac:inkMk id="29" creationId="{18EED718-5EB2-A441-84FC-F07589D1FD16}"/>
          </ac:inkMkLst>
        </pc:inkChg>
        <pc:inkChg chg="add">
          <ac:chgData name="Quyen Dinh - Y17" userId="c3ffd153-4b4f-4556-8e01-2b6fa33401a5" providerId="ADAL" clId="{B17906D1-A7E2-F248-B939-F3E8DE02C336}" dt="2020-07-28T07:43:18.356" v="25"/>
          <ac:inkMkLst>
            <pc:docMk/>
            <pc:sldMk cId="3581068453" sldId="257"/>
            <ac:inkMk id="30" creationId="{73621430-65CB-9D4F-A425-FB1D69B708BD}"/>
          </ac:inkMkLst>
        </pc:inkChg>
        <pc:inkChg chg="add">
          <ac:chgData name="Quyen Dinh - Y17" userId="c3ffd153-4b4f-4556-8e01-2b6fa33401a5" providerId="ADAL" clId="{B17906D1-A7E2-F248-B939-F3E8DE02C336}" dt="2020-07-28T07:43:23.460" v="29"/>
          <ac:inkMkLst>
            <pc:docMk/>
            <pc:sldMk cId="3581068453" sldId="257"/>
            <ac:inkMk id="33" creationId="{7C7EB2EA-DD7E-0E46-B066-6F0F377B2648}"/>
          </ac:inkMkLst>
        </pc:inkChg>
        <pc:inkChg chg="add">
          <ac:chgData name="Quyen Dinh - Y17" userId="c3ffd153-4b4f-4556-8e01-2b6fa33401a5" providerId="ADAL" clId="{B17906D1-A7E2-F248-B939-F3E8DE02C336}" dt="2020-07-28T07:43:34.994" v="31"/>
          <ac:inkMkLst>
            <pc:docMk/>
            <pc:sldMk cId="3581068453" sldId="257"/>
            <ac:inkMk id="35" creationId="{1CB23E8B-6A30-0945-82E8-7A07B3C2311F}"/>
          </ac:inkMkLst>
        </pc:inkChg>
        <pc:inkChg chg="add">
          <ac:chgData name="Quyen Dinh - Y17" userId="c3ffd153-4b4f-4556-8e01-2b6fa33401a5" providerId="ADAL" clId="{B17906D1-A7E2-F248-B939-F3E8DE02C336}" dt="2020-07-28T07:43:35.407" v="32"/>
          <ac:inkMkLst>
            <pc:docMk/>
            <pc:sldMk cId="3581068453" sldId="257"/>
            <ac:inkMk id="36" creationId="{DE34BDFC-408D-6444-8854-89A2E762EEAF}"/>
          </ac:inkMkLst>
        </pc:inkChg>
        <pc:inkChg chg="add">
          <ac:chgData name="Quyen Dinh - Y17" userId="c3ffd153-4b4f-4556-8e01-2b6fa33401a5" providerId="ADAL" clId="{B17906D1-A7E2-F248-B939-F3E8DE02C336}" dt="2020-07-28T07:45:59.928" v="96"/>
          <ac:inkMkLst>
            <pc:docMk/>
            <pc:sldMk cId="3581068453" sldId="257"/>
            <ac:inkMk id="38" creationId="{4F7CE433-68E0-D840-8034-AFFB3D05C718}"/>
          </ac:inkMkLst>
        </pc:inkChg>
        <pc:inkChg chg="add">
          <ac:chgData name="Quyen Dinh - Y17" userId="c3ffd153-4b4f-4556-8e01-2b6fa33401a5" providerId="ADAL" clId="{B17906D1-A7E2-F248-B939-F3E8DE02C336}" dt="2020-07-28T07:46:00.492" v="97"/>
          <ac:inkMkLst>
            <pc:docMk/>
            <pc:sldMk cId="3581068453" sldId="257"/>
            <ac:inkMk id="39" creationId="{F8FDC32B-7584-3A47-8E90-01C8DB0F61FC}"/>
          </ac:inkMkLst>
        </pc:inkChg>
        <pc:inkChg chg="add">
          <ac:chgData name="Quyen Dinh - Y17" userId="c3ffd153-4b4f-4556-8e01-2b6fa33401a5" providerId="ADAL" clId="{B17906D1-A7E2-F248-B939-F3E8DE02C336}" dt="2020-07-28T07:46:01.054" v="98"/>
          <ac:inkMkLst>
            <pc:docMk/>
            <pc:sldMk cId="3581068453" sldId="257"/>
            <ac:inkMk id="40" creationId="{6C61AB7E-A1ED-8F40-AD86-2AB47D3889E6}"/>
          </ac:inkMkLst>
        </pc:inkChg>
      </pc:sldChg>
      <pc:sldChg chg="addSp delSp">
        <pc:chgData name="Quyen Dinh - Y17" userId="c3ffd153-4b4f-4556-8e01-2b6fa33401a5" providerId="ADAL" clId="{B17906D1-A7E2-F248-B939-F3E8DE02C336}" dt="2020-07-28T07:49:21.289" v="111"/>
        <pc:sldMkLst>
          <pc:docMk/>
          <pc:sldMk cId="1510203647" sldId="258"/>
        </pc:sldMkLst>
        <pc:grpChg chg="add">
          <ac:chgData name="Quyen Dinh - Y17" userId="c3ffd153-4b4f-4556-8e01-2b6fa33401a5" providerId="ADAL" clId="{B17906D1-A7E2-F248-B939-F3E8DE02C336}" dt="2020-07-28T07:44:09.847" v="36"/>
          <ac:grpSpMkLst>
            <pc:docMk/>
            <pc:sldMk cId="1510203647" sldId="258"/>
            <ac:grpSpMk id="7" creationId="{F49F1998-E066-674E-927A-5D9D05F7C672}"/>
          </ac:grpSpMkLst>
        </pc:grpChg>
        <pc:grpChg chg="add">
          <ac:chgData name="Quyen Dinh - Y17" userId="c3ffd153-4b4f-4556-8e01-2b6fa33401a5" providerId="ADAL" clId="{B17906D1-A7E2-F248-B939-F3E8DE02C336}" dt="2020-07-28T07:44:18.532" v="39"/>
          <ac:grpSpMkLst>
            <pc:docMk/>
            <pc:sldMk cId="1510203647" sldId="258"/>
            <ac:grpSpMk id="10" creationId="{5B61ABAB-64C9-1243-811D-E41803723B81}"/>
          </ac:grpSpMkLst>
        </pc:grpChg>
        <pc:grpChg chg="add del">
          <ac:chgData name="Quyen Dinh - Y17" userId="c3ffd153-4b4f-4556-8e01-2b6fa33401a5" providerId="ADAL" clId="{B17906D1-A7E2-F248-B939-F3E8DE02C336}" dt="2020-07-28T07:44:40.758" v="60"/>
          <ac:grpSpMkLst>
            <pc:docMk/>
            <pc:sldMk cId="1510203647" sldId="258"/>
            <ac:grpSpMk id="22" creationId="{BA6638BF-AEC7-A64D-AA96-536E2A834797}"/>
          </ac:grpSpMkLst>
        </pc:grpChg>
        <pc:grpChg chg="add del">
          <ac:chgData name="Quyen Dinh - Y17" userId="c3ffd153-4b4f-4556-8e01-2b6fa33401a5" providerId="ADAL" clId="{B17906D1-A7E2-F248-B939-F3E8DE02C336}" dt="2020-07-28T07:44:43.717" v="64"/>
          <ac:grpSpMkLst>
            <pc:docMk/>
            <pc:sldMk cId="1510203647" sldId="258"/>
            <ac:grpSpMk id="31" creationId="{AA518432-7D38-414A-9514-7105EB7CC6B9}"/>
          </ac:grpSpMkLst>
        </pc:grpChg>
        <pc:grpChg chg="add">
          <ac:chgData name="Quyen Dinh - Y17" userId="c3ffd153-4b4f-4556-8e01-2b6fa33401a5" providerId="ADAL" clId="{B17906D1-A7E2-F248-B939-F3E8DE02C336}" dt="2020-07-28T07:44:43.717" v="64"/>
          <ac:grpSpMkLst>
            <pc:docMk/>
            <pc:sldMk cId="1510203647" sldId="258"/>
            <ac:grpSpMk id="35" creationId="{CB1F51E3-4A62-304B-AA02-98735D0B1AD9}"/>
          </ac:grpSpMkLst>
        </pc:grpChg>
        <pc:grpChg chg="add del">
          <ac:chgData name="Quyen Dinh - Y17" userId="c3ffd153-4b4f-4556-8e01-2b6fa33401a5" providerId="ADAL" clId="{B17906D1-A7E2-F248-B939-F3E8DE02C336}" dt="2020-07-28T07:44:47.094" v="70"/>
          <ac:grpSpMkLst>
            <pc:docMk/>
            <pc:sldMk cId="1510203647" sldId="258"/>
            <ac:grpSpMk id="39" creationId="{DB33E680-954C-784F-99DC-0FA796B02224}"/>
          </ac:grpSpMkLst>
        </pc:grpChg>
        <pc:grpChg chg="add del">
          <ac:chgData name="Quyen Dinh - Y17" userId="c3ffd153-4b4f-4556-8e01-2b6fa33401a5" providerId="ADAL" clId="{B17906D1-A7E2-F248-B939-F3E8DE02C336}" dt="2020-07-28T07:44:52.430" v="80"/>
          <ac:grpSpMkLst>
            <pc:docMk/>
            <pc:sldMk cId="1510203647" sldId="258"/>
            <ac:grpSpMk id="41" creationId="{150D6362-EF96-9843-B964-BC433144DB4B}"/>
          </ac:grpSpMkLst>
        </pc:grpChg>
        <pc:grpChg chg="add del">
          <ac:chgData name="Quyen Dinh - Y17" userId="c3ffd153-4b4f-4556-8e01-2b6fa33401a5" providerId="ADAL" clId="{B17906D1-A7E2-F248-B939-F3E8DE02C336}" dt="2020-07-28T07:44:58.946" v="91"/>
          <ac:grpSpMkLst>
            <pc:docMk/>
            <pc:sldMk cId="1510203647" sldId="258"/>
            <ac:grpSpMk id="51" creationId="{94306CE6-BD34-6343-BED5-F6AEB52640AA}"/>
          </ac:grpSpMkLst>
        </pc:grpChg>
        <pc:grpChg chg="add">
          <ac:chgData name="Quyen Dinh - Y17" userId="c3ffd153-4b4f-4556-8e01-2b6fa33401a5" providerId="ADAL" clId="{B17906D1-A7E2-F248-B939-F3E8DE02C336}" dt="2020-07-28T07:44:52.430" v="80"/>
          <ac:grpSpMkLst>
            <pc:docMk/>
            <pc:sldMk cId="1510203647" sldId="258"/>
            <ac:grpSpMk id="52" creationId="{FB219C40-26EA-044A-BDBB-4E069FCDDB42}"/>
          </ac:grpSpMkLst>
        </pc:grpChg>
        <pc:grpChg chg="add">
          <ac:chgData name="Quyen Dinh - Y17" userId="c3ffd153-4b4f-4556-8e01-2b6fa33401a5" providerId="ADAL" clId="{B17906D1-A7E2-F248-B939-F3E8DE02C336}" dt="2020-07-28T07:44:58.946" v="91"/>
          <ac:grpSpMkLst>
            <pc:docMk/>
            <pc:sldMk cId="1510203647" sldId="258"/>
            <ac:grpSpMk id="63" creationId="{2B163AE3-A08F-AF4B-95C2-839E0A0E4651}"/>
          </ac:grpSpMkLst>
        </pc:grpChg>
        <pc:grpChg chg="add">
          <ac:chgData name="Quyen Dinh - Y17" userId="c3ffd153-4b4f-4556-8e01-2b6fa33401a5" providerId="ADAL" clId="{B17906D1-A7E2-F248-B939-F3E8DE02C336}" dt="2020-07-28T07:45:06.238" v="95"/>
          <ac:grpSpMkLst>
            <pc:docMk/>
            <pc:sldMk cId="1510203647" sldId="258"/>
            <ac:grpSpMk id="67" creationId="{FE364645-4BD3-8948-82A6-1608A250F85B}"/>
          </ac:grpSpMkLst>
        </pc:grpChg>
        <pc:inkChg chg="add">
          <ac:chgData name="Quyen Dinh - Y17" userId="c3ffd153-4b4f-4556-8e01-2b6fa33401a5" providerId="ADAL" clId="{B17906D1-A7E2-F248-B939-F3E8DE02C336}" dt="2020-07-28T07:44:08.465" v="34"/>
          <ac:inkMkLst>
            <pc:docMk/>
            <pc:sldMk cId="1510203647" sldId="258"/>
            <ac:inkMk id="2" creationId="{86C0C8CB-F1CD-FD45-8A41-712924702F3A}"/>
          </ac:inkMkLst>
        </pc:inkChg>
        <pc:inkChg chg="add">
          <ac:chgData name="Quyen Dinh - Y17" userId="c3ffd153-4b4f-4556-8e01-2b6fa33401a5" providerId="ADAL" clId="{B17906D1-A7E2-F248-B939-F3E8DE02C336}" dt="2020-07-28T07:44:09.285" v="35"/>
          <ac:inkMkLst>
            <pc:docMk/>
            <pc:sldMk cId="1510203647" sldId="258"/>
            <ac:inkMk id="5" creationId="{4661D05B-EC5D-B94D-B062-2FDFD29FDC3A}"/>
          </ac:inkMkLst>
        </pc:inkChg>
        <pc:inkChg chg="add">
          <ac:chgData name="Quyen Dinh - Y17" userId="c3ffd153-4b4f-4556-8e01-2b6fa33401a5" providerId="ADAL" clId="{B17906D1-A7E2-F248-B939-F3E8DE02C336}" dt="2020-07-28T07:44:16.934" v="37"/>
          <ac:inkMkLst>
            <pc:docMk/>
            <pc:sldMk cId="1510203647" sldId="258"/>
            <ac:inkMk id="8" creationId="{647C7CDF-E76E-5C49-B901-2A44DF4795E7}"/>
          </ac:inkMkLst>
        </pc:inkChg>
        <pc:inkChg chg="add">
          <ac:chgData name="Quyen Dinh - Y17" userId="c3ffd153-4b4f-4556-8e01-2b6fa33401a5" providerId="ADAL" clId="{B17906D1-A7E2-F248-B939-F3E8DE02C336}" dt="2020-07-28T07:44:17.809" v="38"/>
          <ac:inkMkLst>
            <pc:docMk/>
            <pc:sldMk cId="1510203647" sldId="258"/>
            <ac:inkMk id="9" creationId="{FDC0DC6D-5755-7F41-8337-8C2E3A3E00E3}"/>
          </ac:inkMkLst>
        </pc:inkChg>
        <pc:inkChg chg="add">
          <ac:chgData name="Quyen Dinh - Y17" userId="c3ffd153-4b4f-4556-8e01-2b6fa33401a5" providerId="ADAL" clId="{B17906D1-A7E2-F248-B939-F3E8DE02C336}" dt="2020-07-28T07:44:20.500" v="40"/>
          <ac:inkMkLst>
            <pc:docMk/>
            <pc:sldMk cId="1510203647" sldId="258"/>
            <ac:inkMk id="11" creationId="{ACBFDD8B-4C73-FC4D-9F4C-5CED1E3E6E27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2" creationId="{597DABD2-48DC-2247-95A1-C7AF1E77595C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3" creationId="{FAEE031D-0CE2-E14A-A5ED-2C15C7A59D76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4" creationId="{271BA54C-AF01-924D-94D6-6A6E0575455F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5" creationId="{863A8F93-AAB2-1D4B-8F43-61F43868D283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6" creationId="{52D0E144-40EA-134B-8A52-478A179D502B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7" creationId="{F1A52C5A-3BAC-0841-B8B2-ACEDB2517815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8" creationId="{C4BAE13E-3E4E-9347-90E8-50AB56B19CC8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19" creationId="{F758608F-23F7-8845-965F-01803D090BAA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0" creationId="{CDB67801-14E9-6D45-A538-3EFCB3C21B27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1" creationId="{EF4FB383-8118-C045-A5C2-13BB3D92272E}"/>
          </ac:inkMkLst>
        </pc:inkChg>
        <pc:inkChg chg="add">
          <ac:chgData name="Quyen Dinh - Y17" userId="c3ffd153-4b4f-4556-8e01-2b6fa33401a5" providerId="ADAL" clId="{B17906D1-A7E2-F248-B939-F3E8DE02C336}" dt="2020-07-28T07:49:19.879" v="107"/>
          <ac:inkMkLst>
            <pc:docMk/>
            <pc:sldMk cId="1510203647" sldId="258"/>
            <ac:inkMk id="22" creationId="{6D8C1C0C-AF80-8541-98AB-39B619912084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3" creationId="{B4AD2142-A16F-8F41-8D13-0C8F0C73A937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4" creationId="{7785849F-63F7-AF4A-8B24-7843B676E742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5" creationId="{4E19F212-5640-AE46-8B35-622D49175977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6" creationId="{F6340E4E-C5D5-954F-B3E0-1FECC2F4BA85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7" creationId="{8DD584E6-07E0-9141-B12E-E9D6E78637E1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8" creationId="{ADFB576B-32AE-4645-B24E-8260D41FC1F6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29" creationId="{75319983-4DA2-D64A-8AFF-CBBCCE88AEE9}"/>
          </ac:inkMkLst>
        </pc:inkChg>
        <pc:inkChg chg="add topLvl">
          <ac:chgData name="Quyen Dinh - Y17" userId="c3ffd153-4b4f-4556-8e01-2b6fa33401a5" providerId="ADAL" clId="{B17906D1-A7E2-F248-B939-F3E8DE02C336}" dt="2020-07-28T07:44:43.717" v="64"/>
          <ac:inkMkLst>
            <pc:docMk/>
            <pc:sldMk cId="1510203647" sldId="258"/>
            <ac:inkMk id="30" creationId="{1FA5B5C3-4A82-524A-A83A-A8A0E055BE70}"/>
          </ac:inkMkLst>
        </pc:inkChg>
        <pc:inkChg chg="add">
          <ac:chgData name="Quyen Dinh - Y17" userId="c3ffd153-4b4f-4556-8e01-2b6fa33401a5" providerId="ADAL" clId="{B17906D1-A7E2-F248-B939-F3E8DE02C336}" dt="2020-07-28T07:49:20.247" v="108"/>
          <ac:inkMkLst>
            <pc:docMk/>
            <pc:sldMk cId="1510203647" sldId="258"/>
            <ac:inkMk id="31" creationId="{9DF9AB32-9362-8546-A4DE-3EFD1BB55299}"/>
          </ac:inkMkLst>
        </pc:inkChg>
        <pc:inkChg chg="add">
          <ac:chgData name="Quyen Dinh - Y17" userId="c3ffd153-4b4f-4556-8e01-2b6fa33401a5" providerId="ADAL" clId="{B17906D1-A7E2-F248-B939-F3E8DE02C336}" dt="2020-07-28T07:44:41.041" v="61"/>
          <ac:inkMkLst>
            <pc:docMk/>
            <pc:sldMk cId="1510203647" sldId="258"/>
            <ac:inkMk id="32" creationId="{4B456F15-E6FD-4D42-8BAC-312228A4F827}"/>
          </ac:inkMkLst>
        </pc:inkChg>
        <pc:inkChg chg="add">
          <ac:chgData name="Quyen Dinh - Y17" userId="c3ffd153-4b4f-4556-8e01-2b6fa33401a5" providerId="ADAL" clId="{B17906D1-A7E2-F248-B939-F3E8DE02C336}" dt="2020-07-28T07:44:42.959" v="62"/>
          <ac:inkMkLst>
            <pc:docMk/>
            <pc:sldMk cId="1510203647" sldId="258"/>
            <ac:inkMk id="33" creationId="{860DF939-2DB8-BF45-868F-B43876433BF1}"/>
          </ac:inkMkLst>
        </pc:inkChg>
        <pc:inkChg chg="add">
          <ac:chgData name="Quyen Dinh - Y17" userId="c3ffd153-4b4f-4556-8e01-2b6fa33401a5" providerId="ADAL" clId="{B17906D1-A7E2-F248-B939-F3E8DE02C336}" dt="2020-07-28T07:44:43.110" v="63"/>
          <ac:inkMkLst>
            <pc:docMk/>
            <pc:sldMk cId="1510203647" sldId="258"/>
            <ac:inkMk id="34" creationId="{2FADCE4E-6DDC-2B40-929B-CD41C38B4FB0}"/>
          </ac:inkMkLst>
        </pc:inkChg>
        <pc:inkChg chg="add topLvl">
          <ac:chgData name="Quyen Dinh - Y17" userId="c3ffd153-4b4f-4556-8e01-2b6fa33401a5" providerId="ADAL" clId="{B17906D1-A7E2-F248-B939-F3E8DE02C336}" dt="2020-07-28T07:44:52.430" v="80"/>
          <ac:inkMkLst>
            <pc:docMk/>
            <pc:sldMk cId="1510203647" sldId="258"/>
            <ac:inkMk id="36" creationId="{0A9289CE-F91B-5340-B89A-4A718C24716F}"/>
          </ac:inkMkLst>
        </pc:inkChg>
        <pc:inkChg chg="add topLvl">
          <ac:chgData name="Quyen Dinh - Y17" userId="c3ffd153-4b4f-4556-8e01-2b6fa33401a5" providerId="ADAL" clId="{B17906D1-A7E2-F248-B939-F3E8DE02C336}" dt="2020-07-28T07:44:52.430" v="80"/>
          <ac:inkMkLst>
            <pc:docMk/>
            <pc:sldMk cId="1510203647" sldId="258"/>
            <ac:inkMk id="37" creationId="{0FEDC60C-F328-8B4D-A352-780DB1432AC8}"/>
          </ac:inkMkLst>
        </pc:inkChg>
        <pc:inkChg chg="add topLvl">
          <ac:chgData name="Quyen Dinh - Y17" userId="c3ffd153-4b4f-4556-8e01-2b6fa33401a5" providerId="ADAL" clId="{B17906D1-A7E2-F248-B939-F3E8DE02C336}" dt="2020-07-28T07:44:52.430" v="80"/>
          <ac:inkMkLst>
            <pc:docMk/>
            <pc:sldMk cId="1510203647" sldId="258"/>
            <ac:inkMk id="38" creationId="{4A2C7709-BEB0-EB4E-AF62-D8C89A0B305F}"/>
          </ac:inkMkLst>
        </pc:inkChg>
        <pc:inkChg chg="add">
          <ac:chgData name="Quyen Dinh - Y17" userId="c3ffd153-4b4f-4556-8e01-2b6fa33401a5" providerId="ADAL" clId="{B17906D1-A7E2-F248-B939-F3E8DE02C336}" dt="2020-07-28T07:49:20.782" v="109"/>
          <ac:inkMkLst>
            <pc:docMk/>
            <pc:sldMk cId="1510203647" sldId="258"/>
            <ac:inkMk id="39" creationId="{DFEF95B1-3283-F448-AA8D-4F8E07BACBEA}"/>
          </ac:inkMkLst>
        </pc:inkChg>
        <pc:inkChg chg="add topLvl">
          <ac:chgData name="Quyen Dinh - Y17" userId="c3ffd153-4b4f-4556-8e01-2b6fa33401a5" providerId="ADAL" clId="{B17906D1-A7E2-F248-B939-F3E8DE02C336}" dt="2020-07-28T07:44:52.430" v="80"/>
          <ac:inkMkLst>
            <pc:docMk/>
            <pc:sldMk cId="1510203647" sldId="258"/>
            <ac:inkMk id="40" creationId="{65A8AC8E-A2ED-3D41-BAB3-FEC939ABBE34}"/>
          </ac:inkMkLst>
        </pc:inkChg>
        <pc:inkChg chg="add">
          <ac:chgData name="Quyen Dinh - Y17" userId="c3ffd153-4b4f-4556-8e01-2b6fa33401a5" providerId="ADAL" clId="{B17906D1-A7E2-F248-B939-F3E8DE02C336}" dt="2020-07-28T07:49:21.047" v="110"/>
          <ac:inkMkLst>
            <pc:docMk/>
            <pc:sldMk cId="1510203647" sldId="258"/>
            <ac:inkMk id="41" creationId="{3B8339A3-F79F-1444-B2C5-5DEA2721FBDD}"/>
          </ac:inkMkLst>
        </pc:inkChg>
        <pc:inkChg chg="add">
          <ac:chgData name="Quyen Dinh - Y17" userId="c3ffd153-4b4f-4556-8e01-2b6fa33401a5" providerId="ADAL" clId="{B17906D1-A7E2-F248-B939-F3E8DE02C336}" dt="2020-07-28T07:44:47.544" v="71"/>
          <ac:inkMkLst>
            <pc:docMk/>
            <pc:sldMk cId="1510203647" sldId="258"/>
            <ac:inkMk id="42" creationId="{8FB78FE4-FECE-4D40-A210-E95B9F6FEBC7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3" creationId="{49987AB0-AADC-E74D-ACA3-F9846B363118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4" creationId="{D8098A26-9D8E-D647-9303-0B178D30BDA5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5" creationId="{D7A8D50B-B9AC-694C-8C50-234B8533545B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6" creationId="{663F1CBF-0548-224A-86DC-C92E4A00FE65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7" creationId="{507C53F6-CB0C-C749-848B-1110D55445D8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8" creationId="{A1FA09E2-9B59-9941-8E42-539757B5A46F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49" creationId="{77CFA0BF-E6D7-F14F-8701-FBB794A62B3D}"/>
          </ac:inkMkLst>
        </pc:inkChg>
        <pc:inkChg chg="add topLvl">
          <ac:chgData name="Quyen Dinh - Y17" userId="c3ffd153-4b4f-4556-8e01-2b6fa33401a5" providerId="ADAL" clId="{B17906D1-A7E2-F248-B939-F3E8DE02C336}" dt="2020-07-28T07:44:58.946" v="91"/>
          <ac:inkMkLst>
            <pc:docMk/>
            <pc:sldMk cId="1510203647" sldId="258"/>
            <ac:inkMk id="50" creationId="{E23AE79F-2969-044F-A9E8-1EC9B6FD30B9}"/>
          </ac:inkMkLst>
        </pc:inkChg>
        <pc:inkChg chg="add">
          <ac:chgData name="Quyen Dinh - Y17" userId="c3ffd153-4b4f-4556-8e01-2b6fa33401a5" providerId="ADAL" clId="{B17906D1-A7E2-F248-B939-F3E8DE02C336}" dt="2020-07-28T07:49:21.289" v="111"/>
          <ac:inkMkLst>
            <pc:docMk/>
            <pc:sldMk cId="1510203647" sldId="258"/>
            <ac:inkMk id="51" creationId="{A57A138F-B867-A34C-AF51-96A2D6EC0B9C}"/>
          </ac:inkMkLst>
        </pc:inkChg>
        <pc:inkChg chg="add">
          <ac:chgData name="Quyen Dinh - Y17" userId="c3ffd153-4b4f-4556-8e01-2b6fa33401a5" providerId="ADAL" clId="{B17906D1-A7E2-F248-B939-F3E8DE02C336}" dt="2020-07-28T07:44:53.384" v="81"/>
          <ac:inkMkLst>
            <pc:docMk/>
            <pc:sldMk cId="1510203647" sldId="258"/>
            <ac:inkMk id="53" creationId="{52FA7D4D-33EE-444F-8678-293A4E29AA93}"/>
          </ac:inkMkLst>
        </pc:inkChg>
        <pc:inkChg chg="add">
          <ac:chgData name="Quyen Dinh - Y17" userId="c3ffd153-4b4f-4556-8e01-2b6fa33401a5" providerId="ADAL" clId="{B17906D1-A7E2-F248-B939-F3E8DE02C336}" dt="2020-07-28T07:44:54.720" v="82"/>
          <ac:inkMkLst>
            <pc:docMk/>
            <pc:sldMk cId="1510203647" sldId="258"/>
            <ac:inkMk id="54" creationId="{6FD973D1-D06D-AE4D-91D3-100D6BD4CF78}"/>
          </ac:inkMkLst>
        </pc:inkChg>
        <pc:inkChg chg="add">
          <ac:chgData name="Quyen Dinh - Y17" userId="c3ffd153-4b4f-4556-8e01-2b6fa33401a5" providerId="ADAL" clId="{B17906D1-A7E2-F248-B939-F3E8DE02C336}" dt="2020-07-28T07:44:54.938" v="83"/>
          <ac:inkMkLst>
            <pc:docMk/>
            <pc:sldMk cId="1510203647" sldId="258"/>
            <ac:inkMk id="55" creationId="{EBB8C714-BECE-884A-BA80-686394F8C30A}"/>
          </ac:inkMkLst>
        </pc:inkChg>
        <pc:inkChg chg="add">
          <ac:chgData name="Quyen Dinh - Y17" userId="c3ffd153-4b4f-4556-8e01-2b6fa33401a5" providerId="ADAL" clId="{B17906D1-A7E2-F248-B939-F3E8DE02C336}" dt="2020-07-28T07:44:55.100" v="84"/>
          <ac:inkMkLst>
            <pc:docMk/>
            <pc:sldMk cId="1510203647" sldId="258"/>
            <ac:inkMk id="56" creationId="{B969C0A9-B355-8F41-9FB5-9F3AC13AD812}"/>
          </ac:inkMkLst>
        </pc:inkChg>
        <pc:inkChg chg="add">
          <ac:chgData name="Quyen Dinh - Y17" userId="c3ffd153-4b4f-4556-8e01-2b6fa33401a5" providerId="ADAL" clId="{B17906D1-A7E2-F248-B939-F3E8DE02C336}" dt="2020-07-28T07:44:55.519" v="85"/>
          <ac:inkMkLst>
            <pc:docMk/>
            <pc:sldMk cId="1510203647" sldId="258"/>
            <ac:inkMk id="57" creationId="{70B31451-160B-0C4D-ADEC-99CE7CCC673E}"/>
          </ac:inkMkLst>
        </pc:inkChg>
        <pc:inkChg chg="add">
          <ac:chgData name="Quyen Dinh - Y17" userId="c3ffd153-4b4f-4556-8e01-2b6fa33401a5" providerId="ADAL" clId="{B17906D1-A7E2-F248-B939-F3E8DE02C336}" dt="2020-07-28T07:44:56.060" v="86"/>
          <ac:inkMkLst>
            <pc:docMk/>
            <pc:sldMk cId="1510203647" sldId="258"/>
            <ac:inkMk id="58" creationId="{F8465E1F-CCF0-8542-BF9C-84B23FC6CD51}"/>
          </ac:inkMkLst>
        </pc:inkChg>
        <pc:inkChg chg="add">
          <ac:chgData name="Quyen Dinh - Y17" userId="c3ffd153-4b4f-4556-8e01-2b6fa33401a5" providerId="ADAL" clId="{B17906D1-A7E2-F248-B939-F3E8DE02C336}" dt="2020-07-28T07:44:56.625" v="87"/>
          <ac:inkMkLst>
            <pc:docMk/>
            <pc:sldMk cId="1510203647" sldId="258"/>
            <ac:inkMk id="59" creationId="{8DDDDAFC-FE33-FA4E-B860-69F587162C3A}"/>
          </ac:inkMkLst>
        </pc:inkChg>
        <pc:inkChg chg="add">
          <ac:chgData name="Quyen Dinh - Y17" userId="c3ffd153-4b4f-4556-8e01-2b6fa33401a5" providerId="ADAL" clId="{B17906D1-A7E2-F248-B939-F3E8DE02C336}" dt="2020-07-28T07:44:57.094" v="88"/>
          <ac:inkMkLst>
            <pc:docMk/>
            <pc:sldMk cId="1510203647" sldId="258"/>
            <ac:inkMk id="60" creationId="{23A5166E-3B48-534B-93D6-2A2CE7B192B2}"/>
          </ac:inkMkLst>
        </pc:inkChg>
        <pc:inkChg chg="add">
          <ac:chgData name="Quyen Dinh - Y17" userId="c3ffd153-4b4f-4556-8e01-2b6fa33401a5" providerId="ADAL" clId="{B17906D1-A7E2-F248-B939-F3E8DE02C336}" dt="2020-07-28T07:44:57.636" v="89"/>
          <ac:inkMkLst>
            <pc:docMk/>
            <pc:sldMk cId="1510203647" sldId="258"/>
            <ac:inkMk id="61" creationId="{C98D4E9F-77B2-614C-9313-77F87DF1BC3C}"/>
          </ac:inkMkLst>
        </pc:inkChg>
        <pc:inkChg chg="add">
          <ac:chgData name="Quyen Dinh - Y17" userId="c3ffd153-4b4f-4556-8e01-2b6fa33401a5" providerId="ADAL" clId="{B17906D1-A7E2-F248-B939-F3E8DE02C336}" dt="2020-07-28T07:44:57.919" v="90"/>
          <ac:inkMkLst>
            <pc:docMk/>
            <pc:sldMk cId="1510203647" sldId="258"/>
            <ac:inkMk id="62" creationId="{7F80C3A6-006E-E643-8B19-1ECF837D251E}"/>
          </ac:inkMkLst>
        </pc:inkChg>
        <pc:inkChg chg="add">
          <ac:chgData name="Quyen Dinh - Y17" userId="c3ffd153-4b4f-4556-8e01-2b6fa33401a5" providerId="ADAL" clId="{B17906D1-A7E2-F248-B939-F3E8DE02C336}" dt="2020-07-28T07:45:03.575" v="92"/>
          <ac:inkMkLst>
            <pc:docMk/>
            <pc:sldMk cId="1510203647" sldId="258"/>
            <ac:inkMk id="64" creationId="{62D02FFE-916C-0A4E-8ECE-EC811F6D7CC3}"/>
          </ac:inkMkLst>
        </pc:inkChg>
        <pc:inkChg chg="add">
          <ac:chgData name="Quyen Dinh - Y17" userId="c3ffd153-4b4f-4556-8e01-2b6fa33401a5" providerId="ADAL" clId="{B17906D1-A7E2-F248-B939-F3E8DE02C336}" dt="2020-07-28T07:45:03.817" v="93"/>
          <ac:inkMkLst>
            <pc:docMk/>
            <pc:sldMk cId="1510203647" sldId="258"/>
            <ac:inkMk id="65" creationId="{2CB80753-11CB-BD4A-AD17-72D822D882EE}"/>
          </ac:inkMkLst>
        </pc:inkChg>
        <pc:inkChg chg="add">
          <ac:chgData name="Quyen Dinh - Y17" userId="c3ffd153-4b4f-4556-8e01-2b6fa33401a5" providerId="ADAL" clId="{B17906D1-A7E2-F248-B939-F3E8DE02C336}" dt="2020-07-28T07:45:05.344" v="94"/>
          <ac:inkMkLst>
            <pc:docMk/>
            <pc:sldMk cId="1510203647" sldId="258"/>
            <ac:inkMk id="66" creationId="{6509172B-2B44-2D47-883D-9265E854EA43}"/>
          </ac:inkMkLst>
        </pc:inkChg>
      </pc:sldChg>
      <pc:sldChg chg="addSp delSp">
        <pc:chgData name="Quyen Dinh - Y17" userId="c3ffd153-4b4f-4556-8e01-2b6fa33401a5" providerId="ADAL" clId="{B17906D1-A7E2-F248-B939-F3E8DE02C336}" dt="2020-07-28T07:48:53.776" v="106"/>
        <pc:sldMkLst>
          <pc:docMk/>
          <pc:sldMk cId="4132856559" sldId="259"/>
        </pc:sldMkLst>
        <pc:grpChg chg="add">
          <ac:chgData name="Quyen Dinh - Y17" userId="c3ffd153-4b4f-4556-8e01-2b6fa33401a5" providerId="ADAL" clId="{B17906D1-A7E2-F248-B939-F3E8DE02C336}" dt="2020-07-28T07:48:43.139" v="104"/>
          <ac:grpSpMkLst>
            <pc:docMk/>
            <pc:sldMk cId="4132856559" sldId="259"/>
            <ac:grpSpMk id="8" creationId="{0DB894CC-C8BA-F841-84B4-C1E8004492C4}"/>
          </ac:grpSpMkLst>
        </pc:grpChg>
        <pc:inkChg chg="add del">
          <ac:chgData name="Quyen Dinh - Y17" userId="c3ffd153-4b4f-4556-8e01-2b6fa33401a5" providerId="ADAL" clId="{B17906D1-A7E2-F248-B939-F3E8DE02C336}" dt="2020-07-28T07:48:33.994" v="101"/>
          <ac:inkMkLst>
            <pc:docMk/>
            <pc:sldMk cId="4132856559" sldId="259"/>
            <ac:inkMk id="2" creationId="{025B3C9D-E4A0-674B-90E9-C57652DE34B0}"/>
          </ac:inkMkLst>
        </pc:inkChg>
        <pc:inkChg chg="add">
          <ac:chgData name="Quyen Dinh - Y17" userId="c3ffd153-4b4f-4556-8e01-2b6fa33401a5" providerId="ADAL" clId="{B17906D1-A7E2-F248-B939-F3E8DE02C336}" dt="2020-07-28T07:48:40.989" v="102"/>
          <ac:inkMkLst>
            <pc:docMk/>
            <pc:sldMk cId="4132856559" sldId="259"/>
            <ac:inkMk id="5" creationId="{E7CB9E22-176E-9446-B85F-72C6CB1F0709}"/>
          </ac:inkMkLst>
        </pc:inkChg>
        <pc:inkChg chg="add">
          <ac:chgData name="Quyen Dinh - Y17" userId="c3ffd153-4b4f-4556-8e01-2b6fa33401a5" providerId="ADAL" clId="{B17906D1-A7E2-F248-B939-F3E8DE02C336}" dt="2020-07-28T07:48:42.377" v="103"/>
          <ac:inkMkLst>
            <pc:docMk/>
            <pc:sldMk cId="4132856559" sldId="259"/>
            <ac:inkMk id="7" creationId="{BC7CA960-2CD1-3945-8B52-8D70C8ED3EB3}"/>
          </ac:inkMkLst>
        </pc:inkChg>
        <pc:inkChg chg="add">
          <ac:chgData name="Quyen Dinh - Y17" userId="c3ffd153-4b4f-4556-8e01-2b6fa33401a5" providerId="ADAL" clId="{B17906D1-A7E2-F248-B939-F3E8DE02C336}" dt="2020-07-28T07:48:52.351" v="105"/>
          <ac:inkMkLst>
            <pc:docMk/>
            <pc:sldMk cId="4132856559" sldId="259"/>
            <ac:inkMk id="9" creationId="{D2D19971-4FCA-AD46-8FE2-2C8CDFB53A52}"/>
          </ac:inkMkLst>
        </pc:inkChg>
        <pc:inkChg chg="add">
          <ac:chgData name="Quyen Dinh - Y17" userId="c3ffd153-4b4f-4556-8e01-2b6fa33401a5" providerId="ADAL" clId="{B17906D1-A7E2-F248-B939-F3E8DE02C336}" dt="2020-07-28T07:48:53.776" v="106"/>
          <ac:inkMkLst>
            <pc:docMk/>
            <pc:sldMk cId="4132856559" sldId="259"/>
            <ac:inkMk id="10" creationId="{36725053-6F94-6F41-B22C-BA58EDBF71FE}"/>
          </ac:inkMkLst>
        </pc:inkChg>
      </pc:sldChg>
    </pc:docChg>
  </pc:docChgLst>
  <pc:docChgLst>
    <pc:chgData name="Lê Anh Duy" userId="ae229347-acea-4aea-9b9f-9ba501e520a1" providerId="ADAL" clId="{8EC6E346-0BD0-E643-8F0D-99FF3F12F942}"/>
    <pc:docChg chg="modSld">
      <pc:chgData name="Lê Anh Duy" userId="ae229347-acea-4aea-9b9f-9ba501e520a1" providerId="ADAL" clId="{8EC6E346-0BD0-E643-8F0D-99FF3F12F942}" dt="2020-07-28T07:49:38.157" v="0" actId="1076"/>
      <pc:docMkLst>
        <pc:docMk/>
      </pc:docMkLst>
      <pc:sldChg chg="modSp">
        <pc:chgData name="Lê Anh Duy" userId="ae229347-acea-4aea-9b9f-9ba501e520a1" providerId="ADAL" clId="{8EC6E346-0BD0-E643-8F0D-99FF3F12F942}" dt="2020-07-28T07:49:38.157" v="0" actId="1076"/>
        <pc:sldMkLst>
          <pc:docMk/>
          <pc:sldMk cId="1510203647" sldId="258"/>
        </pc:sldMkLst>
        <pc:picChg chg="mod">
          <ac:chgData name="Lê Anh Duy" userId="ae229347-acea-4aea-9b9f-9ba501e520a1" providerId="ADAL" clId="{8EC6E346-0BD0-E643-8F0D-99FF3F12F942}" dt="2020-07-28T07:49:38.157" v="0" actId="1076"/>
          <ac:picMkLst>
            <pc:docMk/>
            <pc:sldMk cId="1510203647" sldId="258"/>
            <ac:picMk id="3" creationId="{00000000-0000-0000-0000-000000000000}"/>
          </ac:picMkLst>
        </pc:picChg>
      </pc:sldChg>
    </pc:docChg>
  </pc:docChgLst>
  <pc:docChgLst>
    <pc:chgData name="Duy Vo - Y17" userId="11bc7246-f4b8-4390-8e5d-cad748f3bfde" providerId="ADAL" clId="{FE09E54B-F39C-DB4D-ACFB-1B1BB47F5673}"/>
    <pc:docChg chg="custSel modSld">
      <pc:chgData name="Duy Vo - Y17" userId="11bc7246-f4b8-4390-8e5d-cad748f3bfde" providerId="ADAL" clId="{FE09E54B-F39C-DB4D-ACFB-1B1BB47F5673}" dt="2020-07-28T07:58:22.498" v="5" actId="478"/>
      <pc:docMkLst>
        <pc:docMk/>
      </pc:docMkLst>
      <pc:sldChg chg="delSp">
        <pc:chgData name="Duy Vo - Y17" userId="11bc7246-f4b8-4390-8e5d-cad748f3bfde" providerId="ADAL" clId="{FE09E54B-F39C-DB4D-ACFB-1B1BB47F5673}" dt="2020-07-28T07:58:22.498" v="5" actId="478"/>
        <pc:sldMkLst>
          <pc:docMk/>
          <pc:sldMk cId="1510203647" sldId="258"/>
        </pc:sldMkLst>
        <pc:grpChg chg="del">
          <ac:chgData name="Duy Vo - Y17" userId="11bc7246-f4b8-4390-8e5d-cad748f3bfde" providerId="ADAL" clId="{FE09E54B-F39C-DB4D-ACFB-1B1BB47F5673}" dt="2020-07-28T07:58:09.324" v="0" actId="478"/>
          <ac:grpSpMkLst>
            <pc:docMk/>
            <pc:sldMk cId="1510203647" sldId="258"/>
            <ac:grpSpMk id="35" creationId="{CB1F51E3-4A62-304B-AA02-98735D0B1AD9}"/>
          </ac:grpSpMkLst>
        </pc:grpChg>
        <pc:grpChg chg="del">
          <ac:chgData name="Duy Vo - Y17" userId="11bc7246-f4b8-4390-8e5d-cad748f3bfde" providerId="ADAL" clId="{FE09E54B-F39C-DB4D-ACFB-1B1BB47F5673}" dt="2020-07-28T07:58:16.257" v="3" actId="478"/>
          <ac:grpSpMkLst>
            <pc:docMk/>
            <pc:sldMk cId="1510203647" sldId="258"/>
            <ac:grpSpMk id="52" creationId="{FB219C40-26EA-044A-BDBB-4E069FCDDB42}"/>
          </ac:grpSpMkLst>
        </pc:grpChg>
        <pc:grpChg chg="del">
          <ac:chgData name="Duy Vo - Y17" userId="11bc7246-f4b8-4390-8e5d-cad748f3bfde" providerId="ADAL" clId="{FE09E54B-F39C-DB4D-ACFB-1B1BB47F5673}" dt="2020-07-28T07:58:11.875" v="1" actId="478"/>
          <ac:grpSpMkLst>
            <pc:docMk/>
            <pc:sldMk cId="1510203647" sldId="258"/>
            <ac:grpSpMk id="63" creationId="{2B163AE3-A08F-AF4B-95C2-839E0A0E4651}"/>
          </ac:grpSpMkLst>
        </pc:grpChg>
        <pc:grpChg chg="del">
          <ac:chgData name="Duy Vo - Y17" userId="11bc7246-f4b8-4390-8e5d-cad748f3bfde" providerId="ADAL" clId="{FE09E54B-F39C-DB4D-ACFB-1B1BB47F5673}" dt="2020-07-28T07:58:18.225" v="4" actId="478"/>
          <ac:grpSpMkLst>
            <pc:docMk/>
            <pc:sldMk cId="1510203647" sldId="258"/>
            <ac:grpSpMk id="67" creationId="{FE364645-4BD3-8948-82A6-1608A250F85B}"/>
          </ac:grpSpMkLst>
        </pc:grpChg>
        <pc:grpChg chg="del">
          <ac:chgData name="Duy Vo - Y17" userId="11bc7246-f4b8-4390-8e5d-cad748f3bfde" providerId="ADAL" clId="{FE09E54B-F39C-DB4D-ACFB-1B1BB47F5673}" dt="2020-07-28T07:58:14.172" v="2" actId="478"/>
          <ac:grpSpMkLst>
            <pc:docMk/>
            <pc:sldMk cId="1510203647" sldId="258"/>
            <ac:grpSpMk id="81" creationId="{7AC48137-62E5-E440-A525-6C2FB029C213}"/>
          </ac:grpSpMkLst>
        </pc:grpChg>
        <pc:grpChg chg="del">
          <ac:chgData name="Duy Vo - Y17" userId="11bc7246-f4b8-4390-8e5d-cad748f3bfde" providerId="ADAL" clId="{FE09E54B-F39C-DB4D-ACFB-1B1BB47F5673}" dt="2020-07-28T07:58:22.498" v="5" actId="478"/>
          <ac:grpSpMkLst>
            <pc:docMk/>
            <pc:sldMk cId="1510203647" sldId="258"/>
            <ac:grpSpMk id="136" creationId="{B72D440A-99B1-8D49-850B-9BEA298FA2F9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07:43:28.235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07:57:33.1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22 0 9332,'-7'16'-1351,"4"-5"1413,-8 0 1,14-15 0,-1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BBC6F-9908-DB4B-8B9B-975FFD9A189E}" type="datetimeFigureOut">
              <a:rPr lang="vi-VN" smtClean="0"/>
              <a:t>30/07/2020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CB5E-2C66-7442-A1F3-4175477B61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401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Tú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0CB5E-2C66-7442-A1F3-4175477B610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3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64E5-E40E-44AE-8878-FC662E65D5D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D742-33C7-4FEA-95B1-B68424AC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BFF64E5-E40E-44AE-8878-FC662E65D5DF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84DD742-33C7-4FEA-95B1-B68424AC4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hanhtuanphd@ump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6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2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phân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phim</a:t>
            </a:r>
            <a:r>
              <a:rPr lang="en-US" b="1" dirty="0">
                <a:solidFill>
                  <a:srgbClr val="FF0000"/>
                </a:solidFill>
              </a:rPr>
              <a:t> X-</a:t>
            </a:r>
            <a:r>
              <a:rPr lang="en-US" b="1" dirty="0" err="1">
                <a:solidFill>
                  <a:srgbClr val="FF0000"/>
                </a:solidFill>
              </a:rPr>
              <a:t>quang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thẳng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mạch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năm</a:t>
            </a:r>
            <a:r>
              <a:rPr lang="en-US" b="1" dirty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Giảng viên phụ trách: Trần Thanh Tuấn</a:t>
            </a:r>
          </a:p>
        </p:txBody>
      </p:sp>
    </p:spTree>
    <p:extLst>
      <p:ext uri="{BB962C8B-B14F-4D97-AF65-F5344CB8AC3E}">
        <p14:creationId xmlns:p14="http://schemas.microsoft.com/office/powerpoint/2010/main" val="385860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/>
              <a:t>X-quang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/>
              <a:t>Nam 44 tuổi, </a:t>
            </a:r>
          </a:p>
          <a:p>
            <a:r>
              <a:rPr lang="en-US"/>
              <a:t>Tiền căn bệnh tim không rõ chẫn đoán</a:t>
            </a:r>
          </a:p>
          <a:p>
            <a:endParaRPr lang="en-US"/>
          </a:p>
          <a:p>
            <a:r>
              <a:rPr lang="en-US"/>
              <a:t>Có huyết áp 180/90mmHg</a:t>
            </a:r>
          </a:p>
          <a:p>
            <a:r>
              <a:rPr lang="en-US"/>
              <a:t>Khám không ghi nhận bất thường</a:t>
            </a:r>
          </a:p>
          <a:p>
            <a:r>
              <a:rPr lang="en-US"/>
              <a:t>X-quang ngực: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6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Kết thúc bài tập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002060"/>
                </a:solidFill>
                <a:latin typeface="Arial"/>
                <a:cs typeface="Arial"/>
              </a:rPr>
              <a:t>Thắc</a:t>
            </a:r>
            <a:r>
              <a:rPr lang="en-US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rgbClr val="002060"/>
                </a:solidFill>
                <a:latin typeface="Arial"/>
                <a:cs typeface="Arial"/>
              </a:rPr>
              <a:t>mắc</a:t>
            </a:r>
            <a:r>
              <a:rPr lang="en-US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rgbClr val="002060"/>
                </a:solidFill>
                <a:latin typeface="Arial"/>
                <a:cs typeface="Arial"/>
              </a:rPr>
              <a:t>gửi</a:t>
            </a:r>
            <a:r>
              <a:rPr lang="en-US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rgbClr val="002060"/>
                </a:solidFill>
                <a:latin typeface="Arial"/>
                <a:cs typeface="Arial"/>
              </a:rPr>
              <a:t>về</a:t>
            </a:r>
            <a:r>
              <a:rPr lang="en-US">
                <a:solidFill>
                  <a:srgbClr val="002060"/>
                </a:solidFill>
                <a:latin typeface="Arial"/>
                <a:cs typeface="Arial"/>
              </a:rPr>
              <a:t> mail</a:t>
            </a:r>
            <a:endParaRPr lang="en-US">
              <a:solidFill>
                <a:srgbClr val="898989"/>
              </a:solidFill>
            </a:endParaRPr>
          </a:p>
          <a:p>
            <a:r>
              <a:rPr lang="en-US">
                <a:solidFill>
                  <a:srgbClr val="002060"/>
                </a:solidFill>
                <a:latin typeface="Arial"/>
                <a:cs typeface="Arial"/>
                <a:hlinkClick r:id="rId2"/>
              </a:rPr>
              <a:t>Thanhtuanphd@ump.edu.vn</a:t>
            </a: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Xin 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cám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ơn</a:t>
            </a:r>
            <a:endParaRPr lang="en-US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Xem lại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55" y="1007774"/>
            <a:ext cx="8229600" cy="4525963"/>
          </a:xfrm>
        </p:spPr>
        <p:txBody>
          <a:bodyPr/>
          <a:lstStyle/>
          <a:p>
            <a:r>
              <a:rPr lang="en-US"/>
              <a:t>Nhận biết tư thế chụp phim </a:t>
            </a:r>
          </a:p>
          <a:p>
            <a:r>
              <a:rPr lang="en-US"/>
              <a:t>Đánh giá sự cân đối </a:t>
            </a:r>
          </a:p>
          <a:p>
            <a:r>
              <a:rPr lang="en-US"/>
              <a:t>Hít vào có đủ sâu </a:t>
            </a:r>
          </a:p>
          <a:p>
            <a:r>
              <a:rPr lang="en-US"/>
              <a:t>Độ tương phản có rõ rệt</a:t>
            </a:r>
          </a:p>
          <a:p>
            <a:r>
              <a:rPr lang="en-US"/>
              <a:t>Cách đo chỉ số tim lồng ngực</a:t>
            </a:r>
          </a:p>
          <a:p>
            <a:r>
              <a:rPr lang="en-US"/>
              <a:t>Các nguyên nhân làm bóng tim to</a:t>
            </a:r>
          </a:p>
          <a:p>
            <a:r>
              <a:rPr lang="en-US"/>
              <a:t>Dấu hiệu lớn nhĩ trái </a:t>
            </a:r>
          </a:p>
          <a:p>
            <a:r>
              <a:rPr lang="en-US"/>
              <a:t>Dấu hiệu lớn nhĩ phải </a:t>
            </a:r>
          </a:p>
          <a:p>
            <a:r>
              <a:rPr lang="en-US"/>
              <a:t>Dấu hiệu lớn thân chung động mạch phổi</a:t>
            </a:r>
          </a:p>
          <a:p>
            <a:r>
              <a:rPr lang="en-US"/>
              <a:t>Dấu hiệu lớn nhánh xuống động mạch phổi phải</a:t>
            </a:r>
          </a:p>
          <a:p>
            <a:r>
              <a:rPr lang="en-US"/>
              <a:t>Dấu hiệu lớn động mạch chủ</a:t>
            </a:r>
          </a:p>
        </p:txBody>
      </p:sp>
    </p:spTree>
    <p:extLst>
      <p:ext uri="{BB962C8B-B14F-4D97-AF65-F5344CB8AC3E}">
        <p14:creationId xmlns:p14="http://schemas.microsoft.com/office/powerpoint/2010/main" val="21772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Xem lại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Dấu hiệu tăng tuần hoàn phổi chủ động và thụ động</a:t>
            </a:r>
          </a:p>
          <a:p>
            <a:r>
              <a:rPr lang="en-US"/>
              <a:t>Các đường Kerley</a:t>
            </a:r>
          </a:p>
          <a:p>
            <a:r>
              <a:rPr lang="en-US"/>
              <a:t>Dấu hiệu sung huyết phổi</a:t>
            </a:r>
          </a:p>
        </p:txBody>
      </p:sp>
    </p:spTree>
    <p:extLst>
      <p:ext uri="{BB962C8B-B14F-4D97-AF65-F5344CB8AC3E}">
        <p14:creationId xmlns:p14="http://schemas.microsoft.com/office/powerpoint/2010/main" val="26029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/>
              <a:t>X-quang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/>
              <a:t>Nữ 20 tuổi, </a:t>
            </a:r>
          </a:p>
          <a:p>
            <a:endParaRPr lang="en-US"/>
          </a:p>
          <a:p>
            <a:r>
              <a:rPr lang="en-US"/>
              <a:t>Chưa có bệnh tim mạch </a:t>
            </a:r>
          </a:p>
          <a:p>
            <a:r>
              <a:rPr lang="en-US"/>
              <a:t>Đi kiểm tra sức khoẻ</a:t>
            </a:r>
          </a:p>
          <a:p>
            <a:endParaRPr lang="en-US"/>
          </a:p>
          <a:p>
            <a:r>
              <a:rPr lang="en-US"/>
              <a:t>Phim X-quang ngực: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3" r="27295" b="19064"/>
          <a:stretch/>
        </p:blipFill>
        <p:spPr>
          <a:xfrm>
            <a:off x="3563888" y="384255"/>
            <a:ext cx="4907102" cy="47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/>
              <a:t>X-quang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/>
              <a:t>Nữ 50 tuổi, </a:t>
            </a:r>
          </a:p>
          <a:p>
            <a:r>
              <a:rPr lang="en-US"/>
              <a:t>Khám tim mạch kiểm tra không ghi nhận bất thường</a:t>
            </a:r>
          </a:p>
          <a:p>
            <a:r>
              <a:rPr lang="en-US"/>
              <a:t>Hình ảnh X-quang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0"/>
            <a:ext cx="51435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Viết tay 1">
                <a:extLst>
                  <a:ext uri="{FF2B5EF4-FFF2-40B4-BE49-F238E27FC236}">
                    <a16:creationId xmlns:a16="http://schemas.microsoft.com/office/drawing/2014/main" id="{0F9782DA-AC6A-3347-83D9-1B851C5BFB76}"/>
                  </a:ext>
                </a:extLst>
              </p14:cNvPr>
              <p14:cNvContentPartPr/>
              <p14:nvPr/>
            </p14:nvContentPartPr>
            <p14:xfrm>
              <a:off x="5175545" y="2403543"/>
              <a:ext cx="360" cy="360"/>
            </p14:xfrm>
          </p:contentPart>
        </mc:Choice>
        <mc:Fallback xmlns="">
          <p:pic>
            <p:nvPicPr>
              <p:cNvPr id="17" name="Viết tay 1">
                <a:extLst>
                  <a:ext uri="{FF2B5EF4-FFF2-40B4-BE49-F238E27FC236}">
                    <a16:creationId xmlns:a16="http://schemas.microsoft.com/office/drawing/2014/main" id="{0F9782DA-AC6A-3347-83D9-1B851C5BFB7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71225" y="2399223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0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 dirty="0"/>
              <a:t>X-</a:t>
            </a:r>
            <a:r>
              <a:rPr lang="en-US" dirty="0" err="1"/>
              <a:t>quang</a:t>
            </a:r>
            <a:r>
              <a:rPr lang="en-US" dirty="0"/>
              <a:t>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 dirty="0"/>
              <a:t>Nam 44 </a:t>
            </a:r>
            <a:r>
              <a:rPr lang="en-US" dirty="0" err="1"/>
              <a:t>tuổi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van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( 10 </a:t>
            </a:r>
            <a:r>
              <a:rPr lang="en-US" dirty="0" err="1"/>
              <a:t>năm</a:t>
            </a:r>
            <a:r>
              <a:rPr lang="en-US" dirty="0"/>
              <a:t>)</a:t>
            </a:r>
          </a:p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 </a:t>
            </a:r>
            <a:r>
              <a:rPr lang="en-US" dirty="0" err="1"/>
              <a:t>mỏi</a:t>
            </a:r>
          </a:p>
          <a:p>
            <a:r>
              <a:rPr lang="en-US" dirty="0"/>
              <a:t>X-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ngực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r="23027"/>
          <a:stretch/>
        </p:blipFill>
        <p:spPr>
          <a:xfrm>
            <a:off x="3899030" y="775151"/>
            <a:ext cx="5250049" cy="5256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7" name="Viết tay 136">
                <a:extLst>
                  <a:ext uri="{FF2B5EF4-FFF2-40B4-BE49-F238E27FC236}">
                    <a16:creationId xmlns:a16="http://schemas.microsoft.com/office/drawing/2014/main" id="{5C5E4944-0656-D646-8FD9-DAF8100F59D9}"/>
                  </a:ext>
                </a:extLst>
              </p14:cNvPr>
              <p14:cNvContentPartPr/>
              <p14:nvPr/>
            </p14:nvContentPartPr>
            <p14:xfrm>
              <a:off x="6486305" y="4335156"/>
              <a:ext cx="7920" cy="13680"/>
            </p14:xfrm>
          </p:contentPart>
        </mc:Choice>
        <mc:Fallback xmlns="">
          <p:pic>
            <p:nvPicPr>
              <p:cNvPr id="137" name="Viết tay 136">
                <a:extLst>
                  <a:ext uri="{FF2B5EF4-FFF2-40B4-BE49-F238E27FC236}">
                    <a16:creationId xmlns:a16="http://schemas.microsoft.com/office/drawing/2014/main" id="{5C5E4944-0656-D646-8FD9-DAF8100F59D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65785" y="4315162"/>
                <a:ext cx="48600" cy="53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20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 dirty="0"/>
              <a:t>X-</a:t>
            </a:r>
            <a:r>
              <a:rPr lang="en-US" dirty="0" err="1"/>
              <a:t>quang</a:t>
            </a:r>
            <a:r>
              <a:rPr lang="en-US" dirty="0"/>
              <a:t>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 dirty="0"/>
              <a:t>Nam 53 </a:t>
            </a:r>
            <a:r>
              <a:rPr lang="en-US" dirty="0" err="1"/>
              <a:t>tuổi</a:t>
            </a:r>
            <a:r>
              <a:rPr lang="en-US" dirty="0"/>
              <a:t>, 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ngột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vã</a:t>
            </a:r>
            <a:r>
              <a:rPr lang="en-US" dirty="0"/>
              <a:t> </a:t>
            </a:r>
            <a:r>
              <a:rPr lang="en-US" dirty="0" err="1"/>
              <a:t>mồ</a:t>
            </a:r>
            <a:r>
              <a:rPr lang="en-US" dirty="0"/>
              <a:t> </a:t>
            </a:r>
            <a:r>
              <a:rPr lang="en-US" dirty="0" err="1"/>
              <a:t>hôi</a:t>
            </a:r>
            <a:endParaRPr lang="en-US" dirty="0"/>
          </a:p>
          <a:p>
            <a:endParaRPr lang="en-US"/>
          </a:p>
          <a:p>
            <a:r>
              <a:rPr lang="en-US" dirty="0" err="1"/>
              <a:t>Khám</a:t>
            </a:r>
            <a:r>
              <a:rPr lang="en-US" dirty="0"/>
              <a:t>:</a:t>
            </a:r>
          </a:p>
          <a:p>
            <a:r>
              <a:rPr lang="en-US" dirty="0"/>
              <a:t>Tim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gallop T3</a:t>
            </a:r>
          </a:p>
          <a:p>
            <a:r>
              <a:rPr lang="en-US" dirty="0" err="1"/>
              <a:t>Phổi</a:t>
            </a:r>
            <a:r>
              <a:rPr lang="en-US" dirty="0"/>
              <a:t> ran </a:t>
            </a:r>
            <a:r>
              <a:rPr lang="en-US" dirty="0" err="1"/>
              <a:t>ẩm</a:t>
            </a:r>
            <a:r>
              <a:rPr lang="en-US" dirty="0"/>
              <a:t> 2 </a:t>
            </a:r>
            <a:r>
              <a:rPr lang="en-US" dirty="0" err="1"/>
              <a:t>bên</a:t>
            </a:r>
          </a:p>
          <a:p>
            <a:r>
              <a:rPr lang="en-US" dirty="0"/>
              <a:t>Tay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lạnh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5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/>
              <a:t>X-quang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2392" y="971402"/>
            <a:ext cx="3024336" cy="2592288"/>
          </a:xfrm>
        </p:spPr>
        <p:txBody>
          <a:bodyPr>
            <a:normAutofit/>
          </a:bodyPr>
          <a:lstStyle/>
          <a:p>
            <a:r>
              <a:rPr lang="en-US"/>
              <a:t>Nữ 56 tuổi, </a:t>
            </a:r>
          </a:p>
          <a:p>
            <a:r>
              <a:rPr lang="en-US"/>
              <a:t>Tiền căn tăng huyết áp </a:t>
            </a:r>
          </a:p>
          <a:p>
            <a:r>
              <a:rPr lang="en-US"/>
              <a:t>Khám: không ghi nhận bất thường</a:t>
            </a:r>
          </a:p>
          <a:p>
            <a:endParaRPr lang="en-US"/>
          </a:p>
          <a:p>
            <a:r>
              <a:rPr lang="en-US"/>
              <a:t>X-quang ngực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86400" cy="566738"/>
          </a:xfrm>
        </p:spPr>
        <p:txBody>
          <a:bodyPr/>
          <a:lstStyle/>
          <a:p>
            <a:r>
              <a:rPr lang="en-US"/>
              <a:t>X-quang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3024336" cy="2592288"/>
          </a:xfrm>
        </p:spPr>
        <p:txBody>
          <a:bodyPr>
            <a:normAutofit/>
          </a:bodyPr>
          <a:lstStyle/>
          <a:p>
            <a:r>
              <a:rPr lang="en-US"/>
              <a:t>Nam 34 tuổi, </a:t>
            </a:r>
          </a:p>
          <a:p>
            <a:r>
              <a:rPr lang="en-US"/>
              <a:t>Tiền căn bệnh tim không rõ chẫn đoán</a:t>
            </a:r>
          </a:p>
          <a:p>
            <a:endParaRPr lang="en-US"/>
          </a:p>
          <a:p>
            <a:r>
              <a:rPr lang="en-US"/>
              <a:t>Khám p2 mạnh</a:t>
            </a:r>
          </a:p>
          <a:p>
            <a:r>
              <a:rPr lang="en-US"/>
              <a:t>X-quang ngực: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1" r="29295"/>
          <a:stretch/>
        </p:blipFill>
        <p:spPr>
          <a:xfrm>
            <a:off x="4067944" y="260648"/>
            <a:ext cx="498401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C979793B4E749B4185969B884CE38" ma:contentTypeVersion="4" ma:contentTypeDescription="Create a new document." ma:contentTypeScope="" ma:versionID="9e44eb4b02777cefee6ca06c7d388f29">
  <xsd:schema xmlns:xsd="http://www.w3.org/2001/XMLSchema" xmlns:xs="http://www.w3.org/2001/XMLSchema" xmlns:p="http://schemas.microsoft.com/office/2006/metadata/properties" xmlns:ns2="fcbd14b3-7b80-4fd6-9e77-b79da500fa23" xmlns:ns3="b6053cc3-c17f-452a-8bf3-45e3a077fbce" targetNamespace="http://schemas.microsoft.com/office/2006/metadata/properties" ma:root="true" ma:fieldsID="093331743ed9d955cb0f9a64056d6076" ns2:_="" ns3:_="">
    <xsd:import namespace="fcbd14b3-7b80-4fd6-9e77-b79da500fa23"/>
    <xsd:import namespace="b6053cc3-c17f-452a-8bf3-45e3a077fb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d14b3-7b80-4fd6-9e77-b79da500f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53cc3-c17f-452a-8bf3-45e3a077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37ECA-DF3B-4D25-A9C9-2C04978E89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018EC-C6BE-4D4D-AFF4-263895367C57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F0BF2402-715A-4A11-8A35-844C58BFAE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Trình chiếu Trên màn hình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2" baseType="lpstr">
      <vt:lpstr>Office Theme</vt:lpstr>
      <vt:lpstr>Bài tập phân tích phim X-quang ngực thẳng tim mạch năm 4</vt:lpstr>
      <vt:lpstr>Xem lại</vt:lpstr>
      <vt:lpstr>Xem lại</vt:lpstr>
      <vt:lpstr>X-quang 1</vt:lpstr>
      <vt:lpstr>X-quang 2</vt:lpstr>
      <vt:lpstr>X-quang 3</vt:lpstr>
      <vt:lpstr>X-quang 4</vt:lpstr>
      <vt:lpstr>X-quang 5</vt:lpstr>
      <vt:lpstr>X-quang 6</vt:lpstr>
      <vt:lpstr>X-quang 7</vt:lpstr>
      <vt:lpstr>Kết thúc bài tập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phân tích phim X-quang ngực thẳng tim mạch năm 4</dc:title>
  <dc:creator>Administrator</dc:creator>
  <cp:lastModifiedBy>Tu Vu - Y17</cp:lastModifiedBy>
  <cp:revision>8</cp:revision>
  <dcterms:created xsi:type="dcterms:W3CDTF">2020-04-14T01:47:27Z</dcterms:created>
  <dcterms:modified xsi:type="dcterms:W3CDTF">2020-07-29T17:17:17Z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0x010100E84C979793B4E749B4185969B884CE38</vt:lpwstr>
  </property>
</Properties>
</file>