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4" r:id="rId15"/>
    <p:sldId id="276" r:id="rId16"/>
    <p:sldId id="277" r:id="rId17"/>
    <p:sldId id="278" r:id="rId18"/>
    <p:sldId id="281" r:id="rId19"/>
    <p:sldId id="283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yen Vo Nguyen Thuy" userId="fa45f1b8-71f6-4e54-9e68-e85de92f70fa" providerId="ADAL" clId="{1906C552-FE3D-428E-865E-3B0E611E2BC3}"/>
    <pc:docChg chg="modSld">
      <pc:chgData name="Uyen Vo Nguyen Thuy" userId="fa45f1b8-71f6-4e54-9e68-e85de92f70fa" providerId="ADAL" clId="{1906C552-FE3D-428E-865E-3B0E611E2BC3}" dt="2021-11-23T02:47:37.882" v="1" actId="1076"/>
      <pc:docMkLst>
        <pc:docMk/>
      </pc:docMkLst>
      <pc:sldChg chg="modSp mod">
        <pc:chgData name="Uyen Vo Nguyen Thuy" userId="fa45f1b8-71f6-4e54-9e68-e85de92f70fa" providerId="ADAL" clId="{1906C552-FE3D-428E-865E-3B0E611E2BC3}" dt="2021-11-23T02:47:37.882" v="1" actId="1076"/>
        <pc:sldMkLst>
          <pc:docMk/>
          <pc:sldMk cId="1524763449" sldId="290"/>
        </pc:sldMkLst>
        <pc:picChg chg="mod">
          <ac:chgData name="Uyen Vo Nguyen Thuy" userId="fa45f1b8-71f6-4e54-9e68-e85de92f70fa" providerId="ADAL" clId="{1906C552-FE3D-428E-865E-3B0E611E2BC3}" dt="2021-11-23T02:47:37.882" v="1" actId="1076"/>
          <ac:picMkLst>
            <pc:docMk/>
            <pc:sldMk cId="1524763449" sldId="29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1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9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2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2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16922-ABED-4F97-AE09-4CEEA58D86A8}" type="datetimeFigureOut">
              <a:rPr lang="en-US" smtClean="0"/>
              <a:t>23/11/2021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4BA9-CCA2-4F13-8CBC-3F121302C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58538" y="196691"/>
            <a:ext cx="9557656" cy="574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24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2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90" y="365125"/>
            <a:ext cx="8987620" cy="50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1" y="141106"/>
            <a:ext cx="8963925" cy="59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5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64"/>
            <a:ext cx="7929426" cy="343970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33" y="2786414"/>
            <a:ext cx="6138867" cy="398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263" y="0"/>
            <a:ext cx="6452780" cy="348843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3" y="3488432"/>
            <a:ext cx="6233478" cy="337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289" y="592705"/>
            <a:ext cx="9099249" cy="469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0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3" y="0"/>
            <a:ext cx="6642490" cy="3749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2" y="3912394"/>
            <a:ext cx="6152743" cy="259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3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78" y="172244"/>
            <a:ext cx="6517520" cy="339391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823" y="3566160"/>
            <a:ext cx="5728879" cy="3222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8699" y="2877119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0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485" y="71195"/>
            <a:ext cx="5945280" cy="331217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485" y="3383369"/>
            <a:ext cx="6161422" cy="332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5596483" cy="3542993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49" y="3542993"/>
            <a:ext cx="5170951" cy="314449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260" y="2409518"/>
            <a:ext cx="5427574" cy="16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49" y="0"/>
            <a:ext cx="10486754" cy="395521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49" y="3449230"/>
            <a:ext cx="10933686" cy="296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8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05"/>
            <a:ext cx="6895011" cy="3289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7042"/>
            <a:ext cx="6851542" cy="383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88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01" y="4451477"/>
            <a:ext cx="7712455" cy="1870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18" y="237638"/>
            <a:ext cx="7654834" cy="42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99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" y="3036175"/>
            <a:ext cx="5350737" cy="2388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1" y="32543"/>
            <a:ext cx="5099278" cy="267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709" y="1690688"/>
            <a:ext cx="6794078" cy="182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470" y="3408135"/>
            <a:ext cx="5985066" cy="30971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470" y="109402"/>
            <a:ext cx="5209580" cy="316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6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366" y="160917"/>
            <a:ext cx="8091897" cy="1733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366" y="1888192"/>
            <a:ext cx="7974331" cy="42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3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8" y="3915947"/>
            <a:ext cx="8882510" cy="20145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3518"/>
            <a:ext cx="9050383" cy="37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9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292" y="238510"/>
            <a:ext cx="10241416" cy="592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1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17" y="228169"/>
            <a:ext cx="11116072" cy="574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75" y="139994"/>
            <a:ext cx="10988313" cy="63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4" y="534942"/>
            <a:ext cx="11601392" cy="53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65" y="57440"/>
            <a:ext cx="8014743" cy="353637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9976" y="3593810"/>
            <a:ext cx="7601223" cy="31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0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652" y="-1"/>
            <a:ext cx="7602719" cy="3401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594" y="3401598"/>
            <a:ext cx="7108305" cy="33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9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81" y="61913"/>
            <a:ext cx="7702178" cy="260291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850" y="2664823"/>
            <a:ext cx="7597544" cy="39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55" y="198342"/>
            <a:ext cx="7760199" cy="29846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28" y="3183034"/>
            <a:ext cx="8049101" cy="354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Màn hình rộng</PresentationFormat>
  <Paragraphs>0</Paragraphs>
  <Slides>26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Uyên Võ</cp:lastModifiedBy>
  <cp:revision>4</cp:revision>
  <dcterms:created xsi:type="dcterms:W3CDTF">2021-11-19T06:13:10Z</dcterms:created>
  <dcterms:modified xsi:type="dcterms:W3CDTF">2021-11-23T02:47:40Z</dcterms:modified>
</cp:coreProperties>
</file>