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1" r:id="rId3"/>
    <p:sldId id="279" r:id="rId4"/>
    <p:sldId id="283" r:id="rId5"/>
    <p:sldId id="280" r:id="rId6"/>
    <p:sldId id="276" r:id="rId7"/>
    <p:sldId id="277" r:id="rId8"/>
    <p:sldId id="278" r:id="rId9"/>
    <p:sldId id="274" r:id="rId10"/>
    <p:sldId id="275" r:id="rId11"/>
    <p:sldId id="273" r:id="rId12"/>
    <p:sldId id="257" r:id="rId13"/>
    <p:sldId id="263" r:id="rId14"/>
    <p:sldId id="259" r:id="rId15"/>
    <p:sldId id="261" r:id="rId16"/>
    <p:sldId id="262" r:id="rId17"/>
    <p:sldId id="265" r:id="rId18"/>
    <p:sldId id="264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82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07" autoAdjust="0"/>
  </p:normalViewPr>
  <p:slideViewPr>
    <p:cSldViewPr>
      <p:cViewPr varScale="1">
        <p:scale>
          <a:sx n="43" d="100"/>
          <a:sy n="43" d="100"/>
        </p:scale>
        <p:origin x="-19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7B840-3AB7-4B2C-ACFE-9D18DB2A8F07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E38F4-9A08-4564-9647-03A86659AC21}">
      <dgm:prSet phldrT="[Text]" custT="1"/>
      <dgm:spPr>
        <a:solidFill>
          <a:srgbClr val="FFFF00">
            <a:alpha val="50000"/>
          </a:srgbClr>
        </a:solidFill>
        <a:ln w="28575">
          <a:solidFill>
            <a:srgbClr val="00B050"/>
          </a:solidFill>
        </a:ln>
        <a:effectLst/>
      </dgm:spPr>
      <dgm:t>
        <a:bodyPr/>
        <a:lstStyle/>
        <a:p>
          <a:r>
            <a:rPr lang="en-US" sz="3200" dirty="0" err="1" smtClean="0"/>
            <a:t>Tiền</a:t>
          </a:r>
          <a:r>
            <a:rPr lang="en-US" sz="3200" dirty="0" smtClean="0"/>
            <a:t> </a:t>
          </a:r>
          <a:r>
            <a:rPr lang="en-US" sz="3200" dirty="0" err="1" smtClean="0"/>
            <a:t>sử</a:t>
          </a:r>
          <a:r>
            <a:rPr lang="en-US" sz="3200" dirty="0" smtClean="0"/>
            <a:t> preterm PROM</a:t>
          </a:r>
          <a:endParaRPr lang="en-US" sz="3200" dirty="0"/>
        </a:p>
      </dgm:t>
    </dgm:pt>
    <dgm:pt modelId="{4D66CB4E-A2B2-4E19-B5F6-98C1DD7E1DAF}" type="parTrans" cxnId="{1218B18D-880D-4B8E-A41A-AB0A7F07FED8}">
      <dgm:prSet/>
      <dgm:spPr/>
      <dgm:t>
        <a:bodyPr/>
        <a:lstStyle/>
        <a:p>
          <a:endParaRPr lang="en-US"/>
        </a:p>
      </dgm:t>
    </dgm:pt>
    <dgm:pt modelId="{CDDCA755-EF74-4653-911E-A1C991FFCB83}" type="sibTrans" cxnId="{1218B18D-880D-4B8E-A41A-AB0A7F07FED8}">
      <dgm:prSet/>
      <dgm:spPr/>
      <dgm:t>
        <a:bodyPr/>
        <a:lstStyle/>
        <a:p>
          <a:endParaRPr lang="en-US"/>
        </a:p>
      </dgm:t>
    </dgm:pt>
    <dgm:pt modelId="{539A0810-0903-49B3-9D6C-A1977AF2E015}">
      <dgm:prSet phldrT="[Text]" custT="1"/>
      <dgm:spPr>
        <a:solidFill>
          <a:srgbClr val="FFFF00">
            <a:alpha val="50000"/>
          </a:srgbClr>
        </a:solidFill>
        <a:ln w="28575">
          <a:solidFill>
            <a:srgbClr val="00B050"/>
          </a:solidFill>
        </a:ln>
        <a:effectLst/>
      </dgm:spPr>
      <dgm:t>
        <a:bodyPr/>
        <a:lstStyle/>
        <a:p>
          <a:r>
            <a:rPr lang="en-US" sz="2600" dirty="0" err="1" smtClean="0"/>
            <a:t>Xuất</a:t>
          </a:r>
          <a:r>
            <a:rPr lang="en-US" sz="2600" dirty="0" smtClean="0"/>
            <a:t> </a:t>
          </a:r>
          <a:r>
            <a:rPr lang="en-US" sz="2600" dirty="0" err="1" smtClean="0"/>
            <a:t>huyết</a:t>
          </a:r>
          <a:r>
            <a:rPr lang="en-US" sz="2600" dirty="0" smtClean="0"/>
            <a:t> TCN 2,3</a:t>
          </a:r>
          <a:endParaRPr lang="en-US" sz="2600" dirty="0"/>
        </a:p>
      </dgm:t>
    </dgm:pt>
    <dgm:pt modelId="{335EE12D-D4BD-424C-BC6C-EA6E16F63315}" type="parTrans" cxnId="{C08B8A17-31D5-4B6A-B509-DEB8193E67F6}">
      <dgm:prSet/>
      <dgm:spPr/>
      <dgm:t>
        <a:bodyPr/>
        <a:lstStyle/>
        <a:p>
          <a:endParaRPr lang="en-US"/>
        </a:p>
      </dgm:t>
    </dgm:pt>
    <dgm:pt modelId="{0CE3CA17-32C8-4FCC-99B6-492100A0FE6D}" type="sibTrans" cxnId="{C08B8A17-31D5-4B6A-B509-DEB8193E67F6}">
      <dgm:prSet/>
      <dgm:spPr/>
      <dgm:t>
        <a:bodyPr/>
        <a:lstStyle/>
        <a:p>
          <a:endParaRPr lang="en-US"/>
        </a:p>
      </dgm:t>
    </dgm:pt>
    <dgm:pt modelId="{B40F3145-4A82-4B58-A64F-A6BC16A0E508}">
      <dgm:prSet phldrT="[Text]" custT="1"/>
      <dgm:spPr>
        <a:solidFill>
          <a:srgbClr val="FFFF00">
            <a:alpha val="50000"/>
          </a:srgbClr>
        </a:solidFill>
        <a:ln w="28575">
          <a:solidFill>
            <a:srgbClr val="00B050"/>
          </a:solidFill>
        </a:ln>
        <a:effectLst/>
      </dgm:spPr>
      <dgm:t>
        <a:bodyPr/>
        <a:lstStyle/>
        <a:p>
          <a:r>
            <a:rPr lang="en-US" sz="2800" dirty="0" err="1" smtClean="0"/>
            <a:t>Hút</a:t>
          </a:r>
          <a:r>
            <a:rPr lang="en-US" sz="2800" dirty="0" smtClean="0"/>
            <a:t> </a:t>
          </a:r>
          <a:r>
            <a:rPr lang="en-US" sz="2800" dirty="0" err="1" smtClean="0"/>
            <a:t>thuốc</a:t>
          </a:r>
          <a:r>
            <a:rPr lang="en-US" sz="2800" dirty="0" smtClean="0"/>
            <a:t> </a:t>
          </a:r>
          <a:r>
            <a:rPr lang="en-US" sz="2800" dirty="0" err="1" smtClean="0"/>
            <a:t>lá</a:t>
          </a:r>
          <a:endParaRPr lang="en-US" sz="2800" dirty="0"/>
        </a:p>
      </dgm:t>
    </dgm:pt>
    <dgm:pt modelId="{43D742D2-F1AB-4BBC-B25C-3EC2A2D50F3F}" type="parTrans" cxnId="{835D0503-5EA1-414C-87F7-79A120B3DA82}">
      <dgm:prSet/>
      <dgm:spPr/>
      <dgm:t>
        <a:bodyPr/>
        <a:lstStyle/>
        <a:p>
          <a:endParaRPr lang="en-US"/>
        </a:p>
      </dgm:t>
    </dgm:pt>
    <dgm:pt modelId="{ED9571A8-D454-452F-B7F1-9FC0BA94B346}" type="sibTrans" cxnId="{835D0503-5EA1-414C-87F7-79A120B3DA82}">
      <dgm:prSet/>
      <dgm:spPr/>
      <dgm:t>
        <a:bodyPr/>
        <a:lstStyle/>
        <a:p>
          <a:endParaRPr lang="en-US"/>
        </a:p>
      </dgm:t>
    </dgm:pt>
    <dgm:pt modelId="{8622D5C6-C46F-49C1-9049-7E3413F9A135}">
      <dgm:prSet phldrT="[Text]" custT="1"/>
      <dgm:spPr>
        <a:solidFill>
          <a:srgbClr val="FFFF00">
            <a:alpha val="50000"/>
          </a:srgbClr>
        </a:solidFill>
        <a:ln w="28575">
          <a:solidFill>
            <a:srgbClr val="00B050"/>
          </a:solidFill>
        </a:ln>
        <a:effectLst/>
      </dgm:spPr>
      <dgm:t>
        <a:bodyPr/>
        <a:lstStyle/>
        <a:p>
          <a:r>
            <a:rPr lang="en-US" sz="2800" dirty="0" err="1" smtClean="0"/>
            <a:t>Cổ</a:t>
          </a:r>
          <a:r>
            <a:rPr lang="en-US" sz="2800" dirty="0" smtClean="0"/>
            <a:t> </a:t>
          </a:r>
          <a:r>
            <a:rPr lang="en-US" sz="2800" dirty="0" err="1" smtClean="0"/>
            <a:t>tử</a:t>
          </a:r>
          <a:r>
            <a:rPr lang="en-US" sz="2800" dirty="0" smtClean="0"/>
            <a:t> </a:t>
          </a:r>
          <a:r>
            <a:rPr lang="en-US" sz="2800" dirty="0" err="1" smtClean="0"/>
            <a:t>cung</a:t>
          </a:r>
          <a:r>
            <a:rPr lang="en-US" sz="2800" dirty="0" smtClean="0"/>
            <a:t> </a:t>
          </a:r>
          <a:r>
            <a:rPr lang="en-US" sz="2800" dirty="0" err="1" smtClean="0"/>
            <a:t>ngắn</a:t>
          </a:r>
          <a:endParaRPr lang="en-US" sz="2800" dirty="0"/>
        </a:p>
      </dgm:t>
    </dgm:pt>
    <dgm:pt modelId="{78FB299A-791D-4231-8B8E-4A29C9178DBC}" type="parTrans" cxnId="{D7B680BE-2B93-4DD0-9471-A1713EAA6F4A}">
      <dgm:prSet/>
      <dgm:spPr/>
      <dgm:t>
        <a:bodyPr/>
        <a:lstStyle/>
        <a:p>
          <a:endParaRPr lang="en-US"/>
        </a:p>
      </dgm:t>
    </dgm:pt>
    <dgm:pt modelId="{1002FCB1-F1CC-45CC-A9CF-43A32B3DC0FB}" type="sibTrans" cxnId="{D7B680BE-2B93-4DD0-9471-A1713EAA6F4A}">
      <dgm:prSet/>
      <dgm:spPr/>
      <dgm:t>
        <a:bodyPr/>
        <a:lstStyle/>
        <a:p>
          <a:endParaRPr lang="en-US"/>
        </a:p>
      </dgm:t>
    </dgm:pt>
    <dgm:pt modelId="{4D5569AF-213F-47BA-AC42-CCAE593855D6}">
      <dgm:prSet phldrT="[Text]" custT="1"/>
      <dgm:spPr>
        <a:solidFill>
          <a:srgbClr val="FFFF00">
            <a:alpha val="50000"/>
          </a:srgbClr>
        </a:solidFill>
        <a:ln w="28575">
          <a:solidFill>
            <a:srgbClr val="00B050"/>
          </a:solidFill>
        </a:ln>
        <a:effectLst/>
      </dgm:spPr>
      <dgm:t>
        <a:bodyPr/>
        <a:lstStyle/>
        <a:p>
          <a:r>
            <a:rPr lang="en-US" sz="2600" dirty="0" smtClean="0"/>
            <a:t>KT-XH </a:t>
          </a:r>
          <a:r>
            <a:rPr lang="en-US" sz="2600" dirty="0" err="1" smtClean="0"/>
            <a:t>chưa</a:t>
          </a:r>
          <a:r>
            <a:rPr lang="en-US" sz="2600" dirty="0" smtClean="0"/>
            <a:t> </a:t>
          </a:r>
          <a:r>
            <a:rPr lang="en-US" sz="2600" dirty="0" err="1" smtClean="0"/>
            <a:t>phát</a:t>
          </a:r>
          <a:r>
            <a:rPr lang="en-US" sz="2600" dirty="0" smtClean="0"/>
            <a:t> </a:t>
          </a:r>
          <a:r>
            <a:rPr lang="en-US" sz="2600" dirty="0" err="1" smtClean="0"/>
            <a:t>triển</a:t>
          </a:r>
          <a:endParaRPr lang="en-US" sz="2600" dirty="0"/>
        </a:p>
      </dgm:t>
    </dgm:pt>
    <dgm:pt modelId="{DAF17E6D-798F-47F9-A203-13ED749F5C69}" type="parTrans" cxnId="{938E8335-7DD7-46DE-8CDE-CA50C199E0B5}">
      <dgm:prSet/>
      <dgm:spPr/>
      <dgm:t>
        <a:bodyPr/>
        <a:lstStyle/>
        <a:p>
          <a:endParaRPr lang="en-US"/>
        </a:p>
      </dgm:t>
    </dgm:pt>
    <dgm:pt modelId="{B7730F3F-68E6-4A22-BA7D-EE7557EA9AAF}" type="sibTrans" cxnId="{938E8335-7DD7-46DE-8CDE-CA50C199E0B5}">
      <dgm:prSet/>
      <dgm:spPr/>
      <dgm:t>
        <a:bodyPr/>
        <a:lstStyle/>
        <a:p>
          <a:endParaRPr lang="en-US"/>
        </a:p>
      </dgm:t>
    </dgm:pt>
    <dgm:pt modelId="{3AA355B7-8A3A-4769-83A2-E0C86BAECD72}">
      <dgm:prSet phldrT="[Text]" custT="1"/>
      <dgm:spPr>
        <a:solidFill>
          <a:srgbClr val="FFFF00">
            <a:alpha val="50000"/>
          </a:srgbClr>
        </a:solidFill>
        <a:ln w="28575">
          <a:solidFill>
            <a:srgbClr val="00B050"/>
          </a:solidFill>
        </a:ln>
        <a:effectLst/>
      </dgm:spPr>
      <dgm:t>
        <a:bodyPr/>
        <a:lstStyle/>
        <a:p>
          <a:r>
            <a:rPr lang="en-US" sz="2800" dirty="0" smtClean="0"/>
            <a:t>BMI </a:t>
          </a:r>
          <a:r>
            <a:rPr lang="en-US" sz="2800" dirty="0" err="1" smtClean="0"/>
            <a:t>thấp</a:t>
          </a:r>
          <a:endParaRPr lang="en-US" sz="2800" dirty="0"/>
        </a:p>
      </dgm:t>
    </dgm:pt>
    <dgm:pt modelId="{5CE20CE1-CBCC-4521-A255-A9F3541C196D}" type="parTrans" cxnId="{7D40144D-CB2C-4E22-BC61-85C086585BCE}">
      <dgm:prSet/>
      <dgm:spPr/>
      <dgm:t>
        <a:bodyPr/>
        <a:lstStyle/>
        <a:p>
          <a:endParaRPr lang="en-US"/>
        </a:p>
      </dgm:t>
    </dgm:pt>
    <dgm:pt modelId="{17D8203F-E139-4105-B6C1-5975EC6C3111}" type="sibTrans" cxnId="{7D40144D-CB2C-4E22-BC61-85C086585BCE}">
      <dgm:prSet/>
      <dgm:spPr/>
      <dgm:t>
        <a:bodyPr/>
        <a:lstStyle/>
        <a:p>
          <a:endParaRPr lang="en-US"/>
        </a:p>
      </dgm:t>
    </dgm:pt>
    <dgm:pt modelId="{87CD6DB1-DFF4-478A-8201-1FD495217A76}">
      <dgm:prSet phldrT="[Text]" custT="1"/>
      <dgm:spPr>
        <a:solidFill>
          <a:srgbClr val="FFFF00">
            <a:alpha val="50000"/>
          </a:srgbClr>
        </a:solidFill>
        <a:ln w="28575">
          <a:solidFill>
            <a:srgbClr val="00B050"/>
          </a:solidFill>
        </a:ln>
        <a:effectLst/>
      </dgm:spPr>
      <dgm:t>
        <a:bodyPr/>
        <a:lstStyle/>
        <a:p>
          <a:r>
            <a:rPr lang="en-US" sz="2800" dirty="0" err="1" smtClean="0"/>
            <a:t>Chất</a:t>
          </a:r>
          <a:r>
            <a:rPr lang="en-US" sz="2800" dirty="0" smtClean="0"/>
            <a:t> </a:t>
          </a:r>
          <a:r>
            <a:rPr lang="en-US" sz="2800" dirty="0" err="1" smtClean="0"/>
            <a:t>gây</a:t>
          </a:r>
          <a:r>
            <a:rPr lang="en-US" sz="2800" dirty="0" smtClean="0"/>
            <a:t> </a:t>
          </a:r>
          <a:r>
            <a:rPr lang="en-US" sz="2800" dirty="0" err="1" smtClean="0"/>
            <a:t>nghiện</a:t>
          </a:r>
          <a:endParaRPr lang="en-US" sz="2800" dirty="0"/>
        </a:p>
      </dgm:t>
    </dgm:pt>
    <dgm:pt modelId="{AA62AD93-55C3-4D6E-9D28-87773D3C9BFC}" type="parTrans" cxnId="{F41AADDF-85CC-49CA-AD15-42BCDEC252EE}">
      <dgm:prSet/>
      <dgm:spPr/>
      <dgm:t>
        <a:bodyPr/>
        <a:lstStyle/>
        <a:p>
          <a:endParaRPr lang="en-US"/>
        </a:p>
      </dgm:t>
    </dgm:pt>
    <dgm:pt modelId="{F4F3454C-51C5-4428-88CC-C522921A955A}" type="sibTrans" cxnId="{F41AADDF-85CC-49CA-AD15-42BCDEC252EE}">
      <dgm:prSet/>
      <dgm:spPr/>
      <dgm:t>
        <a:bodyPr/>
        <a:lstStyle/>
        <a:p>
          <a:endParaRPr lang="en-US"/>
        </a:p>
      </dgm:t>
    </dgm:pt>
    <dgm:pt modelId="{0C273AED-4C8D-4606-9585-597D9BA7E761}" type="pres">
      <dgm:prSet presAssocID="{F687B840-3AB7-4B2C-ACFE-9D18DB2A8F0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B5F9C-786E-40BC-A8AE-8001C39F3BA6}" type="pres">
      <dgm:prSet presAssocID="{F687B840-3AB7-4B2C-ACFE-9D18DB2A8F07}" presName="radial" presStyleCnt="0">
        <dgm:presLayoutVars>
          <dgm:animLvl val="ctr"/>
        </dgm:presLayoutVars>
      </dgm:prSet>
      <dgm:spPr/>
    </dgm:pt>
    <dgm:pt modelId="{75AADD06-28A8-4F99-AEEA-0D0286F4C61C}" type="pres">
      <dgm:prSet presAssocID="{516E38F4-9A08-4564-9647-03A86659AC21}" presName="centerShape" presStyleLbl="vennNode1" presStyleIdx="0" presStyleCnt="7" custScaleY="98987"/>
      <dgm:spPr/>
      <dgm:t>
        <a:bodyPr/>
        <a:lstStyle/>
        <a:p>
          <a:endParaRPr lang="en-US"/>
        </a:p>
      </dgm:t>
    </dgm:pt>
    <dgm:pt modelId="{8A43267D-40CF-45FC-97D8-08F2A7DA6B7F}" type="pres">
      <dgm:prSet presAssocID="{539A0810-0903-49B3-9D6C-A1977AF2E015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878B7-A212-45FC-A355-93D934A2CCBC}" type="pres">
      <dgm:prSet presAssocID="{B40F3145-4A82-4B58-A64F-A6BC16A0E508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A1365-44BF-4DDA-B390-5179D87CE9F0}" type="pres">
      <dgm:prSet presAssocID="{8622D5C6-C46F-49C1-9049-7E3413F9A135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E3260-387D-47AF-9B1C-0FFBD6413AF2}" type="pres">
      <dgm:prSet presAssocID="{3AA355B7-8A3A-4769-83A2-E0C86BAECD72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B964A-05B7-48C0-8801-319305211122}" type="pres">
      <dgm:prSet presAssocID="{4D5569AF-213F-47BA-AC42-CCAE593855D6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5FB9B-19DF-4221-9588-555517559F04}" type="pres">
      <dgm:prSet presAssocID="{87CD6DB1-DFF4-478A-8201-1FD495217A76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E8335-7DD7-46DE-8CDE-CA50C199E0B5}" srcId="{516E38F4-9A08-4564-9647-03A86659AC21}" destId="{4D5569AF-213F-47BA-AC42-CCAE593855D6}" srcOrd="4" destOrd="0" parTransId="{DAF17E6D-798F-47F9-A203-13ED749F5C69}" sibTransId="{B7730F3F-68E6-4A22-BA7D-EE7557EA9AAF}"/>
    <dgm:cxn modelId="{ED8D4F47-FFE1-4F9A-B22E-34B80EB6924F}" type="presOf" srcId="{87CD6DB1-DFF4-478A-8201-1FD495217A76}" destId="{C8F5FB9B-19DF-4221-9588-555517559F04}" srcOrd="0" destOrd="0" presId="urn:microsoft.com/office/officeart/2005/8/layout/radial3"/>
    <dgm:cxn modelId="{5E3BCE44-CD29-4D16-B3B3-827A1DDCB62D}" type="presOf" srcId="{4D5569AF-213F-47BA-AC42-CCAE593855D6}" destId="{DFAB964A-05B7-48C0-8801-319305211122}" srcOrd="0" destOrd="0" presId="urn:microsoft.com/office/officeart/2005/8/layout/radial3"/>
    <dgm:cxn modelId="{835D0503-5EA1-414C-87F7-79A120B3DA82}" srcId="{516E38F4-9A08-4564-9647-03A86659AC21}" destId="{B40F3145-4A82-4B58-A64F-A6BC16A0E508}" srcOrd="1" destOrd="0" parTransId="{43D742D2-F1AB-4BBC-B25C-3EC2A2D50F3F}" sibTransId="{ED9571A8-D454-452F-B7F1-9FC0BA94B346}"/>
    <dgm:cxn modelId="{4CEE3B52-5902-4690-9665-6404B861C135}" type="presOf" srcId="{539A0810-0903-49B3-9D6C-A1977AF2E015}" destId="{8A43267D-40CF-45FC-97D8-08F2A7DA6B7F}" srcOrd="0" destOrd="0" presId="urn:microsoft.com/office/officeart/2005/8/layout/radial3"/>
    <dgm:cxn modelId="{F41AADDF-85CC-49CA-AD15-42BCDEC252EE}" srcId="{516E38F4-9A08-4564-9647-03A86659AC21}" destId="{87CD6DB1-DFF4-478A-8201-1FD495217A76}" srcOrd="5" destOrd="0" parTransId="{AA62AD93-55C3-4D6E-9D28-87773D3C9BFC}" sibTransId="{F4F3454C-51C5-4428-88CC-C522921A955A}"/>
    <dgm:cxn modelId="{C08B8A17-31D5-4B6A-B509-DEB8193E67F6}" srcId="{516E38F4-9A08-4564-9647-03A86659AC21}" destId="{539A0810-0903-49B3-9D6C-A1977AF2E015}" srcOrd="0" destOrd="0" parTransId="{335EE12D-D4BD-424C-BC6C-EA6E16F63315}" sibTransId="{0CE3CA17-32C8-4FCC-99B6-492100A0FE6D}"/>
    <dgm:cxn modelId="{D7B680BE-2B93-4DD0-9471-A1713EAA6F4A}" srcId="{516E38F4-9A08-4564-9647-03A86659AC21}" destId="{8622D5C6-C46F-49C1-9049-7E3413F9A135}" srcOrd="2" destOrd="0" parTransId="{78FB299A-791D-4231-8B8E-4A29C9178DBC}" sibTransId="{1002FCB1-F1CC-45CC-A9CF-43A32B3DC0FB}"/>
    <dgm:cxn modelId="{7E37D11A-9978-44EB-AD59-3B0190A6B0BF}" type="presOf" srcId="{516E38F4-9A08-4564-9647-03A86659AC21}" destId="{75AADD06-28A8-4F99-AEEA-0D0286F4C61C}" srcOrd="0" destOrd="0" presId="urn:microsoft.com/office/officeart/2005/8/layout/radial3"/>
    <dgm:cxn modelId="{7D40144D-CB2C-4E22-BC61-85C086585BCE}" srcId="{516E38F4-9A08-4564-9647-03A86659AC21}" destId="{3AA355B7-8A3A-4769-83A2-E0C86BAECD72}" srcOrd="3" destOrd="0" parTransId="{5CE20CE1-CBCC-4521-A255-A9F3541C196D}" sibTransId="{17D8203F-E139-4105-B6C1-5975EC6C3111}"/>
    <dgm:cxn modelId="{1F3CAA4A-715D-4A10-989D-A8031EFE31FE}" type="presOf" srcId="{F687B840-3AB7-4B2C-ACFE-9D18DB2A8F07}" destId="{0C273AED-4C8D-4606-9585-597D9BA7E761}" srcOrd="0" destOrd="0" presId="urn:microsoft.com/office/officeart/2005/8/layout/radial3"/>
    <dgm:cxn modelId="{24516A4E-4254-4FCB-85B4-A3C741A70141}" type="presOf" srcId="{B40F3145-4A82-4B58-A64F-A6BC16A0E508}" destId="{A34878B7-A212-45FC-A355-93D934A2CCBC}" srcOrd="0" destOrd="0" presId="urn:microsoft.com/office/officeart/2005/8/layout/radial3"/>
    <dgm:cxn modelId="{B9FFC546-C229-4150-968B-60FAD713F75E}" type="presOf" srcId="{3AA355B7-8A3A-4769-83A2-E0C86BAECD72}" destId="{38AE3260-387D-47AF-9B1C-0FFBD6413AF2}" srcOrd="0" destOrd="0" presId="urn:microsoft.com/office/officeart/2005/8/layout/radial3"/>
    <dgm:cxn modelId="{92CD490C-BC19-4229-A69D-E663698A75EB}" type="presOf" srcId="{8622D5C6-C46F-49C1-9049-7E3413F9A135}" destId="{187A1365-44BF-4DDA-B390-5179D87CE9F0}" srcOrd="0" destOrd="0" presId="urn:microsoft.com/office/officeart/2005/8/layout/radial3"/>
    <dgm:cxn modelId="{1218B18D-880D-4B8E-A41A-AB0A7F07FED8}" srcId="{F687B840-3AB7-4B2C-ACFE-9D18DB2A8F07}" destId="{516E38F4-9A08-4564-9647-03A86659AC21}" srcOrd="0" destOrd="0" parTransId="{4D66CB4E-A2B2-4E19-B5F6-98C1DD7E1DAF}" sibTransId="{CDDCA755-EF74-4653-911E-A1C991FFCB83}"/>
    <dgm:cxn modelId="{E3A5B62A-E6D6-46E9-B47B-E863A9EA6373}" type="presParOf" srcId="{0C273AED-4C8D-4606-9585-597D9BA7E761}" destId="{F7EB5F9C-786E-40BC-A8AE-8001C39F3BA6}" srcOrd="0" destOrd="0" presId="urn:microsoft.com/office/officeart/2005/8/layout/radial3"/>
    <dgm:cxn modelId="{DB66B681-B1C7-4F10-920C-115666834E43}" type="presParOf" srcId="{F7EB5F9C-786E-40BC-A8AE-8001C39F3BA6}" destId="{75AADD06-28A8-4F99-AEEA-0D0286F4C61C}" srcOrd="0" destOrd="0" presId="urn:microsoft.com/office/officeart/2005/8/layout/radial3"/>
    <dgm:cxn modelId="{8E6ED18C-81B1-4204-A3E1-10D69937942B}" type="presParOf" srcId="{F7EB5F9C-786E-40BC-A8AE-8001C39F3BA6}" destId="{8A43267D-40CF-45FC-97D8-08F2A7DA6B7F}" srcOrd="1" destOrd="0" presId="urn:microsoft.com/office/officeart/2005/8/layout/radial3"/>
    <dgm:cxn modelId="{7C78A604-4C58-498B-B086-538BD22E58A1}" type="presParOf" srcId="{F7EB5F9C-786E-40BC-A8AE-8001C39F3BA6}" destId="{A34878B7-A212-45FC-A355-93D934A2CCBC}" srcOrd="2" destOrd="0" presId="urn:microsoft.com/office/officeart/2005/8/layout/radial3"/>
    <dgm:cxn modelId="{B4428162-E804-41BC-8FB1-C99955353D99}" type="presParOf" srcId="{F7EB5F9C-786E-40BC-A8AE-8001C39F3BA6}" destId="{187A1365-44BF-4DDA-B390-5179D87CE9F0}" srcOrd="3" destOrd="0" presId="urn:microsoft.com/office/officeart/2005/8/layout/radial3"/>
    <dgm:cxn modelId="{C691E4A5-F3C0-4A98-A5A7-64AC38101FE6}" type="presParOf" srcId="{F7EB5F9C-786E-40BC-A8AE-8001C39F3BA6}" destId="{38AE3260-387D-47AF-9B1C-0FFBD6413AF2}" srcOrd="4" destOrd="0" presId="urn:microsoft.com/office/officeart/2005/8/layout/radial3"/>
    <dgm:cxn modelId="{430B34FF-FBE9-484D-AD5B-857F555A522E}" type="presParOf" srcId="{F7EB5F9C-786E-40BC-A8AE-8001C39F3BA6}" destId="{DFAB964A-05B7-48C0-8801-319305211122}" srcOrd="5" destOrd="0" presId="urn:microsoft.com/office/officeart/2005/8/layout/radial3"/>
    <dgm:cxn modelId="{42D6423D-28FC-4907-8198-C408E6615429}" type="presParOf" srcId="{F7EB5F9C-786E-40BC-A8AE-8001C39F3BA6}" destId="{C8F5FB9B-19DF-4221-9588-555517559F04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8CC26-8EED-417A-93E7-55480A79ED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BC60E-087D-48D1-AEFC-F5E32119DE42}">
      <dgm:prSet phldrT="[Text]" custT="1"/>
      <dgm:spPr/>
      <dgm:t>
        <a:bodyPr/>
        <a:lstStyle/>
        <a:p>
          <a:pPr algn="ctr"/>
          <a:r>
            <a:rPr lang="en-US" sz="1200" dirty="0" err="1" smtClean="0"/>
            <a:t>Amnionitis</a:t>
          </a:r>
          <a:r>
            <a:rPr lang="en-US" sz="1200" dirty="0" smtClean="0"/>
            <a:t>,</a:t>
          </a:r>
          <a:br>
            <a:rPr lang="en-US" sz="1200" dirty="0" smtClean="0"/>
          </a:br>
          <a:r>
            <a:rPr lang="en-US" sz="1200" dirty="0" err="1" smtClean="0"/>
            <a:t>Abruptio</a:t>
          </a:r>
          <a:r>
            <a:rPr lang="en-US" sz="1200" dirty="0" smtClean="0"/>
            <a:t> placentae,</a:t>
          </a:r>
          <a:br>
            <a:rPr lang="en-US" sz="1200" dirty="0" smtClean="0"/>
          </a:br>
          <a:r>
            <a:rPr lang="en-US" sz="1200" dirty="0" smtClean="0"/>
            <a:t>Fetal death,</a:t>
          </a:r>
          <a:br>
            <a:rPr lang="en-US" sz="1200" dirty="0" smtClean="0"/>
          </a:br>
          <a:r>
            <a:rPr lang="en-US" sz="1200" dirty="0" smtClean="0"/>
            <a:t>Non-reassuring testing,</a:t>
          </a:r>
          <a:endParaRPr lang="en-US" sz="1200" dirty="0"/>
        </a:p>
      </dgm:t>
    </dgm:pt>
    <dgm:pt modelId="{C6D731D1-D47B-48D5-992B-7898B5730DDD}" type="parTrans" cxnId="{BAD4D103-7E3A-42DD-9578-89D53A92BCC7}">
      <dgm:prSet/>
      <dgm:spPr/>
      <dgm:t>
        <a:bodyPr/>
        <a:lstStyle/>
        <a:p>
          <a:pPr algn="l"/>
          <a:endParaRPr lang="en-US" sz="1200"/>
        </a:p>
      </dgm:t>
    </dgm:pt>
    <dgm:pt modelId="{522FDA29-78EC-477C-8827-FFF96D8E46AE}" type="sibTrans" cxnId="{BAD4D103-7E3A-42DD-9578-89D53A92BCC7}">
      <dgm:prSet/>
      <dgm:spPr/>
      <dgm:t>
        <a:bodyPr/>
        <a:lstStyle/>
        <a:p>
          <a:endParaRPr lang="en-US"/>
        </a:p>
      </dgm:t>
    </dgm:pt>
    <dgm:pt modelId="{A7C8F753-C4CE-4DE0-92BB-62D20A9BED41}">
      <dgm:prSet phldrT="[Text]" custT="1"/>
      <dgm:spPr/>
      <dgm:t>
        <a:bodyPr/>
        <a:lstStyle/>
        <a:p>
          <a:pPr algn="ctr"/>
          <a:r>
            <a:rPr lang="en-US" sz="1200" dirty="0" smtClean="0"/>
            <a:t>37 0/7 weeks or over</a:t>
          </a:r>
          <a:endParaRPr lang="en-US" sz="1200" dirty="0"/>
        </a:p>
      </dgm:t>
    </dgm:pt>
    <dgm:pt modelId="{46B7CF5F-41E2-4C54-8323-D3F52201D4F4}" type="parTrans" cxnId="{CC2BA722-5D1F-4F4B-8E42-3A67A9BB5534}">
      <dgm:prSet/>
      <dgm:spPr/>
      <dgm:t>
        <a:bodyPr/>
        <a:lstStyle/>
        <a:p>
          <a:pPr algn="l"/>
          <a:endParaRPr lang="en-US" sz="1200"/>
        </a:p>
      </dgm:t>
    </dgm:pt>
    <dgm:pt modelId="{58FAC097-AD03-48AF-B316-088E21F9AE3B}" type="sibTrans" cxnId="{CC2BA722-5D1F-4F4B-8E42-3A67A9BB5534}">
      <dgm:prSet/>
      <dgm:spPr/>
      <dgm:t>
        <a:bodyPr/>
        <a:lstStyle/>
        <a:p>
          <a:endParaRPr lang="en-US"/>
        </a:p>
      </dgm:t>
    </dgm:pt>
    <dgm:pt modelId="{3A11B6CB-6616-457E-A69A-7C4EE261E04A}">
      <dgm:prSet phldrT="[Text]" custT="1"/>
      <dgm:spPr/>
      <dgm:t>
        <a:bodyPr/>
        <a:lstStyle/>
        <a:p>
          <a:pPr algn="ctr"/>
          <a:r>
            <a:rPr lang="en-US" sz="1200" dirty="0" smtClean="0"/>
            <a:t>Late Preterm (34 0/7 – 36 6/7)</a:t>
          </a:r>
          <a:endParaRPr lang="en-US" sz="1200" dirty="0"/>
        </a:p>
      </dgm:t>
    </dgm:pt>
    <dgm:pt modelId="{82F74228-6406-4DB7-804D-8E857D496634}" type="parTrans" cxnId="{DA66A5FE-E383-41EC-9D32-96D7AF96EA33}">
      <dgm:prSet/>
      <dgm:spPr/>
      <dgm:t>
        <a:bodyPr/>
        <a:lstStyle/>
        <a:p>
          <a:pPr algn="l"/>
          <a:endParaRPr lang="en-US" sz="1200"/>
        </a:p>
      </dgm:t>
    </dgm:pt>
    <dgm:pt modelId="{1537D7FD-D7E5-4C2B-8E69-138351FF2599}" type="sibTrans" cxnId="{DA66A5FE-E383-41EC-9D32-96D7AF96EA33}">
      <dgm:prSet/>
      <dgm:spPr/>
      <dgm:t>
        <a:bodyPr/>
        <a:lstStyle/>
        <a:p>
          <a:endParaRPr lang="en-US"/>
        </a:p>
      </dgm:t>
    </dgm:pt>
    <dgm:pt modelId="{3CBF6CC3-6D1E-4801-B411-F67ED6946233}">
      <dgm:prSet custT="1"/>
      <dgm:spPr/>
      <dgm:t>
        <a:bodyPr/>
        <a:lstStyle/>
        <a:p>
          <a:pPr algn="ctr"/>
          <a:r>
            <a:rPr lang="en-US" sz="1200" dirty="0" smtClean="0"/>
            <a:t>Preterm (32 0/7–33 6/7)</a:t>
          </a:r>
          <a:endParaRPr lang="en-US" sz="1200" dirty="0"/>
        </a:p>
      </dgm:t>
    </dgm:pt>
    <dgm:pt modelId="{BBEE0061-C786-4565-BB09-637B75902FA9}" type="parTrans" cxnId="{8BD4E0E3-373A-467D-80C3-8C9B35D29F77}">
      <dgm:prSet/>
      <dgm:spPr/>
      <dgm:t>
        <a:bodyPr/>
        <a:lstStyle/>
        <a:p>
          <a:pPr algn="l"/>
          <a:endParaRPr lang="en-US" sz="1200"/>
        </a:p>
      </dgm:t>
    </dgm:pt>
    <dgm:pt modelId="{749C45B0-E148-4748-8B88-0298D0CFD351}" type="sibTrans" cxnId="{8BD4E0E3-373A-467D-80C3-8C9B35D29F77}">
      <dgm:prSet/>
      <dgm:spPr/>
      <dgm:t>
        <a:bodyPr/>
        <a:lstStyle/>
        <a:p>
          <a:endParaRPr lang="en-US"/>
        </a:p>
      </dgm:t>
    </dgm:pt>
    <dgm:pt modelId="{3C1254DC-B053-4F2A-B190-B252B88A427E}">
      <dgm:prSet custT="1"/>
      <dgm:spPr/>
      <dgm:t>
        <a:bodyPr/>
        <a:lstStyle/>
        <a:p>
          <a:pPr algn="ctr"/>
          <a:r>
            <a:rPr lang="en-US" sz="1200" dirty="0" smtClean="0"/>
            <a:t>Less than 24 weeks </a:t>
          </a:r>
          <a:endParaRPr lang="en-US" sz="1200" dirty="0"/>
        </a:p>
      </dgm:t>
    </dgm:pt>
    <dgm:pt modelId="{6FA647B3-B708-4F20-A15F-4F6CFDA54BCB}" type="parTrans" cxnId="{574CD151-4D45-468E-90A0-3339EC1F26BF}">
      <dgm:prSet/>
      <dgm:spPr/>
      <dgm:t>
        <a:bodyPr/>
        <a:lstStyle/>
        <a:p>
          <a:pPr algn="l"/>
          <a:endParaRPr lang="en-US" sz="1200"/>
        </a:p>
      </dgm:t>
    </dgm:pt>
    <dgm:pt modelId="{A62AEFD4-843D-4977-AD29-029DC581074F}" type="sibTrans" cxnId="{574CD151-4D45-468E-90A0-3339EC1F26BF}">
      <dgm:prSet/>
      <dgm:spPr/>
      <dgm:t>
        <a:bodyPr/>
        <a:lstStyle/>
        <a:p>
          <a:endParaRPr lang="en-US"/>
        </a:p>
      </dgm:t>
    </dgm:pt>
    <dgm:pt modelId="{A1D2E485-9CD1-4DF1-900A-EC8B6A77B726}">
      <dgm:prSet custT="1"/>
      <dgm:spPr/>
      <dgm:t>
        <a:bodyPr/>
        <a:lstStyle/>
        <a:p>
          <a:pPr algn="ctr"/>
          <a:r>
            <a:rPr lang="en-US" sz="1200" dirty="0" smtClean="0"/>
            <a:t>Diagnosis </a:t>
          </a:r>
          <a:r>
            <a:rPr lang="en-US" sz="1400" dirty="0" smtClean="0"/>
            <a:t>confirmed</a:t>
          </a:r>
          <a:endParaRPr lang="en-US" sz="1400" dirty="0"/>
        </a:p>
      </dgm:t>
    </dgm:pt>
    <dgm:pt modelId="{3C4E67AA-1C24-43FF-8918-430D97BB833E}" type="parTrans" cxnId="{5DAF6ACB-07C7-4C66-B002-CD0E96982BFD}">
      <dgm:prSet/>
      <dgm:spPr/>
      <dgm:t>
        <a:bodyPr/>
        <a:lstStyle/>
        <a:p>
          <a:endParaRPr lang="en-US"/>
        </a:p>
      </dgm:t>
    </dgm:pt>
    <dgm:pt modelId="{40F148E0-C9BD-403D-BCF9-DCBC3BAF22B0}" type="sibTrans" cxnId="{5DAF6ACB-07C7-4C66-B002-CD0E96982BFD}">
      <dgm:prSet/>
      <dgm:spPr/>
      <dgm:t>
        <a:bodyPr/>
        <a:lstStyle/>
        <a:p>
          <a:endParaRPr lang="en-US"/>
        </a:p>
      </dgm:t>
    </dgm:pt>
    <dgm:pt modelId="{C35155F8-4F9E-4777-990C-801D104CE96A}">
      <dgm:prSet custT="1"/>
      <dgm:spPr/>
      <dgm:t>
        <a:bodyPr/>
        <a:lstStyle/>
        <a:p>
          <a:pPr algn="ctr"/>
          <a:r>
            <a:rPr lang="en-US" sz="1200" dirty="0" smtClean="0"/>
            <a:t>Preterm (24 0/7–31 6/7)</a:t>
          </a:r>
          <a:endParaRPr lang="en-US" sz="1200" dirty="0"/>
        </a:p>
      </dgm:t>
    </dgm:pt>
    <dgm:pt modelId="{15594882-333C-4CD4-A2A5-9A04354635DC}" type="parTrans" cxnId="{7768C0C7-9FFC-4A72-837D-C75AB2BFF80F}">
      <dgm:prSet/>
      <dgm:spPr/>
      <dgm:t>
        <a:bodyPr/>
        <a:lstStyle/>
        <a:p>
          <a:pPr algn="l"/>
          <a:endParaRPr lang="en-US" sz="1200"/>
        </a:p>
      </dgm:t>
    </dgm:pt>
    <dgm:pt modelId="{A8DF3B02-A5DF-4990-B67A-F25B5CB06AD0}" type="sibTrans" cxnId="{7768C0C7-9FFC-4A72-837D-C75AB2BFF80F}">
      <dgm:prSet/>
      <dgm:spPr/>
      <dgm:t>
        <a:bodyPr/>
        <a:lstStyle/>
        <a:p>
          <a:endParaRPr lang="en-US"/>
        </a:p>
      </dgm:t>
    </dgm:pt>
    <dgm:pt modelId="{FDBCCFE2-5C61-41BD-BF22-8EA7505A96B8}">
      <dgm:prSet custT="1"/>
      <dgm:spPr/>
      <dgm:t>
        <a:bodyPr/>
        <a:lstStyle/>
        <a:p>
          <a:pPr algn="l"/>
          <a:r>
            <a:rPr lang="en-US" sz="1400" dirty="0" smtClean="0"/>
            <a:t>• Proceed to delivery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endParaRPr lang="en-US" sz="1400" dirty="0"/>
        </a:p>
      </dgm:t>
    </dgm:pt>
    <dgm:pt modelId="{7971D168-22FB-4A61-94A2-B1A05A94F144}" type="parTrans" cxnId="{859A2FC4-BF20-4DC6-80CF-B8CEF38798EB}">
      <dgm:prSet/>
      <dgm:spPr/>
      <dgm:t>
        <a:bodyPr/>
        <a:lstStyle/>
        <a:p>
          <a:pPr algn="l"/>
          <a:endParaRPr lang="en-US" sz="1200"/>
        </a:p>
      </dgm:t>
    </dgm:pt>
    <dgm:pt modelId="{A6F0DEF5-8092-4870-84CE-1CF6F7F1CBAB}" type="sibTrans" cxnId="{859A2FC4-BF20-4DC6-80CF-B8CEF38798EB}">
      <dgm:prSet/>
      <dgm:spPr/>
      <dgm:t>
        <a:bodyPr/>
        <a:lstStyle/>
        <a:p>
          <a:endParaRPr lang="en-US"/>
        </a:p>
      </dgm:t>
    </dgm:pt>
    <dgm:pt modelId="{2B774C69-9329-4E3E-9272-F740F00C5213}">
      <dgm:prSet custT="1"/>
      <dgm:spPr/>
      <dgm:t>
        <a:bodyPr/>
        <a:lstStyle/>
        <a:p>
          <a:pPr algn="l"/>
          <a:r>
            <a:rPr lang="en-US" sz="1400" dirty="0" smtClean="0"/>
            <a:t>Same as for early term and term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4FC56AC0-4B61-4569-8319-C219B7A72F30}" type="parTrans" cxnId="{E7A5D3A7-86DA-4088-A712-4AE4920C2C6A}">
      <dgm:prSet/>
      <dgm:spPr/>
      <dgm:t>
        <a:bodyPr/>
        <a:lstStyle/>
        <a:p>
          <a:pPr algn="l"/>
          <a:endParaRPr lang="en-US" sz="1200"/>
        </a:p>
      </dgm:t>
    </dgm:pt>
    <dgm:pt modelId="{9F70AABD-F8BC-4B52-A8A1-488B68DA3187}" type="sibTrans" cxnId="{E7A5D3A7-86DA-4088-A712-4AE4920C2C6A}">
      <dgm:prSet/>
      <dgm:spPr/>
      <dgm:t>
        <a:bodyPr/>
        <a:lstStyle/>
        <a:p>
          <a:endParaRPr lang="en-US"/>
        </a:p>
      </dgm:t>
    </dgm:pt>
    <dgm:pt modelId="{9EF10230-ADDD-4889-91DD-561F62DD10FC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</a:t>
          </a:r>
          <a:br>
            <a:rPr lang="en-US" sz="1400" dirty="0" smtClean="0"/>
          </a:br>
          <a:r>
            <a:rPr lang="en-US" sz="1400" dirty="0" smtClean="0"/>
            <a:t>are no contraindications</a:t>
          </a:r>
          <a:br>
            <a:rPr lang="en-US" sz="1400" dirty="0" smtClean="0"/>
          </a:br>
          <a:r>
            <a:rPr lang="en-US" sz="1400" dirty="0" smtClean="0"/>
            <a:t>• Single-course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605B5041-50D6-4077-B088-E6CD65088455}" type="parTrans" cxnId="{9E5C0131-E3B6-4D41-8355-C0E8BE6AC5F0}">
      <dgm:prSet/>
      <dgm:spPr/>
      <dgm:t>
        <a:bodyPr/>
        <a:lstStyle/>
        <a:p>
          <a:pPr algn="l"/>
          <a:endParaRPr lang="en-US" sz="1200"/>
        </a:p>
      </dgm:t>
    </dgm:pt>
    <dgm:pt modelId="{424B3415-B322-4141-9762-66FFECCF0674}" type="sibTrans" cxnId="{9E5C0131-E3B6-4D41-8355-C0E8BE6AC5F0}">
      <dgm:prSet/>
      <dgm:spPr/>
      <dgm:t>
        <a:bodyPr/>
        <a:lstStyle/>
        <a:p>
          <a:endParaRPr lang="en-US"/>
        </a:p>
      </dgm:t>
    </dgm:pt>
    <dgm:pt modelId="{F130EF33-8DFB-4166-B06E-052467181BC1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 are no contraindications</a:t>
          </a:r>
          <a:br>
            <a:rPr lang="en-US" sz="1400" dirty="0" smtClean="0"/>
          </a:br>
          <a:r>
            <a:rPr lang="en-US" sz="1400" dirty="0" smtClean="0"/>
            <a:t>• Single-course 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r>
            <a:rPr lang="en-US" sz="1400" dirty="0" smtClean="0"/>
            <a:t>• </a:t>
          </a:r>
          <a:r>
            <a:rPr lang="en-US" sz="1400" dirty="0" err="1" smtClean="0"/>
            <a:t>Tocolytics</a:t>
          </a:r>
          <a:r>
            <a:rPr lang="en-US" sz="1400" dirty="0" smtClean="0"/>
            <a:t> – no proven benefit</a:t>
          </a:r>
          <a:br>
            <a:rPr lang="en-US" sz="1400" dirty="0" smtClean="0"/>
          </a:br>
          <a:r>
            <a:rPr lang="en-US" sz="1400" dirty="0" smtClean="0"/>
            <a:t>• Magnesium sulfate for fetal </a:t>
          </a:r>
          <a:r>
            <a:rPr lang="en-US" sz="1400" dirty="0" err="1" smtClean="0"/>
            <a:t>neuroprotection</a:t>
          </a:r>
          <a:r>
            <a:rPr lang="en-US" sz="1400" dirty="0" smtClean="0"/>
            <a:t>, if delivery thought to be imminent</a:t>
          </a:r>
          <a:endParaRPr lang="en-US" sz="1400" dirty="0"/>
        </a:p>
      </dgm:t>
    </dgm:pt>
    <dgm:pt modelId="{9EEDD627-27CB-4E94-ADD3-116B935BC950}" type="parTrans" cxnId="{49A2A404-9CC0-44F1-B089-D3638AF49438}">
      <dgm:prSet/>
      <dgm:spPr/>
      <dgm:t>
        <a:bodyPr/>
        <a:lstStyle/>
        <a:p>
          <a:pPr algn="l"/>
          <a:endParaRPr lang="en-US" sz="1200"/>
        </a:p>
      </dgm:t>
    </dgm:pt>
    <dgm:pt modelId="{D1451577-9F74-4393-8CC6-3A124E8411B4}" type="sibTrans" cxnId="{49A2A404-9CC0-44F1-B089-D3638AF49438}">
      <dgm:prSet/>
      <dgm:spPr/>
      <dgm:t>
        <a:bodyPr/>
        <a:lstStyle/>
        <a:p>
          <a:endParaRPr lang="en-US"/>
        </a:p>
      </dgm:t>
    </dgm:pt>
    <dgm:pt modelId="{608E3B9B-D5E2-436F-9F33-531DFD69D8CD}">
      <dgm:prSet custT="1"/>
      <dgm:spPr/>
      <dgm:t>
        <a:bodyPr/>
        <a:lstStyle/>
        <a:p>
          <a:pPr algn="l"/>
          <a:r>
            <a:rPr lang="en-US" sz="1400" dirty="0" smtClean="0"/>
            <a:t>• Patient counseling</a:t>
          </a:r>
          <a:br>
            <a:rPr lang="en-US" sz="1400" dirty="0" smtClean="0"/>
          </a:br>
          <a:r>
            <a:rPr lang="en-US" sz="1400" dirty="0" smtClean="0"/>
            <a:t>• Expectant management or induction of labor</a:t>
          </a:r>
          <a:br>
            <a:rPr lang="en-US" sz="1400" dirty="0" smtClean="0"/>
          </a:br>
          <a:r>
            <a:rPr lang="en-US" sz="1400" dirty="0" smtClean="0"/>
            <a:t>• Antibiotics may be considered as early as 20 0/7 weeks of gestation</a:t>
          </a:r>
          <a:br>
            <a:rPr lang="en-US" sz="1400" dirty="0" smtClean="0"/>
          </a:br>
          <a:r>
            <a:rPr lang="en-US" sz="1400" dirty="0" smtClean="0"/>
            <a:t>• GBS prophylaxis, corticosteroids, </a:t>
          </a:r>
          <a:r>
            <a:rPr lang="en-US" sz="1400" dirty="0" err="1" smtClean="0"/>
            <a:t>tocolysis</a:t>
          </a:r>
          <a:r>
            <a:rPr lang="en-US" sz="1400" dirty="0" smtClean="0"/>
            <a:t>, </a:t>
          </a:r>
          <a:r>
            <a:rPr lang="en-US" sz="1400" dirty="0" err="1" smtClean="0"/>
            <a:t>agnesium</a:t>
          </a:r>
          <a:r>
            <a:rPr lang="en-US" sz="1400" dirty="0" smtClean="0"/>
            <a:t> sulfate for </a:t>
          </a:r>
          <a:r>
            <a:rPr lang="en-US" sz="1400" dirty="0" err="1" smtClean="0"/>
            <a:t>neuroprotection</a:t>
          </a:r>
          <a:r>
            <a:rPr lang="en-US" sz="1400" dirty="0" smtClean="0"/>
            <a:t> are not</a:t>
          </a:r>
          <a:br>
            <a:rPr lang="en-US" sz="1400" dirty="0" smtClean="0"/>
          </a:br>
          <a:r>
            <a:rPr lang="en-US" sz="1400" dirty="0" smtClean="0"/>
            <a:t>recommended before viability.</a:t>
          </a:r>
          <a:br>
            <a:rPr lang="en-US" sz="1400" dirty="0" smtClean="0"/>
          </a:br>
          <a:endParaRPr lang="en-US" sz="1400" dirty="0"/>
        </a:p>
      </dgm:t>
    </dgm:pt>
    <dgm:pt modelId="{BDEE8921-03E6-4672-AD56-B63278B026E2}" type="parTrans" cxnId="{2AD95077-7CF6-4154-901C-3A9B35AE340C}">
      <dgm:prSet/>
      <dgm:spPr/>
      <dgm:t>
        <a:bodyPr/>
        <a:lstStyle/>
        <a:p>
          <a:pPr algn="l"/>
          <a:endParaRPr lang="en-US" sz="1200"/>
        </a:p>
      </dgm:t>
    </dgm:pt>
    <dgm:pt modelId="{CE751127-F99A-4EE3-9C4F-588A3F9D7C08}" type="sibTrans" cxnId="{2AD95077-7CF6-4154-901C-3A9B35AE340C}">
      <dgm:prSet/>
      <dgm:spPr/>
      <dgm:t>
        <a:bodyPr/>
        <a:lstStyle/>
        <a:p>
          <a:endParaRPr lang="en-US"/>
        </a:p>
      </dgm:t>
    </dgm:pt>
    <dgm:pt modelId="{E2C9F78C-D6F2-4006-A299-6F528B60D679}">
      <dgm:prSet custT="1"/>
      <dgm:spPr/>
      <dgm:t>
        <a:bodyPr/>
        <a:lstStyle/>
        <a:p>
          <a:pPr algn="ctr"/>
          <a:r>
            <a:rPr lang="en-US" sz="1200" dirty="0" smtClean="0"/>
            <a:t>Delivery</a:t>
          </a:r>
          <a:endParaRPr lang="en-US" sz="1200" dirty="0"/>
        </a:p>
      </dgm:t>
    </dgm:pt>
    <dgm:pt modelId="{A1B46320-0DC5-4414-967E-5C7DA83A208C}" type="parTrans" cxnId="{BC485B77-7419-4028-80D4-23C290B76BF5}">
      <dgm:prSet/>
      <dgm:spPr/>
      <dgm:t>
        <a:bodyPr/>
        <a:lstStyle/>
        <a:p>
          <a:endParaRPr lang="en-US"/>
        </a:p>
      </dgm:t>
    </dgm:pt>
    <dgm:pt modelId="{0A930601-3B9A-4F3B-801F-161959B4F9AE}" type="sibTrans" cxnId="{BC485B77-7419-4028-80D4-23C290B76BF5}">
      <dgm:prSet/>
      <dgm:spPr/>
      <dgm:t>
        <a:bodyPr/>
        <a:lstStyle/>
        <a:p>
          <a:endParaRPr lang="en-US"/>
        </a:p>
      </dgm:t>
    </dgm:pt>
    <dgm:pt modelId="{99DDB7EE-B8F8-4B9F-96BF-8B8D735EDB23}">
      <dgm:prSet custT="1"/>
      <dgm:spPr/>
      <dgm:t>
        <a:bodyPr/>
        <a:lstStyle/>
        <a:p>
          <a:pPr algn="l"/>
          <a:r>
            <a:rPr lang="en-US" sz="1200" dirty="0" smtClean="0"/>
            <a:t>• GBS prophylaxis if no recent negative </a:t>
          </a:r>
          <a:r>
            <a:rPr lang="en-US" sz="1200" dirty="0" err="1" smtClean="0"/>
            <a:t>ano</a:t>
          </a:r>
          <a:r>
            <a:rPr lang="en-US" sz="1200" dirty="0" smtClean="0"/>
            <a:t>-vaginal culture.</a:t>
          </a:r>
          <a:br>
            <a:rPr lang="en-US" sz="1200" dirty="0" smtClean="0"/>
          </a:br>
          <a:r>
            <a:rPr lang="en-US" sz="1200" dirty="0" smtClean="0"/>
            <a:t>• Broad spectrum antibiotics if </a:t>
          </a:r>
          <a:r>
            <a:rPr lang="en-US" sz="1200" dirty="0" err="1" smtClean="0"/>
            <a:t>amnionitis</a:t>
          </a:r>
          <a:endParaRPr lang="en-US" sz="1200" dirty="0"/>
        </a:p>
      </dgm:t>
    </dgm:pt>
    <dgm:pt modelId="{11848DEB-690A-4A3D-8980-DB5F7490AD5C}" type="parTrans" cxnId="{A57950E6-A679-40ED-833A-0452CE1F077C}">
      <dgm:prSet/>
      <dgm:spPr/>
      <dgm:t>
        <a:bodyPr/>
        <a:lstStyle/>
        <a:p>
          <a:endParaRPr lang="en-US"/>
        </a:p>
      </dgm:t>
    </dgm:pt>
    <dgm:pt modelId="{92D6E7DE-0D4A-48CC-8477-5DFCEA1FBAD5}" type="sibTrans" cxnId="{A57950E6-A679-40ED-833A-0452CE1F077C}">
      <dgm:prSet/>
      <dgm:spPr/>
      <dgm:t>
        <a:bodyPr/>
        <a:lstStyle/>
        <a:p>
          <a:endParaRPr lang="en-US"/>
        </a:p>
      </dgm:t>
    </dgm:pt>
    <dgm:pt modelId="{37DBBD05-F525-4DFB-A7FF-1892593E065B}" type="pres">
      <dgm:prSet presAssocID="{1888CC26-8EED-417A-93E7-55480A79ED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9ADF28-72DC-4CA4-9C04-520B6DD3530F}" type="pres">
      <dgm:prSet presAssocID="{A1D2E485-9CD1-4DF1-900A-EC8B6A77B726}" presName="hierRoot1" presStyleCnt="0"/>
      <dgm:spPr/>
    </dgm:pt>
    <dgm:pt modelId="{F8D5B61E-E994-4237-9D3D-1606E2EB09BD}" type="pres">
      <dgm:prSet presAssocID="{A1D2E485-9CD1-4DF1-900A-EC8B6A77B726}" presName="composite" presStyleCnt="0"/>
      <dgm:spPr/>
    </dgm:pt>
    <dgm:pt modelId="{768D6D43-2A54-4A53-89C9-75A12A5948E3}" type="pres">
      <dgm:prSet presAssocID="{A1D2E485-9CD1-4DF1-900A-EC8B6A77B726}" presName="background" presStyleLbl="node0" presStyleIdx="0" presStyleCnt="3"/>
      <dgm:spPr/>
    </dgm:pt>
    <dgm:pt modelId="{E3DED8F7-150B-45B3-BCBD-C1EBA4C64517}" type="pres">
      <dgm:prSet presAssocID="{A1D2E485-9CD1-4DF1-900A-EC8B6A77B726}" presName="text" presStyleLbl="fgAcc0" presStyleIdx="0" presStyleCnt="3" custScaleX="453202" custScaleY="114947" custLinFactY="-100000" custLinFactNeighborX="-26718" custLinFactNeighborY="-182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719D1-96FF-41CD-A312-417C9693E884}" type="pres">
      <dgm:prSet presAssocID="{A1D2E485-9CD1-4DF1-900A-EC8B6A77B726}" presName="hierChild2" presStyleCnt="0"/>
      <dgm:spPr/>
    </dgm:pt>
    <dgm:pt modelId="{BFDC6550-9AD3-43D3-A03F-2063618E0014}" type="pres">
      <dgm:prSet presAssocID="{C6D731D1-D47B-48D5-992B-7898B5730DDD}" presName="Name10" presStyleLbl="parChTrans1D2" presStyleIdx="0" presStyleCnt="1"/>
      <dgm:spPr/>
      <dgm:t>
        <a:bodyPr/>
        <a:lstStyle/>
        <a:p>
          <a:endParaRPr lang="en-US"/>
        </a:p>
      </dgm:t>
    </dgm:pt>
    <dgm:pt modelId="{FC617CBA-5932-4653-8C90-A6D92DAED0E6}" type="pres">
      <dgm:prSet presAssocID="{9D6BC60E-087D-48D1-AEFC-F5E32119DE42}" presName="hierRoot2" presStyleCnt="0"/>
      <dgm:spPr/>
    </dgm:pt>
    <dgm:pt modelId="{EED588F5-3D0F-4BB3-8C1A-6E6606CAA40D}" type="pres">
      <dgm:prSet presAssocID="{9D6BC60E-087D-48D1-AEFC-F5E32119DE42}" presName="composite2" presStyleCnt="0"/>
      <dgm:spPr/>
    </dgm:pt>
    <dgm:pt modelId="{9895EBF8-C248-41D1-B56E-58732D028EA9}" type="pres">
      <dgm:prSet presAssocID="{9D6BC60E-087D-48D1-AEFC-F5E32119DE42}" presName="background2" presStyleLbl="node2" presStyleIdx="0" presStyleCnt="1"/>
      <dgm:spPr/>
    </dgm:pt>
    <dgm:pt modelId="{5DBA239A-8087-4D19-868E-58D00776D36C}" type="pres">
      <dgm:prSet presAssocID="{9D6BC60E-087D-48D1-AEFC-F5E32119DE42}" presName="text2" presStyleLbl="fgAcc2" presStyleIdx="0" presStyleCnt="1" custScaleX="468762" custScaleY="313842" custLinFactY="-100000" custLinFactNeighborX="-24567" custLinFactNeighborY="-1473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F82C7-D7DC-4A3F-A883-4D8136D8EA08}" type="pres">
      <dgm:prSet presAssocID="{9D6BC60E-087D-48D1-AEFC-F5E32119DE42}" presName="hierChild3" presStyleCnt="0"/>
      <dgm:spPr/>
    </dgm:pt>
    <dgm:pt modelId="{8A8118F8-6E55-4FDD-A65C-A26491305D72}" type="pres">
      <dgm:prSet presAssocID="{46B7CF5F-41E2-4C54-8323-D3F52201D4F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3AA2ADCF-E44D-453E-96E8-ADBCEE5C55DB}" type="pres">
      <dgm:prSet presAssocID="{A7C8F753-C4CE-4DE0-92BB-62D20A9BED41}" presName="hierRoot3" presStyleCnt="0"/>
      <dgm:spPr/>
    </dgm:pt>
    <dgm:pt modelId="{5E280CAD-5434-4077-BA28-DED0FAF29821}" type="pres">
      <dgm:prSet presAssocID="{A7C8F753-C4CE-4DE0-92BB-62D20A9BED41}" presName="composite3" presStyleCnt="0"/>
      <dgm:spPr/>
    </dgm:pt>
    <dgm:pt modelId="{1A4049FD-E4C4-41B4-AB5A-E72E87C88B7F}" type="pres">
      <dgm:prSet presAssocID="{A7C8F753-C4CE-4DE0-92BB-62D20A9BED41}" presName="background3" presStyleLbl="node3" presStyleIdx="0" presStyleCnt="5"/>
      <dgm:spPr/>
    </dgm:pt>
    <dgm:pt modelId="{272DDBEC-1E44-46AC-8801-11E9F43B800E}" type="pres">
      <dgm:prSet presAssocID="{A7C8F753-C4CE-4DE0-92BB-62D20A9BED41}" presName="text3" presStyleLbl="fgAcc3" presStyleIdx="0" presStyleCnt="5" custScaleX="177156" custScaleY="177156" custLinFactY="-100000" custLinFactNeighborX="3107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47FF4-D2DA-44BE-966B-09CC3595D7FE}" type="pres">
      <dgm:prSet presAssocID="{A7C8F753-C4CE-4DE0-92BB-62D20A9BED41}" presName="hierChild4" presStyleCnt="0"/>
      <dgm:spPr/>
    </dgm:pt>
    <dgm:pt modelId="{6ECF5705-ABE5-4416-A455-4B735ED43CFF}" type="pres">
      <dgm:prSet presAssocID="{7971D168-22FB-4A61-94A2-B1A05A94F144}" presName="Name23" presStyleLbl="parChTrans1D4" presStyleIdx="0" presStyleCnt="5"/>
      <dgm:spPr/>
      <dgm:t>
        <a:bodyPr/>
        <a:lstStyle/>
        <a:p>
          <a:endParaRPr lang="en-US"/>
        </a:p>
      </dgm:t>
    </dgm:pt>
    <dgm:pt modelId="{18D4EE64-AE29-4630-B8EF-02FF67A96702}" type="pres">
      <dgm:prSet presAssocID="{FDBCCFE2-5C61-41BD-BF22-8EA7505A96B8}" presName="hierRoot4" presStyleCnt="0"/>
      <dgm:spPr/>
    </dgm:pt>
    <dgm:pt modelId="{9376B11D-EAE5-41B6-8D6F-14E96B9C63F0}" type="pres">
      <dgm:prSet presAssocID="{FDBCCFE2-5C61-41BD-BF22-8EA7505A96B8}" presName="composite4" presStyleCnt="0"/>
      <dgm:spPr/>
    </dgm:pt>
    <dgm:pt modelId="{07DDA71C-8269-42AF-A4BB-D673D289759D}" type="pres">
      <dgm:prSet presAssocID="{FDBCCFE2-5C61-41BD-BF22-8EA7505A96B8}" presName="background4" presStyleLbl="node4" presStyleIdx="0" presStyleCnt="5"/>
      <dgm:spPr/>
    </dgm:pt>
    <dgm:pt modelId="{B3E1D4FE-00F2-4E9C-A6BF-40091EA521FF}" type="pres">
      <dgm:prSet presAssocID="{FDBCCFE2-5C61-41BD-BF22-8EA7505A96B8}" presName="text4" presStyleLbl="fgAcc4" presStyleIdx="0" presStyleCnt="5" custScaleX="216756" custScaleY="956764" custLinFactY="-47819" custLinFactNeighborX="-194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3C27E-F83C-4B3C-9456-18B699C491D2}" type="pres">
      <dgm:prSet presAssocID="{FDBCCFE2-5C61-41BD-BF22-8EA7505A96B8}" presName="hierChild5" presStyleCnt="0"/>
      <dgm:spPr/>
    </dgm:pt>
    <dgm:pt modelId="{D723D06E-F433-4D6A-A4AA-DE38AE48EA6F}" type="pres">
      <dgm:prSet presAssocID="{82F74228-6406-4DB7-804D-8E857D496634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2CA14B6-FA41-4976-B721-ED78AD60422E}" type="pres">
      <dgm:prSet presAssocID="{3A11B6CB-6616-457E-A69A-7C4EE261E04A}" presName="hierRoot3" presStyleCnt="0"/>
      <dgm:spPr/>
    </dgm:pt>
    <dgm:pt modelId="{5E69891A-AA12-4C52-97F1-B9F37BD6F55F}" type="pres">
      <dgm:prSet presAssocID="{3A11B6CB-6616-457E-A69A-7C4EE261E04A}" presName="composite3" presStyleCnt="0"/>
      <dgm:spPr/>
    </dgm:pt>
    <dgm:pt modelId="{AAA080F9-DE43-49F0-ABDA-2356CF6ADB1D}" type="pres">
      <dgm:prSet presAssocID="{3A11B6CB-6616-457E-A69A-7C4EE261E04A}" presName="background3" presStyleLbl="node3" presStyleIdx="1" presStyleCnt="5"/>
      <dgm:spPr/>
    </dgm:pt>
    <dgm:pt modelId="{D5ED9C0F-EDD2-4883-A9D6-79CF3F755263}" type="pres">
      <dgm:prSet presAssocID="{3A11B6CB-6616-457E-A69A-7C4EE261E04A}" presName="text3" presStyleLbl="fgAcc3" presStyleIdx="1" presStyleCnt="5" custScaleX="236943" custScaleY="177156" custLinFactY="-100000" custLinFactNeighborX="3426" custLinFactNeighborY="-107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F58A98-88FD-40C1-9C06-7F47CDA1355A}" type="pres">
      <dgm:prSet presAssocID="{3A11B6CB-6616-457E-A69A-7C4EE261E04A}" presName="hierChild4" presStyleCnt="0"/>
      <dgm:spPr/>
    </dgm:pt>
    <dgm:pt modelId="{DDE7CA09-E1FD-4495-B29D-FC72522BDC69}" type="pres">
      <dgm:prSet presAssocID="{4FC56AC0-4B61-4569-8319-C219B7A72F30}" presName="Name23" presStyleLbl="parChTrans1D4" presStyleIdx="1" presStyleCnt="5"/>
      <dgm:spPr/>
      <dgm:t>
        <a:bodyPr/>
        <a:lstStyle/>
        <a:p>
          <a:endParaRPr lang="en-US"/>
        </a:p>
      </dgm:t>
    </dgm:pt>
    <dgm:pt modelId="{CA44855A-AEB8-465E-A8A4-3F21B6A9423E}" type="pres">
      <dgm:prSet presAssocID="{2B774C69-9329-4E3E-9272-F740F00C5213}" presName="hierRoot4" presStyleCnt="0"/>
      <dgm:spPr/>
    </dgm:pt>
    <dgm:pt modelId="{8480576C-3268-480F-9C55-074ACAC262FF}" type="pres">
      <dgm:prSet presAssocID="{2B774C69-9329-4E3E-9272-F740F00C5213}" presName="composite4" presStyleCnt="0"/>
      <dgm:spPr/>
    </dgm:pt>
    <dgm:pt modelId="{4A7F2029-1629-407A-BE5C-5A025FFE28EE}" type="pres">
      <dgm:prSet presAssocID="{2B774C69-9329-4E3E-9272-F740F00C5213}" presName="background4" presStyleLbl="node4" presStyleIdx="1" presStyleCnt="5"/>
      <dgm:spPr/>
    </dgm:pt>
    <dgm:pt modelId="{5973633B-BC3F-4EB2-84EA-B7C4A74474AB}" type="pres">
      <dgm:prSet presAssocID="{2B774C69-9329-4E3E-9272-F740F00C5213}" presName="text4" presStyleLbl="fgAcc4" presStyleIdx="1" presStyleCnt="5" custScaleX="194872" custScaleY="969205" custLinFactY="-47819" custLinFactNeighborX="-1362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EB9DA-5A39-4798-821F-437E9F19A97B}" type="pres">
      <dgm:prSet presAssocID="{2B774C69-9329-4E3E-9272-F740F00C5213}" presName="hierChild5" presStyleCnt="0"/>
      <dgm:spPr/>
    </dgm:pt>
    <dgm:pt modelId="{7DBEAC40-AFA2-4725-855D-35F3280CEA8E}" type="pres">
      <dgm:prSet presAssocID="{BBEE0061-C786-4565-BB09-637B75902FA9}" presName="Name17" presStyleLbl="parChTrans1D3" presStyleIdx="2" presStyleCnt="5"/>
      <dgm:spPr/>
      <dgm:t>
        <a:bodyPr/>
        <a:lstStyle/>
        <a:p>
          <a:endParaRPr lang="en-US"/>
        </a:p>
      </dgm:t>
    </dgm:pt>
    <dgm:pt modelId="{5946FFB1-F566-48B7-B85B-4B37F1436F20}" type="pres">
      <dgm:prSet presAssocID="{3CBF6CC3-6D1E-4801-B411-F67ED6946233}" presName="hierRoot3" presStyleCnt="0"/>
      <dgm:spPr/>
    </dgm:pt>
    <dgm:pt modelId="{C0A1FC8D-4F92-4798-BC01-5D2170A95BF7}" type="pres">
      <dgm:prSet presAssocID="{3CBF6CC3-6D1E-4801-B411-F67ED6946233}" presName="composite3" presStyleCnt="0"/>
      <dgm:spPr/>
    </dgm:pt>
    <dgm:pt modelId="{DBAC5D95-A35B-4E7A-9E25-94DE3009BB2C}" type="pres">
      <dgm:prSet presAssocID="{3CBF6CC3-6D1E-4801-B411-F67ED6946233}" presName="background3" presStyleLbl="node3" presStyleIdx="2" presStyleCnt="5"/>
      <dgm:spPr/>
    </dgm:pt>
    <dgm:pt modelId="{8AEC8C59-D25F-419F-93D3-9F0994EB26E9}" type="pres">
      <dgm:prSet presAssocID="{3CBF6CC3-6D1E-4801-B411-F67ED6946233}" presName="text3" presStyleLbl="fgAcc3" presStyleIdx="2" presStyleCnt="5" custScaleX="177156" custScaleY="177156" custLinFactY="-100000" custLinFactNeighborX="-62111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3CA51-A228-4DEE-B685-889690A7A0F9}" type="pres">
      <dgm:prSet presAssocID="{3CBF6CC3-6D1E-4801-B411-F67ED6946233}" presName="hierChild4" presStyleCnt="0"/>
      <dgm:spPr/>
    </dgm:pt>
    <dgm:pt modelId="{3936BED5-CF37-408C-AAAB-9AD3A6BEB029}" type="pres">
      <dgm:prSet presAssocID="{605B5041-50D6-4077-B088-E6CD65088455}" presName="Name23" presStyleLbl="parChTrans1D4" presStyleIdx="2" presStyleCnt="5"/>
      <dgm:spPr/>
      <dgm:t>
        <a:bodyPr/>
        <a:lstStyle/>
        <a:p>
          <a:endParaRPr lang="en-US"/>
        </a:p>
      </dgm:t>
    </dgm:pt>
    <dgm:pt modelId="{800097AF-F4AB-4D38-A819-5337ABFD3D9E}" type="pres">
      <dgm:prSet presAssocID="{9EF10230-ADDD-4889-91DD-561F62DD10FC}" presName="hierRoot4" presStyleCnt="0"/>
      <dgm:spPr/>
    </dgm:pt>
    <dgm:pt modelId="{CB8CF486-24A6-4320-98E4-17A70585BA7A}" type="pres">
      <dgm:prSet presAssocID="{9EF10230-ADDD-4889-91DD-561F62DD10FC}" presName="composite4" presStyleCnt="0"/>
      <dgm:spPr/>
    </dgm:pt>
    <dgm:pt modelId="{F05D7D8D-C78A-42C6-9EF6-4C536C9D6CDC}" type="pres">
      <dgm:prSet presAssocID="{9EF10230-ADDD-4889-91DD-561F62DD10FC}" presName="background4" presStyleLbl="node4" presStyleIdx="2" presStyleCnt="5"/>
      <dgm:spPr/>
    </dgm:pt>
    <dgm:pt modelId="{FD3AC30E-DAD9-4829-9D2B-BBC105E5E0B7}" type="pres">
      <dgm:prSet presAssocID="{9EF10230-ADDD-4889-91DD-561F62DD10FC}" presName="text4" presStyleLbl="fgAcc4" presStyleIdx="2" presStyleCnt="5" custScaleX="376144" custScaleY="993379" custLinFactY="-47819" custLinFactNeighborX="-1671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19C8D-327C-4DFF-9E11-2E0931B1A7EF}" type="pres">
      <dgm:prSet presAssocID="{9EF10230-ADDD-4889-91DD-561F62DD10FC}" presName="hierChild5" presStyleCnt="0"/>
      <dgm:spPr/>
    </dgm:pt>
    <dgm:pt modelId="{F0C5806C-515C-4EC3-8109-A4C007246DF6}" type="pres">
      <dgm:prSet presAssocID="{15594882-333C-4CD4-A2A5-9A04354635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20F2ED00-C9AC-4F2E-A990-710F4719BCCF}" type="pres">
      <dgm:prSet presAssocID="{C35155F8-4F9E-4777-990C-801D104CE96A}" presName="hierRoot3" presStyleCnt="0"/>
      <dgm:spPr/>
    </dgm:pt>
    <dgm:pt modelId="{5F681B9E-7A76-4A2A-BF51-6A8C828F0169}" type="pres">
      <dgm:prSet presAssocID="{C35155F8-4F9E-4777-990C-801D104CE96A}" presName="composite3" presStyleCnt="0"/>
      <dgm:spPr/>
    </dgm:pt>
    <dgm:pt modelId="{E08CD954-38BB-48EB-87BF-BF64837CC562}" type="pres">
      <dgm:prSet presAssocID="{C35155F8-4F9E-4777-990C-801D104CE96A}" presName="background3" presStyleLbl="node3" presStyleIdx="3" presStyleCnt="5"/>
      <dgm:spPr/>
    </dgm:pt>
    <dgm:pt modelId="{77D44FD5-CE76-409B-BDD4-5DD42404E1A7}" type="pres">
      <dgm:prSet presAssocID="{C35155F8-4F9E-4777-990C-801D104CE96A}" presName="text3" presStyleLbl="fgAcc3" presStyleIdx="3" presStyleCnt="5" custScaleX="177156" custScaleY="177156" custLinFactY="-100000" custLinFactNeighborX="-47854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DB95B-B338-4912-A562-F01A99992EAF}" type="pres">
      <dgm:prSet presAssocID="{C35155F8-4F9E-4777-990C-801D104CE96A}" presName="hierChild4" presStyleCnt="0"/>
      <dgm:spPr/>
    </dgm:pt>
    <dgm:pt modelId="{9947FA9C-B4EA-44CA-962D-C86DA8E596EE}" type="pres">
      <dgm:prSet presAssocID="{9EEDD627-27CB-4E94-ADD3-116B935BC950}" presName="Name23" presStyleLbl="parChTrans1D4" presStyleIdx="3" presStyleCnt="5"/>
      <dgm:spPr/>
      <dgm:t>
        <a:bodyPr/>
        <a:lstStyle/>
        <a:p>
          <a:endParaRPr lang="en-US"/>
        </a:p>
      </dgm:t>
    </dgm:pt>
    <dgm:pt modelId="{1FFACC87-2077-4364-9E8E-6F5EED64EF08}" type="pres">
      <dgm:prSet presAssocID="{F130EF33-8DFB-4166-B06E-052467181BC1}" presName="hierRoot4" presStyleCnt="0"/>
      <dgm:spPr/>
    </dgm:pt>
    <dgm:pt modelId="{98335361-9C6E-4262-8629-4492A9D42858}" type="pres">
      <dgm:prSet presAssocID="{F130EF33-8DFB-4166-B06E-052467181BC1}" presName="composite4" presStyleCnt="0"/>
      <dgm:spPr/>
    </dgm:pt>
    <dgm:pt modelId="{4B9BA245-CA9B-4AE7-BEFF-8E7096C8AE69}" type="pres">
      <dgm:prSet presAssocID="{F130EF33-8DFB-4166-B06E-052467181BC1}" presName="background4" presStyleLbl="node4" presStyleIdx="3" presStyleCnt="5"/>
      <dgm:spPr/>
    </dgm:pt>
    <dgm:pt modelId="{ADA9FE3A-1F10-4637-8C00-BBAF406781B4}" type="pres">
      <dgm:prSet presAssocID="{F130EF33-8DFB-4166-B06E-052467181BC1}" presName="text4" presStyleLbl="fgAcc4" presStyleIdx="3" presStyleCnt="5" custScaleX="505446" custScaleY="1032576" custLinFactY="-47819" custLinFactNeighborX="-1093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174040-422B-4B24-8709-FCD9626D9C20}" type="pres">
      <dgm:prSet presAssocID="{F130EF33-8DFB-4166-B06E-052467181BC1}" presName="hierChild5" presStyleCnt="0"/>
      <dgm:spPr/>
    </dgm:pt>
    <dgm:pt modelId="{7299562E-82CD-44BB-8EBD-BC97DAB736F3}" type="pres">
      <dgm:prSet presAssocID="{6FA647B3-B708-4F20-A15F-4F6CFDA54BCB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1EE8C54-0E54-44FA-A6E9-6F70D8C02BAC}" type="pres">
      <dgm:prSet presAssocID="{3C1254DC-B053-4F2A-B190-B252B88A427E}" presName="hierRoot3" presStyleCnt="0"/>
      <dgm:spPr/>
    </dgm:pt>
    <dgm:pt modelId="{EFC00FAC-32D1-479E-9244-AEA7FAAC6196}" type="pres">
      <dgm:prSet presAssocID="{3C1254DC-B053-4F2A-B190-B252B88A427E}" presName="composite3" presStyleCnt="0"/>
      <dgm:spPr/>
    </dgm:pt>
    <dgm:pt modelId="{34204EDA-C2CF-4073-9478-56419C208D0C}" type="pres">
      <dgm:prSet presAssocID="{3C1254DC-B053-4F2A-B190-B252B88A427E}" presName="background3" presStyleLbl="node3" presStyleIdx="4" presStyleCnt="5"/>
      <dgm:spPr/>
    </dgm:pt>
    <dgm:pt modelId="{7BB23120-8AC1-4300-9FC3-4BB24144E142}" type="pres">
      <dgm:prSet presAssocID="{3C1254DC-B053-4F2A-B190-B252B88A427E}" presName="text3" presStyleLbl="fgAcc3" presStyleIdx="4" presStyleCnt="5" custScaleX="177156" custScaleY="177156" custLinFactY="-100000" custLinFactNeighborX="-7858" custLinFactNeighborY="-104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091FA-A469-4ADE-A5A9-171934574E2F}" type="pres">
      <dgm:prSet presAssocID="{3C1254DC-B053-4F2A-B190-B252B88A427E}" presName="hierChild4" presStyleCnt="0"/>
      <dgm:spPr/>
    </dgm:pt>
    <dgm:pt modelId="{90B1BC16-CC72-4718-BCD5-5A51855F6BBE}" type="pres">
      <dgm:prSet presAssocID="{BDEE8921-03E6-4672-AD56-B63278B026E2}" presName="Name23" presStyleLbl="parChTrans1D4" presStyleIdx="4" presStyleCnt="5"/>
      <dgm:spPr/>
      <dgm:t>
        <a:bodyPr/>
        <a:lstStyle/>
        <a:p>
          <a:endParaRPr lang="en-US"/>
        </a:p>
      </dgm:t>
    </dgm:pt>
    <dgm:pt modelId="{99535FE1-44A1-410D-8CB8-F0658175E3BF}" type="pres">
      <dgm:prSet presAssocID="{608E3B9B-D5E2-436F-9F33-531DFD69D8CD}" presName="hierRoot4" presStyleCnt="0"/>
      <dgm:spPr/>
    </dgm:pt>
    <dgm:pt modelId="{0B7D98A8-B556-4515-B8DB-9CDC60BD5A2A}" type="pres">
      <dgm:prSet presAssocID="{608E3B9B-D5E2-436F-9F33-531DFD69D8CD}" presName="composite4" presStyleCnt="0"/>
      <dgm:spPr/>
    </dgm:pt>
    <dgm:pt modelId="{17DE0683-3C9E-4CE4-8599-03F0B7416D45}" type="pres">
      <dgm:prSet presAssocID="{608E3B9B-D5E2-436F-9F33-531DFD69D8CD}" presName="background4" presStyleLbl="node4" presStyleIdx="4" presStyleCnt="5"/>
      <dgm:spPr/>
    </dgm:pt>
    <dgm:pt modelId="{0C9FBC53-3C39-4B25-880C-F0A37131E02D}" type="pres">
      <dgm:prSet presAssocID="{608E3B9B-D5E2-436F-9F33-531DFD69D8CD}" presName="text4" presStyleLbl="fgAcc4" presStyleIdx="4" presStyleCnt="5" custScaleX="555991" custScaleY="1019063" custLinFactY="-47819" custLinFactNeighborX="-1394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6A90C-9708-4FB3-88F3-382A47A3E73F}" type="pres">
      <dgm:prSet presAssocID="{608E3B9B-D5E2-436F-9F33-531DFD69D8CD}" presName="hierChild5" presStyleCnt="0"/>
      <dgm:spPr/>
    </dgm:pt>
    <dgm:pt modelId="{E5002D62-44EC-48C3-9475-79AD85202D71}" type="pres">
      <dgm:prSet presAssocID="{E2C9F78C-D6F2-4006-A299-6F528B60D679}" presName="hierRoot1" presStyleCnt="0"/>
      <dgm:spPr/>
    </dgm:pt>
    <dgm:pt modelId="{28FE36FD-166F-4DB9-82DC-C0D9D7472C1B}" type="pres">
      <dgm:prSet presAssocID="{E2C9F78C-D6F2-4006-A299-6F528B60D679}" presName="composite" presStyleCnt="0"/>
      <dgm:spPr/>
    </dgm:pt>
    <dgm:pt modelId="{D851B19D-C11E-4750-BF84-ADF4DA72C157}" type="pres">
      <dgm:prSet presAssocID="{E2C9F78C-D6F2-4006-A299-6F528B60D679}" presName="background" presStyleLbl="node0" presStyleIdx="1" presStyleCnt="3"/>
      <dgm:spPr/>
    </dgm:pt>
    <dgm:pt modelId="{18C82317-4C58-4B86-8B7D-6DC1B3EA1964}" type="pres">
      <dgm:prSet presAssocID="{E2C9F78C-D6F2-4006-A299-6F528B60D679}" presName="text" presStyleLbl="fgAcc0" presStyleIdx="1" presStyleCnt="3" custScaleX="172142" custLinFactNeighborX="6818" custLinFactNeighborY="-16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B50CE-929F-4573-8B3E-D38AA6828B66}" type="pres">
      <dgm:prSet presAssocID="{E2C9F78C-D6F2-4006-A299-6F528B60D679}" presName="hierChild2" presStyleCnt="0"/>
      <dgm:spPr/>
    </dgm:pt>
    <dgm:pt modelId="{9EC2775D-C07A-443C-A88A-39088DD01614}" type="pres">
      <dgm:prSet presAssocID="{99DDB7EE-B8F8-4B9F-96BF-8B8D735EDB23}" presName="hierRoot1" presStyleCnt="0"/>
      <dgm:spPr/>
    </dgm:pt>
    <dgm:pt modelId="{A545F0FA-C61C-4783-80CA-A32825AD1F43}" type="pres">
      <dgm:prSet presAssocID="{99DDB7EE-B8F8-4B9F-96BF-8B8D735EDB23}" presName="composite" presStyleCnt="0"/>
      <dgm:spPr/>
    </dgm:pt>
    <dgm:pt modelId="{AFB22062-B3D8-45BA-8685-F9B50A4BE2EA}" type="pres">
      <dgm:prSet presAssocID="{99DDB7EE-B8F8-4B9F-96BF-8B8D735EDB23}" presName="background" presStyleLbl="node0" presStyleIdx="2" presStyleCnt="3"/>
      <dgm:spPr/>
    </dgm:pt>
    <dgm:pt modelId="{A4566BDC-257A-4752-B6EB-8238B63E100A}" type="pres">
      <dgm:prSet presAssocID="{99DDB7EE-B8F8-4B9F-96BF-8B8D735EDB23}" presName="text" presStyleLbl="fgAcc0" presStyleIdx="2" presStyleCnt="3" custScaleX="426791" custScaleY="354851" custLinFactY="-21371" custLinFactNeighborX="464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10B62-D1A9-48B0-83CD-83D5E40C0F42}" type="pres">
      <dgm:prSet presAssocID="{99DDB7EE-B8F8-4B9F-96BF-8B8D735EDB23}" presName="hierChild2" presStyleCnt="0"/>
      <dgm:spPr/>
    </dgm:pt>
  </dgm:ptLst>
  <dgm:cxnLst>
    <dgm:cxn modelId="{EEDA9FEC-574D-4FEE-A594-899C8E5969E8}" type="presOf" srcId="{9D6BC60E-087D-48D1-AEFC-F5E32119DE42}" destId="{5DBA239A-8087-4D19-868E-58D00776D36C}" srcOrd="0" destOrd="0" presId="urn:microsoft.com/office/officeart/2005/8/layout/hierarchy1"/>
    <dgm:cxn modelId="{4CBEC451-1299-4C24-BC54-CF4CC9B2D1F7}" type="presOf" srcId="{BDEE8921-03E6-4672-AD56-B63278B026E2}" destId="{90B1BC16-CC72-4718-BCD5-5A51855F6BBE}" srcOrd="0" destOrd="0" presId="urn:microsoft.com/office/officeart/2005/8/layout/hierarchy1"/>
    <dgm:cxn modelId="{4B847308-8547-4E56-B998-B4B021628463}" type="presOf" srcId="{7971D168-22FB-4A61-94A2-B1A05A94F144}" destId="{6ECF5705-ABE5-4416-A455-4B735ED43CFF}" srcOrd="0" destOrd="0" presId="urn:microsoft.com/office/officeart/2005/8/layout/hierarchy1"/>
    <dgm:cxn modelId="{6B694EF9-3DB6-4F29-8968-A254D596DADB}" type="presOf" srcId="{A7C8F753-C4CE-4DE0-92BB-62D20A9BED41}" destId="{272DDBEC-1E44-46AC-8801-11E9F43B800E}" srcOrd="0" destOrd="0" presId="urn:microsoft.com/office/officeart/2005/8/layout/hierarchy1"/>
    <dgm:cxn modelId="{6B1888E4-D187-4EF1-A79D-30F90A0C19C1}" type="presOf" srcId="{9EF10230-ADDD-4889-91DD-561F62DD10FC}" destId="{FD3AC30E-DAD9-4829-9D2B-BBC105E5E0B7}" srcOrd="0" destOrd="0" presId="urn:microsoft.com/office/officeart/2005/8/layout/hierarchy1"/>
    <dgm:cxn modelId="{4FAC82FD-F830-4BA4-A494-8BA413177D7C}" type="presOf" srcId="{6FA647B3-B708-4F20-A15F-4F6CFDA54BCB}" destId="{7299562E-82CD-44BB-8EBD-BC97DAB736F3}" srcOrd="0" destOrd="0" presId="urn:microsoft.com/office/officeart/2005/8/layout/hierarchy1"/>
    <dgm:cxn modelId="{A57950E6-A679-40ED-833A-0452CE1F077C}" srcId="{1888CC26-8EED-417A-93E7-55480A79ED20}" destId="{99DDB7EE-B8F8-4B9F-96BF-8B8D735EDB23}" srcOrd="2" destOrd="0" parTransId="{11848DEB-690A-4A3D-8980-DB5F7490AD5C}" sibTransId="{92D6E7DE-0D4A-48CC-8477-5DFCEA1FBAD5}"/>
    <dgm:cxn modelId="{441A901B-550D-4B55-A503-9040211D655A}" type="presOf" srcId="{4FC56AC0-4B61-4569-8319-C219B7A72F30}" destId="{DDE7CA09-E1FD-4495-B29D-FC72522BDC69}" srcOrd="0" destOrd="0" presId="urn:microsoft.com/office/officeart/2005/8/layout/hierarchy1"/>
    <dgm:cxn modelId="{2E1B8960-2A58-46D8-82EF-8ACDA1F0BD8A}" type="presOf" srcId="{3A11B6CB-6616-457E-A69A-7C4EE261E04A}" destId="{D5ED9C0F-EDD2-4883-A9D6-79CF3F755263}" srcOrd="0" destOrd="0" presId="urn:microsoft.com/office/officeart/2005/8/layout/hierarchy1"/>
    <dgm:cxn modelId="{EF5C06DD-4AE9-41B7-BC2C-D400A2DC267E}" type="presOf" srcId="{605B5041-50D6-4077-B088-E6CD65088455}" destId="{3936BED5-CF37-408C-AAAB-9AD3A6BEB029}" srcOrd="0" destOrd="0" presId="urn:microsoft.com/office/officeart/2005/8/layout/hierarchy1"/>
    <dgm:cxn modelId="{93981CC9-AA72-41BC-88D7-56440DA70841}" type="presOf" srcId="{82F74228-6406-4DB7-804D-8E857D496634}" destId="{D723D06E-F433-4D6A-A4AA-DE38AE48EA6F}" srcOrd="0" destOrd="0" presId="urn:microsoft.com/office/officeart/2005/8/layout/hierarchy1"/>
    <dgm:cxn modelId="{E7A5D3A7-86DA-4088-A712-4AE4920C2C6A}" srcId="{3A11B6CB-6616-457E-A69A-7C4EE261E04A}" destId="{2B774C69-9329-4E3E-9272-F740F00C5213}" srcOrd="0" destOrd="0" parTransId="{4FC56AC0-4B61-4569-8319-C219B7A72F30}" sibTransId="{9F70AABD-F8BC-4B52-A8A1-488B68DA3187}"/>
    <dgm:cxn modelId="{5EDF09C9-642D-4885-ACB1-D89A724CB5FA}" type="presOf" srcId="{15594882-333C-4CD4-A2A5-9A04354635DC}" destId="{F0C5806C-515C-4EC3-8109-A4C007246DF6}" srcOrd="0" destOrd="0" presId="urn:microsoft.com/office/officeart/2005/8/layout/hierarchy1"/>
    <dgm:cxn modelId="{7B50AA03-3105-4B1C-8B91-AEBBF16FB982}" type="presOf" srcId="{E2C9F78C-D6F2-4006-A299-6F528B60D679}" destId="{18C82317-4C58-4B86-8B7D-6DC1B3EA1964}" srcOrd="0" destOrd="0" presId="urn:microsoft.com/office/officeart/2005/8/layout/hierarchy1"/>
    <dgm:cxn modelId="{6209CDD4-8727-4A32-987A-4607DF9A48C4}" type="presOf" srcId="{A1D2E485-9CD1-4DF1-900A-EC8B6A77B726}" destId="{E3DED8F7-150B-45B3-BCBD-C1EBA4C64517}" srcOrd="0" destOrd="0" presId="urn:microsoft.com/office/officeart/2005/8/layout/hierarchy1"/>
    <dgm:cxn modelId="{6DFD0DD1-9704-419F-8E8C-0AA68FFBC08D}" type="presOf" srcId="{C6D731D1-D47B-48D5-992B-7898B5730DDD}" destId="{BFDC6550-9AD3-43D3-A03F-2063618E0014}" srcOrd="0" destOrd="0" presId="urn:microsoft.com/office/officeart/2005/8/layout/hierarchy1"/>
    <dgm:cxn modelId="{8BD4E0E3-373A-467D-80C3-8C9B35D29F77}" srcId="{9D6BC60E-087D-48D1-AEFC-F5E32119DE42}" destId="{3CBF6CC3-6D1E-4801-B411-F67ED6946233}" srcOrd="2" destOrd="0" parTransId="{BBEE0061-C786-4565-BB09-637B75902FA9}" sibTransId="{749C45B0-E148-4748-8B88-0298D0CFD351}"/>
    <dgm:cxn modelId="{6407534E-8ED6-4EC4-AED7-11ACC61039CA}" type="presOf" srcId="{C35155F8-4F9E-4777-990C-801D104CE96A}" destId="{77D44FD5-CE76-409B-BDD4-5DD42404E1A7}" srcOrd="0" destOrd="0" presId="urn:microsoft.com/office/officeart/2005/8/layout/hierarchy1"/>
    <dgm:cxn modelId="{07334633-AD08-47A3-B60A-DC293D03B6F9}" type="presOf" srcId="{46B7CF5F-41E2-4C54-8323-D3F52201D4F4}" destId="{8A8118F8-6E55-4FDD-A65C-A26491305D72}" srcOrd="0" destOrd="0" presId="urn:microsoft.com/office/officeart/2005/8/layout/hierarchy1"/>
    <dgm:cxn modelId="{BC485B77-7419-4028-80D4-23C290B76BF5}" srcId="{1888CC26-8EED-417A-93E7-55480A79ED20}" destId="{E2C9F78C-D6F2-4006-A299-6F528B60D679}" srcOrd="1" destOrd="0" parTransId="{A1B46320-0DC5-4414-967E-5C7DA83A208C}" sibTransId="{0A930601-3B9A-4F3B-801F-161959B4F9AE}"/>
    <dgm:cxn modelId="{E2722DDC-E142-48CA-97AD-43981F141579}" type="presOf" srcId="{9EEDD627-27CB-4E94-ADD3-116B935BC950}" destId="{9947FA9C-B4EA-44CA-962D-C86DA8E596EE}" srcOrd="0" destOrd="0" presId="urn:microsoft.com/office/officeart/2005/8/layout/hierarchy1"/>
    <dgm:cxn modelId="{CC2BA722-5D1F-4F4B-8E42-3A67A9BB5534}" srcId="{9D6BC60E-087D-48D1-AEFC-F5E32119DE42}" destId="{A7C8F753-C4CE-4DE0-92BB-62D20A9BED41}" srcOrd="0" destOrd="0" parTransId="{46B7CF5F-41E2-4C54-8323-D3F52201D4F4}" sibTransId="{58FAC097-AD03-48AF-B316-088E21F9AE3B}"/>
    <dgm:cxn modelId="{E1BE2094-BFBC-4165-843A-25530B634D06}" type="presOf" srcId="{BBEE0061-C786-4565-BB09-637B75902FA9}" destId="{7DBEAC40-AFA2-4725-855D-35F3280CEA8E}" srcOrd="0" destOrd="0" presId="urn:microsoft.com/office/officeart/2005/8/layout/hierarchy1"/>
    <dgm:cxn modelId="{2AD95077-7CF6-4154-901C-3A9B35AE340C}" srcId="{3C1254DC-B053-4F2A-B190-B252B88A427E}" destId="{608E3B9B-D5E2-436F-9F33-531DFD69D8CD}" srcOrd="0" destOrd="0" parTransId="{BDEE8921-03E6-4672-AD56-B63278B026E2}" sibTransId="{CE751127-F99A-4EE3-9C4F-588A3F9D7C08}"/>
    <dgm:cxn modelId="{7768C0C7-9FFC-4A72-837D-C75AB2BFF80F}" srcId="{9D6BC60E-087D-48D1-AEFC-F5E32119DE42}" destId="{C35155F8-4F9E-4777-990C-801D104CE96A}" srcOrd="3" destOrd="0" parTransId="{15594882-333C-4CD4-A2A5-9A04354635DC}" sibTransId="{A8DF3B02-A5DF-4990-B67A-F25B5CB06AD0}"/>
    <dgm:cxn modelId="{5DAF6ACB-07C7-4C66-B002-CD0E96982BFD}" srcId="{1888CC26-8EED-417A-93E7-55480A79ED20}" destId="{A1D2E485-9CD1-4DF1-900A-EC8B6A77B726}" srcOrd="0" destOrd="0" parTransId="{3C4E67AA-1C24-43FF-8918-430D97BB833E}" sibTransId="{40F148E0-C9BD-403D-BCF9-DCBC3BAF22B0}"/>
    <dgm:cxn modelId="{49A2A404-9CC0-44F1-B089-D3638AF49438}" srcId="{C35155F8-4F9E-4777-990C-801D104CE96A}" destId="{F130EF33-8DFB-4166-B06E-052467181BC1}" srcOrd="0" destOrd="0" parTransId="{9EEDD627-27CB-4E94-ADD3-116B935BC950}" sibTransId="{D1451577-9F74-4393-8CC6-3A124E8411B4}"/>
    <dgm:cxn modelId="{37C8005C-689B-46E9-9E69-E34DFFB0E649}" type="presOf" srcId="{99DDB7EE-B8F8-4B9F-96BF-8B8D735EDB23}" destId="{A4566BDC-257A-4752-B6EB-8238B63E100A}" srcOrd="0" destOrd="0" presId="urn:microsoft.com/office/officeart/2005/8/layout/hierarchy1"/>
    <dgm:cxn modelId="{EB3CABBC-F6A6-40E8-8CF5-9590F3446A75}" type="presOf" srcId="{F130EF33-8DFB-4166-B06E-052467181BC1}" destId="{ADA9FE3A-1F10-4637-8C00-BBAF406781B4}" srcOrd="0" destOrd="0" presId="urn:microsoft.com/office/officeart/2005/8/layout/hierarchy1"/>
    <dgm:cxn modelId="{BAD4D103-7E3A-42DD-9578-89D53A92BCC7}" srcId="{A1D2E485-9CD1-4DF1-900A-EC8B6A77B726}" destId="{9D6BC60E-087D-48D1-AEFC-F5E32119DE42}" srcOrd="0" destOrd="0" parTransId="{C6D731D1-D47B-48D5-992B-7898B5730DDD}" sibTransId="{522FDA29-78EC-477C-8827-FFF96D8E46AE}"/>
    <dgm:cxn modelId="{574CD151-4D45-468E-90A0-3339EC1F26BF}" srcId="{9D6BC60E-087D-48D1-AEFC-F5E32119DE42}" destId="{3C1254DC-B053-4F2A-B190-B252B88A427E}" srcOrd="4" destOrd="0" parTransId="{6FA647B3-B708-4F20-A15F-4F6CFDA54BCB}" sibTransId="{A62AEFD4-843D-4977-AD29-029DC581074F}"/>
    <dgm:cxn modelId="{BF449BEE-9E6E-48F5-8033-51E90A258134}" type="presOf" srcId="{3C1254DC-B053-4F2A-B190-B252B88A427E}" destId="{7BB23120-8AC1-4300-9FC3-4BB24144E142}" srcOrd="0" destOrd="0" presId="urn:microsoft.com/office/officeart/2005/8/layout/hierarchy1"/>
    <dgm:cxn modelId="{5B737B2D-FF8D-4B36-8095-83FA1EE906DB}" type="presOf" srcId="{FDBCCFE2-5C61-41BD-BF22-8EA7505A96B8}" destId="{B3E1D4FE-00F2-4E9C-A6BF-40091EA521FF}" srcOrd="0" destOrd="0" presId="urn:microsoft.com/office/officeart/2005/8/layout/hierarchy1"/>
    <dgm:cxn modelId="{2D97828D-604A-4F90-A3BA-C8F4DF97AA8C}" type="presOf" srcId="{2B774C69-9329-4E3E-9272-F740F00C5213}" destId="{5973633B-BC3F-4EB2-84EA-B7C4A74474AB}" srcOrd="0" destOrd="0" presId="urn:microsoft.com/office/officeart/2005/8/layout/hierarchy1"/>
    <dgm:cxn modelId="{BFAF4923-BCE2-4F58-A209-44AC0BAFAA99}" type="presOf" srcId="{1888CC26-8EED-417A-93E7-55480A79ED20}" destId="{37DBBD05-F525-4DFB-A7FF-1892593E065B}" srcOrd="0" destOrd="0" presId="urn:microsoft.com/office/officeart/2005/8/layout/hierarchy1"/>
    <dgm:cxn modelId="{DA66A5FE-E383-41EC-9D32-96D7AF96EA33}" srcId="{9D6BC60E-087D-48D1-AEFC-F5E32119DE42}" destId="{3A11B6CB-6616-457E-A69A-7C4EE261E04A}" srcOrd="1" destOrd="0" parTransId="{82F74228-6406-4DB7-804D-8E857D496634}" sibTransId="{1537D7FD-D7E5-4C2B-8E69-138351FF2599}"/>
    <dgm:cxn modelId="{492D6FFB-9A0A-47EA-9DE3-980C918620F0}" type="presOf" srcId="{3CBF6CC3-6D1E-4801-B411-F67ED6946233}" destId="{8AEC8C59-D25F-419F-93D3-9F0994EB26E9}" srcOrd="0" destOrd="0" presId="urn:microsoft.com/office/officeart/2005/8/layout/hierarchy1"/>
    <dgm:cxn modelId="{994EC0F9-5F39-4696-AA4C-EEDCF89F1FFB}" type="presOf" srcId="{608E3B9B-D5E2-436F-9F33-531DFD69D8CD}" destId="{0C9FBC53-3C39-4B25-880C-F0A37131E02D}" srcOrd="0" destOrd="0" presId="urn:microsoft.com/office/officeart/2005/8/layout/hierarchy1"/>
    <dgm:cxn modelId="{9E5C0131-E3B6-4D41-8355-C0E8BE6AC5F0}" srcId="{3CBF6CC3-6D1E-4801-B411-F67ED6946233}" destId="{9EF10230-ADDD-4889-91DD-561F62DD10FC}" srcOrd="0" destOrd="0" parTransId="{605B5041-50D6-4077-B088-E6CD65088455}" sibTransId="{424B3415-B322-4141-9762-66FFECCF0674}"/>
    <dgm:cxn modelId="{859A2FC4-BF20-4DC6-80CF-B8CEF38798EB}" srcId="{A7C8F753-C4CE-4DE0-92BB-62D20A9BED41}" destId="{FDBCCFE2-5C61-41BD-BF22-8EA7505A96B8}" srcOrd="0" destOrd="0" parTransId="{7971D168-22FB-4A61-94A2-B1A05A94F144}" sibTransId="{A6F0DEF5-8092-4870-84CE-1CF6F7F1CBAB}"/>
    <dgm:cxn modelId="{BEBE700E-310E-4767-BB8F-0986C9C04F08}" type="presParOf" srcId="{37DBBD05-F525-4DFB-A7FF-1892593E065B}" destId="{1D9ADF28-72DC-4CA4-9C04-520B6DD3530F}" srcOrd="0" destOrd="0" presId="urn:microsoft.com/office/officeart/2005/8/layout/hierarchy1"/>
    <dgm:cxn modelId="{3C7ABF13-4CE6-4294-8E94-7461DF267BEC}" type="presParOf" srcId="{1D9ADF28-72DC-4CA4-9C04-520B6DD3530F}" destId="{F8D5B61E-E994-4237-9D3D-1606E2EB09BD}" srcOrd="0" destOrd="0" presId="urn:microsoft.com/office/officeart/2005/8/layout/hierarchy1"/>
    <dgm:cxn modelId="{C200F56C-4D2E-4FCC-B11C-56FDF43D5F78}" type="presParOf" srcId="{F8D5B61E-E994-4237-9D3D-1606E2EB09BD}" destId="{768D6D43-2A54-4A53-89C9-75A12A5948E3}" srcOrd="0" destOrd="0" presId="urn:microsoft.com/office/officeart/2005/8/layout/hierarchy1"/>
    <dgm:cxn modelId="{F2CE6105-ACC1-44E5-8E2B-12E5C3C4AE6A}" type="presParOf" srcId="{F8D5B61E-E994-4237-9D3D-1606E2EB09BD}" destId="{E3DED8F7-150B-45B3-BCBD-C1EBA4C64517}" srcOrd="1" destOrd="0" presId="urn:microsoft.com/office/officeart/2005/8/layout/hierarchy1"/>
    <dgm:cxn modelId="{60B3DE18-345A-4895-80FC-7E590058022E}" type="presParOf" srcId="{1D9ADF28-72DC-4CA4-9C04-520B6DD3530F}" destId="{2CB719D1-96FF-41CD-A312-417C9693E884}" srcOrd="1" destOrd="0" presId="urn:microsoft.com/office/officeart/2005/8/layout/hierarchy1"/>
    <dgm:cxn modelId="{EC41E5F0-9DB0-4F9B-B434-1AEDD5535D2A}" type="presParOf" srcId="{2CB719D1-96FF-41CD-A312-417C9693E884}" destId="{BFDC6550-9AD3-43D3-A03F-2063618E0014}" srcOrd="0" destOrd="0" presId="urn:microsoft.com/office/officeart/2005/8/layout/hierarchy1"/>
    <dgm:cxn modelId="{B40D715F-DBA2-43F0-AA77-5A818EE52D7D}" type="presParOf" srcId="{2CB719D1-96FF-41CD-A312-417C9693E884}" destId="{FC617CBA-5932-4653-8C90-A6D92DAED0E6}" srcOrd="1" destOrd="0" presId="urn:microsoft.com/office/officeart/2005/8/layout/hierarchy1"/>
    <dgm:cxn modelId="{E1C666B3-6DA6-40D4-BBC0-3735E335BF7E}" type="presParOf" srcId="{FC617CBA-5932-4653-8C90-A6D92DAED0E6}" destId="{EED588F5-3D0F-4BB3-8C1A-6E6606CAA40D}" srcOrd="0" destOrd="0" presId="urn:microsoft.com/office/officeart/2005/8/layout/hierarchy1"/>
    <dgm:cxn modelId="{D2D24CC5-038D-4124-AF30-1539CF9E8998}" type="presParOf" srcId="{EED588F5-3D0F-4BB3-8C1A-6E6606CAA40D}" destId="{9895EBF8-C248-41D1-B56E-58732D028EA9}" srcOrd="0" destOrd="0" presId="urn:microsoft.com/office/officeart/2005/8/layout/hierarchy1"/>
    <dgm:cxn modelId="{8DE467F1-FE04-4A7A-A464-E7E63A92E288}" type="presParOf" srcId="{EED588F5-3D0F-4BB3-8C1A-6E6606CAA40D}" destId="{5DBA239A-8087-4D19-868E-58D00776D36C}" srcOrd="1" destOrd="0" presId="urn:microsoft.com/office/officeart/2005/8/layout/hierarchy1"/>
    <dgm:cxn modelId="{3DF35736-45E1-499F-95DD-1D98AE4244CC}" type="presParOf" srcId="{FC617CBA-5932-4653-8C90-A6D92DAED0E6}" destId="{253F82C7-D7DC-4A3F-A883-4D8136D8EA08}" srcOrd="1" destOrd="0" presId="urn:microsoft.com/office/officeart/2005/8/layout/hierarchy1"/>
    <dgm:cxn modelId="{CED7BB1E-95F7-4292-B123-E9E85D0B07AB}" type="presParOf" srcId="{253F82C7-D7DC-4A3F-A883-4D8136D8EA08}" destId="{8A8118F8-6E55-4FDD-A65C-A26491305D72}" srcOrd="0" destOrd="0" presId="urn:microsoft.com/office/officeart/2005/8/layout/hierarchy1"/>
    <dgm:cxn modelId="{ECD76DE0-EC18-44F8-9281-B4319D30E8E6}" type="presParOf" srcId="{253F82C7-D7DC-4A3F-A883-4D8136D8EA08}" destId="{3AA2ADCF-E44D-453E-96E8-ADBCEE5C55DB}" srcOrd="1" destOrd="0" presId="urn:microsoft.com/office/officeart/2005/8/layout/hierarchy1"/>
    <dgm:cxn modelId="{7A7A193C-ECFD-45B1-97D8-961F863920EA}" type="presParOf" srcId="{3AA2ADCF-E44D-453E-96E8-ADBCEE5C55DB}" destId="{5E280CAD-5434-4077-BA28-DED0FAF29821}" srcOrd="0" destOrd="0" presId="urn:microsoft.com/office/officeart/2005/8/layout/hierarchy1"/>
    <dgm:cxn modelId="{D72B686F-F59C-41F6-B45E-15249E14EF24}" type="presParOf" srcId="{5E280CAD-5434-4077-BA28-DED0FAF29821}" destId="{1A4049FD-E4C4-41B4-AB5A-E72E87C88B7F}" srcOrd="0" destOrd="0" presId="urn:microsoft.com/office/officeart/2005/8/layout/hierarchy1"/>
    <dgm:cxn modelId="{8D184745-0395-4C55-9AD1-4D63A8ABB988}" type="presParOf" srcId="{5E280CAD-5434-4077-BA28-DED0FAF29821}" destId="{272DDBEC-1E44-46AC-8801-11E9F43B800E}" srcOrd="1" destOrd="0" presId="urn:microsoft.com/office/officeart/2005/8/layout/hierarchy1"/>
    <dgm:cxn modelId="{96C63A42-8436-4A77-8793-4E944B6A365E}" type="presParOf" srcId="{3AA2ADCF-E44D-453E-96E8-ADBCEE5C55DB}" destId="{70C47FF4-D2DA-44BE-966B-09CC3595D7FE}" srcOrd="1" destOrd="0" presId="urn:microsoft.com/office/officeart/2005/8/layout/hierarchy1"/>
    <dgm:cxn modelId="{707D4953-2DCE-42C8-A43C-890A1EE4F43E}" type="presParOf" srcId="{70C47FF4-D2DA-44BE-966B-09CC3595D7FE}" destId="{6ECF5705-ABE5-4416-A455-4B735ED43CFF}" srcOrd="0" destOrd="0" presId="urn:microsoft.com/office/officeart/2005/8/layout/hierarchy1"/>
    <dgm:cxn modelId="{FF608025-3DD2-4E74-AEA3-587040F9BD16}" type="presParOf" srcId="{70C47FF4-D2DA-44BE-966B-09CC3595D7FE}" destId="{18D4EE64-AE29-4630-B8EF-02FF67A96702}" srcOrd="1" destOrd="0" presId="urn:microsoft.com/office/officeart/2005/8/layout/hierarchy1"/>
    <dgm:cxn modelId="{56532F4D-3793-49D5-A1D4-38CC6D9ADD01}" type="presParOf" srcId="{18D4EE64-AE29-4630-B8EF-02FF67A96702}" destId="{9376B11D-EAE5-41B6-8D6F-14E96B9C63F0}" srcOrd="0" destOrd="0" presId="urn:microsoft.com/office/officeart/2005/8/layout/hierarchy1"/>
    <dgm:cxn modelId="{74399BD5-6824-4065-B382-C451D0FAC723}" type="presParOf" srcId="{9376B11D-EAE5-41B6-8D6F-14E96B9C63F0}" destId="{07DDA71C-8269-42AF-A4BB-D673D289759D}" srcOrd="0" destOrd="0" presId="urn:microsoft.com/office/officeart/2005/8/layout/hierarchy1"/>
    <dgm:cxn modelId="{2F82B564-1877-404E-86BF-2C5EBC96FEA8}" type="presParOf" srcId="{9376B11D-EAE5-41B6-8D6F-14E96B9C63F0}" destId="{B3E1D4FE-00F2-4E9C-A6BF-40091EA521FF}" srcOrd="1" destOrd="0" presId="urn:microsoft.com/office/officeart/2005/8/layout/hierarchy1"/>
    <dgm:cxn modelId="{D67BD3F1-08DC-41AC-9018-180939BD940B}" type="presParOf" srcId="{18D4EE64-AE29-4630-B8EF-02FF67A96702}" destId="{B8A3C27E-F83C-4B3C-9456-18B699C491D2}" srcOrd="1" destOrd="0" presId="urn:microsoft.com/office/officeart/2005/8/layout/hierarchy1"/>
    <dgm:cxn modelId="{0D7A79D3-34FE-4951-815A-BAE23C2A0641}" type="presParOf" srcId="{253F82C7-D7DC-4A3F-A883-4D8136D8EA08}" destId="{D723D06E-F433-4D6A-A4AA-DE38AE48EA6F}" srcOrd="2" destOrd="0" presId="urn:microsoft.com/office/officeart/2005/8/layout/hierarchy1"/>
    <dgm:cxn modelId="{04FD43C5-3051-4B12-81F8-D67544AA7416}" type="presParOf" srcId="{253F82C7-D7DC-4A3F-A883-4D8136D8EA08}" destId="{82CA14B6-FA41-4976-B721-ED78AD60422E}" srcOrd="3" destOrd="0" presId="urn:microsoft.com/office/officeart/2005/8/layout/hierarchy1"/>
    <dgm:cxn modelId="{D7F34787-C28D-4838-8EBC-4B7366929C4D}" type="presParOf" srcId="{82CA14B6-FA41-4976-B721-ED78AD60422E}" destId="{5E69891A-AA12-4C52-97F1-B9F37BD6F55F}" srcOrd="0" destOrd="0" presId="urn:microsoft.com/office/officeart/2005/8/layout/hierarchy1"/>
    <dgm:cxn modelId="{B96BA930-A44B-47D6-AEBB-9858B77A24F5}" type="presParOf" srcId="{5E69891A-AA12-4C52-97F1-B9F37BD6F55F}" destId="{AAA080F9-DE43-49F0-ABDA-2356CF6ADB1D}" srcOrd="0" destOrd="0" presId="urn:microsoft.com/office/officeart/2005/8/layout/hierarchy1"/>
    <dgm:cxn modelId="{2AF65C9E-9A09-493F-ABD7-20ABF5C4492A}" type="presParOf" srcId="{5E69891A-AA12-4C52-97F1-B9F37BD6F55F}" destId="{D5ED9C0F-EDD2-4883-A9D6-79CF3F755263}" srcOrd="1" destOrd="0" presId="urn:microsoft.com/office/officeart/2005/8/layout/hierarchy1"/>
    <dgm:cxn modelId="{1DED6CDE-D7E6-4C43-98E8-CC753D84002F}" type="presParOf" srcId="{82CA14B6-FA41-4976-B721-ED78AD60422E}" destId="{66F58A98-88FD-40C1-9C06-7F47CDA1355A}" srcOrd="1" destOrd="0" presId="urn:microsoft.com/office/officeart/2005/8/layout/hierarchy1"/>
    <dgm:cxn modelId="{7150F83B-7931-409F-8710-F1FA4A559A63}" type="presParOf" srcId="{66F58A98-88FD-40C1-9C06-7F47CDA1355A}" destId="{DDE7CA09-E1FD-4495-B29D-FC72522BDC69}" srcOrd="0" destOrd="0" presId="urn:microsoft.com/office/officeart/2005/8/layout/hierarchy1"/>
    <dgm:cxn modelId="{4D0837F4-A3D2-4AA3-9240-AFF44E1A8E69}" type="presParOf" srcId="{66F58A98-88FD-40C1-9C06-7F47CDA1355A}" destId="{CA44855A-AEB8-465E-A8A4-3F21B6A9423E}" srcOrd="1" destOrd="0" presId="urn:microsoft.com/office/officeart/2005/8/layout/hierarchy1"/>
    <dgm:cxn modelId="{E77EBB3E-9B30-47F7-A6F4-94B29147B8EC}" type="presParOf" srcId="{CA44855A-AEB8-465E-A8A4-3F21B6A9423E}" destId="{8480576C-3268-480F-9C55-074ACAC262FF}" srcOrd="0" destOrd="0" presId="urn:microsoft.com/office/officeart/2005/8/layout/hierarchy1"/>
    <dgm:cxn modelId="{513835C7-501D-48D4-B6DD-CA638A5F234E}" type="presParOf" srcId="{8480576C-3268-480F-9C55-074ACAC262FF}" destId="{4A7F2029-1629-407A-BE5C-5A025FFE28EE}" srcOrd="0" destOrd="0" presId="urn:microsoft.com/office/officeart/2005/8/layout/hierarchy1"/>
    <dgm:cxn modelId="{49F0B8B7-0BFB-4542-9D06-61D87B85FA7B}" type="presParOf" srcId="{8480576C-3268-480F-9C55-074ACAC262FF}" destId="{5973633B-BC3F-4EB2-84EA-B7C4A74474AB}" srcOrd="1" destOrd="0" presId="urn:microsoft.com/office/officeart/2005/8/layout/hierarchy1"/>
    <dgm:cxn modelId="{B9DA6614-A492-4236-A54A-5A00D0BF900D}" type="presParOf" srcId="{CA44855A-AEB8-465E-A8A4-3F21B6A9423E}" destId="{8D3EB9DA-5A39-4798-821F-437E9F19A97B}" srcOrd="1" destOrd="0" presId="urn:microsoft.com/office/officeart/2005/8/layout/hierarchy1"/>
    <dgm:cxn modelId="{88C21028-A180-4DB5-82A3-C1F18B61671A}" type="presParOf" srcId="{253F82C7-D7DC-4A3F-A883-4D8136D8EA08}" destId="{7DBEAC40-AFA2-4725-855D-35F3280CEA8E}" srcOrd="4" destOrd="0" presId="urn:microsoft.com/office/officeart/2005/8/layout/hierarchy1"/>
    <dgm:cxn modelId="{B7A45B78-C564-4B26-A94F-1B5E11CB2132}" type="presParOf" srcId="{253F82C7-D7DC-4A3F-A883-4D8136D8EA08}" destId="{5946FFB1-F566-48B7-B85B-4B37F1436F20}" srcOrd="5" destOrd="0" presId="urn:microsoft.com/office/officeart/2005/8/layout/hierarchy1"/>
    <dgm:cxn modelId="{02453F27-8164-4287-AF9E-341ED2C895EB}" type="presParOf" srcId="{5946FFB1-F566-48B7-B85B-4B37F1436F20}" destId="{C0A1FC8D-4F92-4798-BC01-5D2170A95BF7}" srcOrd="0" destOrd="0" presId="urn:microsoft.com/office/officeart/2005/8/layout/hierarchy1"/>
    <dgm:cxn modelId="{DFD40DAA-C40D-4030-AC36-625B12417F34}" type="presParOf" srcId="{C0A1FC8D-4F92-4798-BC01-5D2170A95BF7}" destId="{DBAC5D95-A35B-4E7A-9E25-94DE3009BB2C}" srcOrd="0" destOrd="0" presId="urn:microsoft.com/office/officeart/2005/8/layout/hierarchy1"/>
    <dgm:cxn modelId="{DB52B4DE-3E15-4D76-A446-A5578C92020C}" type="presParOf" srcId="{C0A1FC8D-4F92-4798-BC01-5D2170A95BF7}" destId="{8AEC8C59-D25F-419F-93D3-9F0994EB26E9}" srcOrd="1" destOrd="0" presId="urn:microsoft.com/office/officeart/2005/8/layout/hierarchy1"/>
    <dgm:cxn modelId="{C981F393-C6C1-48DC-9649-5812A57C6172}" type="presParOf" srcId="{5946FFB1-F566-48B7-B85B-4B37F1436F20}" destId="{EB23CA51-A228-4DEE-B685-889690A7A0F9}" srcOrd="1" destOrd="0" presId="urn:microsoft.com/office/officeart/2005/8/layout/hierarchy1"/>
    <dgm:cxn modelId="{3FC79044-FF26-483F-9EFE-9B847A14A94E}" type="presParOf" srcId="{EB23CA51-A228-4DEE-B685-889690A7A0F9}" destId="{3936BED5-CF37-408C-AAAB-9AD3A6BEB029}" srcOrd="0" destOrd="0" presId="urn:microsoft.com/office/officeart/2005/8/layout/hierarchy1"/>
    <dgm:cxn modelId="{8652847F-19D3-4477-9670-8D1046ED0AA4}" type="presParOf" srcId="{EB23CA51-A228-4DEE-B685-889690A7A0F9}" destId="{800097AF-F4AB-4D38-A819-5337ABFD3D9E}" srcOrd="1" destOrd="0" presId="urn:microsoft.com/office/officeart/2005/8/layout/hierarchy1"/>
    <dgm:cxn modelId="{88629640-4F2E-45BE-A0F4-1E5C8DF8804C}" type="presParOf" srcId="{800097AF-F4AB-4D38-A819-5337ABFD3D9E}" destId="{CB8CF486-24A6-4320-98E4-17A70585BA7A}" srcOrd="0" destOrd="0" presId="urn:microsoft.com/office/officeart/2005/8/layout/hierarchy1"/>
    <dgm:cxn modelId="{45496C97-BE22-47C5-83E3-73CB172894FC}" type="presParOf" srcId="{CB8CF486-24A6-4320-98E4-17A70585BA7A}" destId="{F05D7D8D-C78A-42C6-9EF6-4C536C9D6CDC}" srcOrd="0" destOrd="0" presId="urn:microsoft.com/office/officeart/2005/8/layout/hierarchy1"/>
    <dgm:cxn modelId="{D38DCF38-ED44-4614-AC35-433BC790C4B2}" type="presParOf" srcId="{CB8CF486-24A6-4320-98E4-17A70585BA7A}" destId="{FD3AC30E-DAD9-4829-9D2B-BBC105E5E0B7}" srcOrd="1" destOrd="0" presId="urn:microsoft.com/office/officeart/2005/8/layout/hierarchy1"/>
    <dgm:cxn modelId="{3D4A7C47-FB53-47FB-8386-F5859457904A}" type="presParOf" srcId="{800097AF-F4AB-4D38-A819-5337ABFD3D9E}" destId="{EE119C8D-327C-4DFF-9E11-2E0931B1A7EF}" srcOrd="1" destOrd="0" presId="urn:microsoft.com/office/officeart/2005/8/layout/hierarchy1"/>
    <dgm:cxn modelId="{F8DC0BB9-FF57-4597-99F8-F7CCA3915F93}" type="presParOf" srcId="{253F82C7-D7DC-4A3F-A883-4D8136D8EA08}" destId="{F0C5806C-515C-4EC3-8109-A4C007246DF6}" srcOrd="6" destOrd="0" presId="urn:microsoft.com/office/officeart/2005/8/layout/hierarchy1"/>
    <dgm:cxn modelId="{44E86F61-5633-41A1-8CC3-9C9BC3B04102}" type="presParOf" srcId="{253F82C7-D7DC-4A3F-A883-4D8136D8EA08}" destId="{20F2ED00-C9AC-4F2E-A990-710F4719BCCF}" srcOrd="7" destOrd="0" presId="urn:microsoft.com/office/officeart/2005/8/layout/hierarchy1"/>
    <dgm:cxn modelId="{83D1F52C-4491-4CF8-B1BE-2DED8C4D4D72}" type="presParOf" srcId="{20F2ED00-C9AC-4F2E-A990-710F4719BCCF}" destId="{5F681B9E-7A76-4A2A-BF51-6A8C828F0169}" srcOrd="0" destOrd="0" presId="urn:microsoft.com/office/officeart/2005/8/layout/hierarchy1"/>
    <dgm:cxn modelId="{D7449E27-DF5A-4A44-8488-C3A2DF000E95}" type="presParOf" srcId="{5F681B9E-7A76-4A2A-BF51-6A8C828F0169}" destId="{E08CD954-38BB-48EB-87BF-BF64837CC562}" srcOrd="0" destOrd="0" presId="urn:microsoft.com/office/officeart/2005/8/layout/hierarchy1"/>
    <dgm:cxn modelId="{C48995C3-970E-4732-8125-FD03702ECE0E}" type="presParOf" srcId="{5F681B9E-7A76-4A2A-BF51-6A8C828F0169}" destId="{77D44FD5-CE76-409B-BDD4-5DD42404E1A7}" srcOrd="1" destOrd="0" presId="urn:microsoft.com/office/officeart/2005/8/layout/hierarchy1"/>
    <dgm:cxn modelId="{1A19D28C-9B80-4EAD-9C82-A7BE547720C4}" type="presParOf" srcId="{20F2ED00-C9AC-4F2E-A990-710F4719BCCF}" destId="{A64DB95B-B338-4912-A562-F01A99992EAF}" srcOrd="1" destOrd="0" presId="urn:microsoft.com/office/officeart/2005/8/layout/hierarchy1"/>
    <dgm:cxn modelId="{80E4C4FB-27A3-4598-8FA7-780A84D34FDC}" type="presParOf" srcId="{A64DB95B-B338-4912-A562-F01A99992EAF}" destId="{9947FA9C-B4EA-44CA-962D-C86DA8E596EE}" srcOrd="0" destOrd="0" presId="urn:microsoft.com/office/officeart/2005/8/layout/hierarchy1"/>
    <dgm:cxn modelId="{24FA40DB-D758-4248-A5E9-626394C966C8}" type="presParOf" srcId="{A64DB95B-B338-4912-A562-F01A99992EAF}" destId="{1FFACC87-2077-4364-9E8E-6F5EED64EF08}" srcOrd="1" destOrd="0" presId="urn:microsoft.com/office/officeart/2005/8/layout/hierarchy1"/>
    <dgm:cxn modelId="{6220CA15-964A-4FD8-9536-F5E9C8DE3FB1}" type="presParOf" srcId="{1FFACC87-2077-4364-9E8E-6F5EED64EF08}" destId="{98335361-9C6E-4262-8629-4492A9D42858}" srcOrd="0" destOrd="0" presId="urn:microsoft.com/office/officeart/2005/8/layout/hierarchy1"/>
    <dgm:cxn modelId="{98ABFEFD-9966-4F0A-8C6A-9767C86D0B9C}" type="presParOf" srcId="{98335361-9C6E-4262-8629-4492A9D42858}" destId="{4B9BA245-CA9B-4AE7-BEFF-8E7096C8AE69}" srcOrd="0" destOrd="0" presId="urn:microsoft.com/office/officeart/2005/8/layout/hierarchy1"/>
    <dgm:cxn modelId="{F9D48C5D-27FA-43EA-BF0B-98DADBABF41F}" type="presParOf" srcId="{98335361-9C6E-4262-8629-4492A9D42858}" destId="{ADA9FE3A-1F10-4637-8C00-BBAF406781B4}" srcOrd="1" destOrd="0" presId="urn:microsoft.com/office/officeart/2005/8/layout/hierarchy1"/>
    <dgm:cxn modelId="{50ED02CB-E907-49ED-9E64-9C20EDB0B523}" type="presParOf" srcId="{1FFACC87-2077-4364-9E8E-6F5EED64EF08}" destId="{EA174040-422B-4B24-8709-FCD9626D9C20}" srcOrd="1" destOrd="0" presId="urn:microsoft.com/office/officeart/2005/8/layout/hierarchy1"/>
    <dgm:cxn modelId="{27C1F1CD-7D22-4DCE-B701-3A0ECA6DBC09}" type="presParOf" srcId="{253F82C7-D7DC-4A3F-A883-4D8136D8EA08}" destId="{7299562E-82CD-44BB-8EBD-BC97DAB736F3}" srcOrd="8" destOrd="0" presId="urn:microsoft.com/office/officeart/2005/8/layout/hierarchy1"/>
    <dgm:cxn modelId="{BA61FBB8-4F21-408E-AC55-A337C38102A0}" type="presParOf" srcId="{253F82C7-D7DC-4A3F-A883-4D8136D8EA08}" destId="{71EE8C54-0E54-44FA-A6E9-6F70D8C02BAC}" srcOrd="9" destOrd="0" presId="urn:microsoft.com/office/officeart/2005/8/layout/hierarchy1"/>
    <dgm:cxn modelId="{04763757-2A9E-4E28-8E20-0B231CEE3A16}" type="presParOf" srcId="{71EE8C54-0E54-44FA-A6E9-6F70D8C02BAC}" destId="{EFC00FAC-32D1-479E-9244-AEA7FAAC6196}" srcOrd="0" destOrd="0" presId="urn:microsoft.com/office/officeart/2005/8/layout/hierarchy1"/>
    <dgm:cxn modelId="{EE8703D8-D760-488F-81F3-3D730166F9E7}" type="presParOf" srcId="{EFC00FAC-32D1-479E-9244-AEA7FAAC6196}" destId="{34204EDA-C2CF-4073-9478-56419C208D0C}" srcOrd="0" destOrd="0" presId="urn:microsoft.com/office/officeart/2005/8/layout/hierarchy1"/>
    <dgm:cxn modelId="{C55798F9-4836-401D-BA4A-8AFB58721B96}" type="presParOf" srcId="{EFC00FAC-32D1-479E-9244-AEA7FAAC6196}" destId="{7BB23120-8AC1-4300-9FC3-4BB24144E142}" srcOrd="1" destOrd="0" presId="urn:microsoft.com/office/officeart/2005/8/layout/hierarchy1"/>
    <dgm:cxn modelId="{A8A03E6C-8E50-4EDC-A110-665C32E21840}" type="presParOf" srcId="{71EE8C54-0E54-44FA-A6E9-6F70D8C02BAC}" destId="{EE1091FA-A469-4ADE-A5A9-171934574E2F}" srcOrd="1" destOrd="0" presId="urn:microsoft.com/office/officeart/2005/8/layout/hierarchy1"/>
    <dgm:cxn modelId="{95B191BD-AA92-437E-968B-9EFDBE153E7F}" type="presParOf" srcId="{EE1091FA-A469-4ADE-A5A9-171934574E2F}" destId="{90B1BC16-CC72-4718-BCD5-5A51855F6BBE}" srcOrd="0" destOrd="0" presId="urn:microsoft.com/office/officeart/2005/8/layout/hierarchy1"/>
    <dgm:cxn modelId="{DB820F19-77AC-4635-93C7-E870E3FB3779}" type="presParOf" srcId="{EE1091FA-A469-4ADE-A5A9-171934574E2F}" destId="{99535FE1-44A1-410D-8CB8-F0658175E3BF}" srcOrd="1" destOrd="0" presId="urn:microsoft.com/office/officeart/2005/8/layout/hierarchy1"/>
    <dgm:cxn modelId="{CBE85501-2872-427E-A45E-0AA7538B95E9}" type="presParOf" srcId="{99535FE1-44A1-410D-8CB8-F0658175E3BF}" destId="{0B7D98A8-B556-4515-B8DB-9CDC60BD5A2A}" srcOrd="0" destOrd="0" presId="urn:microsoft.com/office/officeart/2005/8/layout/hierarchy1"/>
    <dgm:cxn modelId="{C473E976-798C-455A-9084-9D9F362266C4}" type="presParOf" srcId="{0B7D98A8-B556-4515-B8DB-9CDC60BD5A2A}" destId="{17DE0683-3C9E-4CE4-8599-03F0B7416D45}" srcOrd="0" destOrd="0" presId="urn:microsoft.com/office/officeart/2005/8/layout/hierarchy1"/>
    <dgm:cxn modelId="{CAADB395-5934-4EE1-9B3A-C835B884D45A}" type="presParOf" srcId="{0B7D98A8-B556-4515-B8DB-9CDC60BD5A2A}" destId="{0C9FBC53-3C39-4B25-880C-F0A37131E02D}" srcOrd="1" destOrd="0" presId="urn:microsoft.com/office/officeart/2005/8/layout/hierarchy1"/>
    <dgm:cxn modelId="{929075D5-A128-4627-A33F-BDFF839BA4CE}" type="presParOf" srcId="{99535FE1-44A1-410D-8CB8-F0658175E3BF}" destId="{EB46A90C-9708-4FB3-88F3-382A47A3E73F}" srcOrd="1" destOrd="0" presId="urn:microsoft.com/office/officeart/2005/8/layout/hierarchy1"/>
    <dgm:cxn modelId="{5EF1A94F-62DA-4513-92E4-82E9D1CF114A}" type="presParOf" srcId="{37DBBD05-F525-4DFB-A7FF-1892593E065B}" destId="{E5002D62-44EC-48C3-9475-79AD85202D71}" srcOrd="1" destOrd="0" presId="urn:microsoft.com/office/officeart/2005/8/layout/hierarchy1"/>
    <dgm:cxn modelId="{19798B8F-290E-4D7C-957A-C23AA949C316}" type="presParOf" srcId="{E5002D62-44EC-48C3-9475-79AD85202D71}" destId="{28FE36FD-166F-4DB9-82DC-C0D9D7472C1B}" srcOrd="0" destOrd="0" presId="urn:microsoft.com/office/officeart/2005/8/layout/hierarchy1"/>
    <dgm:cxn modelId="{67027684-0BB1-4658-BB05-F21214509DE3}" type="presParOf" srcId="{28FE36FD-166F-4DB9-82DC-C0D9D7472C1B}" destId="{D851B19D-C11E-4750-BF84-ADF4DA72C157}" srcOrd="0" destOrd="0" presId="urn:microsoft.com/office/officeart/2005/8/layout/hierarchy1"/>
    <dgm:cxn modelId="{19084971-D641-4F0F-A128-2F2629954D25}" type="presParOf" srcId="{28FE36FD-166F-4DB9-82DC-C0D9D7472C1B}" destId="{18C82317-4C58-4B86-8B7D-6DC1B3EA1964}" srcOrd="1" destOrd="0" presId="urn:microsoft.com/office/officeart/2005/8/layout/hierarchy1"/>
    <dgm:cxn modelId="{0421B816-5984-4543-AC39-1768D92DCC17}" type="presParOf" srcId="{E5002D62-44EC-48C3-9475-79AD85202D71}" destId="{54FB50CE-929F-4573-8B3E-D38AA6828B66}" srcOrd="1" destOrd="0" presId="urn:microsoft.com/office/officeart/2005/8/layout/hierarchy1"/>
    <dgm:cxn modelId="{B776E5CE-C7EF-4E94-9BE8-CD277EB8F91F}" type="presParOf" srcId="{37DBBD05-F525-4DFB-A7FF-1892593E065B}" destId="{9EC2775D-C07A-443C-A88A-39088DD01614}" srcOrd="2" destOrd="0" presId="urn:microsoft.com/office/officeart/2005/8/layout/hierarchy1"/>
    <dgm:cxn modelId="{6F70E6BF-5919-4829-93EB-146C46BD3372}" type="presParOf" srcId="{9EC2775D-C07A-443C-A88A-39088DD01614}" destId="{A545F0FA-C61C-4783-80CA-A32825AD1F43}" srcOrd="0" destOrd="0" presId="urn:microsoft.com/office/officeart/2005/8/layout/hierarchy1"/>
    <dgm:cxn modelId="{7148FFDE-B9DB-4CB3-A146-19121AF2572E}" type="presParOf" srcId="{A545F0FA-C61C-4783-80CA-A32825AD1F43}" destId="{AFB22062-B3D8-45BA-8685-F9B50A4BE2EA}" srcOrd="0" destOrd="0" presId="urn:microsoft.com/office/officeart/2005/8/layout/hierarchy1"/>
    <dgm:cxn modelId="{E41183F9-CAE0-4033-8778-CB8937847C6F}" type="presParOf" srcId="{A545F0FA-C61C-4783-80CA-A32825AD1F43}" destId="{A4566BDC-257A-4752-B6EB-8238B63E100A}" srcOrd="1" destOrd="0" presId="urn:microsoft.com/office/officeart/2005/8/layout/hierarchy1"/>
    <dgm:cxn modelId="{475D35C7-7A37-4D7B-8561-D5E285084A02}" type="presParOf" srcId="{9EC2775D-C07A-443C-A88A-39088DD01614}" destId="{A8510B62-D1A9-48B0-83CD-83D5E40C0F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88CC26-8EED-417A-93E7-55480A79ED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BC60E-087D-48D1-AEFC-F5E32119DE42}">
      <dgm:prSet phldrT="[Text]" custT="1"/>
      <dgm:spPr/>
      <dgm:t>
        <a:bodyPr/>
        <a:lstStyle/>
        <a:p>
          <a:pPr algn="ctr"/>
          <a:r>
            <a:rPr lang="en-US" sz="1200" dirty="0" err="1" smtClean="0"/>
            <a:t>Amnionitis</a:t>
          </a:r>
          <a:r>
            <a:rPr lang="en-US" sz="1200" dirty="0" smtClean="0"/>
            <a:t>,</a:t>
          </a:r>
          <a:br>
            <a:rPr lang="en-US" sz="1200" dirty="0" smtClean="0"/>
          </a:br>
          <a:r>
            <a:rPr lang="en-US" sz="1200" dirty="0" err="1" smtClean="0"/>
            <a:t>Abruptio</a:t>
          </a:r>
          <a:r>
            <a:rPr lang="en-US" sz="1200" dirty="0" smtClean="0"/>
            <a:t> placentae,</a:t>
          </a:r>
          <a:br>
            <a:rPr lang="en-US" sz="1200" dirty="0" smtClean="0"/>
          </a:br>
          <a:r>
            <a:rPr lang="en-US" sz="1200" dirty="0" smtClean="0"/>
            <a:t>Fetal death,</a:t>
          </a:r>
          <a:br>
            <a:rPr lang="en-US" sz="1200" dirty="0" smtClean="0"/>
          </a:br>
          <a:r>
            <a:rPr lang="en-US" sz="1200" dirty="0" smtClean="0"/>
            <a:t>Non-reassuring testing,</a:t>
          </a:r>
          <a:endParaRPr lang="en-US" sz="1200" dirty="0"/>
        </a:p>
      </dgm:t>
    </dgm:pt>
    <dgm:pt modelId="{C6D731D1-D47B-48D5-992B-7898B5730DDD}" type="parTrans" cxnId="{BAD4D103-7E3A-42DD-9578-89D53A92BCC7}">
      <dgm:prSet/>
      <dgm:spPr/>
      <dgm:t>
        <a:bodyPr/>
        <a:lstStyle/>
        <a:p>
          <a:pPr algn="l"/>
          <a:endParaRPr lang="en-US" sz="1200"/>
        </a:p>
      </dgm:t>
    </dgm:pt>
    <dgm:pt modelId="{522FDA29-78EC-477C-8827-FFF96D8E46AE}" type="sibTrans" cxnId="{BAD4D103-7E3A-42DD-9578-89D53A92BCC7}">
      <dgm:prSet/>
      <dgm:spPr/>
      <dgm:t>
        <a:bodyPr/>
        <a:lstStyle/>
        <a:p>
          <a:endParaRPr lang="en-US"/>
        </a:p>
      </dgm:t>
    </dgm:pt>
    <dgm:pt modelId="{A7C8F753-C4CE-4DE0-92BB-62D20A9BED41}">
      <dgm:prSet phldrT="[Text]" custT="1"/>
      <dgm:spPr/>
      <dgm:t>
        <a:bodyPr/>
        <a:lstStyle/>
        <a:p>
          <a:pPr algn="ctr"/>
          <a:r>
            <a:rPr lang="en-US" sz="1200" dirty="0" smtClean="0"/>
            <a:t>37 0/7 weeks or over</a:t>
          </a:r>
          <a:endParaRPr lang="en-US" sz="1200" dirty="0"/>
        </a:p>
      </dgm:t>
    </dgm:pt>
    <dgm:pt modelId="{46B7CF5F-41E2-4C54-8323-D3F52201D4F4}" type="parTrans" cxnId="{CC2BA722-5D1F-4F4B-8E42-3A67A9BB5534}">
      <dgm:prSet/>
      <dgm:spPr/>
      <dgm:t>
        <a:bodyPr/>
        <a:lstStyle/>
        <a:p>
          <a:pPr algn="l"/>
          <a:endParaRPr lang="en-US" sz="1200"/>
        </a:p>
      </dgm:t>
    </dgm:pt>
    <dgm:pt modelId="{58FAC097-AD03-48AF-B316-088E21F9AE3B}" type="sibTrans" cxnId="{CC2BA722-5D1F-4F4B-8E42-3A67A9BB5534}">
      <dgm:prSet/>
      <dgm:spPr/>
      <dgm:t>
        <a:bodyPr/>
        <a:lstStyle/>
        <a:p>
          <a:endParaRPr lang="en-US"/>
        </a:p>
      </dgm:t>
    </dgm:pt>
    <dgm:pt modelId="{3A11B6CB-6616-457E-A69A-7C4EE261E04A}">
      <dgm:prSet phldrT="[Text]" custT="1"/>
      <dgm:spPr/>
      <dgm:t>
        <a:bodyPr/>
        <a:lstStyle/>
        <a:p>
          <a:pPr algn="ctr"/>
          <a:r>
            <a:rPr lang="en-US" sz="1200" dirty="0" smtClean="0"/>
            <a:t>Late Preterm (34 0/7 – 36 6/7)</a:t>
          </a:r>
          <a:endParaRPr lang="en-US" sz="1200" dirty="0"/>
        </a:p>
      </dgm:t>
    </dgm:pt>
    <dgm:pt modelId="{82F74228-6406-4DB7-804D-8E857D496634}" type="parTrans" cxnId="{DA66A5FE-E383-41EC-9D32-96D7AF96EA33}">
      <dgm:prSet/>
      <dgm:spPr/>
      <dgm:t>
        <a:bodyPr/>
        <a:lstStyle/>
        <a:p>
          <a:pPr algn="l"/>
          <a:endParaRPr lang="en-US" sz="1200"/>
        </a:p>
      </dgm:t>
    </dgm:pt>
    <dgm:pt modelId="{1537D7FD-D7E5-4C2B-8E69-138351FF2599}" type="sibTrans" cxnId="{DA66A5FE-E383-41EC-9D32-96D7AF96EA33}">
      <dgm:prSet/>
      <dgm:spPr/>
      <dgm:t>
        <a:bodyPr/>
        <a:lstStyle/>
        <a:p>
          <a:endParaRPr lang="en-US"/>
        </a:p>
      </dgm:t>
    </dgm:pt>
    <dgm:pt modelId="{3CBF6CC3-6D1E-4801-B411-F67ED6946233}">
      <dgm:prSet custT="1"/>
      <dgm:spPr/>
      <dgm:t>
        <a:bodyPr/>
        <a:lstStyle/>
        <a:p>
          <a:pPr algn="ctr"/>
          <a:r>
            <a:rPr lang="en-US" sz="1200" dirty="0" smtClean="0"/>
            <a:t>Preterm (32 0/7–33 6/7)</a:t>
          </a:r>
          <a:endParaRPr lang="en-US" sz="1200" dirty="0"/>
        </a:p>
      </dgm:t>
    </dgm:pt>
    <dgm:pt modelId="{BBEE0061-C786-4565-BB09-637B75902FA9}" type="parTrans" cxnId="{8BD4E0E3-373A-467D-80C3-8C9B35D29F77}">
      <dgm:prSet/>
      <dgm:spPr/>
      <dgm:t>
        <a:bodyPr/>
        <a:lstStyle/>
        <a:p>
          <a:pPr algn="l"/>
          <a:endParaRPr lang="en-US" sz="1200"/>
        </a:p>
      </dgm:t>
    </dgm:pt>
    <dgm:pt modelId="{749C45B0-E148-4748-8B88-0298D0CFD351}" type="sibTrans" cxnId="{8BD4E0E3-373A-467D-80C3-8C9B35D29F77}">
      <dgm:prSet/>
      <dgm:spPr/>
      <dgm:t>
        <a:bodyPr/>
        <a:lstStyle/>
        <a:p>
          <a:endParaRPr lang="en-US"/>
        </a:p>
      </dgm:t>
    </dgm:pt>
    <dgm:pt modelId="{3C1254DC-B053-4F2A-B190-B252B88A427E}">
      <dgm:prSet custT="1"/>
      <dgm:spPr/>
      <dgm:t>
        <a:bodyPr/>
        <a:lstStyle/>
        <a:p>
          <a:pPr algn="ctr"/>
          <a:r>
            <a:rPr lang="en-US" sz="1200" dirty="0" smtClean="0"/>
            <a:t>Less than 24 weeks </a:t>
          </a:r>
          <a:endParaRPr lang="en-US" sz="1200" dirty="0"/>
        </a:p>
      </dgm:t>
    </dgm:pt>
    <dgm:pt modelId="{6FA647B3-B708-4F20-A15F-4F6CFDA54BCB}" type="parTrans" cxnId="{574CD151-4D45-468E-90A0-3339EC1F26BF}">
      <dgm:prSet/>
      <dgm:spPr/>
      <dgm:t>
        <a:bodyPr/>
        <a:lstStyle/>
        <a:p>
          <a:pPr algn="l"/>
          <a:endParaRPr lang="en-US" sz="1200"/>
        </a:p>
      </dgm:t>
    </dgm:pt>
    <dgm:pt modelId="{A62AEFD4-843D-4977-AD29-029DC581074F}" type="sibTrans" cxnId="{574CD151-4D45-468E-90A0-3339EC1F26BF}">
      <dgm:prSet/>
      <dgm:spPr/>
      <dgm:t>
        <a:bodyPr/>
        <a:lstStyle/>
        <a:p>
          <a:endParaRPr lang="en-US"/>
        </a:p>
      </dgm:t>
    </dgm:pt>
    <dgm:pt modelId="{A1D2E485-9CD1-4DF1-900A-EC8B6A77B726}">
      <dgm:prSet custT="1"/>
      <dgm:spPr/>
      <dgm:t>
        <a:bodyPr/>
        <a:lstStyle/>
        <a:p>
          <a:pPr algn="ctr"/>
          <a:r>
            <a:rPr lang="en-US" sz="1200" dirty="0" smtClean="0"/>
            <a:t>Diagnosis </a:t>
          </a:r>
          <a:r>
            <a:rPr lang="en-US" sz="1400" dirty="0" smtClean="0"/>
            <a:t>confirmed</a:t>
          </a:r>
          <a:endParaRPr lang="en-US" sz="1400" dirty="0"/>
        </a:p>
      </dgm:t>
    </dgm:pt>
    <dgm:pt modelId="{3C4E67AA-1C24-43FF-8918-430D97BB833E}" type="parTrans" cxnId="{5DAF6ACB-07C7-4C66-B002-CD0E96982BFD}">
      <dgm:prSet/>
      <dgm:spPr/>
      <dgm:t>
        <a:bodyPr/>
        <a:lstStyle/>
        <a:p>
          <a:endParaRPr lang="en-US"/>
        </a:p>
      </dgm:t>
    </dgm:pt>
    <dgm:pt modelId="{40F148E0-C9BD-403D-BCF9-DCBC3BAF22B0}" type="sibTrans" cxnId="{5DAF6ACB-07C7-4C66-B002-CD0E96982BFD}">
      <dgm:prSet/>
      <dgm:spPr/>
      <dgm:t>
        <a:bodyPr/>
        <a:lstStyle/>
        <a:p>
          <a:endParaRPr lang="en-US"/>
        </a:p>
      </dgm:t>
    </dgm:pt>
    <dgm:pt modelId="{C35155F8-4F9E-4777-990C-801D104CE96A}">
      <dgm:prSet custT="1"/>
      <dgm:spPr/>
      <dgm:t>
        <a:bodyPr/>
        <a:lstStyle/>
        <a:p>
          <a:pPr algn="ctr"/>
          <a:r>
            <a:rPr lang="en-US" sz="1200" dirty="0" smtClean="0"/>
            <a:t>Preterm (24 0/7–31 6/7)</a:t>
          </a:r>
          <a:endParaRPr lang="en-US" sz="1200" dirty="0"/>
        </a:p>
      </dgm:t>
    </dgm:pt>
    <dgm:pt modelId="{15594882-333C-4CD4-A2A5-9A04354635DC}" type="parTrans" cxnId="{7768C0C7-9FFC-4A72-837D-C75AB2BFF80F}">
      <dgm:prSet/>
      <dgm:spPr/>
      <dgm:t>
        <a:bodyPr/>
        <a:lstStyle/>
        <a:p>
          <a:pPr algn="l"/>
          <a:endParaRPr lang="en-US" sz="1200"/>
        </a:p>
      </dgm:t>
    </dgm:pt>
    <dgm:pt modelId="{A8DF3B02-A5DF-4990-B67A-F25B5CB06AD0}" type="sibTrans" cxnId="{7768C0C7-9FFC-4A72-837D-C75AB2BFF80F}">
      <dgm:prSet/>
      <dgm:spPr/>
      <dgm:t>
        <a:bodyPr/>
        <a:lstStyle/>
        <a:p>
          <a:endParaRPr lang="en-US"/>
        </a:p>
      </dgm:t>
    </dgm:pt>
    <dgm:pt modelId="{FDBCCFE2-5C61-41BD-BF22-8EA7505A96B8}">
      <dgm:prSet custT="1"/>
      <dgm:spPr/>
      <dgm:t>
        <a:bodyPr/>
        <a:lstStyle/>
        <a:p>
          <a:pPr algn="l"/>
          <a:r>
            <a:rPr lang="en-US" sz="1400" dirty="0" smtClean="0"/>
            <a:t>• Proceed to delivery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endParaRPr lang="en-US" sz="1400" dirty="0"/>
        </a:p>
      </dgm:t>
    </dgm:pt>
    <dgm:pt modelId="{7971D168-22FB-4A61-94A2-B1A05A94F144}" type="parTrans" cxnId="{859A2FC4-BF20-4DC6-80CF-B8CEF38798EB}">
      <dgm:prSet/>
      <dgm:spPr/>
      <dgm:t>
        <a:bodyPr/>
        <a:lstStyle/>
        <a:p>
          <a:pPr algn="l"/>
          <a:endParaRPr lang="en-US" sz="1200"/>
        </a:p>
      </dgm:t>
    </dgm:pt>
    <dgm:pt modelId="{A6F0DEF5-8092-4870-84CE-1CF6F7F1CBAB}" type="sibTrans" cxnId="{859A2FC4-BF20-4DC6-80CF-B8CEF38798EB}">
      <dgm:prSet/>
      <dgm:spPr/>
      <dgm:t>
        <a:bodyPr/>
        <a:lstStyle/>
        <a:p>
          <a:endParaRPr lang="en-US"/>
        </a:p>
      </dgm:t>
    </dgm:pt>
    <dgm:pt modelId="{2B774C69-9329-4E3E-9272-F740F00C5213}">
      <dgm:prSet custT="1"/>
      <dgm:spPr/>
      <dgm:t>
        <a:bodyPr/>
        <a:lstStyle/>
        <a:p>
          <a:pPr algn="l"/>
          <a:r>
            <a:rPr lang="en-US" sz="1400" dirty="0" smtClean="0"/>
            <a:t>Same as for early term and term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4FC56AC0-4B61-4569-8319-C219B7A72F30}" type="parTrans" cxnId="{E7A5D3A7-86DA-4088-A712-4AE4920C2C6A}">
      <dgm:prSet/>
      <dgm:spPr/>
      <dgm:t>
        <a:bodyPr/>
        <a:lstStyle/>
        <a:p>
          <a:pPr algn="l"/>
          <a:endParaRPr lang="en-US" sz="1200"/>
        </a:p>
      </dgm:t>
    </dgm:pt>
    <dgm:pt modelId="{9F70AABD-F8BC-4B52-A8A1-488B68DA3187}" type="sibTrans" cxnId="{E7A5D3A7-86DA-4088-A712-4AE4920C2C6A}">
      <dgm:prSet/>
      <dgm:spPr/>
      <dgm:t>
        <a:bodyPr/>
        <a:lstStyle/>
        <a:p>
          <a:endParaRPr lang="en-US"/>
        </a:p>
      </dgm:t>
    </dgm:pt>
    <dgm:pt modelId="{9EF10230-ADDD-4889-91DD-561F62DD10FC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</a:t>
          </a:r>
          <a:br>
            <a:rPr lang="en-US" sz="1400" dirty="0" smtClean="0"/>
          </a:br>
          <a:r>
            <a:rPr lang="en-US" sz="1400" dirty="0" smtClean="0"/>
            <a:t>are no contraindications</a:t>
          </a:r>
          <a:br>
            <a:rPr lang="en-US" sz="1400" dirty="0" smtClean="0"/>
          </a:br>
          <a:r>
            <a:rPr lang="en-US" sz="1400" dirty="0" smtClean="0"/>
            <a:t>• Single-course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605B5041-50D6-4077-B088-E6CD65088455}" type="parTrans" cxnId="{9E5C0131-E3B6-4D41-8355-C0E8BE6AC5F0}">
      <dgm:prSet/>
      <dgm:spPr/>
      <dgm:t>
        <a:bodyPr/>
        <a:lstStyle/>
        <a:p>
          <a:pPr algn="l"/>
          <a:endParaRPr lang="en-US" sz="1200"/>
        </a:p>
      </dgm:t>
    </dgm:pt>
    <dgm:pt modelId="{424B3415-B322-4141-9762-66FFECCF0674}" type="sibTrans" cxnId="{9E5C0131-E3B6-4D41-8355-C0E8BE6AC5F0}">
      <dgm:prSet/>
      <dgm:spPr/>
      <dgm:t>
        <a:bodyPr/>
        <a:lstStyle/>
        <a:p>
          <a:endParaRPr lang="en-US"/>
        </a:p>
      </dgm:t>
    </dgm:pt>
    <dgm:pt modelId="{F130EF33-8DFB-4166-B06E-052467181BC1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 are no contraindications</a:t>
          </a:r>
          <a:br>
            <a:rPr lang="en-US" sz="1400" dirty="0" smtClean="0"/>
          </a:br>
          <a:r>
            <a:rPr lang="en-US" sz="1400" dirty="0" smtClean="0"/>
            <a:t>• Single-course 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r>
            <a:rPr lang="en-US" sz="1400" dirty="0" smtClean="0"/>
            <a:t>• </a:t>
          </a:r>
          <a:r>
            <a:rPr lang="en-US" sz="1400" dirty="0" err="1" smtClean="0"/>
            <a:t>Tocolytics</a:t>
          </a:r>
          <a:r>
            <a:rPr lang="en-US" sz="1400" dirty="0" smtClean="0"/>
            <a:t> – no proven benefit</a:t>
          </a:r>
          <a:br>
            <a:rPr lang="en-US" sz="1400" dirty="0" smtClean="0"/>
          </a:br>
          <a:r>
            <a:rPr lang="en-US" sz="1400" dirty="0" smtClean="0"/>
            <a:t>• Magnesium sulfate for fetal </a:t>
          </a:r>
          <a:r>
            <a:rPr lang="en-US" sz="1400" dirty="0" err="1" smtClean="0"/>
            <a:t>neuroprotection</a:t>
          </a:r>
          <a:r>
            <a:rPr lang="en-US" sz="1400" dirty="0" smtClean="0"/>
            <a:t>, if delivery thought to be imminent</a:t>
          </a:r>
          <a:endParaRPr lang="en-US" sz="1400" dirty="0"/>
        </a:p>
      </dgm:t>
    </dgm:pt>
    <dgm:pt modelId="{9EEDD627-27CB-4E94-ADD3-116B935BC950}" type="parTrans" cxnId="{49A2A404-9CC0-44F1-B089-D3638AF49438}">
      <dgm:prSet/>
      <dgm:spPr/>
      <dgm:t>
        <a:bodyPr/>
        <a:lstStyle/>
        <a:p>
          <a:pPr algn="l"/>
          <a:endParaRPr lang="en-US" sz="1200"/>
        </a:p>
      </dgm:t>
    </dgm:pt>
    <dgm:pt modelId="{D1451577-9F74-4393-8CC6-3A124E8411B4}" type="sibTrans" cxnId="{49A2A404-9CC0-44F1-B089-D3638AF49438}">
      <dgm:prSet/>
      <dgm:spPr/>
      <dgm:t>
        <a:bodyPr/>
        <a:lstStyle/>
        <a:p>
          <a:endParaRPr lang="en-US"/>
        </a:p>
      </dgm:t>
    </dgm:pt>
    <dgm:pt modelId="{608E3B9B-D5E2-436F-9F33-531DFD69D8CD}">
      <dgm:prSet custT="1"/>
      <dgm:spPr/>
      <dgm:t>
        <a:bodyPr/>
        <a:lstStyle/>
        <a:p>
          <a:pPr algn="l"/>
          <a:r>
            <a:rPr lang="en-US" sz="1400" dirty="0" smtClean="0"/>
            <a:t>• Patient counseling</a:t>
          </a:r>
          <a:br>
            <a:rPr lang="en-US" sz="1400" dirty="0" smtClean="0"/>
          </a:br>
          <a:r>
            <a:rPr lang="en-US" sz="1400" dirty="0" smtClean="0"/>
            <a:t>• Expectant management or induction of labor</a:t>
          </a:r>
          <a:br>
            <a:rPr lang="en-US" sz="1400" dirty="0" smtClean="0"/>
          </a:br>
          <a:r>
            <a:rPr lang="en-US" sz="1400" dirty="0" smtClean="0"/>
            <a:t>• Antibiotics may be considered as early as 20 0/7 weeks of gestation</a:t>
          </a:r>
          <a:br>
            <a:rPr lang="en-US" sz="1400" dirty="0" smtClean="0"/>
          </a:br>
          <a:r>
            <a:rPr lang="en-US" sz="1400" dirty="0" smtClean="0"/>
            <a:t>• GBS prophylaxis, corticosteroids, </a:t>
          </a:r>
          <a:r>
            <a:rPr lang="en-US" sz="1400" dirty="0" err="1" smtClean="0"/>
            <a:t>tocolysis</a:t>
          </a:r>
          <a:r>
            <a:rPr lang="en-US" sz="1400" dirty="0" smtClean="0"/>
            <a:t>, </a:t>
          </a:r>
          <a:r>
            <a:rPr lang="en-US" sz="1400" dirty="0" err="1" smtClean="0"/>
            <a:t>agnesium</a:t>
          </a:r>
          <a:r>
            <a:rPr lang="en-US" sz="1400" dirty="0" smtClean="0"/>
            <a:t> sulfate for </a:t>
          </a:r>
          <a:r>
            <a:rPr lang="en-US" sz="1400" dirty="0" err="1" smtClean="0"/>
            <a:t>neuroprotection</a:t>
          </a:r>
          <a:r>
            <a:rPr lang="en-US" sz="1400" dirty="0" smtClean="0"/>
            <a:t> are not</a:t>
          </a:r>
          <a:br>
            <a:rPr lang="en-US" sz="1400" dirty="0" smtClean="0"/>
          </a:br>
          <a:r>
            <a:rPr lang="en-US" sz="1400" dirty="0" smtClean="0"/>
            <a:t>recommended before viability.</a:t>
          </a:r>
          <a:br>
            <a:rPr lang="en-US" sz="1400" dirty="0" smtClean="0"/>
          </a:br>
          <a:endParaRPr lang="en-US" sz="1400" dirty="0"/>
        </a:p>
      </dgm:t>
    </dgm:pt>
    <dgm:pt modelId="{BDEE8921-03E6-4672-AD56-B63278B026E2}" type="parTrans" cxnId="{2AD95077-7CF6-4154-901C-3A9B35AE340C}">
      <dgm:prSet/>
      <dgm:spPr/>
      <dgm:t>
        <a:bodyPr/>
        <a:lstStyle/>
        <a:p>
          <a:pPr algn="l"/>
          <a:endParaRPr lang="en-US" sz="1200"/>
        </a:p>
      </dgm:t>
    </dgm:pt>
    <dgm:pt modelId="{CE751127-F99A-4EE3-9C4F-588A3F9D7C08}" type="sibTrans" cxnId="{2AD95077-7CF6-4154-901C-3A9B35AE340C}">
      <dgm:prSet/>
      <dgm:spPr/>
      <dgm:t>
        <a:bodyPr/>
        <a:lstStyle/>
        <a:p>
          <a:endParaRPr lang="en-US"/>
        </a:p>
      </dgm:t>
    </dgm:pt>
    <dgm:pt modelId="{E2C9F78C-D6F2-4006-A299-6F528B60D679}">
      <dgm:prSet custT="1"/>
      <dgm:spPr/>
      <dgm:t>
        <a:bodyPr/>
        <a:lstStyle/>
        <a:p>
          <a:pPr algn="ctr"/>
          <a:r>
            <a:rPr lang="en-US" sz="1200" dirty="0" smtClean="0"/>
            <a:t>Delivery</a:t>
          </a:r>
          <a:endParaRPr lang="en-US" sz="1200" dirty="0"/>
        </a:p>
      </dgm:t>
    </dgm:pt>
    <dgm:pt modelId="{A1B46320-0DC5-4414-967E-5C7DA83A208C}" type="parTrans" cxnId="{BC485B77-7419-4028-80D4-23C290B76BF5}">
      <dgm:prSet/>
      <dgm:spPr/>
      <dgm:t>
        <a:bodyPr/>
        <a:lstStyle/>
        <a:p>
          <a:endParaRPr lang="en-US"/>
        </a:p>
      </dgm:t>
    </dgm:pt>
    <dgm:pt modelId="{0A930601-3B9A-4F3B-801F-161959B4F9AE}" type="sibTrans" cxnId="{BC485B77-7419-4028-80D4-23C290B76BF5}">
      <dgm:prSet/>
      <dgm:spPr/>
      <dgm:t>
        <a:bodyPr/>
        <a:lstStyle/>
        <a:p>
          <a:endParaRPr lang="en-US"/>
        </a:p>
      </dgm:t>
    </dgm:pt>
    <dgm:pt modelId="{99DDB7EE-B8F8-4B9F-96BF-8B8D735EDB23}">
      <dgm:prSet custT="1"/>
      <dgm:spPr/>
      <dgm:t>
        <a:bodyPr/>
        <a:lstStyle/>
        <a:p>
          <a:pPr algn="l"/>
          <a:r>
            <a:rPr lang="en-US" sz="1200" dirty="0" smtClean="0"/>
            <a:t>• GBS prophylaxis if no recent negative </a:t>
          </a:r>
          <a:r>
            <a:rPr lang="en-US" sz="1200" dirty="0" err="1" smtClean="0"/>
            <a:t>ano</a:t>
          </a:r>
          <a:r>
            <a:rPr lang="en-US" sz="1200" dirty="0" smtClean="0"/>
            <a:t>-vaginal culture.</a:t>
          </a:r>
          <a:br>
            <a:rPr lang="en-US" sz="1200" dirty="0" smtClean="0"/>
          </a:br>
          <a:r>
            <a:rPr lang="en-US" sz="1200" dirty="0" smtClean="0"/>
            <a:t>• Broad spectrum antibiotics if </a:t>
          </a:r>
          <a:r>
            <a:rPr lang="en-US" sz="1200" dirty="0" err="1" smtClean="0"/>
            <a:t>amnionitis</a:t>
          </a:r>
          <a:endParaRPr lang="en-US" sz="1200" dirty="0"/>
        </a:p>
      </dgm:t>
    </dgm:pt>
    <dgm:pt modelId="{11848DEB-690A-4A3D-8980-DB5F7490AD5C}" type="parTrans" cxnId="{A57950E6-A679-40ED-833A-0452CE1F077C}">
      <dgm:prSet/>
      <dgm:spPr/>
      <dgm:t>
        <a:bodyPr/>
        <a:lstStyle/>
        <a:p>
          <a:endParaRPr lang="en-US"/>
        </a:p>
      </dgm:t>
    </dgm:pt>
    <dgm:pt modelId="{92D6E7DE-0D4A-48CC-8477-5DFCEA1FBAD5}" type="sibTrans" cxnId="{A57950E6-A679-40ED-833A-0452CE1F077C}">
      <dgm:prSet/>
      <dgm:spPr/>
      <dgm:t>
        <a:bodyPr/>
        <a:lstStyle/>
        <a:p>
          <a:endParaRPr lang="en-US"/>
        </a:p>
      </dgm:t>
    </dgm:pt>
    <dgm:pt modelId="{37DBBD05-F525-4DFB-A7FF-1892593E065B}" type="pres">
      <dgm:prSet presAssocID="{1888CC26-8EED-417A-93E7-55480A79ED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9ADF28-72DC-4CA4-9C04-520B6DD3530F}" type="pres">
      <dgm:prSet presAssocID="{A1D2E485-9CD1-4DF1-900A-EC8B6A77B726}" presName="hierRoot1" presStyleCnt="0"/>
      <dgm:spPr/>
    </dgm:pt>
    <dgm:pt modelId="{F8D5B61E-E994-4237-9D3D-1606E2EB09BD}" type="pres">
      <dgm:prSet presAssocID="{A1D2E485-9CD1-4DF1-900A-EC8B6A77B726}" presName="composite" presStyleCnt="0"/>
      <dgm:spPr/>
    </dgm:pt>
    <dgm:pt modelId="{768D6D43-2A54-4A53-89C9-75A12A5948E3}" type="pres">
      <dgm:prSet presAssocID="{A1D2E485-9CD1-4DF1-900A-EC8B6A77B726}" presName="background" presStyleLbl="node0" presStyleIdx="0" presStyleCnt="3"/>
      <dgm:spPr/>
    </dgm:pt>
    <dgm:pt modelId="{E3DED8F7-150B-45B3-BCBD-C1EBA4C64517}" type="pres">
      <dgm:prSet presAssocID="{A1D2E485-9CD1-4DF1-900A-EC8B6A77B726}" presName="text" presStyleLbl="fgAcc0" presStyleIdx="0" presStyleCnt="3" custScaleX="453202" custScaleY="114947" custLinFactY="-100000" custLinFactNeighborX="-26718" custLinFactNeighborY="-182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719D1-96FF-41CD-A312-417C9693E884}" type="pres">
      <dgm:prSet presAssocID="{A1D2E485-9CD1-4DF1-900A-EC8B6A77B726}" presName="hierChild2" presStyleCnt="0"/>
      <dgm:spPr/>
    </dgm:pt>
    <dgm:pt modelId="{BFDC6550-9AD3-43D3-A03F-2063618E0014}" type="pres">
      <dgm:prSet presAssocID="{C6D731D1-D47B-48D5-992B-7898B5730DDD}" presName="Name10" presStyleLbl="parChTrans1D2" presStyleIdx="0" presStyleCnt="1"/>
      <dgm:spPr/>
      <dgm:t>
        <a:bodyPr/>
        <a:lstStyle/>
        <a:p>
          <a:endParaRPr lang="en-US"/>
        </a:p>
      </dgm:t>
    </dgm:pt>
    <dgm:pt modelId="{FC617CBA-5932-4653-8C90-A6D92DAED0E6}" type="pres">
      <dgm:prSet presAssocID="{9D6BC60E-087D-48D1-AEFC-F5E32119DE42}" presName="hierRoot2" presStyleCnt="0"/>
      <dgm:spPr/>
    </dgm:pt>
    <dgm:pt modelId="{EED588F5-3D0F-4BB3-8C1A-6E6606CAA40D}" type="pres">
      <dgm:prSet presAssocID="{9D6BC60E-087D-48D1-AEFC-F5E32119DE42}" presName="composite2" presStyleCnt="0"/>
      <dgm:spPr/>
    </dgm:pt>
    <dgm:pt modelId="{9895EBF8-C248-41D1-B56E-58732D028EA9}" type="pres">
      <dgm:prSet presAssocID="{9D6BC60E-087D-48D1-AEFC-F5E32119DE42}" presName="background2" presStyleLbl="node2" presStyleIdx="0" presStyleCnt="1"/>
      <dgm:spPr/>
    </dgm:pt>
    <dgm:pt modelId="{5DBA239A-8087-4D19-868E-58D00776D36C}" type="pres">
      <dgm:prSet presAssocID="{9D6BC60E-087D-48D1-AEFC-F5E32119DE42}" presName="text2" presStyleLbl="fgAcc2" presStyleIdx="0" presStyleCnt="1" custScaleX="468762" custScaleY="313842" custLinFactY="-100000" custLinFactNeighborX="-24567" custLinFactNeighborY="-1473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F82C7-D7DC-4A3F-A883-4D8136D8EA08}" type="pres">
      <dgm:prSet presAssocID="{9D6BC60E-087D-48D1-AEFC-F5E32119DE42}" presName="hierChild3" presStyleCnt="0"/>
      <dgm:spPr/>
    </dgm:pt>
    <dgm:pt modelId="{8A8118F8-6E55-4FDD-A65C-A26491305D72}" type="pres">
      <dgm:prSet presAssocID="{46B7CF5F-41E2-4C54-8323-D3F52201D4F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3AA2ADCF-E44D-453E-96E8-ADBCEE5C55DB}" type="pres">
      <dgm:prSet presAssocID="{A7C8F753-C4CE-4DE0-92BB-62D20A9BED41}" presName="hierRoot3" presStyleCnt="0"/>
      <dgm:spPr/>
    </dgm:pt>
    <dgm:pt modelId="{5E280CAD-5434-4077-BA28-DED0FAF29821}" type="pres">
      <dgm:prSet presAssocID="{A7C8F753-C4CE-4DE0-92BB-62D20A9BED41}" presName="composite3" presStyleCnt="0"/>
      <dgm:spPr/>
    </dgm:pt>
    <dgm:pt modelId="{1A4049FD-E4C4-41B4-AB5A-E72E87C88B7F}" type="pres">
      <dgm:prSet presAssocID="{A7C8F753-C4CE-4DE0-92BB-62D20A9BED41}" presName="background3" presStyleLbl="node3" presStyleIdx="0" presStyleCnt="5"/>
      <dgm:spPr/>
    </dgm:pt>
    <dgm:pt modelId="{272DDBEC-1E44-46AC-8801-11E9F43B800E}" type="pres">
      <dgm:prSet presAssocID="{A7C8F753-C4CE-4DE0-92BB-62D20A9BED41}" presName="text3" presStyleLbl="fgAcc3" presStyleIdx="0" presStyleCnt="5" custScaleX="177156" custScaleY="177156" custLinFactY="-100000" custLinFactNeighborX="3107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47FF4-D2DA-44BE-966B-09CC3595D7FE}" type="pres">
      <dgm:prSet presAssocID="{A7C8F753-C4CE-4DE0-92BB-62D20A9BED41}" presName="hierChild4" presStyleCnt="0"/>
      <dgm:spPr/>
    </dgm:pt>
    <dgm:pt modelId="{6ECF5705-ABE5-4416-A455-4B735ED43CFF}" type="pres">
      <dgm:prSet presAssocID="{7971D168-22FB-4A61-94A2-B1A05A94F144}" presName="Name23" presStyleLbl="parChTrans1D4" presStyleIdx="0" presStyleCnt="5"/>
      <dgm:spPr/>
      <dgm:t>
        <a:bodyPr/>
        <a:lstStyle/>
        <a:p>
          <a:endParaRPr lang="en-US"/>
        </a:p>
      </dgm:t>
    </dgm:pt>
    <dgm:pt modelId="{18D4EE64-AE29-4630-B8EF-02FF67A96702}" type="pres">
      <dgm:prSet presAssocID="{FDBCCFE2-5C61-41BD-BF22-8EA7505A96B8}" presName="hierRoot4" presStyleCnt="0"/>
      <dgm:spPr/>
    </dgm:pt>
    <dgm:pt modelId="{9376B11D-EAE5-41B6-8D6F-14E96B9C63F0}" type="pres">
      <dgm:prSet presAssocID="{FDBCCFE2-5C61-41BD-BF22-8EA7505A96B8}" presName="composite4" presStyleCnt="0"/>
      <dgm:spPr/>
    </dgm:pt>
    <dgm:pt modelId="{07DDA71C-8269-42AF-A4BB-D673D289759D}" type="pres">
      <dgm:prSet presAssocID="{FDBCCFE2-5C61-41BD-BF22-8EA7505A96B8}" presName="background4" presStyleLbl="node4" presStyleIdx="0" presStyleCnt="5"/>
      <dgm:spPr/>
    </dgm:pt>
    <dgm:pt modelId="{B3E1D4FE-00F2-4E9C-A6BF-40091EA521FF}" type="pres">
      <dgm:prSet presAssocID="{FDBCCFE2-5C61-41BD-BF22-8EA7505A96B8}" presName="text4" presStyleLbl="fgAcc4" presStyleIdx="0" presStyleCnt="5" custScaleX="216756" custScaleY="956764" custLinFactY="-47819" custLinFactNeighborX="-194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3C27E-F83C-4B3C-9456-18B699C491D2}" type="pres">
      <dgm:prSet presAssocID="{FDBCCFE2-5C61-41BD-BF22-8EA7505A96B8}" presName="hierChild5" presStyleCnt="0"/>
      <dgm:spPr/>
    </dgm:pt>
    <dgm:pt modelId="{D723D06E-F433-4D6A-A4AA-DE38AE48EA6F}" type="pres">
      <dgm:prSet presAssocID="{82F74228-6406-4DB7-804D-8E857D496634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2CA14B6-FA41-4976-B721-ED78AD60422E}" type="pres">
      <dgm:prSet presAssocID="{3A11B6CB-6616-457E-A69A-7C4EE261E04A}" presName="hierRoot3" presStyleCnt="0"/>
      <dgm:spPr/>
    </dgm:pt>
    <dgm:pt modelId="{5E69891A-AA12-4C52-97F1-B9F37BD6F55F}" type="pres">
      <dgm:prSet presAssocID="{3A11B6CB-6616-457E-A69A-7C4EE261E04A}" presName="composite3" presStyleCnt="0"/>
      <dgm:spPr/>
    </dgm:pt>
    <dgm:pt modelId="{AAA080F9-DE43-49F0-ABDA-2356CF6ADB1D}" type="pres">
      <dgm:prSet presAssocID="{3A11B6CB-6616-457E-A69A-7C4EE261E04A}" presName="background3" presStyleLbl="node3" presStyleIdx="1" presStyleCnt="5"/>
      <dgm:spPr/>
    </dgm:pt>
    <dgm:pt modelId="{D5ED9C0F-EDD2-4883-A9D6-79CF3F755263}" type="pres">
      <dgm:prSet presAssocID="{3A11B6CB-6616-457E-A69A-7C4EE261E04A}" presName="text3" presStyleLbl="fgAcc3" presStyleIdx="1" presStyleCnt="5" custScaleX="236943" custScaleY="177156" custLinFactY="-100000" custLinFactNeighborX="3426" custLinFactNeighborY="-107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F58A98-88FD-40C1-9C06-7F47CDA1355A}" type="pres">
      <dgm:prSet presAssocID="{3A11B6CB-6616-457E-A69A-7C4EE261E04A}" presName="hierChild4" presStyleCnt="0"/>
      <dgm:spPr/>
    </dgm:pt>
    <dgm:pt modelId="{DDE7CA09-E1FD-4495-B29D-FC72522BDC69}" type="pres">
      <dgm:prSet presAssocID="{4FC56AC0-4B61-4569-8319-C219B7A72F30}" presName="Name23" presStyleLbl="parChTrans1D4" presStyleIdx="1" presStyleCnt="5"/>
      <dgm:spPr/>
      <dgm:t>
        <a:bodyPr/>
        <a:lstStyle/>
        <a:p>
          <a:endParaRPr lang="en-US"/>
        </a:p>
      </dgm:t>
    </dgm:pt>
    <dgm:pt modelId="{CA44855A-AEB8-465E-A8A4-3F21B6A9423E}" type="pres">
      <dgm:prSet presAssocID="{2B774C69-9329-4E3E-9272-F740F00C5213}" presName="hierRoot4" presStyleCnt="0"/>
      <dgm:spPr/>
    </dgm:pt>
    <dgm:pt modelId="{8480576C-3268-480F-9C55-074ACAC262FF}" type="pres">
      <dgm:prSet presAssocID="{2B774C69-9329-4E3E-9272-F740F00C5213}" presName="composite4" presStyleCnt="0"/>
      <dgm:spPr/>
    </dgm:pt>
    <dgm:pt modelId="{4A7F2029-1629-407A-BE5C-5A025FFE28EE}" type="pres">
      <dgm:prSet presAssocID="{2B774C69-9329-4E3E-9272-F740F00C5213}" presName="background4" presStyleLbl="node4" presStyleIdx="1" presStyleCnt="5"/>
      <dgm:spPr/>
    </dgm:pt>
    <dgm:pt modelId="{5973633B-BC3F-4EB2-84EA-B7C4A74474AB}" type="pres">
      <dgm:prSet presAssocID="{2B774C69-9329-4E3E-9272-F740F00C5213}" presName="text4" presStyleLbl="fgAcc4" presStyleIdx="1" presStyleCnt="5" custScaleX="194872" custScaleY="969205" custLinFactY="-47819" custLinFactNeighborX="-1362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EB9DA-5A39-4798-821F-437E9F19A97B}" type="pres">
      <dgm:prSet presAssocID="{2B774C69-9329-4E3E-9272-F740F00C5213}" presName="hierChild5" presStyleCnt="0"/>
      <dgm:spPr/>
    </dgm:pt>
    <dgm:pt modelId="{7DBEAC40-AFA2-4725-855D-35F3280CEA8E}" type="pres">
      <dgm:prSet presAssocID="{BBEE0061-C786-4565-BB09-637B75902FA9}" presName="Name17" presStyleLbl="parChTrans1D3" presStyleIdx="2" presStyleCnt="5"/>
      <dgm:spPr/>
      <dgm:t>
        <a:bodyPr/>
        <a:lstStyle/>
        <a:p>
          <a:endParaRPr lang="en-US"/>
        </a:p>
      </dgm:t>
    </dgm:pt>
    <dgm:pt modelId="{5946FFB1-F566-48B7-B85B-4B37F1436F20}" type="pres">
      <dgm:prSet presAssocID="{3CBF6CC3-6D1E-4801-B411-F67ED6946233}" presName="hierRoot3" presStyleCnt="0"/>
      <dgm:spPr/>
    </dgm:pt>
    <dgm:pt modelId="{C0A1FC8D-4F92-4798-BC01-5D2170A95BF7}" type="pres">
      <dgm:prSet presAssocID="{3CBF6CC3-6D1E-4801-B411-F67ED6946233}" presName="composite3" presStyleCnt="0"/>
      <dgm:spPr/>
    </dgm:pt>
    <dgm:pt modelId="{DBAC5D95-A35B-4E7A-9E25-94DE3009BB2C}" type="pres">
      <dgm:prSet presAssocID="{3CBF6CC3-6D1E-4801-B411-F67ED6946233}" presName="background3" presStyleLbl="node3" presStyleIdx="2" presStyleCnt="5"/>
      <dgm:spPr/>
    </dgm:pt>
    <dgm:pt modelId="{8AEC8C59-D25F-419F-93D3-9F0994EB26E9}" type="pres">
      <dgm:prSet presAssocID="{3CBF6CC3-6D1E-4801-B411-F67ED6946233}" presName="text3" presStyleLbl="fgAcc3" presStyleIdx="2" presStyleCnt="5" custScaleX="177156" custScaleY="177156" custLinFactY="-100000" custLinFactNeighborX="-62111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3CA51-A228-4DEE-B685-889690A7A0F9}" type="pres">
      <dgm:prSet presAssocID="{3CBF6CC3-6D1E-4801-B411-F67ED6946233}" presName="hierChild4" presStyleCnt="0"/>
      <dgm:spPr/>
    </dgm:pt>
    <dgm:pt modelId="{3936BED5-CF37-408C-AAAB-9AD3A6BEB029}" type="pres">
      <dgm:prSet presAssocID="{605B5041-50D6-4077-B088-E6CD65088455}" presName="Name23" presStyleLbl="parChTrans1D4" presStyleIdx="2" presStyleCnt="5"/>
      <dgm:spPr/>
      <dgm:t>
        <a:bodyPr/>
        <a:lstStyle/>
        <a:p>
          <a:endParaRPr lang="en-US"/>
        </a:p>
      </dgm:t>
    </dgm:pt>
    <dgm:pt modelId="{800097AF-F4AB-4D38-A819-5337ABFD3D9E}" type="pres">
      <dgm:prSet presAssocID="{9EF10230-ADDD-4889-91DD-561F62DD10FC}" presName="hierRoot4" presStyleCnt="0"/>
      <dgm:spPr/>
    </dgm:pt>
    <dgm:pt modelId="{CB8CF486-24A6-4320-98E4-17A70585BA7A}" type="pres">
      <dgm:prSet presAssocID="{9EF10230-ADDD-4889-91DD-561F62DD10FC}" presName="composite4" presStyleCnt="0"/>
      <dgm:spPr/>
    </dgm:pt>
    <dgm:pt modelId="{F05D7D8D-C78A-42C6-9EF6-4C536C9D6CDC}" type="pres">
      <dgm:prSet presAssocID="{9EF10230-ADDD-4889-91DD-561F62DD10FC}" presName="background4" presStyleLbl="node4" presStyleIdx="2" presStyleCnt="5"/>
      <dgm:spPr/>
    </dgm:pt>
    <dgm:pt modelId="{FD3AC30E-DAD9-4829-9D2B-BBC105E5E0B7}" type="pres">
      <dgm:prSet presAssocID="{9EF10230-ADDD-4889-91DD-561F62DD10FC}" presName="text4" presStyleLbl="fgAcc4" presStyleIdx="2" presStyleCnt="5" custScaleX="376144" custScaleY="993379" custLinFactY="-47819" custLinFactNeighborX="-1671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19C8D-327C-4DFF-9E11-2E0931B1A7EF}" type="pres">
      <dgm:prSet presAssocID="{9EF10230-ADDD-4889-91DD-561F62DD10FC}" presName="hierChild5" presStyleCnt="0"/>
      <dgm:spPr/>
    </dgm:pt>
    <dgm:pt modelId="{F0C5806C-515C-4EC3-8109-A4C007246DF6}" type="pres">
      <dgm:prSet presAssocID="{15594882-333C-4CD4-A2A5-9A04354635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20F2ED00-C9AC-4F2E-A990-710F4719BCCF}" type="pres">
      <dgm:prSet presAssocID="{C35155F8-4F9E-4777-990C-801D104CE96A}" presName="hierRoot3" presStyleCnt="0"/>
      <dgm:spPr/>
    </dgm:pt>
    <dgm:pt modelId="{5F681B9E-7A76-4A2A-BF51-6A8C828F0169}" type="pres">
      <dgm:prSet presAssocID="{C35155F8-4F9E-4777-990C-801D104CE96A}" presName="composite3" presStyleCnt="0"/>
      <dgm:spPr/>
    </dgm:pt>
    <dgm:pt modelId="{E08CD954-38BB-48EB-87BF-BF64837CC562}" type="pres">
      <dgm:prSet presAssocID="{C35155F8-4F9E-4777-990C-801D104CE96A}" presName="background3" presStyleLbl="node3" presStyleIdx="3" presStyleCnt="5"/>
      <dgm:spPr/>
    </dgm:pt>
    <dgm:pt modelId="{77D44FD5-CE76-409B-BDD4-5DD42404E1A7}" type="pres">
      <dgm:prSet presAssocID="{C35155F8-4F9E-4777-990C-801D104CE96A}" presName="text3" presStyleLbl="fgAcc3" presStyleIdx="3" presStyleCnt="5" custScaleX="177156" custScaleY="177156" custLinFactY="-100000" custLinFactNeighborX="-47854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DB95B-B338-4912-A562-F01A99992EAF}" type="pres">
      <dgm:prSet presAssocID="{C35155F8-4F9E-4777-990C-801D104CE96A}" presName="hierChild4" presStyleCnt="0"/>
      <dgm:spPr/>
    </dgm:pt>
    <dgm:pt modelId="{9947FA9C-B4EA-44CA-962D-C86DA8E596EE}" type="pres">
      <dgm:prSet presAssocID="{9EEDD627-27CB-4E94-ADD3-116B935BC950}" presName="Name23" presStyleLbl="parChTrans1D4" presStyleIdx="3" presStyleCnt="5"/>
      <dgm:spPr/>
      <dgm:t>
        <a:bodyPr/>
        <a:lstStyle/>
        <a:p>
          <a:endParaRPr lang="en-US"/>
        </a:p>
      </dgm:t>
    </dgm:pt>
    <dgm:pt modelId="{1FFACC87-2077-4364-9E8E-6F5EED64EF08}" type="pres">
      <dgm:prSet presAssocID="{F130EF33-8DFB-4166-B06E-052467181BC1}" presName="hierRoot4" presStyleCnt="0"/>
      <dgm:spPr/>
    </dgm:pt>
    <dgm:pt modelId="{98335361-9C6E-4262-8629-4492A9D42858}" type="pres">
      <dgm:prSet presAssocID="{F130EF33-8DFB-4166-B06E-052467181BC1}" presName="composite4" presStyleCnt="0"/>
      <dgm:spPr/>
    </dgm:pt>
    <dgm:pt modelId="{4B9BA245-CA9B-4AE7-BEFF-8E7096C8AE69}" type="pres">
      <dgm:prSet presAssocID="{F130EF33-8DFB-4166-B06E-052467181BC1}" presName="background4" presStyleLbl="node4" presStyleIdx="3" presStyleCnt="5"/>
      <dgm:spPr/>
    </dgm:pt>
    <dgm:pt modelId="{ADA9FE3A-1F10-4637-8C00-BBAF406781B4}" type="pres">
      <dgm:prSet presAssocID="{F130EF33-8DFB-4166-B06E-052467181BC1}" presName="text4" presStyleLbl="fgAcc4" presStyleIdx="3" presStyleCnt="5" custScaleX="505446" custScaleY="1032576" custLinFactY="-47819" custLinFactNeighborX="-1093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174040-422B-4B24-8709-FCD9626D9C20}" type="pres">
      <dgm:prSet presAssocID="{F130EF33-8DFB-4166-B06E-052467181BC1}" presName="hierChild5" presStyleCnt="0"/>
      <dgm:spPr/>
    </dgm:pt>
    <dgm:pt modelId="{7299562E-82CD-44BB-8EBD-BC97DAB736F3}" type="pres">
      <dgm:prSet presAssocID="{6FA647B3-B708-4F20-A15F-4F6CFDA54BCB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1EE8C54-0E54-44FA-A6E9-6F70D8C02BAC}" type="pres">
      <dgm:prSet presAssocID="{3C1254DC-B053-4F2A-B190-B252B88A427E}" presName="hierRoot3" presStyleCnt="0"/>
      <dgm:spPr/>
    </dgm:pt>
    <dgm:pt modelId="{EFC00FAC-32D1-479E-9244-AEA7FAAC6196}" type="pres">
      <dgm:prSet presAssocID="{3C1254DC-B053-4F2A-B190-B252B88A427E}" presName="composite3" presStyleCnt="0"/>
      <dgm:spPr/>
    </dgm:pt>
    <dgm:pt modelId="{34204EDA-C2CF-4073-9478-56419C208D0C}" type="pres">
      <dgm:prSet presAssocID="{3C1254DC-B053-4F2A-B190-B252B88A427E}" presName="background3" presStyleLbl="node3" presStyleIdx="4" presStyleCnt="5"/>
      <dgm:spPr/>
    </dgm:pt>
    <dgm:pt modelId="{7BB23120-8AC1-4300-9FC3-4BB24144E142}" type="pres">
      <dgm:prSet presAssocID="{3C1254DC-B053-4F2A-B190-B252B88A427E}" presName="text3" presStyleLbl="fgAcc3" presStyleIdx="4" presStyleCnt="5" custScaleX="177156" custScaleY="177156" custLinFactY="-100000" custLinFactNeighborX="-7858" custLinFactNeighborY="-104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091FA-A469-4ADE-A5A9-171934574E2F}" type="pres">
      <dgm:prSet presAssocID="{3C1254DC-B053-4F2A-B190-B252B88A427E}" presName="hierChild4" presStyleCnt="0"/>
      <dgm:spPr/>
    </dgm:pt>
    <dgm:pt modelId="{90B1BC16-CC72-4718-BCD5-5A51855F6BBE}" type="pres">
      <dgm:prSet presAssocID="{BDEE8921-03E6-4672-AD56-B63278B026E2}" presName="Name23" presStyleLbl="parChTrans1D4" presStyleIdx="4" presStyleCnt="5"/>
      <dgm:spPr/>
      <dgm:t>
        <a:bodyPr/>
        <a:lstStyle/>
        <a:p>
          <a:endParaRPr lang="en-US"/>
        </a:p>
      </dgm:t>
    </dgm:pt>
    <dgm:pt modelId="{99535FE1-44A1-410D-8CB8-F0658175E3BF}" type="pres">
      <dgm:prSet presAssocID="{608E3B9B-D5E2-436F-9F33-531DFD69D8CD}" presName="hierRoot4" presStyleCnt="0"/>
      <dgm:spPr/>
    </dgm:pt>
    <dgm:pt modelId="{0B7D98A8-B556-4515-B8DB-9CDC60BD5A2A}" type="pres">
      <dgm:prSet presAssocID="{608E3B9B-D5E2-436F-9F33-531DFD69D8CD}" presName="composite4" presStyleCnt="0"/>
      <dgm:spPr/>
    </dgm:pt>
    <dgm:pt modelId="{17DE0683-3C9E-4CE4-8599-03F0B7416D45}" type="pres">
      <dgm:prSet presAssocID="{608E3B9B-D5E2-436F-9F33-531DFD69D8CD}" presName="background4" presStyleLbl="node4" presStyleIdx="4" presStyleCnt="5"/>
      <dgm:spPr/>
    </dgm:pt>
    <dgm:pt modelId="{0C9FBC53-3C39-4B25-880C-F0A37131E02D}" type="pres">
      <dgm:prSet presAssocID="{608E3B9B-D5E2-436F-9F33-531DFD69D8CD}" presName="text4" presStyleLbl="fgAcc4" presStyleIdx="4" presStyleCnt="5" custScaleX="555991" custScaleY="1019063" custLinFactY="-47819" custLinFactNeighborX="-1394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6A90C-9708-4FB3-88F3-382A47A3E73F}" type="pres">
      <dgm:prSet presAssocID="{608E3B9B-D5E2-436F-9F33-531DFD69D8CD}" presName="hierChild5" presStyleCnt="0"/>
      <dgm:spPr/>
    </dgm:pt>
    <dgm:pt modelId="{E5002D62-44EC-48C3-9475-79AD85202D71}" type="pres">
      <dgm:prSet presAssocID="{E2C9F78C-D6F2-4006-A299-6F528B60D679}" presName="hierRoot1" presStyleCnt="0"/>
      <dgm:spPr/>
    </dgm:pt>
    <dgm:pt modelId="{28FE36FD-166F-4DB9-82DC-C0D9D7472C1B}" type="pres">
      <dgm:prSet presAssocID="{E2C9F78C-D6F2-4006-A299-6F528B60D679}" presName="composite" presStyleCnt="0"/>
      <dgm:spPr/>
    </dgm:pt>
    <dgm:pt modelId="{D851B19D-C11E-4750-BF84-ADF4DA72C157}" type="pres">
      <dgm:prSet presAssocID="{E2C9F78C-D6F2-4006-A299-6F528B60D679}" presName="background" presStyleLbl="node0" presStyleIdx="1" presStyleCnt="3"/>
      <dgm:spPr/>
    </dgm:pt>
    <dgm:pt modelId="{18C82317-4C58-4B86-8B7D-6DC1B3EA1964}" type="pres">
      <dgm:prSet presAssocID="{E2C9F78C-D6F2-4006-A299-6F528B60D679}" presName="text" presStyleLbl="fgAcc0" presStyleIdx="1" presStyleCnt="3" custScaleX="172142" custLinFactNeighborX="6818" custLinFactNeighborY="-16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B50CE-929F-4573-8B3E-D38AA6828B66}" type="pres">
      <dgm:prSet presAssocID="{E2C9F78C-D6F2-4006-A299-6F528B60D679}" presName="hierChild2" presStyleCnt="0"/>
      <dgm:spPr/>
    </dgm:pt>
    <dgm:pt modelId="{9EC2775D-C07A-443C-A88A-39088DD01614}" type="pres">
      <dgm:prSet presAssocID="{99DDB7EE-B8F8-4B9F-96BF-8B8D735EDB23}" presName="hierRoot1" presStyleCnt="0"/>
      <dgm:spPr/>
    </dgm:pt>
    <dgm:pt modelId="{A545F0FA-C61C-4783-80CA-A32825AD1F43}" type="pres">
      <dgm:prSet presAssocID="{99DDB7EE-B8F8-4B9F-96BF-8B8D735EDB23}" presName="composite" presStyleCnt="0"/>
      <dgm:spPr/>
    </dgm:pt>
    <dgm:pt modelId="{AFB22062-B3D8-45BA-8685-F9B50A4BE2EA}" type="pres">
      <dgm:prSet presAssocID="{99DDB7EE-B8F8-4B9F-96BF-8B8D735EDB23}" presName="background" presStyleLbl="node0" presStyleIdx="2" presStyleCnt="3"/>
      <dgm:spPr/>
    </dgm:pt>
    <dgm:pt modelId="{A4566BDC-257A-4752-B6EB-8238B63E100A}" type="pres">
      <dgm:prSet presAssocID="{99DDB7EE-B8F8-4B9F-96BF-8B8D735EDB23}" presName="text" presStyleLbl="fgAcc0" presStyleIdx="2" presStyleCnt="3" custScaleX="426791" custScaleY="354851" custLinFactY="-21371" custLinFactNeighborX="464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10B62-D1A9-48B0-83CD-83D5E40C0F42}" type="pres">
      <dgm:prSet presAssocID="{99DDB7EE-B8F8-4B9F-96BF-8B8D735EDB23}" presName="hierChild2" presStyleCnt="0"/>
      <dgm:spPr/>
    </dgm:pt>
  </dgm:ptLst>
  <dgm:cxnLst>
    <dgm:cxn modelId="{F22A8F44-0910-4B4B-9792-13163A671AF0}" type="presOf" srcId="{C6D731D1-D47B-48D5-992B-7898B5730DDD}" destId="{BFDC6550-9AD3-43D3-A03F-2063618E0014}" srcOrd="0" destOrd="0" presId="urn:microsoft.com/office/officeart/2005/8/layout/hierarchy1"/>
    <dgm:cxn modelId="{FDC13023-FA54-4DE4-A8EE-E79F095D0C2A}" type="presOf" srcId="{9EF10230-ADDD-4889-91DD-561F62DD10FC}" destId="{FD3AC30E-DAD9-4829-9D2B-BBC105E5E0B7}" srcOrd="0" destOrd="0" presId="urn:microsoft.com/office/officeart/2005/8/layout/hierarchy1"/>
    <dgm:cxn modelId="{E6225F64-F1E4-4271-BAD6-8BCF31216CFC}" type="presOf" srcId="{82F74228-6406-4DB7-804D-8E857D496634}" destId="{D723D06E-F433-4D6A-A4AA-DE38AE48EA6F}" srcOrd="0" destOrd="0" presId="urn:microsoft.com/office/officeart/2005/8/layout/hierarchy1"/>
    <dgm:cxn modelId="{8A071259-83C6-4192-A658-CA74A0621D3D}" type="presOf" srcId="{15594882-333C-4CD4-A2A5-9A04354635DC}" destId="{F0C5806C-515C-4EC3-8109-A4C007246DF6}" srcOrd="0" destOrd="0" presId="urn:microsoft.com/office/officeart/2005/8/layout/hierarchy1"/>
    <dgm:cxn modelId="{421270B8-D1C8-42C0-B0F3-4ACE406FE55D}" type="presOf" srcId="{1888CC26-8EED-417A-93E7-55480A79ED20}" destId="{37DBBD05-F525-4DFB-A7FF-1892593E065B}" srcOrd="0" destOrd="0" presId="urn:microsoft.com/office/officeart/2005/8/layout/hierarchy1"/>
    <dgm:cxn modelId="{4D90E169-B89B-42A5-B547-29A0FAB764B0}" type="presOf" srcId="{BBEE0061-C786-4565-BB09-637B75902FA9}" destId="{7DBEAC40-AFA2-4725-855D-35F3280CEA8E}" srcOrd="0" destOrd="0" presId="urn:microsoft.com/office/officeart/2005/8/layout/hierarchy1"/>
    <dgm:cxn modelId="{33FDBFA1-AEEF-4141-B21D-0E38E6FEA7BF}" type="presOf" srcId="{A1D2E485-9CD1-4DF1-900A-EC8B6A77B726}" destId="{E3DED8F7-150B-45B3-BCBD-C1EBA4C64517}" srcOrd="0" destOrd="0" presId="urn:microsoft.com/office/officeart/2005/8/layout/hierarchy1"/>
    <dgm:cxn modelId="{03BF0DDD-A4FE-4FAF-965A-B25AE5A841C9}" type="presOf" srcId="{F130EF33-8DFB-4166-B06E-052467181BC1}" destId="{ADA9FE3A-1F10-4637-8C00-BBAF406781B4}" srcOrd="0" destOrd="0" presId="urn:microsoft.com/office/officeart/2005/8/layout/hierarchy1"/>
    <dgm:cxn modelId="{A57950E6-A679-40ED-833A-0452CE1F077C}" srcId="{1888CC26-8EED-417A-93E7-55480A79ED20}" destId="{99DDB7EE-B8F8-4B9F-96BF-8B8D735EDB23}" srcOrd="2" destOrd="0" parTransId="{11848DEB-690A-4A3D-8980-DB5F7490AD5C}" sibTransId="{92D6E7DE-0D4A-48CC-8477-5DFCEA1FBAD5}"/>
    <dgm:cxn modelId="{F2E68AFF-186C-4C27-ABCE-E275E3385EF0}" type="presOf" srcId="{3A11B6CB-6616-457E-A69A-7C4EE261E04A}" destId="{D5ED9C0F-EDD2-4883-A9D6-79CF3F755263}" srcOrd="0" destOrd="0" presId="urn:microsoft.com/office/officeart/2005/8/layout/hierarchy1"/>
    <dgm:cxn modelId="{E7A5D3A7-86DA-4088-A712-4AE4920C2C6A}" srcId="{3A11B6CB-6616-457E-A69A-7C4EE261E04A}" destId="{2B774C69-9329-4E3E-9272-F740F00C5213}" srcOrd="0" destOrd="0" parTransId="{4FC56AC0-4B61-4569-8319-C219B7A72F30}" sibTransId="{9F70AABD-F8BC-4B52-A8A1-488B68DA3187}"/>
    <dgm:cxn modelId="{D9E523AE-16F0-407B-ABE5-F9DF960B9E3E}" type="presOf" srcId="{9D6BC60E-087D-48D1-AEFC-F5E32119DE42}" destId="{5DBA239A-8087-4D19-868E-58D00776D36C}" srcOrd="0" destOrd="0" presId="urn:microsoft.com/office/officeart/2005/8/layout/hierarchy1"/>
    <dgm:cxn modelId="{015EACA8-F9B0-4AE2-9F3F-E5A444FA4E2E}" type="presOf" srcId="{BDEE8921-03E6-4672-AD56-B63278B026E2}" destId="{90B1BC16-CC72-4718-BCD5-5A51855F6BBE}" srcOrd="0" destOrd="0" presId="urn:microsoft.com/office/officeart/2005/8/layout/hierarchy1"/>
    <dgm:cxn modelId="{D2032390-D14F-4145-9B42-DF68D6CAD2D8}" type="presOf" srcId="{99DDB7EE-B8F8-4B9F-96BF-8B8D735EDB23}" destId="{A4566BDC-257A-4752-B6EB-8238B63E100A}" srcOrd="0" destOrd="0" presId="urn:microsoft.com/office/officeart/2005/8/layout/hierarchy1"/>
    <dgm:cxn modelId="{8BD4E0E3-373A-467D-80C3-8C9B35D29F77}" srcId="{9D6BC60E-087D-48D1-AEFC-F5E32119DE42}" destId="{3CBF6CC3-6D1E-4801-B411-F67ED6946233}" srcOrd="2" destOrd="0" parTransId="{BBEE0061-C786-4565-BB09-637B75902FA9}" sibTransId="{749C45B0-E148-4748-8B88-0298D0CFD351}"/>
    <dgm:cxn modelId="{992E6154-B751-4600-A5F3-4A1DC699BB01}" type="presOf" srcId="{E2C9F78C-D6F2-4006-A299-6F528B60D679}" destId="{18C82317-4C58-4B86-8B7D-6DC1B3EA1964}" srcOrd="0" destOrd="0" presId="urn:microsoft.com/office/officeart/2005/8/layout/hierarchy1"/>
    <dgm:cxn modelId="{D827D9F8-F4AC-4E24-8D03-C53E8F4D1389}" type="presOf" srcId="{2B774C69-9329-4E3E-9272-F740F00C5213}" destId="{5973633B-BC3F-4EB2-84EA-B7C4A74474AB}" srcOrd="0" destOrd="0" presId="urn:microsoft.com/office/officeart/2005/8/layout/hierarchy1"/>
    <dgm:cxn modelId="{BC485B77-7419-4028-80D4-23C290B76BF5}" srcId="{1888CC26-8EED-417A-93E7-55480A79ED20}" destId="{E2C9F78C-D6F2-4006-A299-6F528B60D679}" srcOrd="1" destOrd="0" parTransId="{A1B46320-0DC5-4414-967E-5C7DA83A208C}" sibTransId="{0A930601-3B9A-4F3B-801F-161959B4F9AE}"/>
    <dgm:cxn modelId="{D8313BD7-758E-4D86-B6F0-E5E91D8D27B4}" type="presOf" srcId="{9EEDD627-27CB-4E94-ADD3-116B935BC950}" destId="{9947FA9C-B4EA-44CA-962D-C86DA8E596EE}" srcOrd="0" destOrd="0" presId="urn:microsoft.com/office/officeart/2005/8/layout/hierarchy1"/>
    <dgm:cxn modelId="{E33C12ED-8203-4388-AE6C-F9BD717F5509}" type="presOf" srcId="{7971D168-22FB-4A61-94A2-B1A05A94F144}" destId="{6ECF5705-ABE5-4416-A455-4B735ED43CFF}" srcOrd="0" destOrd="0" presId="urn:microsoft.com/office/officeart/2005/8/layout/hierarchy1"/>
    <dgm:cxn modelId="{CC2BA722-5D1F-4F4B-8E42-3A67A9BB5534}" srcId="{9D6BC60E-087D-48D1-AEFC-F5E32119DE42}" destId="{A7C8F753-C4CE-4DE0-92BB-62D20A9BED41}" srcOrd="0" destOrd="0" parTransId="{46B7CF5F-41E2-4C54-8323-D3F52201D4F4}" sibTransId="{58FAC097-AD03-48AF-B316-088E21F9AE3B}"/>
    <dgm:cxn modelId="{D1F77FD4-8A16-4D2E-A9A6-9E89E7482992}" type="presOf" srcId="{C35155F8-4F9E-4777-990C-801D104CE96A}" destId="{77D44FD5-CE76-409B-BDD4-5DD42404E1A7}" srcOrd="0" destOrd="0" presId="urn:microsoft.com/office/officeart/2005/8/layout/hierarchy1"/>
    <dgm:cxn modelId="{7D01E2FE-DDA3-422F-801A-91233C96DFBC}" type="presOf" srcId="{FDBCCFE2-5C61-41BD-BF22-8EA7505A96B8}" destId="{B3E1D4FE-00F2-4E9C-A6BF-40091EA521FF}" srcOrd="0" destOrd="0" presId="urn:microsoft.com/office/officeart/2005/8/layout/hierarchy1"/>
    <dgm:cxn modelId="{7768C0C7-9FFC-4A72-837D-C75AB2BFF80F}" srcId="{9D6BC60E-087D-48D1-AEFC-F5E32119DE42}" destId="{C35155F8-4F9E-4777-990C-801D104CE96A}" srcOrd="3" destOrd="0" parTransId="{15594882-333C-4CD4-A2A5-9A04354635DC}" sibTransId="{A8DF3B02-A5DF-4990-B67A-F25B5CB06AD0}"/>
    <dgm:cxn modelId="{2AD95077-7CF6-4154-901C-3A9B35AE340C}" srcId="{3C1254DC-B053-4F2A-B190-B252B88A427E}" destId="{608E3B9B-D5E2-436F-9F33-531DFD69D8CD}" srcOrd="0" destOrd="0" parTransId="{BDEE8921-03E6-4672-AD56-B63278B026E2}" sibTransId="{CE751127-F99A-4EE3-9C4F-588A3F9D7C08}"/>
    <dgm:cxn modelId="{5DAF6ACB-07C7-4C66-B002-CD0E96982BFD}" srcId="{1888CC26-8EED-417A-93E7-55480A79ED20}" destId="{A1D2E485-9CD1-4DF1-900A-EC8B6A77B726}" srcOrd="0" destOrd="0" parTransId="{3C4E67AA-1C24-43FF-8918-430D97BB833E}" sibTransId="{40F148E0-C9BD-403D-BCF9-DCBC3BAF22B0}"/>
    <dgm:cxn modelId="{B86B2693-6651-4544-A757-78AE344A6066}" type="presOf" srcId="{46B7CF5F-41E2-4C54-8323-D3F52201D4F4}" destId="{8A8118F8-6E55-4FDD-A65C-A26491305D72}" srcOrd="0" destOrd="0" presId="urn:microsoft.com/office/officeart/2005/8/layout/hierarchy1"/>
    <dgm:cxn modelId="{4A361B31-00B5-49A7-912F-9A54EA0CAE5B}" type="presOf" srcId="{605B5041-50D6-4077-B088-E6CD65088455}" destId="{3936BED5-CF37-408C-AAAB-9AD3A6BEB029}" srcOrd="0" destOrd="0" presId="urn:microsoft.com/office/officeart/2005/8/layout/hierarchy1"/>
    <dgm:cxn modelId="{C0F30923-B30C-4419-8267-1CFBE1C25364}" type="presOf" srcId="{6FA647B3-B708-4F20-A15F-4F6CFDA54BCB}" destId="{7299562E-82CD-44BB-8EBD-BC97DAB736F3}" srcOrd="0" destOrd="0" presId="urn:microsoft.com/office/officeart/2005/8/layout/hierarchy1"/>
    <dgm:cxn modelId="{49A2A404-9CC0-44F1-B089-D3638AF49438}" srcId="{C35155F8-4F9E-4777-990C-801D104CE96A}" destId="{F130EF33-8DFB-4166-B06E-052467181BC1}" srcOrd="0" destOrd="0" parTransId="{9EEDD627-27CB-4E94-ADD3-116B935BC950}" sibTransId="{D1451577-9F74-4393-8CC6-3A124E8411B4}"/>
    <dgm:cxn modelId="{AFDCE109-7D47-4BFC-B885-878CCCDA7A98}" type="presOf" srcId="{A7C8F753-C4CE-4DE0-92BB-62D20A9BED41}" destId="{272DDBEC-1E44-46AC-8801-11E9F43B800E}" srcOrd="0" destOrd="0" presId="urn:microsoft.com/office/officeart/2005/8/layout/hierarchy1"/>
    <dgm:cxn modelId="{1B0E28C1-5D5F-48C0-803A-F546A5C4BAFB}" type="presOf" srcId="{3CBF6CC3-6D1E-4801-B411-F67ED6946233}" destId="{8AEC8C59-D25F-419F-93D3-9F0994EB26E9}" srcOrd="0" destOrd="0" presId="urn:microsoft.com/office/officeart/2005/8/layout/hierarchy1"/>
    <dgm:cxn modelId="{CCAA0CE7-745C-4B27-BA7E-24D0CE39CA68}" type="presOf" srcId="{608E3B9B-D5E2-436F-9F33-531DFD69D8CD}" destId="{0C9FBC53-3C39-4B25-880C-F0A37131E02D}" srcOrd="0" destOrd="0" presId="urn:microsoft.com/office/officeart/2005/8/layout/hierarchy1"/>
    <dgm:cxn modelId="{BAD4D103-7E3A-42DD-9578-89D53A92BCC7}" srcId="{A1D2E485-9CD1-4DF1-900A-EC8B6A77B726}" destId="{9D6BC60E-087D-48D1-AEFC-F5E32119DE42}" srcOrd="0" destOrd="0" parTransId="{C6D731D1-D47B-48D5-992B-7898B5730DDD}" sibTransId="{522FDA29-78EC-477C-8827-FFF96D8E46AE}"/>
    <dgm:cxn modelId="{574CD151-4D45-468E-90A0-3339EC1F26BF}" srcId="{9D6BC60E-087D-48D1-AEFC-F5E32119DE42}" destId="{3C1254DC-B053-4F2A-B190-B252B88A427E}" srcOrd="4" destOrd="0" parTransId="{6FA647B3-B708-4F20-A15F-4F6CFDA54BCB}" sibTransId="{A62AEFD4-843D-4977-AD29-029DC581074F}"/>
    <dgm:cxn modelId="{DBB6544F-A989-4B1E-BE8A-A4EADA63B346}" type="presOf" srcId="{3C1254DC-B053-4F2A-B190-B252B88A427E}" destId="{7BB23120-8AC1-4300-9FC3-4BB24144E142}" srcOrd="0" destOrd="0" presId="urn:microsoft.com/office/officeart/2005/8/layout/hierarchy1"/>
    <dgm:cxn modelId="{4F108538-2EB1-4D57-BA84-B39F1D9770B7}" type="presOf" srcId="{4FC56AC0-4B61-4569-8319-C219B7A72F30}" destId="{DDE7CA09-E1FD-4495-B29D-FC72522BDC69}" srcOrd="0" destOrd="0" presId="urn:microsoft.com/office/officeart/2005/8/layout/hierarchy1"/>
    <dgm:cxn modelId="{DA66A5FE-E383-41EC-9D32-96D7AF96EA33}" srcId="{9D6BC60E-087D-48D1-AEFC-F5E32119DE42}" destId="{3A11B6CB-6616-457E-A69A-7C4EE261E04A}" srcOrd="1" destOrd="0" parTransId="{82F74228-6406-4DB7-804D-8E857D496634}" sibTransId="{1537D7FD-D7E5-4C2B-8E69-138351FF2599}"/>
    <dgm:cxn modelId="{9E5C0131-E3B6-4D41-8355-C0E8BE6AC5F0}" srcId="{3CBF6CC3-6D1E-4801-B411-F67ED6946233}" destId="{9EF10230-ADDD-4889-91DD-561F62DD10FC}" srcOrd="0" destOrd="0" parTransId="{605B5041-50D6-4077-B088-E6CD65088455}" sibTransId="{424B3415-B322-4141-9762-66FFECCF0674}"/>
    <dgm:cxn modelId="{859A2FC4-BF20-4DC6-80CF-B8CEF38798EB}" srcId="{A7C8F753-C4CE-4DE0-92BB-62D20A9BED41}" destId="{FDBCCFE2-5C61-41BD-BF22-8EA7505A96B8}" srcOrd="0" destOrd="0" parTransId="{7971D168-22FB-4A61-94A2-B1A05A94F144}" sibTransId="{A6F0DEF5-8092-4870-84CE-1CF6F7F1CBAB}"/>
    <dgm:cxn modelId="{4A4FBFED-64BD-4BD5-B3FC-2093FC88FF22}" type="presParOf" srcId="{37DBBD05-F525-4DFB-A7FF-1892593E065B}" destId="{1D9ADF28-72DC-4CA4-9C04-520B6DD3530F}" srcOrd="0" destOrd="0" presId="urn:microsoft.com/office/officeart/2005/8/layout/hierarchy1"/>
    <dgm:cxn modelId="{2EA881A5-B8E1-437D-B0FE-1046334BB6D4}" type="presParOf" srcId="{1D9ADF28-72DC-4CA4-9C04-520B6DD3530F}" destId="{F8D5B61E-E994-4237-9D3D-1606E2EB09BD}" srcOrd="0" destOrd="0" presId="urn:microsoft.com/office/officeart/2005/8/layout/hierarchy1"/>
    <dgm:cxn modelId="{D1DBEBA7-4A12-4B8C-8FFD-8ED01BA4CFF8}" type="presParOf" srcId="{F8D5B61E-E994-4237-9D3D-1606E2EB09BD}" destId="{768D6D43-2A54-4A53-89C9-75A12A5948E3}" srcOrd="0" destOrd="0" presId="urn:microsoft.com/office/officeart/2005/8/layout/hierarchy1"/>
    <dgm:cxn modelId="{EF61400F-728D-499C-A16A-C41D900B2069}" type="presParOf" srcId="{F8D5B61E-E994-4237-9D3D-1606E2EB09BD}" destId="{E3DED8F7-150B-45B3-BCBD-C1EBA4C64517}" srcOrd="1" destOrd="0" presId="urn:microsoft.com/office/officeart/2005/8/layout/hierarchy1"/>
    <dgm:cxn modelId="{3FE4BD01-7016-40A0-8600-AB2473FDB482}" type="presParOf" srcId="{1D9ADF28-72DC-4CA4-9C04-520B6DD3530F}" destId="{2CB719D1-96FF-41CD-A312-417C9693E884}" srcOrd="1" destOrd="0" presId="urn:microsoft.com/office/officeart/2005/8/layout/hierarchy1"/>
    <dgm:cxn modelId="{C2D3C0E9-8E8F-4364-83D9-A7B6C473CF5E}" type="presParOf" srcId="{2CB719D1-96FF-41CD-A312-417C9693E884}" destId="{BFDC6550-9AD3-43D3-A03F-2063618E0014}" srcOrd="0" destOrd="0" presId="urn:microsoft.com/office/officeart/2005/8/layout/hierarchy1"/>
    <dgm:cxn modelId="{A31AC441-17B2-4131-8344-760500DB79D6}" type="presParOf" srcId="{2CB719D1-96FF-41CD-A312-417C9693E884}" destId="{FC617CBA-5932-4653-8C90-A6D92DAED0E6}" srcOrd="1" destOrd="0" presId="urn:microsoft.com/office/officeart/2005/8/layout/hierarchy1"/>
    <dgm:cxn modelId="{069BA318-06CA-4316-971A-982DE32C8C9F}" type="presParOf" srcId="{FC617CBA-5932-4653-8C90-A6D92DAED0E6}" destId="{EED588F5-3D0F-4BB3-8C1A-6E6606CAA40D}" srcOrd="0" destOrd="0" presId="urn:microsoft.com/office/officeart/2005/8/layout/hierarchy1"/>
    <dgm:cxn modelId="{901B8E58-E6F3-44B0-B51A-A62BAFD8EC80}" type="presParOf" srcId="{EED588F5-3D0F-4BB3-8C1A-6E6606CAA40D}" destId="{9895EBF8-C248-41D1-B56E-58732D028EA9}" srcOrd="0" destOrd="0" presId="urn:microsoft.com/office/officeart/2005/8/layout/hierarchy1"/>
    <dgm:cxn modelId="{66A82283-5129-431F-8397-4821519CAE77}" type="presParOf" srcId="{EED588F5-3D0F-4BB3-8C1A-6E6606CAA40D}" destId="{5DBA239A-8087-4D19-868E-58D00776D36C}" srcOrd="1" destOrd="0" presId="urn:microsoft.com/office/officeart/2005/8/layout/hierarchy1"/>
    <dgm:cxn modelId="{5ECB82AE-7C91-4E1E-817C-28657A70A2FD}" type="presParOf" srcId="{FC617CBA-5932-4653-8C90-A6D92DAED0E6}" destId="{253F82C7-D7DC-4A3F-A883-4D8136D8EA08}" srcOrd="1" destOrd="0" presId="urn:microsoft.com/office/officeart/2005/8/layout/hierarchy1"/>
    <dgm:cxn modelId="{4BEF0F74-A7CA-4693-A49A-69982378C4DE}" type="presParOf" srcId="{253F82C7-D7DC-4A3F-A883-4D8136D8EA08}" destId="{8A8118F8-6E55-4FDD-A65C-A26491305D72}" srcOrd="0" destOrd="0" presId="urn:microsoft.com/office/officeart/2005/8/layout/hierarchy1"/>
    <dgm:cxn modelId="{A4F8B510-5981-466E-B7DD-C49E155886E7}" type="presParOf" srcId="{253F82C7-D7DC-4A3F-A883-4D8136D8EA08}" destId="{3AA2ADCF-E44D-453E-96E8-ADBCEE5C55DB}" srcOrd="1" destOrd="0" presId="urn:microsoft.com/office/officeart/2005/8/layout/hierarchy1"/>
    <dgm:cxn modelId="{0141F8C0-5732-46A6-8996-BFFBB61D5EBB}" type="presParOf" srcId="{3AA2ADCF-E44D-453E-96E8-ADBCEE5C55DB}" destId="{5E280CAD-5434-4077-BA28-DED0FAF29821}" srcOrd="0" destOrd="0" presId="urn:microsoft.com/office/officeart/2005/8/layout/hierarchy1"/>
    <dgm:cxn modelId="{D1AB2009-41E8-4E19-9D63-F93BD0647A02}" type="presParOf" srcId="{5E280CAD-5434-4077-BA28-DED0FAF29821}" destId="{1A4049FD-E4C4-41B4-AB5A-E72E87C88B7F}" srcOrd="0" destOrd="0" presId="urn:microsoft.com/office/officeart/2005/8/layout/hierarchy1"/>
    <dgm:cxn modelId="{F7E18C1E-1531-49C8-A431-649EAC53EB2C}" type="presParOf" srcId="{5E280CAD-5434-4077-BA28-DED0FAF29821}" destId="{272DDBEC-1E44-46AC-8801-11E9F43B800E}" srcOrd="1" destOrd="0" presId="urn:microsoft.com/office/officeart/2005/8/layout/hierarchy1"/>
    <dgm:cxn modelId="{0B98B1BD-E36F-4A8C-B6BF-9A3255C8559A}" type="presParOf" srcId="{3AA2ADCF-E44D-453E-96E8-ADBCEE5C55DB}" destId="{70C47FF4-D2DA-44BE-966B-09CC3595D7FE}" srcOrd="1" destOrd="0" presId="urn:microsoft.com/office/officeart/2005/8/layout/hierarchy1"/>
    <dgm:cxn modelId="{755F058E-775A-4F2C-82E4-144B6A229D9A}" type="presParOf" srcId="{70C47FF4-D2DA-44BE-966B-09CC3595D7FE}" destId="{6ECF5705-ABE5-4416-A455-4B735ED43CFF}" srcOrd="0" destOrd="0" presId="urn:microsoft.com/office/officeart/2005/8/layout/hierarchy1"/>
    <dgm:cxn modelId="{DB2A06BB-EC2D-4480-9C56-0D5309627404}" type="presParOf" srcId="{70C47FF4-D2DA-44BE-966B-09CC3595D7FE}" destId="{18D4EE64-AE29-4630-B8EF-02FF67A96702}" srcOrd="1" destOrd="0" presId="urn:microsoft.com/office/officeart/2005/8/layout/hierarchy1"/>
    <dgm:cxn modelId="{60EAFFFF-F027-411C-9440-2FD6518B893C}" type="presParOf" srcId="{18D4EE64-AE29-4630-B8EF-02FF67A96702}" destId="{9376B11D-EAE5-41B6-8D6F-14E96B9C63F0}" srcOrd="0" destOrd="0" presId="urn:microsoft.com/office/officeart/2005/8/layout/hierarchy1"/>
    <dgm:cxn modelId="{03F480DA-D1B3-4750-B2FD-5E2B5E662AE1}" type="presParOf" srcId="{9376B11D-EAE5-41B6-8D6F-14E96B9C63F0}" destId="{07DDA71C-8269-42AF-A4BB-D673D289759D}" srcOrd="0" destOrd="0" presId="urn:microsoft.com/office/officeart/2005/8/layout/hierarchy1"/>
    <dgm:cxn modelId="{210051B7-7A31-42A9-BC02-095FBBA3C2C2}" type="presParOf" srcId="{9376B11D-EAE5-41B6-8D6F-14E96B9C63F0}" destId="{B3E1D4FE-00F2-4E9C-A6BF-40091EA521FF}" srcOrd="1" destOrd="0" presId="urn:microsoft.com/office/officeart/2005/8/layout/hierarchy1"/>
    <dgm:cxn modelId="{3A092B91-7315-474D-9CF8-5F0EB6936069}" type="presParOf" srcId="{18D4EE64-AE29-4630-B8EF-02FF67A96702}" destId="{B8A3C27E-F83C-4B3C-9456-18B699C491D2}" srcOrd="1" destOrd="0" presId="urn:microsoft.com/office/officeart/2005/8/layout/hierarchy1"/>
    <dgm:cxn modelId="{2710EFAC-3048-491E-9D95-750E6BEBE1B9}" type="presParOf" srcId="{253F82C7-D7DC-4A3F-A883-4D8136D8EA08}" destId="{D723D06E-F433-4D6A-A4AA-DE38AE48EA6F}" srcOrd="2" destOrd="0" presId="urn:microsoft.com/office/officeart/2005/8/layout/hierarchy1"/>
    <dgm:cxn modelId="{C355F664-8DBE-4B3F-83DE-1EE1DE0D8FCE}" type="presParOf" srcId="{253F82C7-D7DC-4A3F-A883-4D8136D8EA08}" destId="{82CA14B6-FA41-4976-B721-ED78AD60422E}" srcOrd="3" destOrd="0" presId="urn:microsoft.com/office/officeart/2005/8/layout/hierarchy1"/>
    <dgm:cxn modelId="{B4DB2147-A67A-4D36-AE67-FFB227231506}" type="presParOf" srcId="{82CA14B6-FA41-4976-B721-ED78AD60422E}" destId="{5E69891A-AA12-4C52-97F1-B9F37BD6F55F}" srcOrd="0" destOrd="0" presId="urn:microsoft.com/office/officeart/2005/8/layout/hierarchy1"/>
    <dgm:cxn modelId="{70ED38E0-3916-43F8-AB87-BBF1170569FD}" type="presParOf" srcId="{5E69891A-AA12-4C52-97F1-B9F37BD6F55F}" destId="{AAA080F9-DE43-49F0-ABDA-2356CF6ADB1D}" srcOrd="0" destOrd="0" presId="urn:microsoft.com/office/officeart/2005/8/layout/hierarchy1"/>
    <dgm:cxn modelId="{A7A9BC3F-6049-49A4-9EFF-2DDDA978DE29}" type="presParOf" srcId="{5E69891A-AA12-4C52-97F1-B9F37BD6F55F}" destId="{D5ED9C0F-EDD2-4883-A9D6-79CF3F755263}" srcOrd="1" destOrd="0" presId="urn:microsoft.com/office/officeart/2005/8/layout/hierarchy1"/>
    <dgm:cxn modelId="{30298C2E-4084-4733-9F7B-4AA07BB4ACF9}" type="presParOf" srcId="{82CA14B6-FA41-4976-B721-ED78AD60422E}" destId="{66F58A98-88FD-40C1-9C06-7F47CDA1355A}" srcOrd="1" destOrd="0" presId="urn:microsoft.com/office/officeart/2005/8/layout/hierarchy1"/>
    <dgm:cxn modelId="{A7ED67D8-38C6-46C9-BF32-49ABBAC89D98}" type="presParOf" srcId="{66F58A98-88FD-40C1-9C06-7F47CDA1355A}" destId="{DDE7CA09-E1FD-4495-B29D-FC72522BDC69}" srcOrd="0" destOrd="0" presId="urn:microsoft.com/office/officeart/2005/8/layout/hierarchy1"/>
    <dgm:cxn modelId="{86C35610-36BF-4E93-854F-4CAAE08B3300}" type="presParOf" srcId="{66F58A98-88FD-40C1-9C06-7F47CDA1355A}" destId="{CA44855A-AEB8-465E-A8A4-3F21B6A9423E}" srcOrd="1" destOrd="0" presId="urn:microsoft.com/office/officeart/2005/8/layout/hierarchy1"/>
    <dgm:cxn modelId="{0A3B0F9F-6945-4553-BA30-DF824076D059}" type="presParOf" srcId="{CA44855A-AEB8-465E-A8A4-3F21B6A9423E}" destId="{8480576C-3268-480F-9C55-074ACAC262FF}" srcOrd="0" destOrd="0" presId="urn:microsoft.com/office/officeart/2005/8/layout/hierarchy1"/>
    <dgm:cxn modelId="{A574C5CE-C3C9-4334-8013-AE56472CD7C3}" type="presParOf" srcId="{8480576C-3268-480F-9C55-074ACAC262FF}" destId="{4A7F2029-1629-407A-BE5C-5A025FFE28EE}" srcOrd="0" destOrd="0" presId="urn:microsoft.com/office/officeart/2005/8/layout/hierarchy1"/>
    <dgm:cxn modelId="{A19F1C64-3172-42F1-93FC-A0DD3E61DEBB}" type="presParOf" srcId="{8480576C-3268-480F-9C55-074ACAC262FF}" destId="{5973633B-BC3F-4EB2-84EA-B7C4A74474AB}" srcOrd="1" destOrd="0" presId="urn:microsoft.com/office/officeart/2005/8/layout/hierarchy1"/>
    <dgm:cxn modelId="{1E9C7BA9-051E-46CB-A6B6-D3D7DE370616}" type="presParOf" srcId="{CA44855A-AEB8-465E-A8A4-3F21B6A9423E}" destId="{8D3EB9DA-5A39-4798-821F-437E9F19A97B}" srcOrd="1" destOrd="0" presId="urn:microsoft.com/office/officeart/2005/8/layout/hierarchy1"/>
    <dgm:cxn modelId="{DD1C5F97-B796-4BDC-A311-61BAF2353043}" type="presParOf" srcId="{253F82C7-D7DC-4A3F-A883-4D8136D8EA08}" destId="{7DBEAC40-AFA2-4725-855D-35F3280CEA8E}" srcOrd="4" destOrd="0" presId="urn:microsoft.com/office/officeart/2005/8/layout/hierarchy1"/>
    <dgm:cxn modelId="{44F47C47-C5E5-4736-92DC-98978E8289CE}" type="presParOf" srcId="{253F82C7-D7DC-4A3F-A883-4D8136D8EA08}" destId="{5946FFB1-F566-48B7-B85B-4B37F1436F20}" srcOrd="5" destOrd="0" presId="urn:microsoft.com/office/officeart/2005/8/layout/hierarchy1"/>
    <dgm:cxn modelId="{CEFC707D-CC53-4E67-9039-2841FC70AE53}" type="presParOf" srcId="{5946FFB1-F566-48B7-B85B-4B37F1436F20}" destId="{C0A1FC8D-4F92-4798-BC01-5D2170A95BF7}" srcOrd="0" destOrd="0" presId="urn:microsoft.com/office/officeart/2005/8/layout/hierarchy1"/>
    <dgm:cxn modelId="{DB215416-98DC-4F5E-9A17-51E3912A9823}" type="presParOf" srcId="{C0A1FC8D-4F92-4798-BC01-5D2170A95BF7}" destId="{DBAC5D95-A35B-4E7A-9E25-94DE3009BB2C}" srcOrd="0" destOrd="0" presId="urn:microsoft.com/office/officeart/2005/8/layout/hierarchy1"/>
    <dgm:cxn modelId="{4E51549A-8F48-41B1-9A11-8B258C51F62C}" type="presParOf" srcId="{C0A1FC8D-4F92-4798-BC01-5D2170A95BF7}" destId="{8AEC8C59-D25F-419F-93D3-9F0994EB26E9}" srcOrd="1" destOrd="0" presId="urn:microsoft.com/office/officeart/2005/8/layout/hierarchy1"/>
    <dgm:cxn modelId="{4E79FDEF-B1FE-4281-AAED-2F5EC87DAD13}" type="presParOf" srcId="{5946FFB1-F566-48B7-B85B-4B37F1436F20}" destId="{EB23CA51-A228-4DEE-B685-889690A7A0F9}" srcOrd="1" destOrd="0" presId="urn:microsoft.com/office/officeart/2005/8/layout/hierarchy1"/>
    <dgm:cxn modelId="{69EE814A-9457-4739-B34F-15B2ED46DCD9}" type="presParOf" srcId="{EB23CA51-A228-4DEE-B685-889690A7A0F9}" destId="{3936BED5-CF37-408C-AAAB-9AD3A6BEB029}" srcOrd="0" destOrd="0" presId="urn:microsoft.com/office/officeart/2005/8/layout/hierarchy1"/>
    <dgm:cxn modelId="{FDCD6A7D-02C5-4F93-A171-D82CCB44CED4}" type="presParOf" srcId="{EB23CA51-A228-4DEE-B685-889690A7A0F9}" destId="{800097AF-F4AB-4D38-A819-5337ABFD3D9E}" srcOrd="1" destOrd="0" presId="urn:microsoft.com/office/officeart/2005/8/layout/hierarchy1"/>
    <dgm:cxn modelId="{43A2F6E4-0900-497E-9FE8-655B8B7E5843}" type="presParOf" srcId="{800097AF-F4AB-4D38-A819-5337ABFD3D9E}" destId="{CB8CF486-24A6-4320-98E4-17A70585BA7A}" srcOrd="0" destOrd="0" presId="urn:microsoft.com/office/officeart/2005/8/layout/hierarchy1"/>
    <dgm:cxn modelId="{7823CEF7-76FD-4BCB-9149-847A571D1825}" type="presParOf" srcId="{CB8CF486-24A6-4320-98E4-17A70585BA7A}" destId="{F05D7D8D-C78A-42C6-9EF6-4C536C9D6CDC}" srcOrd="0" destOrd="0" presId="urn:microsoft.com/office/officeart/2005/8/layout/hierarchy1"/>
    <dgm:cxn modelId="{7676B227-6D22-4BE2-9028-393ECE264016}" type="presParOf" srcId="{CB8CF486-24A6-4320-98E4-17A70585BA7A}" destId="{FD3AC30E-DAD9-4829-9D2B-BBC105E5E0B7}" srcOrd="1" destOrd="0" presId="urn:microsoft.com/office/officeart/2005/8/layout/hierarchy1"/>
    <dgm:cxn modelId="{C9D7FC5C-25C3-483E-8E29-22CA62FF50B0}" type="presParOf" srcId="{800097AF-F4AB-4D38-A819-5337ABFD3D9E}" destId="{EE119C8D-327C-4DFF-9E11-2E0931B1A7EF}" srcOrd="1" destOrd="0" presId="urn:microsoft.com/office/officeart/2005/8/layout/hierarchy1"/>
    <dgm:cxn modelId="{4888A005-7293-4E7A-987F-5E70FEF7810A}" type="presParOf" srcId="{253F82C7-D7DC-4A3F-A883-4D8136D8EA08}" destId="{F0C5806C-515C-4EC3-8109-A4C007246DF6}" srcOrd="6" destOrd="0" presId="urn:microsoft.com/office/officeart/2005/8/layout/hierarchy1"/>
    <dgm:cxn modelId="{D1E5E8CE-3268-4CF6-9316-5303D9176481}" type="presParOf" srcId="{253F82C7-D7DC-4A3F-A883-4D8136D8EA08}" destId="{20F2ED00-C9AC-4F2E-A990-710F4719BCCF}" srcOrd="7" destOrd="0" presId="urn:microsoft.com/office/officeart/2005/8/layout/hierarchy1"/>
    <dgm:cxn modelId="{18F1B8DF-679A-4FE0-A2E1-D6EBAC51FD30}" type="presParOf" srcId="{20F2ED00-C9AC-4F2E-A990-710F4719BCCF}" destId="{5F681B9E-7A76-4A2A-BF51-6A8C828F0169}" srcOrd="0" destOrd="0" presId="urn:microsoft.com/office/officeart/2005/8/layout/hierarchy1"/>
    <dgm:cxn modelId="{3AEDB8D5-F48C-4945-A824-92D05535D7AC}" type="presParOf" srcId="{5F681B9E-7A76-4A2A-BF51-6A8C828F0169}" destId="{E08CD954-38BB-48EB-87BF-BF64837CC562}" srcOrd="0" destOrd="0" presId="urn:microsoft.com/office/officeart/2005/8/layout/hierarchy1"/>
    <dgm:cxn modelId="{1253DE84-B177-47D6-A03C-40011EB59E90}" type="presParOf" srcId="{5F681B9E-7A76-4A2A-BF51-6A8C828F0169}" destId="{77D44FD5-CE76-409B-BDD4-5DD42404E1A7}" srcOrd="1" destOrd="0" presId="urn:microsoft.com/office/officeart/2005/8/layout/hierarchy1"/>
    <dgm:cxn modelId="{3DAEFA10-608E-4065-8C67-CD72C18F9F29}" type="presParOf" srcId="{20F2ED00-C9AC-4F2E-A990-710F4719BCCF}" destId="{A64DB95B-B338-4912-A562-F01A99992EAF}" srcOrd="1" destOrd="0" presId="urn:microsoft.com/office/officeart/2005/8/layout/hierarchy1"/>
    <dgm:cxn modelId="{063AA9B4-0DD0-4DEA-B1CD-76D52C07A8ED}" type="presParOf" srcId="{A64DB95B-B338-4912-A562-F01A99992EAF}" destId="{9947FA9C-B4EA-44CA-962D-C86DA8E596EE}" srcOrd="0" destOrd="0" presId="urn:microsoft.com/office/officeart/2005/8/layout/hierarchy1"/>
    <dgm:cxn modelId="{8C14FCF7-7BFF-455B-8776-1F097FF7FAFF}" type="presParOf" srcId="{A64DB95B-B338-4912-A562-F01A99992EAF}" destId="{1FFACC87-2077-4364-9E8E-6F5EED64EF08}" srcOrd="1" destOrd="0" presId="urn:microsoft.com/office/officeart/2005/8/layout/hierarchy1"/>
    <dgm:cxn modelId="{738CDF8F-E39B-479D-962B-77418B45809D}" type="presParOf" srcId="{1FFACC87-2077-4364-9E8E-6F5EED64EF08}" destId="{98335361-9C6E-4262-8629-4492A9D42858}" srcOrd="0" destOrd="0" presId="urn:microsoft.com/office/officeart/2005/8/layout/hierarchy1"/>
    <dgm:cxn modelId="{E19F4665-9650-4338-B7AE-0DA2585F0BC4}" type="presParOf" srcId="{98335361-9C6E-4262-8629-4492A9D42858}" destId="{4B9BA245-CA9B-4AE7-BEFF-8E7096C8AE69}" srcOrd="0" destOrd="0" presId="urn:microsoft.com/office/officeart/2005/8/layout/hierarchy1"/>
    <dgm:cxn modelId="{A16E8D96-E8FE-49AC-86C6-56BDD8C14EF5}" type="presParOf" srcId="{98335361-9C6E-4262-8629-4492A9D42858}" destId="{ADA9FE3A-1F10-4637-8C00-BBAF406781B4}" srcOrd="1" destOrd="0" presId="urn:microsoft.com/office/officeart/2005/8/layout/hierarchy1"/>
    <dgm:cxn modelId="{D344D744-5FC8-4506-9B47-CD0005D55461}" type="presParOf" srcId="{1FFACC87-2077-4364-9E8E-6F5EED64EF08}" destId="{EA174040-422B-4B24-8709-FCD9626D9C20}" srcOrd="1" destOrd="0" presId="urn:microsoft.com/office/officeart/2005/8/layout/hierarchy1"/>
    <dgm:cxn modelId="{92623368-9EAC-4B64-A7C1-E24D67624006}" type="presParOf" srcId="{253F82C7-D7DC-4A3F-A883-4D8136D8EA08}" destId="{7299562E-82CD-44BB-8EBD-BC97DAB736F3}" srcOrd="8" destOrd="0" presId="urn:microsoft.com/office/officeart/2005/8/layout/hierarchy1"/>
    <dgm:cxn modelId="{08A04C3E-C0E7-4C23-BA45-179F53B5B295}" type="presParOf" srcId="{253F82C7-D7DC-4A3F-A883-4D8136D8EA08}" destId="{71EE8C54-0E54-44FA-A6E9-6F70D8C02BAC}" srcOrd="9" destOrd="0" presId="urn:microsoft.com/office/officeart/2005/8/layout/hierarchy1"/>
    <dgm:cxn modelId="{5A33837D-A042-4D9E-9A6D-3A22BE3629C3}" type="presParOf" srcId="{71EE8C54-0E54-44FA-A6E9-6F70D8C02BAC}" destId="{EFC00FAC-32D1-479E-9244-AEA7FAAC6196}" srcOrd="0" destOrd="0" presId="urn:microsoft.com/office/officeart/2005/8/layout/hierarchy1"/>
    <dgm:cxn modelId="{E481E90C-AF04-4416-BE32-60954A16030D}" type="presParOf" srcId="{EFC00FAC-32D1-479E-9244-AEA7FAAC6196}" destId="{34204EDA-C2CF-4073-9478-56419C208D0C}" srcOrd="0" destOrd="0" presId="urn:microsoft.com/office/officeart/2005/8/layout/hierarchy1"/>
    <dgm:cxn modelId="{0B9CFE19-095D-4324-982A-4BE695803FE9}" type="presParOf" srcId="{EFC00FAC-32D1-479E-9244-AEA7FAAC6196}" destId="{7BB23120-8AC1-4300-9FC3-4BB24144E142}" srcOrd="1" destOrd="0" presId="urn:microsoft.com/office/officeart/2005/8/layout/hierarchy1"/>
    <dgm:cxn modelId="{6F67CB53-4A14-4229-ACCE-61308A60401A}" type="presParOf" srcId="{71EE8C54-0E54-44FA-A6E9-6F70D8C02BAC}" destId="{EE1091FA-A469-4ADE-A5A9-171934574E2F}" srcOrd="1" destOrd="0" presId="urn:microsoft.com/office/officeart/2005/8/layout/hierarchy1"/>
    <dgm:cxn modelId="{8C1C8D33-C6C9-4E69-B3C0-E54FC4091FEF}" type="presParOf" srcId="{EE1091FA-A469-4ADE-A5A9-171934574E2F}" destId="{90B1BC16-CC72-4718-BCD5-5A51855F6BBE}" srcOrd="0" destOrd="0" presId="urn:microsoft.com/office/officeart/2005/8/layout/hierarchy1"/>
    <dgm:cxn modelId="{DB8FAF78-F45F-4DD8-8C06-99967487E20C}" type="presParOf" srcId="{EE1091FA-A469-4ADE-A5A9-171934574E2F}" destId="{99535FE1-44A1-410D-8CB8-F0658175E3BF}" srcOrd="1" destOrd="0" presId="urn:microsoft.com/office/officeart/2005/8/layout/hierarchy1"/>
    <dgm:cxn modelId="{FB77A76C-7F03-4D88-967F-B76177A0AF6D}" type="presParOf" srcId="{99535FE1-44A1-410D-8CB8-F0658175E3BF}" destId="{0B7D98A8-B556-4515-B8DB-9CDC60BD5A2A}" srcOrd="0" destOrd="0" presId="urn:microsoft.com/office/officeart/2005/8/layout/hierarchy1"/>
    <dgm:cxn modelId="{B5CA67FD-8D2C-4D81-9278-E2E65C7C2B13}" type="presParOf" srcId="{0B7D98A8-B556-4515-B8DB-9CDC60BD5A2A}" destId="{17DE0683-3C9E-4CE4-8599-03F0B7416D45}" srcOrd="0" destOrd="0" presId="urn:microsoft.com/office/officeart/2005/8/layout/hierarchy1"/>
    <dgm:cxn modelId="{26E92FC3-0F2A-424F-A2F7-9E58A75BC338}" type="presParOf" srcId="{0B7D98A8-B556-4515-B8DB-9CDC60BD5A2A}" destId="{0C9FBC53-3C39-4B25-880C-F0A37131E02D}" srcOrd="1" destOrd="0" presId="urn:microsoft.com/office/officeart/2005/8/layout/hierarchy1"/>
    <dgm:cxn modelId="{6A877729-260D-46FA-A5AF-3445AEC0C069}" type="presParOf" srcId="{99535FE1-44A1-410D-8CB8-F0658175E3BF}" destId="{EB46A90C-9708-4FB3-88F3-382A47A3E73F}" srcOrd="1" destOrd="0" presId="urn:microsoft.com/office/officeart/2005/8/layout/hierarchy1"/>
    <dgm:cxn modelId="{3A3C471B-F33B-40E3-B10B-AD58E9512B13}" type="presParOf" srcId="{37DBBD05-F525-4DFB-A7FF-1892593E065B}" destId="{E5002D62-44EC-48C3-9475-79AD85202D71}" srcOrd="1" destOrd="0" presId="urn:microsoft.com/office/officeart/2005/8/layout/hierarchy1"/>
    <dgm:cxn modelId="{CD3B5A68-352A-4338-BB40-ED2FA23EE8C7}" type="presParOf" srcId="{E5002D62-44EC-48C3-9475-79AD85202D71}" destId="{28FE36FD-166F-4DB9-82DC-C0D9D7472C1B}" srcOrd="0" destOrd="0" presId="urn:microsoft.com/office/officeart/2005/8/layout/hierarchy1"/>
    <dgm:cxn modelId="{134CCE4E-BBC3-4AF0-9536-33E88C7DA98C}" type="presParOf" srcId="{28FE36FD-166F-4DB9-82DC-C0D9D7472C1B}" destId="{D851B19D-C11E-4750-BF84-ADF4DA72C157}" srcOrd="0" destOrd="0" presId="urn:microsoft.com/office/officeart/2005/8/layout/hierarchy1"/>
    <dgm:cxn modelId="{592D9348-384C-40F2-87D3-5D61C7DA2113}" type="presParOf" srcId="{28FE36FD-166F-4DB9-82DC-C0D9D7472C1B}" destId="{18C82317-4C58-4B86-8B7D-6DC1B3EA1964}" srcOrd="1" destOrd="0" presId="urn:microsoft.com/office/officeart/2005/8/layout/hierarchy1"/>
    <dgm:cxn modelId="{3BDFAAC0-C64A-4935-A849-EB23714FC7FE}" type="presParOf" srcId="{E5002D62-44EC-48C3-9475-79AD85202D71}" destId="{54FB50CE-929F-4573-8B3E-D38AA6828B66}" srcOrd="1" destOrd="0" presId="urn:microsoft.com/office/officeart/2005/8/layout/hierarchy1"/>
    <dgm:cxn modelId="{08289449-8A21-42BE-928D-AF867E36C666}" type="presParOf" srcId="{37DBBD05-F525-4DFB-A7FF-1892593E065B}" destId="{9EC2775D-C07A-443C-A88A-39088DD01614}" srcOrd="2" destOrd="0" presId="urn:microsoft.com/office/officeart/2005/8/layout/hierarchy1"/>
    <dgm:cxn modelId="{FFECB737-1304-43BE-879C-B0FD7D788170}" type="presParOf" srcId="{9EC2775D-C07A-443C-A88A-39088DD01614}" destId="{A545F0FA-C61C-4783-80CA-A32825AD1F43}" srcOrd="0" destOrd="0" presId="urn:microsoft.com/office/officeart/2005/8/layout/hierarchy1"/>
    <dgm:cxn modelId="{3209DB95-BA27-4CD7-8DB3-36D7FD6E4D5C}" type="presParOf" srcId="{A545F0FA-C61C-4783-80CA-A32825AD1F43}" destId="{AFB22062-B3D8-45BA-8685-F9B50A4BE2EA}" srcOrd="0" destOrd="0" presId="urn:microsoft.com/office/officeart/2005/8/layout/hierarchy1"/>
    <dgm:cxn modelId="{B96BCCDD-2A4A-47A5-855C-5F3FF9256863}" type="presParOf" srcId="{A545F0FA-C61C-4783-80CA-A32825AD1F43}" destId="{A4566BDC-257A-4752-B6EB-8238B63E100A}" srcOrd="1" destOrd="0" presId="urn:microsoft.com/office/officeart/2005/8/layout/hierarchy1"/>
    <dgm:cxn modelId="{9775AFAA-5E24-4D34-90F0-6F7D487A2F1D}" type="presParOf" srcId="{9EC2775D-C07A-443C-A88A-39088DD01614}" destId="{A8510B62-D1A9-48B0-83CD-83D5E40C0F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8CC26-8EED-417A-93E7-55480A79ED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BC60E-087D-48D1-AEFC-F5E32119DE42}">
      <dgm:prSet phldrT="[Text]" custT="1"/>
      <dgm:spPr/>
      <dgm:t>
        <a:bodyPr/>
        <a:lstStyle/>
        <a:p>
          <a:pPr algn="ctr"/>
          <a:r>
            <a:rPr lang="en-US" sz="1200" dirty="0" err="1" smtClean="0"/>
            <a:t>Amnionitis</a:t>
          </a:r>
          <a:r>
            <a:rPr lang="en-US" sz="1200" dirty="0" smtClean="0"/>
            <a:t>,</a:t>
          </a:r>
          <a:br>
            <a:rPr lang="en-US" sz="1200" dirty="0" smtClean="0"/>
          </a:br>
          <a:r>
            <a:rPr lang="en-US" sz="1200" dirty="0" err="1" smtClean="0"/>
            <a:t>Abruptio</a:t>
          </a:r>
          <a:r>
            <a:rPr lang="en-US" sz="1200" dirty="0" smtClean="0"/>
            <a:t> placentae,</a:t>
          </a:r>
          <a:br>
            <a:rPr lang="en-US" sz="1200" dirty="0" smtClean="0"/>
          </a:br>
          <a:r>
            <a:rPr lang="en-US" sz="1200" dirty="0" smtClean="0"/>
            <a:t>Fetal death,</a:t>
          </a:r>
          <a:br>
            <a:rPr lang="en-US" sz="1200" dirty="0" smtClean="0"/>
          </a:br>
          <a:r>
            <a:rPr lang="en-US" sz="1200" dirty="0" smtClean="0"/>
            <a:t>Non-reassuring testing,</a:t>
          </a:r>
          <a:endParaRPr lang="en-US" sz="1200" dirty="0"/>
        </a:p>
      </dgm:t>
    </dgm:pt>
    <dgm:pt modelId="{C6D731D1-D47B-48D5-992B-7898B5730DDD}" type="parTrans" cxnId="{BAD4D103-7E3A-42DD-9578-89D53A92BCC7}">
      <dgm:prSet/>
      <dgm:spPr/>
      <dgm:t>
        <a:bodyPr/>
        <a:lstStyle/>
        <a:p>
          <a:pPr algn="l"/>
          <a:endParaRPr lang="en-US" sz="1200"/>
        </a:p>
      </dgm:t>
    </dgm:pt>
    <dgm:pt modelId="{522FDA29-78EC-477C-8827-FFF96D8E46AE}" type="sibTrans" cxnId="{BAD4D103-7E3A-42DD-9578-89D53A92BCC7}">
      <dgm:prSet/>
      <dgm:spPr/>
      <dgm:t>
        <a:bodyPr/>
        <a:lstStyle/>
        <a:p>
          <a:endParaRPr lang="en-US"/>
        </a:p>
      </dgm:t>
    </dgm:pt>
    <dgm:pt modelId="{A7C8F753-C4CE-4DE0-92BB-62D20A9BED41}">
      <dgm:prSet phldrT="[Text]" custT="1"/>
      <dgm:spPr/>
      <dgm:t>
        <a:bodyPr/>
        <a:lstStyle/>
        <a:p>
          <a:pPr algn="ctr"/>
          <a:r>
            <a:rPr lang="en-US" sz="1200" dirty="0" smtClean="0"/>
            <a:t>37 0/7 weeks or over</a:t>
          </a:r>
          <a:endParaRPr lang="en-US" sz="1200" dirty="0"/>
        </a:p>
      </dgm:t>
    </dgm:pt>
    <dgm:pt modelId="{46B7CF5F-41E2-4C54-8323-D3F52201D4F4}" type="parTrans" cxnId="{CC2BA722-5D1F-4F4B-8E42-3A67A9BB5534}">
      <dgm:prSet/>
      <dgm:spPr/>
      <dgm:t>
        <a:bodyPr/>
        <a:lstStyle/>
        <a:p>
          <a:pPr algn="l"/>
          <a:endParaRPr lang="en-US" sz="1200"/>
        </a:p>
      </dgm:t>
    </dgm:pt>
    <dgm:pt modelId="{58FAC097-AD03-48AF-B316-088E21F9AE3B}" type="sibTrans" cxnId="{CC2BA722-5D1F-4F4B-8E42-3A67A9BB5534}">
      <dgm:prSet/>
      <dgm:spPr/>
      <dgm:t>
        <a:bodyPr/>
        <a:lstStyle/>
        <a:p>
          <a:endParaRPr lang="en-US"/>
        </a:p>
      </dgm:t>
    </dgm:pt>
    <dgm:pt modelId="{3A11B6CB-6616-457E-A69A-7C4EE261E04A}">
      <dgm:prSet phldrT="[Text]" custT="1"/>
      <dgm:spPr/>
      <dgm:t>
        <a:bodyPr/>
        <a:lstStyle/>
        <a:p>
          <a:pPr algn="ctr"/>
          <a:r>
            <a:rPr lang="en-US" sz="1200" dirty="0" smtClean="0"/>
            <a:t>Late Preterm (34 0/7 – 36 6/7)</a:t>
          </a:r>
          <a:endParaRPr lang="en-US" sz="1200" dirty="0"/>
        </a:p>
      </dgm:t>
    </dgm:pt>
    <dgm:pt modelId="{82F74228-6406-4DB7-804D-8E857D496634}" type="parTrans" cxnId="{DA66A5FE-E383-41EC-9D32-96D7AF96EA33}">
      <dgm:prSet/>
      <dgm:spPr/>
      <dgm:t>
        <a:bodyPr/>
        <a:lstStyle/>
        <a:p>
          <a:pPr algn="l"/>
          <a:endParaRPr lang="en-US" sz="1200"/>
        </a:p>
      </dgm:t>
    </dgm:pt>
    <dgm:pt modelId="{1537D7FD-D7E5-4C2B-8E69-138351FF2599}" type="sibTrans" cxnId="{DA66A5FE-E383-41EC-9D32-96D7AF96EA33}">
      <dgm:prSet/>
      <dgm:spPr/>
      <dgm:t>
        <a:bodyPr/>
        <a:lstStyle/>
        <a:p>
          <a:endParaRPr lang="en-US"/>
        </a:p>
      </dgm:t>
    </dgm:pt>
    <dgm:pt modelId="{3CBF6CC3-6D1E-4801-B411-F67ED6946233}">
      <dgm:prSet custT="1"/>
      <dgm:spPr/>
      <dgm:t>
        <a:bodyPr/>
        <a:lstStyle/>
        <a:p>
          <a:pPr algn="ctr"/>
          <a:r>
            <a:rPr lang="en-US" sz="1200" dirty="0" smtClean="0"/>
            <a:t>Preterm (32 0/7–33 6/7)</a:t>
          </a:r>
          <a:endParaRPr lang="en-US" sz="1200" dirty="0"/>
        </a:p>
      </dgm:t>
    </dgm:pt>
    <dgm:pt modelId="{BBEE0061-C786-4565-BB09-637B75902FA9}" type="parTrans" cxnId="{8BD4E0E3-373A-467D-80C3-8C9B35D29F77}">
      <dgm:prSet/>
      <dgm:spPr/>
      <dgm:t>
        <a:bodyPr/>
        <a:lstStyle/>
        <a:p>
          <a:pPr algn="l"/>
          <a:endParaRPr lang="en-US" sz="1200"/>
        </a:p>
      </dgm:t>
    </dgm:pt>
    <dgm:pt modelId="{749C45B0-E148-4748-8B88-0298D0CFD351}" type="sibTrans" cxnId="{8BD4E0E3-373A-467D-80C3-8C9B35D29F77}">
      <dgm:prSet/>
      <dgm:spPr/>
      <dgm:t>
        <a:bodyPr/>
        <a:lstStyle/>
        <a:p>
          <a:endParaRPr lang="en-US"/>
        </a:p>
      </dgm:t>
    </dgm:pt>
    <dgm:pt modelId="{3C1254DC-B053-4F2A-B190-B252B88A427E}">
      <dgm:prSet custT="1"/>
      <dgm:spPr/>
      <dgm:t>
        <a:bodyPr/>
        <a:lstStyle/>
        <a:p>
          <a:pPr algn="ctr"/>
          <a:r>
            <a:rPr lang="en-US" sz="1200" dirty="0" smtClean="0"/>
            <a:t>Less than 24 weeks </a:t>
          </a:r>
          <a:endParaRPr lang="en-US" sz="1200" dirty="0"/>
        </a:p>
      </dgm:t>
    </dgm:pt>
    <dgm:pt modelId="{6FA647B3-B708-4F20-A15F-4F6CFDA54BCB}" type="parTrans" cxnId="{574CD151-4D45-468E-90A0-3339EC1F26BF}">
      <dgm:prSet/>
      <dgm:spPr/>
      <dgm:t>
        <a:bodyPr/>
        <a:lstStyle/>
        <a:p>
          <a:pPr algn="l"/>
          <a:endParaRPr lang="en-US" sz="1200"/>
        </a:p>
      </dgm:t>
    </dgm:pt>
    <dgm:pt modelId="{A62AEFD4-843D-4977-AD29-029DC581074F}" type="sibTrans" cxnId="{574CD151-4D45-468E-90A0-3339EC1F26BF}">
      <dgm:prSet/>
      <dgm:spPr/>
      <dgm:t>
        <a:bodyPr/>
        <a:lstStyle/>
        <a:p>
          <a:endParaRPr lang="en-US"/>
        </a:p>
      </dgm:t>
    </dgm:pt>
    <dgm:pt modelId="{A1D2E485-9CD1-4DF1-900A-EC8B6A77B726}">
      <dgm:prSet custT="1"/>
      <dgm:spPr/>
      <dgm:t>
        <a:bodyPr/>
        <a:lstStyle/>
        <a:p>
          <a:pPr algn="ctr"/>
          <a:r>
            <a:rPr lang="en-US" sz="1200" dirty="0" smtClean="0"/>
            <a:t>Diagnosis </a:t>
          </a:r>
          <a:r>
            <a:rPr lang="en-US" sz="1400" dirty="0" smtClean="0"/>
            <a:t>confirmed</a:t>
          </a:r>
          <a:endParaRPr lang="en-US" sz="1400" dirty="0"/>
        </a:p>
      </dgm:t>
    </dgm:pt>
    <dgm:pt modelId="{3C4E67AA-1C24-43FF-8918-430D97BB833E}" type="parTrans" cxnId="{5DAF6ACB-07C7-4C66-B002-CD0E96982BFD}">
      <dgm:prSet/>
      <dgm:spPr/>
      <dgm:t>
        <a:bodyPr/>
        <a:lstStyle/>
        <a:p>
          <a:endParaRPr lang="en-US"/>
        </a:p>
      </dgm:t>
    </dgm:pt>
    <dgm:pt modelId="{40F148E0-C9BD-403D-BCF9-DCBC3BAF22B0}" type="sibTrans" cxnId="{5DAF6ACB-07C7-4C66-B002-CD0E96982BFD}">
      <dgm:prSet/>
      <dgm:spPr/>
      <dgm:t>
        <a:bodyPr/>
        <a:lstStyle/>
        <a:p>
          <a:endParaRPr lang="en-US"/>
        </a:p>
      </dgm:t>
    </dgm:pt>
    <dgm:pt modelId="{C35155F8-4F9E-4777-990C-801D104CE96A}">
      <dgm:prSet custT="1"/>
      <dgm:spPr/>
      <dgm:t>
        <a:bodyPr/>
        <a:lstStyle/>
        <a:p>
          <a:pPr algn="ctr"/>
          <a:r>
            <a:rPr lang="en-US" sz="1200" dirty="0" smtClean="0"/>
            <a:t>Preterm (24 0/7–31 6/7)</a:t>
          </a:r>
          <a:endParaRPr lang="en-US" sz="1200" dirty="0"/>
        </a:p>
      </dgm:t>
    </dgm:pt>
    <dgm:pt modelId="{15594882-333C-4CD4-A2A5-9A04354635DC}" type="parTrans" cxnId="{7768C0C7-9FFC-4A72-837D-C75AB2BFF80F}">
      <dgm:prSet/>
      <dgm:spPr/>
      <dgm:t>
        <a:bodyPr/>
        <a:lstStyle/>
        <a:p>
          <a:pPr algn="l"/>
          <a:endParaRPr lang="en-US" sz="1200"/>
        </a:p>
      </dgm:t>
    </dgm:pt>
    <dgm:pt modelId="{A8DF3B02-A5DF-4990-B67A-F25B5CB06AD0}" type="sibTrans" cxnId="{7768C0C7-9FFC-4A72-837D-C75AB2BFF80F}">
      <dgm:prSet/>
      <dgm:spPr/>
      <dgm:t>
        <a:bodyPr/>
        <a:lstStyle/>
        <a:p>
          <a:endParaRPr lang="en-US"/>
        </a:p>
      </dgm:t>
    </dgm:pt>
    <dgm:pt modelId="{FDBCCFE2-5C61-41BD-BF22-8EA7505A96B8}">
      <dgm:prSet custT="1"/>
      <dgm:spPr/>
      <dgm:t>
        <a:bodyPr/>
        <a:lstStyle/>
        <a:p>
          <a:pPr algn="l"/>
          <a:r>
            <a:rPr lang="en-US" sz="1400" dirty="0" smtClean="0"/>
            <a:t>• Proceed to delivery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endParaRPr lang="en-US" sz="1400" dirty="0"/>
        </a:p>
      </dgm:t>
    </dgm:pt>
    <dgm:pt modelId="{7971D168-22FB-4A61-94A2-B1A05A94F144}" type="parTrans" cxnId="{859A2FC4-BF20-4DC6-80CF-B8CEF38798EB}">
      <dgm:prSet/>
      <dgm:spPr/>
      <dgm:t>
        <a:bodyPr/>
        <a:lstStyle/>
        <a:p>
          <a:pPr algn="l"/>
          <a:endParaRPr lang="en-US" sz="1200"/>
        </a:p>
      </dgm:t>
    </dgm:pt>
    <dgm:pt modelId="{A6F0DEF5-8092-4870-84CE-1CF6F7F1CBAB}" type="sibTrans" cxnId="{859A2FC4-BF20-4DC6-80CF-B8CEF38798EB}">
      <dgm:prSet/>
      <dgm:spPr/>
      <dgm:t>
        <a:bodyPr/>
        <a:lstStyle/>
        <a:p>
          <a:endParaRPr lang="en-US"/>
        </a:p>
      </dgm:t>
    </dgm:pt>
    <dgm:pt modelId="{2B774C69-9329-4E3E-9272-F740F00C5213}">
      <dgm:prSet custT="1"/>
      <dgm:spPr/>
      <dgm:t>
        <a:bodyPr/>
        <a:lstStyle/>
        <a:p>
          <a:pPr algn="l"/>
          <a:r>
            <a:rPr lang="en-US" sz="1400" dirty="0" smtClean="0"/>
            <a:t>Same as for early term and term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4FC56AC0-4B61-4569-8319-C219B7A72F30}" type="parTrans" cxnId="{E7A5D3A7-86DA-4088-A712-4AE4920C2C6A}">
      <dgm:prSet/>
      <dgm:spPr/>
      <dgm:t>
        <a:bodyPr/>
        <a:lstStyle/>
        <a:p>
          <a:pPr algn="l"/>
          <a:endParaRPr lang="en-US" sz="1200"/>
        </a:p>
      </dgm:t>
    </dgm:pt>
    <dgm:pt modelId="{9F70AABD-F8BC-4B52-A8A1-488B68DA3187}" type="sibTrans" cxnId="{E7A5D3A7-86DA-4088-A712-4AE4920C2C6A}">
      <dgm:prSet/>
      <dgm:spPr/>
      <dgm:t>
        <a:bodyPr/>
        <a:lstStyle/>
        <a:p>
          <a:endParaRPr lang="en-US"/>
        </a:p>
      </dgm:t>
    </dgm:pt>
    <dgm:pt modelId="{9EF10230-ADDD-4889-91DD-561F62DD10FC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</a:t>
          </a:r>
          <a:br>
            <a:rPr lang="en-US" sz="1400" dirty="0" smtClean="0"/>
          </a:br>
          <a:r>
            <a:rPr lang="en-US" sz="1400" dirty="0" smtClean="0"/>
            <a:t>are no contraindications</a:t>
          </a:r>
          <a:br>
            <a:rPr lang="en-US" sz="1400" dirty="0" smtClean="0"/>
          </a:br>
          <a:r>
            <a:rPr lang="en-US" sz="1400" dirty="0" smtClean="0"/>
            <a:t>• Single-course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605B5041-50D6-4077-B088-E6CD65088455}" type="parTrans" cxnId="{9E5C0131-E3B6-4D41-8355-C0E8BE6AC5F0}">
      <dgm:prSet/>
      <dgm:spPr/>
      <dgm:t>
        <a:bodyPr/>
        <a:lstStyle/>
        <a:p>
          <a:pPr algn="l"/>
          <a:endParaRPr lang="en-US" sz="1200"/>
        </a:p>
      </dgm:t>
    </dgm:pt>
    <dgm:pt modelId="{424B3415-B322-4141-9762-66FFECCF0674}" type="sibTrans" cxnId="{9E5C0131-E3B6-4D41-8355-C0E8BE6AC5F0}">
      <dgm:prSet/>
      <dgm:spPr/>
      <dgm:t>
        <a:bodyPr/>
        <a:lstStyle/>
        <a:p>
          <a:endParaRPr lang="en-US"/>
        </a:p>
      </dgm:t>
    </dgm:pt>
    <dgm:pt modelId="{F130EF33-8DFB-4166-B06E-052467181BC1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 are no contraindications</a:t>
          </a:r>
          <a:br>
            <a:rPr lang="en-US" sz="1400" dirty="0" smtClean="0"/>
          </a:br>
          <a:r>
            <a:rPr lang="en-US" sz="1400" dirty="0" smtClean="0"/>
            <a:t>• Single-course 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r>
            <a:rPr lang="en-US" sz="1400" dirty="0" smtClean="0"/>
            <a:t>• </a:t>
          </a:r>
          <a:r>
            <a:rPr lang="en-US" sz="1400" dirty="0" err="1" smtClean="0"/>
            <a:t>Tocolytics</a:t>
          </a:r>
          <a:r>
            <a:rPr lang="en-US" sz="1400" dirty="0" smtClean="0"/>
            <a:t> – no proven benefit</a:t>
          </a:r>
          <a:br>
            <a:rPr lang="en-US" sz="1400" dirty="0" smtClean="0"/>
          </a:br>
          <a:r>
            <a:rPr lang="en-US" sz="1400" dirty="0" smtClean="0"/>
            <a:t>• Magnesium sulfate for fetal </a:t>
          </a:r>
          <a:r>
            <a:rPr lang="en-US" sz="1400" dirty="0" err="1" smtClean="0"/>
            <a:t>neuroprotection</a:t>
          </a:r>
          <a:r>
            <a:rPr lang="en-US" sz="1400" dirty="0" smtClean="0"/>
            <a:t>, if delivery thought to be imminent</a:t>
          </a:r>
          <a:endParaRPr lang="en-US" sz="1400" dirty="0"/>
        </a:p>
      </dgm:t>
    </dgm:pt>
    <dgm:pt modelId="{9EEDD627-27CB-4E94-ADD3-116B935BC950}" type="parTrans" cxnId="{49A2A404-9CC0-44F1-B089-D3638AF49438}">
      <dgm:prSet/>
      <dgm:spPr/>
      <dgm:t>
        <a:bodyPr/>
        <a:lstStyle/>
        <a:p>
          <a:pPr algn="l"/>
          <a:endParaRPr lang="en-US" sz="1200"/>
        </a:p>
      </dgm:t>
    </dgm:pt>
    <dgm:pt modelId="{D1451577-9F74-4393-8CC6-3A124E8411B4}" type="sibTrans" cxnId="{49A2A404-9CC0-44F1-B089-D3638AF49438}">
      <dgm:prSet/>
      <dgm:spPr/>
      <dgm:t>
        <a:bodyPr/>
        <a:lstStyle/>
        <a:p>
          <a:endParaRPr lang="en-US"/>
        </a:p>
      </dgm:t>
    </dgm:pt>
    <dgm:pt modelId="{608E3B9B-D5E2-436F-9F33-531DFD69D8CD}">
      <dgm:prSet custT="1"/>
      <dgm:spPr/>
      <dgm:t>
        <a:bodyPr/>
        <a:lstStyle/>
        <a:p>
          <a:pPr algn="l"/>
          <a:r>
            <a:rPr lang="en-US" sz="1400" dirty="0" smtClean="0"/>
            <a:t>• Patient counseling</a:t>
          </a:r>
          <a:br>
            <a:rPr lang="en-US" sz="1400" dirty="0" smtClean="0"/>
          </a:br>
          <a:r>
            <a:rPr lang="en-US" sz="1400" dirty="0" smtClean="0"/>
            <a:t>• Expectant management or induction of labor</a:t>
          </a:r>
          <a:br>
            <a:rPr lang="en-US" sz="1400" dirty="0" smtClean="0"/>
          </a:br>
          <a:r>
            <a:rPr lang="en-US" sz="1400" dirty="0" smtClean="0"/>
            <a:t>• Antibiotics may be considered as early as 20 0/7 weeks of gestation</a:t>
          </a:r>
          <a:br>
            <a:rPr lang="en-US" sz="1400" dirty="0" smtClean="0"/>
          </a:br>
          <a:r>
            <a:rPr lang="en-US" sz="1400" dirty="0" smtClean="0"/>
            <a:t>• GBS prophylaxis, corticosteroids, </a:t>
          </a:r>
          <a:r>
            <a:rPr lang="en-US" sz="1400" dirty="0" err="1" smtClean="0"/>
            <a:t>tocolysis</a:t>
          </a:r>
          <a:r>
            <a:rPr lang="en-US" sz="1400" dirty="0" smtClean="0"/>
            <a:t>, </a:t>
          </a:r>
          <a:r>
            <a:rPr lang="en-US" sz="1400" dirty="0" err="1" smtClean="0"/>
            <a:t>agnesium</a:t>
          </a:r>
          <a:r>
            <a:rPr lang="en-US" sz="1400" dirty="0" smtClean="0"/>
            <a:t> sulfate for </a:t>
          </a:r>
          <a:r>
            <a:rPr lang="en-US" sz="1400" dirty="0" err="1" smtClean="0"/>
            <a:t>neuroprotection</a:t>
          </a:r>
          <a:r>
            <a:rPr lang="en-US" sz="1400" dirty="0" smtClean="0"/>
            <a:t> are not</a:t>
          </a:r>
          <a:br>
            <a:rPr lang="en-US" sz="1400" dirty="0" smtClean="0"/>
          </a:br>
          <a:r>
            <a:rPr lang="en-US" sz="1400" dirty="0" smtClean="0"/>
            <a:t>recommended before viability.</a:t>
          </a:r>
          <a:br>
            <a:rPr lang="en-US" sz="1400" dirty="0" smtClean="0"/>
          </a:br>
          <a:endParaRPr lang="en-US" sz="1400" dirty="0"/>
        </a:p>
      </dgm:t>
    </dgm:pt>
    <dgm:pt modelId="{BDEE8921-03E6-4672-AD56-B63278B026E2}" type="parTrans" cxnId="{2AD95077-7CF6-4154-901C-3A9B35AE340C}">
      <dgm:prSet/>
      <dgm:spPr/>
      <dgm:t>
        <a:bodyPr/>
        <a:lstStyle/>
        <a:p>
          <a:pPr algn="l"/>
          <a:endParaRPr lang="en-US" sz="1200"/>
        </a:p>
      </dgm:t>
    </dgm:pt>
    <dgm:pt modelId="{CE751127-F99A-4EE3-9C4F-588A3F9D7C08}" type="sibTrans" cxnId="{2AD95077-7CF6-4154-901C-3A9B35AE340C}">
      <dgm:prSet/>
      <dgm:spPr/>
      <dgm:t>
        <a:bodyPr/>
        <a:lstStyle/>
        <a:p>
          <a:endParaRPr lang="en-US"/>
        </a:p>
      </dgm:t>
    </dgm:pt>
    <dgm:pt modelId="{E2C9F78C-D6F2-4006-A299-6F528B60D679}">
      <dgm:prSet custT="1"/>
      <dgm:spPr/>
      <dgm:t>
        <a:bodyPr/>
        <a:lstStyle/>
        <a:p>
          <a:pPr algn="ctr"/>
          <a:r>
            <a:rPr lang="en-US" sz="1200" dirty="0" smtClean="0"/>
            <a:t>Delivery</a:t>
          </a:r>
          <a:endParaRPr lang="en-US" sz="1200" dirty="0"/>
        </a:p>
      </dgm:t>
    </dgm:pt>
    <dgm:pt modelId="{A1B46320-0DC5-4414-967E-5C7DA83A208C}" type="parTrans" cxnId="{BC485B77-7419-4028-80D4-23C290B76BF5}">
      <dgm:prSet/>
      <dgm:spPr/>
      <dgm:t>
        <a:bodyPr/>
        <a:lstStyle/>
        <a:p>
          <a:endParaRPr lang="en-US"/>
        </a:p>
      </dgm:t>
    </dgm:pt>
    <dgm:pt modelId="{0A930601-3B9A-4F3B-801F-161959B4F9AE}" type="sibTrans" cxnId="{BC485B77-7419-4028-80D4-23C290B76BF5}">
      <dgm:prSet/>
      <dgm:spPr/>
      <dgm:t>
        <a:bodyPr/>
        <a:lstStyle/>
        <a:p>
          <a:endParaRPr lang="en-US"/>
        </a:p>
      </dgm:t>
    </dgm:pt>
    <dgm:pt modelId="{99DDB7EE-B8F8-4B9F-96BF-8B8D735EDB23}">
      <dgm:prSet custT="1"/>
      <dgm:spPr/>
      <dgm:t>
        <a:bodyPr/>
        <a:lstStyle/>
        <a:p>
          <a:pPr algn="l"/>
          <a:r>
            <a:rPr lang="en-US" sz="1200" dirty="0" smtClean="0"/>
            <a:t>• GBS prophylaxis if no recent negative </a:t>
          </a:r>
          <a:r>
            <a:rPr lang="en-US" sz="1200" dirty="0" err="1" smtClean="0"/>
            <a:t>ano</a:t>
          </a:r>
          <a:r>
            <a:rPr lang="en-US" sz="1200" dirty="0" smtClean="0"/>
            <a:t>-vaginal culture.</a:t>
          </a:r>
          <a:br>
            <a:rPr lang="en-US" sz="1200" dirty="0" smtClean="0"/>
          </a:br>
          <a:r>
            <a:rPr lang="en-US" sz="1200" dirty="0" smtClean="0"/>
            <a:t>• Broad spectrum antibiotics if </a:t>
          </a:r>
          <a:r>
            <a:rPr lang="en-US" sz="1200" dirty="0" err="1" smtClean="0"/>
            <a:t>amnionitis</a:t>
          </a:r>
          <a:endParaRPr lang="en-US" sz="1200" dirty="0"/>
        </a:p>
      </dgm:t>
    </dgm:pt>
    <dgm:pt modelId="{11848DEB-690A-4A3D-8980-DB5F7490AD5C}" type="parTrans" cxnId="{A57950E6-A679-40ED-833A-0452CE1F077C}">
      <dgm:prSet/>
      <dgm:spPr/>
      <dgm:t>
        <a:bodyPr/>
        <a:lstStyle/>
        <a:p>
          <a:endParaRPr lang="en-US"/>
        </a:p>
      </dgm:t>
    </dgm:pt>
    <dgm:pt modelId="{92D6E7DE-0D4A-48CC-8477-5DFCEA1FBAD5}" type="sibTrans" cxnId="{A57950E6-A679-40ED-833A-0452CE1F077C}">
      <dgm:prSet/>
      <dgm:spPr/>
      <dgm:t>
        <a:bodyPr/>
        <a:lstStyle/>
        <a:p>
          <a:endParaRPr lang="en-US"/>
        </a:p>
      </dgm:t>
    </dgm:pt>
    <dgm:pt modelId="{37DBBD05-F525-4DFB-A7FF-1892593E065B}" type="pres">
      <dgm:prSet presAssocID="{1888CC26-8EED-417A-93E7-55480A79ED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9ADF28-72DC-4CA4-9C04-520B6DD3530F}" type="pres">
      <dgm:prSet presAssocID="{A1D2E485-9CD1-4DF1-900A-EC8B6A77B726}" presName="hierRoot1" presStyleCnt="0"/>
      <dgm:spPr/>
    </dgm:pt>
    <dgm:pt modelId="{F8D5B61E-E994-4237-9D3D-1606E2EB09BD}" type="pres">
      <dgm:prSet presAssocID="{A1D2E485-9CD1-4DF1-900A-EC8B6A77B726}" presName="composite" presStyleCnt="0"/>
      <dgm:spPr/>
    </dgm:pt>
    <dgm:pt modelId="{768D6D43-2A54-4A53-89C9-75A12A5948E3}" type="pres">
      <dgm:prSet presAssocID="{A1D2E485-9CD1-4DF1-900A-EC8B6A77B726}" presName="background" presStyleLbl="node0" presStyleIdx="0" presStyleCnt="3"/>
      <dgm:spPr/>
    </dgm:pt>
    <dgm:pt modelId="{E3DED8F7-150B-45B3-BCBD-C1EBA4C64517}" type="pres">
      <dgm:prSet presAssocID="{A1D2E485-9CD1-4DF1-900A-EC8B6A77B726}" presName="text" presStyleLbl="fgAcc0" presStyleIdx="0" presStyleCnt="3" custScaleX="453202" custScaleY="114947" custLinFactY="-100000" custLinFactNeighborX="-26718" custLinFactNeighborY="-182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719D1-96FF-41CD-A312-417C9693E884}" type="pres">
      <dgm:prSet presAssocID="{A1D2E485-9CD1-4DF1-900A-EC8B6A77B726}" presName="hierChild2" presStyleCnt="0"/>
      <dgm:spPr/>
    </dgm:pt>
    <dgm:pt modelId="{BFDC6550-9AD3-43D3-A03F-2063618E0014}" type="pres">
      <dgm:prSet presAssocID="{C6D731D1-D47B-48D5-992B-7898B5730DDD}" presName="Name10" presStyleLbl="parChTrans1D2" presStyleIdx="0" presStyleCnt="1"/>
      <dgm:spPr/>
      <dgm:t>
        <a:bodyPr/>
        <a:lstStyle/>
        <a:p>
          <a:endParaRPr lang="en-US"/>
        </a:p>
      </dgm:t>
    </dgm:pt>
    <dgm:pt modelId="{FC617CBA-5932-4653-8C90-A6D92DAED0E6}" type="pres">
      <dgm:prSet presAssocID="{9D6BC60E-087D-48D1-AEFC-F5E32119DE42}" presName="hierRoot2" presStyleCnt="0"/>
      <dgm:spPr/>
    </dgm:pt>
    <dgm:pt modelId="{EED588F5-3D0F-4BB3-8C1A-6E6606CAA40D}" type="pres">
      <dgm:prSet presAssocID="{9D6BC60E-087D-48D1-AEFC-F5E32119DE42}" presName="composite2" presStyleCnt="0"/>
      <dgm:spPr/>
    </dgm:pt>
    <dgm:pt modelId="{9895EBF8-C248-41D1-B56E-58732D028EA9}" type="pres">
      <dgm:prSet presAssocID="{9D6BC60E-087D-48D1-AEFC-F5E32119DE42}" presName="background2" presStyleLbl="node2" presStyleIdx="0" presStyleCnt="1"/>
      <dgm:spPr/>
    </dgm:pt>
    <dgm:pt modelId="{5DBA239A-8087-4D19-868E-58D00776D36C}" type="pres">
      <dgm:prSet presAssocID="{9D6BC60E-087D-48D1-AEFC-F5E32119DE42}" presName="text2" presStyleLbl="fgAcc2" presStyleIdx="0" presStyleCnt="1" custScaleX="468762" custScaleY="313842" custLinFactY="-100000" custLinFactNeighborX="-24567" custLinFactNeighborY="-1473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F82C7-D7DC-4A3F-A883-4D8136D8EA08}" type="pres">
      <dgm:prSet presAssocID="{9D6BC60E-087D-48D1-AEFC-F5E32119DE42}" presName="hierChild3" presStyleCnt="0"/>
      <dgm:spPr/>
    </dgm:pt>
    <dgm:pt modelId="{8A8118F8-6E55-4FDD-A65C-A26491305D72}" type="pres">
      <dgm:prSet presAssocID="{46B7CF5F-41E2-4C54-8323-D3F52201D4F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3AA2ADCF-E44D-453E-96E8-ADBCEE5C55DB}" type="pres">
      <dgm:prSet presAssocID="{A7C8F753-C4CE-4DE0-92BB-62D20A9BED41}" presName="hierRoot3" presStyleCnt="0"/>
      <dgm:spPr/>
    </dgm:pt>
    <dgm:pt modelId="{5E280CAD-5434-4077-BA28-DED0FAF29821}" type="pres">
      <dgm:prSet presAssocID="{A7C8F753-C4CE-4DE0-92BB-62D20A9BED41}" presName="composite3" presStyleCnt="0"/>
      <dgm:spPr/>
    </dgm:pt>
    <dgm:pt modelId="{1A4049FD-E4C4-41B4-AB5A-E72E87C88B7F}" type="pres">
      <dgm:prSet presAssocID="{A7C8F753-C4CE-4DE0-92BB-62D20A9BED41}" presName="background3" presStyleLbl="node3" presStyleIdx="0" presStyleCnt="5"/>
      <dgm:spPr/>
    </dgm:pt>
    <dgm:pt modelId="{272DDBEC-1E44-46AC-8801-11E9F43B800E}" type="pres">
      <dgm:prSet presAssocID="{A7C8F753-C4CE-4DE0-92BB-62D20A9BED41}" presName="text3" presStyleLbl="fgAcc3" presStyleIdx="0" presStyleCnt="5" custScaleX="177156" custScaleY="177156" custLinFactY="-100000" custLinFactNeighborX="3107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47FF4-D2DA-44BE-966B-09CC3595D7FE}" type="pres">
      <dgm:prSet presAssocID="{A7C8F753-C4CE-4DE0-92BB-62D20A9BED41}" presName="hierChild4" presStyleCnt="0"/>
      <dgm:spPr/>
    </dgm:pt>
    <dgm:pt modelId="{6ECF5705-ABE5-4416-A455-4B735ED43CFF}" type="pres">
      <dgm:prSet presAssocID="{7971D168-22FB-4A61-94A2-B1A05A94F144}" presName="Name23" presStyleLbl="parChTrans1D4" presStyleIdx="0" presStyleCnt="5"/>
      <dgm:spPr/>
      <dgm:t>
        <a:bodyPr/>
        <a:lstStyle/>
        <a:p>
          <a:endParaRPr lang="en-US"/>
        </a:p>
      </dgm:t>
    </dgm:pt>
    <dgm:pt modelId="{18D4EE64-AE29-4630-B8EF-02FF67A96702}" type="pres">
      <dgm:prSet presAssocID="{FDBCCFE2-5C61-41BD-BF22-8EA7505A96B8}" presName="hierRoot4" presStyleCnt="0"/>
      <dgm:spPr/>
    </dgm:pt>
    <dgm:pt modelId="{9376B11D-EAE5-41B6-8D6F-14E96B9C63F0}" type="pres">
      <dgm:prSet presAssocID="{FDBCCFE2-5C61-41BD-BF22-8EA7505A96B8}" presName="composite4" presStyleCnt="0"/>
      <dgm:spPr/>
    </dgm:pt>
    <dgm:pt modelId="{07DDA71C-8269-42AF-A4BB-D673D289759D}" type="pres">
      <dgm:prSet presAssocID="{FDBCCFE2-5C61-41BD-BF22-8EA7505A96B8}" presName="background4" presStyleLbl="node4" presStyleIdx="0" presStyleCnt="5"/>
      <dgm:spPr/>
    </dgm:pt>
    <dgm:pt modelId="{B3E1D4FE-00F2-4E9C-A6BF-40091EA521FF}" type="pres">
      <dgm:prSet presAssocID="{FDBCCFE2-5C61-41BD-BF22-8EA7505A96B8}" presName="text4" presStyleLbl="fgAcc4" presStyleIdx="0" presStyleCnt="5" custScaleX="216756" custScaleY="956764" custLinFactY="-47819" custLinFactNeighborX="-194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3C27E-F83C-4B3C-9456-18B699C491D2}" type="pres">
      <dgm:prSet presAssocID="{FDBCCFE2-5C61-41BD-BF22-8EA7505A96B8}" presName="hierChild5" presStyleCnt="0"/>
      <dgm:spPr/>
    </dgm:pt>
    <dgm:pt modelId="{D723D06E-F433-4D6A-A4AA-DE38AE48EA6F}" type="pres">
      <dgm:prSet presAssocID="{82F74228-6406-4DB7-804D-8E857D496634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2CA14B6-FA41-4976-B721-ED78AD60422E}" type="pres">
      <dgm:prSet presAssocID="{3A11B6CB-6616-457E-A69A-7C4EE261E04A}" presName="hierRoot3" presStyleCnt="0"/>
      <dgm:spPr/>
    </dgm:pt>
    <dgm:pt modelId="{5E69891A-AA12-4C52-97F1-B9F37BD6F55F}" type="pres">
      <dgm:prSet presAssocID="{3A11B6CB-6616-457E-A69A-7C4EE261E04A}" presName="composite3" presStyleCnt="0"/>
      <dgm:spPr/>
    </dgm:pt>
    <dgm:pt modelId="{AAA080F9-DE43-49F0-ABDA-2356CF6ADB1D}" type="pres">
      <dgm:prSet presAssocID="{3A11B6CB-6616-457E-A69A-7C4EE261E04A}" presName="background3" presStyleLbl="node3" presStyleIdx="1" presStyleCnt="5"/>
      <dgm:spPr/>
    </dgm:pt>
    <dgm:pt modelId="{D5ED9C0F-EDD2-4883-A9D6-79CF3F755263}" type="pres">
      <dgm:prSet presAssocID="{3A11B6CB-6616-457E-A69A-7C4EE261E04A}" presName="text3" presStyleLbl="fgAcc3" presStyleIdx="1" presStyleCnt="5" custScaleX="236943" custScaleY="177156" custLinFactY="-100000" custLinFactNeighborX="3426" custLinFactNeighborY="-107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F58A98-88FD-40C1-9C06-7F47CDA1355A}" type="pres">
      <dgm:prSet presAssocID="{3A11B6CB-6616-457E-A69A-7C4EE261E04A}" presName="hierChild4" presStyleCnt="0"/>
      <dgm:spPr/>
    </dgm:pt>
    <dgm:pt modelId="{DDE7CA09-E1FD-4495-B29D-FC72522BDC69}" type="pres">
      <dgm:prSet presAssocID="{4FC56AC0-4B61-4569-8319-C219B7A72F30}" presName="Name23" presStyleLbl="parChTrans1D4" presStyleIdx="1" presStyleCnt="5"/>
      <dgm:spPr/>
      <dgm:t>
        <a:bodyPr/>
        <a:lstStyle/>
        <a:p>
          <a:endParaRPr lang="en-US"/>
        </a:p>
      </dgm:t>
    </dgm:pt>
    <dgm:pt modelId="{CA44855A-AEB8-465E-A8A4-3F21B6A9423E}" type="pres">
      <dgm:prSet presAssocID="{2B774C69-9329-4E3E-9272-F740F00C5213}" presName="hierRoot4" presStyleCnt="0"/>
      <dgm:spPr/>
    </dgm:pt>
    <dgm:pt modelId="{8480576C-3268-480F-9C55-074ACAC262FF}" type="pres">
      <dgm:prSet presAssocID="{2B774C69-9329-4E3E-9272-F740F00C5213}" presName="composite4" presStyleCnt="0"/>
      <dgm:spPr/>
    </dgm:pt>
    <dgm:pt modelId="{4A7F2029-1629-407A-BE5C-5A025FFE28EE}" type="pres">
      <dgm:prSet presAssocID="{2B774C69-9329-4E3E-9272-F740F00C5213}" presName="background4" presStyleLbl="node4" presStyleIdx="1" presStyleCnt="5"/>
      <dgm:spPr/>
    </dgm:pt>
    <dgm:pt modelId="{5973633B-BC3F-4EB2-84EA-B7C4A74474AB}" type="pres">
      <dgm:prSet presAssocID="{2B774C69-9329-4E3E-9272-F740F00C5213}" presName="text4" presStyleLbl="fgAcc4" presStyleIdx="1" presStyleCnt="5" custScaleX="194872" custScaleY="969205" custLinFactY="-47819" custLinFactNeighborX="-1362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EB9DA-5A39-4798-821F-437E9F19A97B}" type="pres">
      <dgm:prSet presAssocID="{2B774C69-9329-4E3E-9272-F740F00C5213}" presName="hierChild5" presStyleCnt="0"/>
      <dgm:spPr/>
    </dgm:pt>
    <dgm:pt modelId="{7DBEAC40-AFA2-4725-855D-35F3280CEA8E}" type="pres">
      <dgm:prSet presAssocID="{BBEE0061-C786-4565-BB09-637B75902FA9}" presName="Name17" presStyleLbl="parChTrans1D3" presStyleIdx="2" presStyleCnt="5"/>
      <dgm:spPr/>
      <dgm:t>
        <a:bodyPr/>
        <a:lstStyle/>
        <a:p>
          <a:endParaRPr lang="en-US"/>
        </a:p>
      </dgm:t>
    </dgm:pt>
    <dgm:pt modelId="{5946FFB1-F566-48B7-B85B-4B37F1436F20}" type="pres">
      <dgm:prSet presAssocID="{3CBF6CC3-6D1E-4801-B411-F67ED6946233}" presName="hierRoot3" presStyleCnt="0"/>
      <dgm:spPr/>
    </dgm:pt>
    <dgm:pt modelId="{C0A1FC8D-4F92-4798-BC01-5D2170A95BF7}" type="pres">
      <dgm:prSet presAssocID="{3CBF6CC3-6D1E-4801-B411-F67ED6946233}" presName="composite3" presStyleCnt="0"/>
      <dgm:spPr/>
    </dgm:pt>
    <dgm:pt modelId="{DBAC5D95-A35B-4E7A-9E25-94DE3009BB2C}" type="pres">
      <dgm:prSet presAssocID="{3CBF6CC3-6D1E-4801-B411-F67ED6946233}" presName="background3" presStyleLbl="node3" presStyleIdx="2" presStyleCnt="5"/>
      <dgm:spPr/>
    </dgm:pt>
    <dgm:pt modelId="{8AEC8C59-D25F-419F-93D3-9F0994EB26E9}" type="pres">
      <dgm:prSet presAssocID="{3CBF6CC3-6D1E-4801-B411-F67ED6946233}" presName="text3" presStyleLbl="fgAcc3" presStyleIdx="2" presStyleCnt="5" custScaleX="177156" custScaleY="177156" custLinFactY="-100000" custLinFactNeighborX="-62111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3CA51-A228-4DEE-B685-889690A7A0F9}" type="pres">
      <dgm:prSet presAssocID="{3CBF6CC3-6D1E-4801-B411-F67ED6946233}" presName="hierChild4" presStyleCnt="0"/>
      <dgm:spPr/>
    </dgm:pt>
    <dgm:pt modelId="{3936BED5-CF37-408C-AAAB-9AD3A6BEB029}" type="pres">
      <dgm:prSet presAssocID="{605B5041-50D6-4077-B088-E6CD65088455}" presName="Name23" presStyleLbl="parChTrans1D4" presStyleIdx="2" presStyleCnt="5"/>
      <dgm:spPr/>
      <dgm:t>
        <a:bodyPr/>
        <a:lstStyle/>
        <a:p>
          <a:endParaRPr lang="en-US"/>
        </a:p>
      </dgm:t>
    </dgm:pt>
    <dgm:pt modelId="{800097AF-F4AB-4D38-A819-5337ABFD3D9E}" type="pres">
      <dgm:prSet presAssocID="{9EF10230-ADDD-4889-91DD-561F62DD10FC}" presName="hierRoot4" presStyleCnt="0"/>
      <dgm:spPr/>
    </dgm:pt>
    <dgm:pt modelId="{CB8CF486-24A6-4320-98E4-17A70585BA7A}" type="pres">
      <dgm:prSet presAssocID="{9EF10230-ADDD-4889-91DD-561F62DD10FC}" presName="composite4" presStyleCnt="0"/>
      <dgm:spPr/>
    </dgm:pt>
    <dgm:pt modelId="{F05D7D8D-C78A-42C6-9EF6-4C536C9D6CDC}" type="pres">
      <dgm:prSet presAssocID="{9EF10230-ADDD-4889-91DD-561F62DD10FC}" presName="background4" presStyleLbl="node4" presStyleIdx="2" presStyleCnt="5"/>
      <dgm:spPr/>
    </dgm:pt>
    <dgm:pt modelId="{FD3AC30E-DAD9-4829-9D2B-BBC105E5E0B7}" type="pres">
      <dgm:prSet presAssocID="{9EF10230-ADDD-4889-91DD-561F62DD10FC}" presName="text4" presStyleLbl="fgAcc4" presStyleIdx="2" presStyleCnt="5" custScaleX="376144" custScaleY="993379" custLinFactY="-47819" custLinFactNeighborX="-1671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19C8D-327C-4DFF-9E11-2E0931B1A7EF}" type="pres">
      <dgm:prSet presAssocID="{9EF10230-ADDD-4889-91DD-561F62DD10FC}" presName="hierChild5" presStyleCnt="0"/>
      <dgm:spPr/>
    </dgm:pt>
    <dgm:pt modelId="{F0C5806C-515C-4EC3-8109-A4C007246DF6}" type="pres">
      <dgm:prSet presAssocID="{15594882-333C-4CD4-A2A5-9A04354635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20F2ED00-C9AC-4F2E-A990-710F4719BCCF}" type="pres">
      <dgm:prSet presAssocID="{C35155F8-4F9E-4777-990C-801D104CE96A}" presName="hierRoot3" presStyleCnt="0"/>
      <dgm:spPr/>
    </dgm:pt>
    <dgm:pt modelId="{5F681B9E-7A76-4A2A-BF51-6A8C828F0169}" type="pres">
      <dgm:prSet presAssocID="{C35155F8-4F9E-4777-990C-801D104CE96A}" presName="composite3" presStyleCnt="0"/>
      <dgm:spPr/>
    </dgm:pt>
    <dgm:pt modelId="{E08CD954-38BB-48EB-87BF-BF64837CC562}" type="pres">
      <dgm:prSet presAssocID="{C35155F8-4F9E-4777-990C-801D104CE96A}" presName="background3" presStyleLbl="node3" presStyleIdx="3" presStyleCnt="5"/>
      <dgm:spPr/>
    </dgm:pt>
    <dgm:pt modelId="{77D44FD5-CE76-409B-BDD4-5DD42404E1A7}" type="pres">
      <dgm:prSet presAssocID="{C35155F8-4F9E-4777-990C-801D104CE96A}" presName="text3" presStyleLbl="fgAcc3" presStyleIdx="3" presStyleCnt="5" custScaleX="177156" custScaleY="177156" custLinFactY="-100000" custLinFactNeighborX="-47854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DB95B-B338-4912-A562-F01A99992EAF}" type="pres">
      <dgm:prSet presAssocID="{C35155F8-4F9E-4777-990C-801D104CE96A}" presName="hierChild4" presStyleCnt="0"/>
      <dgm:spPr/>
    </dgm:pt>
    <dgm:pt modelId="{9947FA9C-B4EA-44CA-962D-C86DA8E596EE}" type="pres">
      <dgm:prSet presAssocID="{9EEDD627-27CB-4E94-ADD3-116B935BC950}" presName="Name23" presStyleLbl="parChTrans1D4" presStyleIdx="3" presStyleCnt="5"/>
      <dgm:spPr/>
      <dgm:t>
        <a:bodyPr/>
        <a:lstStyle/>
        <a:p>
          <a:endParaRPr lang="en-US"/>
        </a:p>
      </dgm:t>
    </dgm:pt>
    <dgm:pt modelId="{1FFACC87-2077-4364-9E8E-6F5EED64EF08}" type="pres">
      <dgm:prSet presAssocID="{F130EF33-8DFB-4166-B06E-052467181BC1}" presName="hierRoot4" presStyleCnt="0"/>
      <dgm:spPr/>
    </dgm:pt>
    <dgm:pt modelId="{98335361-9C6E-4262-8629-4492A9D42858}" type="pres">
      <dgm:prSet presAssocID="{F130EF33-8DFB-4166-B06E-052467181BC1}" presName="composite4" presStyleCnt="0"/>
      <dgm:spPr/>
    </dgm:pt>
    <dgm:pt modelId="{4B9BA245-CA9B-4AE7-BEFF-8E7096C8AE69}" type="pres">
      <dgm:prSet presAssocID="{F130EF33-8DFB-4166-B06E-052467181BC1}" presName="background4" presStyleLbl="node4" presStyleIdx="3" presStyleCnt="5"/>
      <dgm:spPr/>
    </dgm:pt>
    <dgm:pt modelId="{ADA9FE3A-1F10-4637-8C00-BBAF406781B4}" type="pres">
      <dgm:prSet presAssocID="{F130EF33-8DFB-4166-B06E-052467181BC1}" presName="text4" presStyleLbl="fgAcc4" presStyleIdx="3" presStyleCnt="5" custScaleX="505446" custScaleY="1032576" custLinFactY="-47819" custLinFactNeighborX="-1093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174040-422B-4B24-8709-FCD9626D9C20}" type="pres">
      <dgm:prSet presAssocID="{F130EF33-8DFB-4166-B06E-052467181BC1}" presName="hierChild5" presStyleCnt="0"/>
      <dgm:spPr/>
    </dgm:pt>
    <dgm:pt modelId="{7299562E-82CD-44BB-8EBD-BC97DAB736F3}" type="pres">
      <dgm:prSet presAssocID="{6FA647B3-B708-4F20-A15F-4F6CFDA54BCB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1EE8C54-0E54-44FA-A6E9-6F70D8C02BAC}" type="pres">
      <dgm:prSet presAssocID="{3C1254DC-B053-4F2A-B190-B252B88A427E}" presName="hierRoot3" presStyleCnt="0"/>
      <dgm:spPr/>
    </dgm:pt>
    <dgm:pt modelId="{EFC00FAC-32D1-479E-9244-AEA7FAAC6196}" type="pres">
      <dgm:prSet presAssocID="{3C1254DC-B053-4F2A-B190-B252B88A427E}" presName="composite3" presStyleCnt="0"/>
      <dgm:spPr/>
    </dgm:pt>
    <dgm:pt modelId="{34204EDA-C2CF-4073-9478-56419C208D0C}" type="pres">
      <dgm:prSet presAssocID="{3C1254DC-B053-4F2A-B190-B252B88A427E}" presName="background3" presStyleLbl="node3" presStyleIdx="4" presStyleCnt="5"/>
      <dgm:spPr/>
    </dgm:pt>
    <dgm:pt modelId="{7BB23120-8AC1-4300-9FC3-4BB24144E142}" type="pres">
      <dgm:prSet presAssocID="{3C1254DC-B053-4F2A-B190-B252B88A427E}" presName="text3" presStyleLbl="fgAcc3" presStyleIdx="4" presStyleCnt="5" custScaleX="177156" custScaleY="177156" custLinFactY="-100000" custLinFactNeighborX="-7858" custLinFactNeighborY="-104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091FA-A469-4ADE-A5A9-171934574E2F}" type="pres">
      <dgm:prSet presAssocID="{3C1254DC-B053-4F2A-B190-B252B88A427E}" presName="hierChild4" presStyleCnt="0"/>
      <dgm:spPr/>
    </dgm:pt>
    <dgm:pt modelId="{90B1BC16-CC72-4718-BCD5-5A51855F6BBE}" type="pres">
      <dgm:prSet presAssocID="{BDEE8921-03E6-4672-AD56-B63278B026E2}" presName="Name23" presStyleLbl="parChTrans1D4" presStyleIdx="4" presStyleCnt="5"/>
      <dgm:spPr/>
      <dgm:t>
        <a:bodyPr/>
        <a:lstStyle/>
        <a:p>
          <a:endParaRPr lang="en-US"/>
        </a:p>
      </dgm:t>
    </dgm:pt>
    <dgm:pt modelId="{99535FE1-44A1-410D-8CB8-F0658175E3BF}" type="pres">
      <dgm:prSet presAssocID="{608E3B9B-D5E2-436F-9F33-531DFD69D8CD}" presName="hierRoot4" presStyleCnt="0"/>
      <dgm:spPr/>
    </dgm:pt>
    <dgm:pt modelId="{0B7D98A8-B556-4515-B8DB-9CDC60BD5A2A}" type="pres">
      <dgm:prSet presAssocID="{608E3B9B-D5E2-436F-9F33-531DFD69D8CD}" presName="composite4" presStyleCnt="0"/>
      <dgm:spPr/>
    </dgm:pt>
    <dgm:pt modelId="{17DE0683-3C9E-4CE4-8599-03F0B7416D45}" type="pres">
      <dgm:prSet presAssocID="{608E3B9B-D5E2-436F-9F33-531DFD69D8CD}" presName="background4" presStyleLbl="node4" presStyleIdx="4" presStyleCnt="5"/>
      <dgm:spPr/>
    </dgm:pt>
    <dgm:pt modelId="{0C9FBC53-3C39-4B25-880C-F0A37131E02D}" type="pres">
      <dgm:prSet presAssocID="{608E3B9B-D5E2-436F-9F33-531DFD69D8CD}" presName="text4" presStyleLbl="fgAcc4" presStyleIdx="4" presStyleCnt="5" custScaleX="555991" custScaleY="1019063" custLinFactY="-47819" custLinFactNeighborX="-1394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6A90C-9708-4FB3-88F3-382A47A3E73F}" type="pres">
      <dgm:prSet presAssocID="{608E3B9B-D5E2-436F-9F33-531DFD69D8CD}" presName="hierChild5" presStyleCnt="0"/>
      <dgm:spPr/>
    </dgm:pt>
    <dgm:pt modelId="{E5002D62-44EC-48C3-9475-79AD85202D71}" type="pres">
      <dgm:prSet presAssocID="{E2C9F78C-D6F2-4006-A299-6F528B60D679}" presName="hierRoot1" presStyleCnt="0"/>
      <dgm:spPr/>
    </dgm:pt>
    <dgm:pt modelId="{28FE36FD-166F-4DB9-82DC-C0D9D7472C1B}" type="pres">
      <dgm:prSet presAssocID="{E2C9F78C-D6F2-4006-A299-6F528B60D679}" presName="composite" presStyleCnt="0"/>
      <dgm:spPr/>
    </dgm:pt>
    <dgm:pt modelId="{D851B19D-C11E-4750-BF84-ADF4DA72C157}" type="pres">
      <dgm:prSet presAssocID="{E2C9F78C-D6F2-4006-A299-6F528B60D679}" presName="background" presStyleLbl="node0" presStyleIdx="1" presStyleCnt="3"/>
      <dgm:spPr/>
    </dgm:pt>
    <dgm:pt modelId="{18C82317-4C58-4B86-8B7D-6DC1B3EA1964}" type="pres">
      <dgm:prSet presAssocID="{E2C9F78C-D6F2-4006-A299-6F528B60D679}" presName="text" presStyleLbl="fgAcc0" presStyleIdx="1" presStyleCnt="3" custScaleX="172142" custLinFactNeighborX="6818" custLinFactNeighborY="-16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B50CE-929F-4573-8B3E-D38AA6828B66}" type="pres">
      <dgm:prSet presAssocID="{E2C9F78C-D6F2-4006-A299-6F528B60D679}" presName="hierChild2" presStyleCnt="0"/>
      <dgm:spPr/>
    </dgm:pt>
    <dgm:pt modelId="{9EC2775D-C07A-443C-A88A-39088DD01614}" type="pres">
      <dgm:prSet presAssocID="{99DDB7EE-B8F8-4B9F-96BF-8B8D735EDB23}" presName="hierRoot1" presStyleCnt="0"/>
      <dgm:spPr/>
    </dgm:pt>
    <dgm:pt modelId="{A545F0FA-C61C-4783-80CA-A32825AD1F43}" type="pres">
      <dgm:prSet presAssocID="{99DDB7EE-B8F8-4B9F-96BF-8B8D735EDB23}" presName="composite" presStyleCnt="0"/>
      <dgm:spPr/>
    </dgm:pt>
    <dgm:pt modelId="{AFB22062-B3D8-45BA-8685-F9B50A4BE2EA}" type="pres">
      <dgm:prSet presAssocID="{99DDB7EE-B8F8-4B9F-96BF-8B8D735EDB23}" presName="background" presStyleLbl="node0" presStyleIdx="2" presStyleCnt="3"/>
      <dgm:spPr/>
    </dgm:pt>
    <dgm:pt modelId="{A4566BDC-257A-4752-B6EB-8238B63E100A}" type="pres">
      <dgm:prSet presAssocID="{99DDB7EE-B8F8-4B9F-96BF-8B8D735EDB23}" presName="text" presStyleLbl="fgAcc0" presStyleIdx="2" presStyleCnt="3" custScaleX="426791" custScaleY="354851" custLinFactY="-21371" custLinFactNeighborX="464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10B62-D1A9-48B0-83CD-83D5E40C0F42}" type="pres">
      <dgm:prSet presAssocID="{99DDB7EE-B8F8-4B9F-96BF-8B8D735EDB23}" presName="hierChild2" presStyleCnt="0"/>
      <dgm:spPr/>
    </dgm:pt>
  </dgm:ptLst>
  <dgm:cxnLst>
    <dgm:cxn modelId="{153D5164-CB04-4FBD-8315-F723F74605DB}" type="presOf" srcId="{9D6BC60E-087D-48D1-AEFC-F5E32119DE42}" destId="{5DBA239A-8087-4D19-868E-58D00776D36C}" srcOrd="0" destOrd="0" presId="urn:microsoft.com/office/officeart/2005/8/layout/hierarchy1"/>
    <dgm:cxn modelId="{8F90DAF7-4B2F-4187-910C-E4F4113800EB}" type="presOf" srcId="{99DDB7EE-B8F8-4B9F-96BF-8B8D735EDB23}" destId="{A4566BDC-257A-4752-B6EB-8238B63E100A}" srcOrd="0" destOrd="0" presId="urn:microsoft.com/office/officeart/2005/8/layout/hierarchy1"/>
    <dgm:cxn modelId="{94AA9B1B-82BA-4FF7-B944-142E8E399C88}" type="presOf" srcId="{46B7CF5F-41E2-4C54-8323-D3F52201D4F4}" destId="{8A8118F8-6E55-4FDD-A65C-A26491305D72}" srcOrd="0" destOrd="0" presId="urn:microsoft.com/office/officeart/2005/8/layout/hierarchy1"/>
    <dgm:cxn modelId="{E316AD75-FEAD-4E8F-AA2B-8B2F311EFABE}" type="presOf" srcId="{9EEDD627-27CB-4E94-ADD3-116B935BC950}" destId="{9947FA9C-B4EA-44CA-962D-C86DA8E596EE}" srcOrd="0" destOrd="0" presId="urn:microsoft.com/office/officeart/2005/8/layout/hierarchy1"/>
    <dgm:cxn modelId="{FB2FF46D-BC83-4B9B-8018-2DDAE227BE05}" type="presOf" srcId="{605B5041-50D6-4077-B088-E6CD65088455}" destId="{3936BED5-CF37-408C-AAAB-9AD3A6BEB029}" srcOrd="0" destOrd="0" presId="urn:microsoft.com/office/officeart/2005/8/layout/hierarchy1"/>
    <dgm:cxn modelId="{E8A84818-205D-4923-B2EE-54862326F8A2}" type="presOf" srcId="{9EF10230-ADDD-4889-91DD-561F62DD10FC}" destId="{FD3AC30E-DAD9-4829-9D2B-BBC105E5E0B7}" srcOrd="0" destOrd="0" presId="urn:microsoft.com/office/officeart/2005/8/layout/hierarchy1"/>
    <dgm:cxn modelId="{DE4EA56A-090F-410F-998F-B354F734F1D6}" type="presOf" srcId="{BDEE8921-03E6-4672-AD56-B63278B026E2}" destId="{90B1BC16-CC72-4718-BCD5-5A51855F6BBE}" srcOrd="0" destOrd="0" presId="urn:microsoft.com/office/officeart/2005/8/layout/hierarchy1"/>
    <dgm:cxn modelId="{A57950E6-A679-40ED-833A-0452CE1F077C}" srcId="{1888CC26-8EED-417A-93E7-55480A79ED20}" destId="{99DDB7EE-B8F8-4B9F-96BF-8B8D735EDB23}" srcOrd="2" destOrd="0" parTransId="{11848DEB-690A-4A3D-8980-DB5F7490AD5C}" sibTransId="{92D6E7DE-0D4A-48CC-8477-5DFCEA1FBAD5}"/>
    <dgm:cxn modelId="{030366A5-7D30-48CE-A2E4-5F915301AACE}" type="presOf" srcId="{F130EF33-8DFB-4166-B06E-052467181BC1}" destId="{ADA9FE3A-1F10-4637-8C00-BBAF406781B4}" srcOrd="0" destOrd="0" presId="urn:microsoft.com/office/officeart/2005/8/layout/hierarchy1"/>
    <dgm:cxn modelId="{5EDB83E4-2BDF-4BC8-9614-2DBAF4D4DBEA}" type="presOf" srcId="{4FC56AC0-4B61-4569-8319-C219B7A72F30}" destId="{DDE7CA09-E1FD-4495-B29D-FC72522BDC69}" srcOrd="0" destOrd="0" presId="urn:microsoft.com/office/officeart/2005/8/layout/hierarchy1"/>
    <dgm:cxn modelId="{F79D8482-FF1D-4771-A684-8AF3F83DCF19}" type="presOf" srcId="{1888CC26-8EED-417A-93E7-55480A79ED20}" destId="{37DBBD05-F525-4DFB-A7FF-1892593E065B}" srcOrd="0" destOrd="0" presId="urn:microsoft.com/office/officeart/2005/8/layout/hierarchy1"/>
    <dgm:cxn modelId="{51862802-8AA1-401C-A229-48A78F6600EA}" type="presOf" srcId="{2B774C69-9329-4E3E-9272-F740F00C5213}" destId="{5973633B-BC3F-4EB2-84EA-B7C4A74474AB}" srcOrd="0" destOrd="0" presId="urn:microsoft.com/office/officeart/2005/8/layout/hierarchy1"/>
    <dgm:cxn modelId="{E7A5D3A7-86DA-4088-A712-4AE4920C2C6A}" srcId="{3A11B6CB-6616-457E-A69A-7C4EE261E04A}" destId="{2B774C69-9329-4E3E-9272-F740F00C5213}" srcOrd="0" destOrd="0" parTransId="{4FC56AC0-4B61-4569-8319-C219B7A72F30}" sibTransId="{9F70AABD-F8BC-4B52-A8A1-488B68DA3187}"/>
    <dgm:cxn modelId="{8BD4E0E3-373A-467D-80C3-8C9B35D29F77}" srcId="{9D6BC60E-087D-48D1-AEFC-F5E32119DE42}" destId="{3CBF6CC3-6D1E-4801-B411-F67ED6946233}" srcOrd="2" destOrd="0" parTransId="{BBEE0061-C786-4565-BB09-637B75902FA9}" sibTransId="{749C45B0-E148-4748-8B88-0298D0CFD351}"/>
    <dgm:cxn modelId="{59351822-355D-4846-9E8D-3645BFA23C8E}" type="presOf" srcId="{15594882-333C-4CD4-A2A5-9A04354635DC}" destId="{F0C5806C-515C-4EC3-8109-A4C007246DF6}" srcOrd="0" destOrd="0" presId="urn:microsoft.com/office/officeart/2005/8/layout/hierarchy1"/>
    <dgm:cxn modelId="{BC485B77-7419-4028-80D4-23C290B76BF5}" srcId="{1888CC26-8EED-417A-93E7-55480A79ED20}" destId="{E2C9F78C-D6F2-4006-A299-6F528B60D679}" srcOrd="1" destOrd="0" parTransId="{A1B46320-0DC5-4414-967E-5C7DA83A208C}" sibTransId="{0A930601-3B9A-4F3B-801F-161959B4F9AE}"/>
    <dgm:cxn modelId="{DF2408C6-D260-4AC5-8F22-B62F9DD4F0FA}" type="presOf" srcId="{FDBCCFE2-5C61-41BD-BF22-8EA7505A96B8}" destId="{B3E1D4FE-00F2-4E9C-A6BF-40091EA521FF}" srcOrd="0" destOrd="0" presId="urn:microsoft.com/office/officeart/2005/8/layout/hierarchy1"/>
    <dgm:cxn modelId="{A5B22F07-FF94-43D5-9E07-FDA0727AB6DA}" type="presOf" srcId="{3A11B6CB-6616-457E-A69A-7C4EE261E04A}" destId="{D5ED9C0F-EDD2-4883-A9D6-79CF3F755263}" srcOrd="0" destOrd="0" presId="urn:microsoft.com/office/officeart/2005/8/layout/hierarchy1"/>
    <dgm:cxn modelId="{EBF7B0A5-936E-485A-A487-D6732DE2D912}" type="presOf" srcId="{608E3B9B-D5E2-436F-9F33-531DFD69D8CD}" destId="{0C9FBC53-3C39-4B25-880C-F0A37131E02D}" srcOrd="0" destOrd="0" presId="urn:microsoft.com/office/officeart/2005/8/layout/hierarchy1"/>
    <dgm:cxn modelId="{04459129-17CD-4CC9-80E0-AF928AE9C875}" type="presOf" srcId="{C35155F8-4F9E-4777-990C-801D104CE96A}" destId="{77D44FD5-CE76-409B-BDD4-5DD42404E1A7}" srcOrd="0" destOrd="0" presId="urn:microsoft.com/office/officeart/2005/8/layout/hierarchy1"/>
    <dgm:cxn modelId="{5DBBBB75-75E9-4ADF-9A0F-CD5350A2C4A0}" type="presOf" srcId="{3C1254DC-B053-4F2A-B190-B252B88A427E}" destId="{7BB23120-8AC1-4300-9FC3-4BB24144E142}" srcOrd="0" destOrd="0" presId="urn:microsoft.com/office/officeart/2005/8/layout/hierarchy1"/>
    <dgm:cxn modelId="{CC2BA722-5D1F-4F4B-8E42-3A67A9BB5534}" srcId="{9D6BC60E-087D-48D1-AEFC-F5E32119DE42}" destId="{A7C8F753-C4CE-4DE0-92BB-62D20A9BED41}" srcOrd="0" destOrd="0" parTransId="{46B7CF5F-41E2-4C54-8323-D3F52201D4F4}" sibTransId="{58FAC097-AD03-48AF-B316-088E21F9AE3B}"/>
    <dgm:cxn modelId="{9A218E30-4130-44A8-96A3-514A857AAF67}" type="presOf" srcId="{3CBF6CC3-6D1E-4801-B411-F67ED6946233}" destId="{8AEC8C59-D25F-419F-93D3-9F0994EB26E9}" srcOrd="0" destOrd="0" presId="urn:microsoft.com/office/officeart/2005/8/layout/hierarchy1"/>
    <dgm:cxn modelId="{E4F9C820-B909-46F6-B786-D5FC6F2F0F9C}" type="presOf" srcId="{E2C9F78C-D6F2-4006-A299-6F528B60D679}" destId="{18C82317-4C58-4B86-8B7D-6DC1B3EA1964}" srcOrd="0" destOrd="0" presId="urn:microsoft.com/office/officeart/2005/8/layout/hierarchy1"/>
    <dgm:cxn modelId="{AF5FCCB4-3E7D-4A8F-B598-723A767465C6}" type="presOf" srcId="{C6D731D1-D47B-48D5-992B-7898B5730DDD}" destId="{BFDC6550-9AD3-43D3-A03F-2063618E0014}" srcOrd="0" destOrd="0" presId="urn:microsoft.com/office/officeart/2005/8/layout/hierarchy1"/>
    <dgm:cxn modelId="{7768C0C7-9FFC-4A72-837D-C75AB2BFF80F}" srcId="{9D6BC60E-087D-48D1-AEFC-F5E32119DE42}" destId="{C35155F8-4F9E-4777-990C-801D104CE96A}" srcOrd="3" destOrd="0" parTransId="{15594882-333C-4CD4-A2A5-9A04354635DC}" sibTransId="{A8DF3B02-A5DF-4990-B67A-F25B5CB06AD0}"/>
    <dgm:cxn modelId="{2AD95077-7CF6-4154-901C-3A9B35AE340C}" srcId="{3C1254DC-B053-4F2A-B190-B252B88A427E}" destId="{608E3B9B-D5E2-436F-9F33-531DFD69D8CD}" srcOrd="0" destOrd="0" parTransId="{BDEE8921-03E6-4672-AD56-B63278B026E2}" sibTransId="{CE751127-F99A-4EE3-9C4F-588A3F9D7C08}"/>
    <dgm:cxn modelId="{5DAF6ACB-07C7-4C66-B002-CD0E96982BFD}" srcId="{1888CC26-8EED-417A-93E7-55480A79ED20}" destId="{A1D2E485-9CD1-4DF1-900A-EC8B6A77B726}" srcOrd="0" destOrd="0" parTransId="{3C4E67AA-1C24-43FF-8918-430D97BB833E}" sibTransId="{40F148E0-C9BD-403D-BCF9-DCBC3BAF22B0}"/>
    <dgm:cxn modelId="{F2984F22-6697-44EE-93AF-DCE9EFDCB74F}" type="presOf" srcId="{6FA647B3-B708-4F20-A15F-4F6CFDA54BCB}" destId="{7299562E-82CD-44BB-8EBD-BC97DAB736F3}" srcOrd="0" destOrd="0" presId="urn:microsoft.com/office/officeart/2005/8/layout/hierarchy1"/>
    <dgm:cxn modelId="{49A2A404-9CC0-44F1-B089-D3638AF49438}" srcId="{C35155F8-4F9E-4777-990C-801D104CE96A}" destId="{F130EF33-8DFB-4166-B06E-052467181BC1}" srcOrd="0" destOrd="0" parTransId="{9EEDD627-27CB-4E94-ADD3-116B935BC950}" sibTransId="{D1451577-9F74-4393-8CC6-3A124E8411B4}"/>
    <dgm:cxn modelId="{320711C7-93B1-43BB-807E-A783F4A5C703}" type="presOf" srcId="{BBEE0061-C786-4565-BB09-637B75902FA9}" destId="{7DBEAC40-AFA2-4725-855D-35F3280CEA8E}" srcOrd="0" destOrd="0" presId="urn:microsoft.com/office/officeart/2005/8/layout/hierarchy1"/>
    <dgm:cxn modelId="{653AB4D3-DA2A-43C6-9BCC-617EDF400E0F}" type="presOf" srcId="{A7C8F753-C4CE-4DE0-92BB-62D20A9BED41}" destId="{272DDBEC-1E44-46AC-8801-11E9F43B800E}" srcOrd="0" destOrd="0" presId="urn:microsoft.com/office/officeart/2005/8/layout/hierarchy1"/>
    <dgm:cxn modelId="{16A4DA45-A6CC-4822-81B8-57FFE9B25384}" type="presOf" srcId="{7971D168-22FB-4A61-94A2-B1A05A94F144}" destId="{6ECF5705-ABE5-4416-A455-4B735ED43CFF}" srcOrd="0" destOrd="0" presId="urn:microsoft.com/office/officeart/2005/8/layout/hierarchy1"/>
    <dgm:cxn modelId="{BAD4D103-7E3A-42DD-9578-89D53A92BCC7}" srcId="{A1D2E485-9CD1-4DF1-900A-EC8B6A77B726}" destId="{9D6BC60E-087D-48D1-AEFC-F5E32119DE42}" srcOrd="0" destOrd="0" parTransId="{C6D731D1-D47B-48D5-992B-7898B5730DDD}" sibTransId="{522FDA29-78EC-477C-8827-FFF96D8E46AE}"/>
    <dgm:cxn modelId="{574CD151-4D45-468E-90A0-3339EC1F26BF}" srcId="{9D6BC60E-087D-48D1-AEFC-F5E32119DE42}" destId="{3C1254DC-B053-4F2A-B190-B252B88A427E}" srcOrd="4" destOrd="0" parTransId="{6FA647B3-B708-4F20-A15F-4F6CFDA54BCB}" sibTransId="{A62AEFD4-843D-4977-AD29-029DC581074F}"/>
    <dgm:cxn modelId="{271A090A-8BCB-48DE-9BC0-9FE69CB1F0AE}" type="presOf" srcId="{82F74228-6406-4DB7-804D-8E857D496634}" destId="{D723D06E-F433-4D6A-A4AA-DE38AE48EA6F}" srcOrd="0" destOrd="0" presId="urn:microsoft.com/office/officeart/2005/8/layout/hierarchy1"/>
    <dgm:cxn modelId="{DA66A5FE-E383-41EC-9D32-96D7AF96EA33}" srcId="{9D6BC60E-087D-48D1-AEFC-F5E32119DE42}" destId="{3A11B6CB-6616-457E-A69A-7C4EE261E04A}" srcOrd="1" destOrd="0" parTransId="{82F74228-6406-4DB7-804D-8E857D496634}" sibTransId="{1537D7FD-D7E5-4C2B-8E69-138351FF2599}"/>
    <dgm:cxn modelId="{9E5C0131-E3B6-4D41-8355-C0E8BE6AC5F0}" srcId="{3CBF6CC3-6D1E-4801-B411-F67ED6946233}" destId="{9EF10230-ADDD-4889-91DD-561F62DD10FC}" srcOrd="0" destOrd="0" parTransId="{605B5041-50D6-4077-B088-E6CD65088455}" sibTransId="{424B3415-B322-4141-9762-66FFECCF0674}"/>
    <dgm:cxn modelId="{C8CE3E00-8DA2-4A05-992B-1F4BE599769F}" type="presOf" srcId="{A1D2E485-9CD1-4DF1-900A-EC8B6A77B726}" destId="{E3DED8F7-150B-45B3-BCBD-C1EBA4C64517}" srcOrd="0" destOrd="0" presId="urn:microsoft.com/office/officeart/2005/8/layout/hierarchy1"/>
    <dgm:cxn modelId="{859A2FC4-BF20-4DC6-80CF-B8CEF38798EB}" srcId="{A7C8F753-C4CE-4DE0-92BB-62D20A9BED41}" destId="{FDBCCFE2-5C61-41BD-BF22-8EA7505A96B8}" srcOrd="0" destOrd="0" parTransId="{7971D168-22FB-4A61-94A2-B1A05A94F144}" sibTransId="{A6F0DEF5-8092-4870-84CE-1CF6F7F1CBAB}"/>
    <dgm:cxn modelId="{9BA9FE24-A807-4D68-9CB8-DA081BCA7BEC}" type="presParOf" srcId="{37DBBD05-F525-4DFB-A7FF-1892593E065B}" destId="{1D9ADF28-72DC-4CA4-9C04-520B6DD3530F}" srcOrd="0" destOrd="0" presId="urn:microsoft.com/office/officeart/2005/8/layout/hierarchy1"/>
    <dgm:cxn modelId="{52AD3AB3-FED3-4CD3-9E0A-B3040ACE4EEB}" type="presParOf" srcId="{1D9ADF28-72DC-4CA4-9C04-520B6DD3530F}" destId="{F8D5B61E-E994-4237-9D3D-1606E2EB09BD}" srcOrd="0" destOrd="0" presId="urn:microsoft.com/office/officeart/2005/8/layout/hierarchy1"/>
    <dgm:cxn modelId="{2850A30A-2652-4E9D-B5C3-9276CEA9C8FE}" type="presParOf" srcId="{F8D5B61E-E994-4237-9D3D-1606E2EB09BD}" destId="{768D6D43-2A54-4A53-89C9-75A12A5948E3}" srcOrd="0" destOrd="0" presId="urn:microsoft.com/office/officeart/2005/8/layout/hierarchy1"/>
    <dgm:cxn modelId="{4C9541FF-1C08-43A9-A720-1BD4BB8AACB9}" type="presParOf" srcId="{F8D5B61E-E994-4237-9D3D-1606E2EB09BD}" destId="{E3DED8F7-150B-45B3-BCBD-C1EBA4C64517}" srcOrd="1" destOrd="0" presId="urn:microsoft.com/office/officeart/2005/8/layout/hierarchy1"/>
    <dgm:cxn modelId="{1A4A610D-6FBB-46D8-B413-B73637245FD0}" type="presParOf" srcId="{1D9ADF28-72DC-4CA4-9C04-520B6DD3530F}" destId="{2CB719D1-96FF-41CD-A312-417C9693E884}" srcOrd="1" destOrd="0" presId="urn:microsoft.com/office/officeart/2005/8/layout/hierarchy1"/>
    <dgm:cxn modelId="{34C70B45-6479-4DA9-BEC1-21267A453163}" type="presParOf" srcId="{2CB719D1-96FF-41CD-A312-417C9693E884}" destId="{BFDC6550-9AD3-43D3-A03F-2063618E0014}" srcOrd="0" destOrd="0" presId="urn:microsoft.com/office/officeart/2005/8/layout/hierarchy1"/>
    <dgm:cxn modelId="{044BE509-F30C-49E8-95B6-43218944ED8A}" type="presParOf" srcId="{2CB719D1-96FF-41CD-A312-417C9693E884}" destId="{FC617CBA-5932-4653-8C90-A6D92DAED0E6}" srcOrd="1" destOrd="0" presId="urn:microsoft.com/office/officeart/2005/8/layout/hierarchy1"/>
    <dgm:cxn modelId="{54D273C9-48E0-4AEB-B84F-687290E86558}" type="presParOf" srcId="{FC617CBA-5932-4653-8C90-A6D92DAED0E6}" destId="{EED588F5-3D0F-4BB3-8C1A-6E6606CAA40D}" srcOrd="0" destOrd="0" presId="urn:microsoft.com/office/officeart/2005/8/layout/hierarchy1"/>
    <dgm:cxn modelId="{A492985D-4036-4EF1-A406-0289A9FF2E7D}" type="presParOf" srcId="{EED588F5-3D0F-4BB3-8C1A-6E6606CAA40D}" destId="{9895EBF8-C248-41D1-B56E-58732D028EA9}" srcOrd="0" destOrd="0" presId="urn:microsoft.com/office/officeart/2005/8/layout/hierarchy1"/>
    <dgm:cxn modelId="{4F949363-EC38-4414-B4EE-2B5F9CE0DBEA}" type="presParOf" srcId="{EED588F5-3D0F-4BB3-8C1A-6E6606CAA40D}" destId="{5DBA239A-8087-4D19-868E-58D00776D36C}" srcOrd="1" destOrd="0" presId="urn:microsoft.com/office/officeart/2005/8/layout/hierarchy1"/>
    <dgm:cxn modelId="{11274CB0-D833-4E6E-82CF-9592B9DC0DBD}" type="presParOf" srcId="{FC617CBA-5932-4653-8C90-A6D92DAED0E6}" destId="{253F82C7-D7DC-4A3F-A883-4D8136D8EA08}" srcOrd="1" destOrd="0" presId="urn:microsoft.com/office/officeart/2005/8/layout/hierarchy1"/>
    <dgm:cxn modelId="{0D88004D-E698-4344-902C-11848EE096A7}" type="presParOf" srcId="{253F82C7-D7DC-4A3F-A883-4D8136D8EA08}" destId="{8A8118F8-6E55-4FDD-A65C-A26491305D72}" srcOrd="0" destOrd="0" presId="urn:microsoft.com/office/officeart/2005/8/layout/hierarchy1"/>
    <dgm:cxn modelId="{E5D684D8-D4B8-4DAC-862F-5E6DD81A4522}" type="presParOf" srcId="{253F82C7-D7DC-4A3F-A883-4D8136D8EA08}" destId="{3AA2ADCF-E44D-453E-96E8-ADBCEE5C55DB}" srcOrd="1" destOrd="0" presId="urn:microsoft.com/office/officeart/2005/8/layout/hierarchy1"/>
    <dgm:cxn modelId="{43466B9E-FB5E-4704-BB61-55C125AA39A9}" type="presParOf" srcId="{3AA2ADCF-E44D-453E-96E8-ADBCEE5C55DB}" destId="{5E280CAD-5434-4077-BA28-DED0FAF29821}" srcOrd="0" destOrd="0" presId="urn:microsoft.com/office/officeart/2005/8/layout/hierarchy1"/>
    <dgm:cxn modelId="{EA6D3504-411E-47E6-89DD-33E1FA58588E}" type="presParOf" srcId="{5E280CAD-5434-4077-BA28-DED0FAF29821}" destId="{1A4049FD-E4C4-41B4-AB5A-E72E87C88B7F}" srcOrd="0" destOrd="0" presId="urn:microsoft.com/office/officeart/2005/8/layout/hierarchy1"/>
    <dgm:cxn modelId="{07B6E552-FCE0-409E-80D5-CB9FA3D7EAC3}" type="presParOf" srcId="{5E280CAD-5434-4077-BA28-DED0FAF29821}" destId="{272DDBEC-1E44-46AC-8801-11E9F43B800E}" srcOrd="1" destOrd="0" presId="urn:microsoft.com/office/officeart/2005/8/layout/hierarchy1"/>
    <dgm:cxn modelId="{163B5862-C7A2-44D4-A8A2-8BE35F16966D}" type="presParOf" srcId="{3AA2ADCF-E44D-453E-96E8-ADBCEE5C55DB}" destId="{70C47FF4-D2DA-44BE-966B-09CC3595D7FE}" srcOrd="1" destOrd="0" presId="urn:microsoft.com/office/officeart/2005/8/layout/hierarchy1"/>
    <dgm:cxn modelId="{F257C94B-966F-4868-B4F9-3CF9431A9A2C}" type="presParOf" srcId="{70C47FF4-D2DA-44BE-966B-09CC3595D7FE}" destId="{6ECF5705-ABE5-4416-A455-4B735ED43CFF}" srcOrd="0" destOrd="0" presId="urn:microsoft.com/office/officeart/2005/8/layout/hierarchy1"/>
    <dgm:cxn modelId="{876063D2-BD35-4C3B-B0BE-FBABF983B2BE}" type="presParOf" srcId="{70C47FF4-D2DA-44BE-966B-09CC3595D7FE}" destId="{18D4EE64-AE29-4630-B8EF-02FF67A96702}" srcOrd="1" destOrd="0" presId="urn:microsoft.com/office/officeart/2005/8/layout/hierarchy1"/>
    <dgm:cxn modelId="{7CF455C9-F434-4EA1-9E6B-FB9AB8A4A168}" type="presParOf" srcId="{18D4EE64-AE29-4630-B8EF-02FF67A96702}" destId="{9376B11D-EAE5-41B6-8D6F-14E96B9C63F0}" srcOrd="0" destOrd="0" presId="urn:microsoft.com/office/officeart/2005/8/layout/hierarchy1"/>
    <dgm:cxn modelId="{D53254A2-EA98-4CDB-846E-A73C3379EAED}" type="presParOf" srcId="{9376B11D-EAE5-41B6-8D6F-14E96B9C63F0}" destId="{07DDA71C-8269-42AF-A4BB-D673D289759D}" srcOrd="0" destOrd="0" presId="urn:microsoft.com/office/officeart/2005/8/layout/hierarchy1"/>
    <dgm:cxn modelId="{2B25E176-AC73-4916-8BC8-CEC9F3A428EF}" type="presParOf" srcId="{9376B11D-EAE5-41B6-8D6F-14E96B9C63F0}" destId="{B3E1D4FE-00F2-4E9C-A6BF-40091EA521FF}" srcOrd="1" destOrd="0" presId="urn:microsoft.com/office/officeart/2005/8/layout/hierarchy1"/>
    <dgm:cxn modelId="{1D7DA4B5-6E99-483F-B6B2-B68B5613507F}" type="presParOf" srcId="{18D4EE64-AE29-4630-B8EF-02FF67A96702}" destId="{B8A3C27E-F83C-4B3C-9456-18B699C491D2}" srcOrd="1" destOrd="0" presId="urn:microsoft.com/office/officeart/2005/8/layout/hierarchy1"/>
    <dgm:cxn modelId="{FCC46CE7-0D99-491E-A51C-EBAFF793576F}" type="presParOf" srcId="{253F82C7-D7DC-4A3F-A883-4D8136D8EA08}" destId="{D723D06E-F433-4D6A-A4AA-DE38AE48EA6F}" srcOrd="2" destOrd="0" presId="urn:microsoft.com/office/officeart/2005/8/layout/hierarchy1"/>
    <dgm:cxn modelId="{A301D98D-2B55-484B-8F85-5CD3A6DC074F}" type="presParOf" srcId="{253F82C7-D7DC-4A3F-A883-4D8136D8EA08}" destId="{82CA14B6-FA41-4976-B721-ED78AD60422E}" srcOrd="3" destOrd="0" presId="urn:microsoft.com/office/officeart/2005/8/layout/hierarchy1"/>
    <dgm:cxn modelId="{A4E1A4D6-1EDE-4BE2-9C85-5D8340A71496}" type="presParOf" srcId="{82CA14B6-FA41-4976-B721-ED78AD60422E}" destId="{5E69891A-AA12-4C52-97F1-B9F37BD6F55F}" srcOrd="0" destOrd="0" presId="urn:microsoft.com/office/officeart/2005/8/layout/hierarchy1"/>
    <dgm:cxn modelId="{DC89A4D7-2258-4E00-ACC9-4942707A7B23}" type="presParOf" srcId="{5E69891A-AA12-4C52-97F1-B9F37BD6F55F}" destId="{AAA080F9-DE43-49F0-ABDA-2356CF6ADB1D}" srcOrd="0" destOrd="0" presId="urn:microsoft.com/office/officeart/2005/8/layout/hierarchy1"/>
    <dgm:cxn modelId="{D620CD53-AE9C-4FED-827F-E62FBBFEB85E}" type="presParOf" srcId="{5E69891A-AA12-4C52-97F1-B9F37BD6F55F}" destId="{D5ED9C0F-EDD2-4883-A9D6-79CF3F755263}" srcOrd="1" destOrd="0" presId="urn:microsoft.com/office/officeart/2005/8/layout/hierarchy1"/>
    <dgm:cxn modelId="{A65A466F-7E8D-4EAD-8200-E683BCEC44BD}" type="presParOf" srcId="{82CA14B6-FA41-4976-B721-ED78AD60422E}" destId="{66F58A98-88FD-40C1-9C06-7F47CDA1355A}" srcOrd="1" destOrd="0" presId="urn:microsoft.com/office/officeart/2005/8/layout/hierarchy1"/>
    <dgm:cxn modelId="{617D5999-55EE-43EC-8283-E8171361AEE4}" type="presParOf" srcId="{66F58A98-88FD-40C1-9C06-7F47CDA1355A}" destId="{DDE7CA09-E1FD-4495-B29D-FC72522BDC69}" srcOrd="0" destOrd="0" presId="urn:microsoft.com/office/officeart/2005/8/layout/hierarchy1"/>
    <dgm:cxn modelId="{EEF738C8-4976-45AC-817E-DF226B8AF775}" type="presParOf" srcId="{66F58A98-88FD-40C1-9C06-7F47CDA1355A}" destId="{CA44855A-AEB8-465E-A8A4-3F21B6A9423E}" srcOrd="1" destOrd="0" presId="urn:microsoft.com/office/officeart/2005/8/layout/hierarchy1"/>
    <dgm:cxn modelId="{7319E2AF-6D26-4C05-8255-AC250EE907DA}" type="presParOf" srcId="{CA44855A-AEB8-465E-A8A4-3F21B6A9423E}" destId="{8480576C-3268-480F-9C55-074ACAC262FF}" srcOrd="0" destOrd="0" presId="urn:microsoft.com/office/officeart/2005/8/layout/hierarchy1"/>
    <dgm:cxn modelId="{78C911BE-AECE-4E9C-82CE-A2B55AA55E7C}" type="presParOf" srcId="{8480576C-3268-480F-9C55-074ACAC262FF}" destId="{4A7F2029-1629-407A-BE5C-5A025FFE28EE}" srcOrd="0" destOrd="0" presId="urn:microsoft.com/office/officeart/2005/8/layout/hierarchy1"/>
    <dgm:cxn modelId="{20F1442F-633B-4298-8525-9BBE2AEB0137}" type="presParOf" srcId="{8480576C-3268-480F-9C55-074ACAC262FF}" destId="{5973633B-BC3F-4EB2-84EA-B7C4A74474AB}" srcOrd="1" destOrd="0" presId="urn:microsoft.com/office/officeart/2005/8/layout/hierarchy1"/>
    <dgm:cxn modelId="{859E37E4-583C-4526-B777-B71B3687E3D9}" type="presParOf" srcId="{CA44855A-AEB8-465E-A8A4-3F21B6A9423E}" destId="{8D3EB9DA-5A39-4798-821F-437E9F19A97B}" srcOrd="1" destOrd="0" presId="urn:microsoft.com/office/officeart/2005/8/layout/hierarchy1"/>
    <dgm:cxn modelId="{F6A19623-C467-4DD2-BF5F-C36F356CC6C7}" type="presParOf" srcId="{253F82C7-D7DC-4A3F-A883-4D8136D8EA08}" destId="{7DBEAC40-AFA2-4725-855D-35F3280CEA8E}" srcOrd="4" destOrd="0" presId="urn:microsoft.com/office/officeart/2005/8/layout/hierarchy1"/>
    <dgm:cxn modelId="{A3382136-39D1-4ADF-83CA-7763905FFE16}" type="presParOf" srcId="{253F82C7-D7DC-4A3F-A883-4D8136D8EA08}" destId="{5946FFB1-F566-48B7-B85B-4B37F1436F20}" srcOrd="5" destOrd="0" presId="urn:microsoft.com/office/officeart/2005/8/layout/hierarchy1"/>
    <dgm:cxn modelId="{25E231F1-6B96-4C34-A8AA-284A45A50AAA}" type="presParOf" srcId="{5946FFB1-F566-48B7-B85B-4B37F1436F20}" destId="{C0A1FC8D-4F92-4798-BC01-5D2170A95BF7}" srcOrd="0" destOrd="0" presId="urn:microsoft.com/office/officeart/2005/8/layout/hierarchy1"/>
    <dgm:cxn modelId="{A41804F8-D7B9-48C9-9047-184D6466CCAE}" type="presParOf" srcId="{C0A1FC8D-4F92-4798-BC01-5D2170A95BF7}" destId="{DBAC5D95-A35B-4E7A-9E25-94DE3009BB2C}" srcOrd="0" destOrd="0" presId="urn:microsoft.com/office/officeart/2005/8/layout/hierarchy1"/>
    <dgm:cxn modelId="{262BE02D-82D6-45BE-B67A-DB55E8F2C307}" type="presParOf" srcId="{C0A1FC8D-4F92-4798-BC01-5D2170A95BF7}" destId="{8AEC8C59-D25F-419F-93D3-9F0994EB26E9}" srcOrd="1" destOrd="0" presId="urn:microsoft.com/office/officeart/2005/8/layout/hierarchy1"/>
    <dgm:cxn modelId="{CB0C87BF-21F2-496F-80DF-42F013973DC4}" type="presParOf" srcId="{5946FFB1-F566-48B7-B85B-4B37F1436F20}" destId="{EB23CA51-A228-4DEE-B685-889690A7A0F9}" srcOrd="1" destOrd="0" presId="urn:microsoft.com/office/officeart/2005/8/layout/hierarchy1"/>
    <dgm:cxn modelId="{28D77462-170F-4A22-8709-D4DD45710A01}" type="presParOf" srcId="{EB23CA51-A228-4DEE-B685-889690A7A0F9}" destId="{3936BED5-CF37-408C-AAAB-9AD3A6BEB029}" srcOrd="0" destOrd="0" presId="urn:microsoft.com/office/officeart/2005/8/layout/hierarchy1"/>
    <dgm:cxn modelId="{7B4CA935-8111-4DC6-AFBA-1CB6CFFF85CB}" type="presParOf" srcId="{EB23CA51-A228-4DEE-B685-889690A7A0F9}" destId="{800097AF-F4AB-4D38-A819-5337ABFD3D9E}" srcOrd="1" destOrd="0" presId="urn:microsoft.com/office/officeart/2005/8/layout/hierarchy1"/>
    <dgm:cxn modelId="{D1451CFD-A12A-4020-87FD-AD8AA2F4A1AF}" type="presParOf" srcId="{800097AF-F4AB-4D38-A819-5337ABFD3D9E}" destId="{CB8CF486-24A6-4320-98E4-17A70585BA7A}" srcOrd="0" destOrd="0" presId="urn:microsoft.com/office/officeart/2005/8/layout/hierarchy1"/>
    <dgm:cxn modelId="{90BB8EB7-F76B-49FE-B483-22DC176C2DAA}" type="presParOf" srcId="{CB8CF486-24A6-4320-98E4-17A70585BA7A}" destId="{F05D7D8D-C78A-42C6-9EF6-4C536C9D6CDC}" srcOrd="0" destOrd="0" presId="urn:microsoft.com/office/officeart/2005/8/layout/hierarchy1"/>
    <dgm:cxn modelId="{2BED9B18-2914-4091-917B-6D843824DBAA}" type="presParOf" srcId="{CB8CF486-24A6-4320-98E4-17A70585BA7A}" destId="{FD3AC30E-DAD9-4829-9D2B-BBC105E5E0B7}" srcOrd="1" destOrd="0" presId="urn:microsoft.com/office/officeart/2005/8/layout/hierarchy1"/>
    <dgm:cxn modelId="{06CB07BD-D920-4C7F-965F-9F748B8BDFCE}" type="presParOf" srcId="{800097AF-F4AB-4D38-A819-5337ABFD3D9E}" destId="{EE119C8D-327C-4DFF-9E11-2E0931B1A7EF}" srcOrd="1" destOrd="0" presId="urn:microsoft.com/office/officeart/2005/8/layout/hierarchy1"/>
    <dgm:cxn modelId="{D2B2D174-39BB-443F-8119-F7B3643ABFF5}" type="presParOf" srcId="{253F82C7-D7DC-4A3F-A883-4D8136D8EA08}" destId="{F0C5806C-515C-4EC3-8109-A4C007246DF6}" srcOrd="6" destOrd="0" presId="urn:microsoft.com/office/officeart/2005/8/layout/hierarchy1"/>
    <dgm:cxn modelId="{05A42730-FBFB-4496-BACD-77FD69999D6D}" type="presParOf" srcId="{253F82C7-D7DC-4A3F-A883-4D8136D8EA08}" destId="{20F2ED00-C9AC-4F2E-A990-710F4719BCCF}" srcOrd="7" destOrd="0" presId="urn:microsoft.com/office/officeart/2005/8/layout/hierarchy1"/>
    <dgm:cxn modelId="{51807EFF-4E82-4C16-9D58-359F3810F6F8}" type="presParOf" srcId="{20F2ED00-C9AC-4F2E-A990-710F4719BCCF}" destId="{5F681B9E-7A76-4A2A-BF51-6A8C828F0169}" srcOrd="0" destOrd="0" presId="urn:microsoft.com/office/officeart/2005/8/layout/hierarchy1"/>
    <dgm:cxn modelId="{8177A237-E592-4022-8428-476F6959CED5}" type="presParOf" srcId="{5F681B9E-7A76-4A2A-BF51-6A8C828F0169}" destId="{E08CD954-38BB-48EB-87BF-BF64837CC562}" srcOrd="0" destOrd="0" presId="urn:microsoft.com/office/officeart/2005/8/layout/hierarchy1"/>
    <dgm:cxn modelId="{E43724C0-D59E-45EC-9472-C5EAC9972871}" type="presParOf" srcId="{5F681B9E-7A76-4A2A-BF51-6A8C828F0169}" destId="{77D44FD5-CE76-409B-BDD4-5DD42404E1A7}" srcOrd="1" destOrd="0" presId="urn:microsoft.com/office/officeart/2005/8/layout/hierarchy1"/>
    <dgm:cxn modelId="{2217A61D-75A3-4919-A7CF-99E2CDA9EBC6}" type="presParOf" srcId="{20F2ED00-C9AC-4F2E-A990-710F4719BCCF}" destId="{A64DB95B-B338-4912-A562-F01A99992EAF}" srcOrd="1" destOrd="0" presId="urn:microsoft.com/office/officeart/2005/8/layout/hierarchy1"/>
    <dgm:cxn modelId="{FD5617C0-08C3-4AA3-888D-62BA124D45CC}" type="presParOf" srcId="{A64DB95B-B338-4912-A562-F01A99992EAF}" destId="{9947FA9C-B4EA-44CA-962D-C86DA8E596EE}" srcOrd="0" destOrd="0" presId="urn:microsoft.com/office/officeart/2005/8/layout/hierarchy1"/>
    <dgm:cxn modelId="{1E3778F8-79E7-4CC7-BA6F-88D0E0D0DC4F}" type="presParOf" srcId="{A64DB95B-B338-4912-A562-F01A99992EAF}" destId="{1FFACC87-2077-4364-9E8E-6F5EED64EF08}" srcOrd="1" destOrd="0" presId="urn:microsoft.com/office/officeart/2005/8/layout/hierarchy1"/>
    <dgm:cxn modelId="{8FE9F3B6-D904-43CC-B63E-86CB8459E878}" type="presParOf" srcId="{1FFACC87-2077-4364-9E8E-6F5EED64EF08}" destId="{98335361-9C6E-4262-8629-4492A9D42858}" srcOrd="0" destOrd="0" presId="urn:microsoft.com/office/officeart/2005/8/layout/hierarchy1"/>
    <dgm:cxn modelId="{49FEE81A-20BC-4B9B-A4F7-04136A1ED3B2}" type="presParOf" srcId="{98335361-9C6E-4262-8629-4492A9D42858}" destId="{4B9BA245-CA9B-4AE7-BEFF-8E7096C8AE69}" srcOrd="0" destOrd="0" presId="urn:microsoft.com/office/officeart/2005/8/layout/hierarchy1"/>
    <dgm:cxn modelId="{963AD228-74D8-4FA1-A5A6-E178E8506973}" type="presParOf" srcId="{98335361-9C6E-4262-8629-4492A9D42858}" destId="{ADA9FE3A-1F10-4637-8C00-BBAF406781B4}" srcOrd="1" destOrd="0" presId="urn:microsoft.com/office/officeart/2005/8/layout/hierarchy1"/>
    <dgm:cxn modelId="{0DD10430-0082-4988-94D5-8D3C8843C01B}" type="presParOf" srcId="{1FFACC87-2077-4364-9E8E-6F5EED64EF08}" destId="{EA174040-422B-4B24-8709-FCD9626D9C20}" srcOrd="1" destOrd="0" presId="urn:microsoft.com/office/officeart/2005/8/layout/hierarchy1"/>
    <dgm:cxn modelId="{13223359-9C60-41F3-AE5C-214CDFBF8D72}" type="presParOf" srcId="{253F82C7-D7DC-4A3F-A883-4D8136D8EA08}" destId="{7299562E-82CD-44BB-8EBD-BC97DAB736F3}" srcOrd="8" destOrd="0" presId="urn:microsoft.com/office/officeart/2005/8/layout/hierarchy1"/>
    <dgm:cxn modelId="{C6E285A7-5594-4F77-972B-8D7C5E348E35}" type="presParOf" srcId="{253F82C7-D7DC-4A3F-A883-4D8136D8EA08}" destId="{71EE8C54-0E54-44FA-A6E9-6F70D8C02BAC}" srcOrd="9" destOrd="0" presId="urn:microsoft.com/office/officeart/2005/8/layout/hierarchy1"/>
    <dgm:cxn modelId="{05CAAC96-376B-4ED3-9BEF-59D8F4943733}" type="presParOf" srcId="{71EE8C54-0E54-44FA-A6E9-6F70D8C02BAC}" destId="{EFC00FAC-32D1-479E-9244-AEA7FAAC6196}" srcOrd="0" destOrd="0" presId="urn:microsoft.com/office/officeart/2005/8/layout/hierarchy1"/>
    <dgm:cxn modelId="{DED13B82-3CD6-436F-993D-F5EAD02A8F65}" type="presParOf" srcId="{EFC00FAC-32D1-479E-9244-AEA7FAAC6196}" destId="{34204EDA-C2CF-4073-9478-56419C208D0C}" srcOrd="0" destOrd="0" presId="urn:microsoft.com/office/officeart/2005/8/layout/hierarchy1"/>
    <dgm:cxn modelId="{6DE72866-5C39-462A-BEFA-A576290B7E28}" type="presParOf" srcId="{EFC00FAC-32D1-479E-9244-AEA7FAAC6196}" destId="{7BB23120-8AC1-4300-9FC3-4BB24144E142}" srcOrd="1" destOrd="0" presId="urn:microsoft.com/office/officeart/2005/8/layout/hierarchy1"/>
    <dgm:cxn modelId="{631D8D6B-ADDF-45F0-9E91-9F0F092F8CED}" type="presParOf" srcId="{71EE8C54-0E54-44FA-A6E9-6F70D8C02BAC}" destId="{EE1091FA-A469-4ADE-A5A9-171934574E2F}" srcOrd="1" destOrd="0" presId="urn:microsoft.com/office/officeart/2005/8/layout/hierarchy1"/>
    <dgm:cxn modelId="{DCD54678-74D9-4848-8C48-E4C40D16B492}" type="presParOf" srcId="{EE1091FA-A469-4ADE-A5A9-171934574E2F}" destId="{90B1BC16-CC72-4718-BCD5-5A51855F6BBE}" srcOrd="0" destOrd="0" presId="urn:microsoft.com/office/officeart/2005/8/layout/hierarchy1"/>
    <dgm:cxn modelId="{3AF1610E-3C5D-4E51-9B2C-50079C26FE64}" type="presParOf" srcId="{EE1091FA-A469-4ADE-A5A9-171934574E2F}" destId="{99535FE1-44A1-410D-8CB8-F0658175E3BF}" srcOrd="1" destOrd="0" presId="urn:microsoft.com/office/officeart/2005/8/layout/hierarchy1"/>
    <dgm:cxn modelId="{61F6688D-A73D-42FC-BF01-0EB77A6A85B5}" type="presParOf" srcId="{99535FE1-44A1-410D-8CB8-F0658175E3BF}" destId="{0B7D98A8-B556-4515-B8DB-9CDC60BD5A2A}" srcOrd="0" destOrd="0" presId="urn:microsoft.com/office/officeart/2005/8/layout/hierarchy1"/>
    <dgm:cxn modelId="{127DB9BF-DB0D-49B3-909D-6C781357B81B}" type="presParOf" srcId="{0B7D98A8-B556-4515-B8DB-9CDC60BD5A2A}" destId="{17DE0683-3C9E-4CE4-8599-03F0B7416D45}" srcOrd="0" destOrd="0" presId="urn:microsoft.com/office/officeart/2005/8/layout/hierarchy1"/>
    <dgm:cxn modelId="{E8BE0D4A-ABAA-4D99-8123-92761DB17834}" type="presParOf" srcId="{0B7D98A8-B556-4515-B8DB-9CDC60BD5A2A}" destId="{0C9FBC53-3C39-4B25-880C-F0A37131E02D}" srcOrd="1" destOrd="0" presId="urn:microsoft.com/office/officeart/2005/8/layout/hierarchy1"/>
    <dgm:cxn modelId="{30501C0D-7E7E-4F73-BC7E-F9EFA31D4C32}" type="presParOf" srcId="{99535FE1-44A1-410D-8CB8-F0658175E3BF}" destId="{EB46A90C-9708-4FB3-88F3-382A47A3E73F}" srcOrd="1" destOrd="0" presId="urn:microsoft.com/office/officeart/2005/8/layout/hierarchy1"/>
    <dgm:cxn modelId="{3078CBB6-C422-425B-9C63-50EA91995764}" type="presParOf" srcId="{37DBBD05-F525-4DFB-A7FF-1892593E065B}" destId="{E5002D62-44EC-48C3-9475-79AD85202D71}" srcOrd="1" destOrd="0" presId="urn:microsoft.com/office/officeart/2005/8/layout/hierarchy1"/>
    <dgm:cxn modelId="{28D9B20B-7050-4675-BC3A-2D9602F4A3C8}" type="presParOf" srcId="{E5002D62-44EC-48C3-9475-79AD85202D71}" destId="{28FE36FD-166F-4DB9-82DC-C0D9D7472C1B}" srcOrd="0" destOrd="0" presId="urn:microsoft.com/office/officeart/2005/8/layout/hierarchy1"/>
    <dgm:cxn modelId="{C2FB92CD-E1D2-44AF-BD11-0A2E878FC638}" type="presParOf" srcId="{28FE36FD-166F-4DB9-82DC-C0D9D7472C1B}" destId="{D851B19D-C11E-4750-BF84-ADF4DA72C157}" srcOrd="0" destOrd="0" presId="urn:microsoft.com/office/officeart/2005/8/layout/hierarchy1"/>
    <dgm:cxn modelId="{423899C3-BC95-49BA-9482-6ED23A2C7C28}" type="presParOf" srcId="{28FE36FD-166F-4DB9-82DC-C0D9D7472C1B}" destId="{18C82317-4C58-4B86-8B7D-6DC1B3EA1964}" srcOrd="1" destOrd="0" presId="urn:microsoft.com/office/officeart/2005/8/layout/hierarchy1"/>
    <dgm:cxn modelId="{3538DDFF-2080-4A05-A1BF-8E6329442A5F}" type="presParOf" srcId="{E5002D62-44EC-48C3-9475-79AD85202D71}" destId="{54FB50CE-929F-4573-8B3E-D38AA6828B66}" srcOrd="1" destOrd="0" presId="urn:microsoft.com/office/officeart/2005/8/layout/hierarchy1"/>
    <dgm:cxn modelId="{7FA147D7-8CEB-496F-B469-B7EFFB984939}" type="presParOf" srcId="{37DBBD05-F525-4DFB-A7FF-1892593E065B}" destId="{9EC2775D-C07A-443C-A88A-39088DD01614}" srcOrd="2" destOrd="0" presId="urn:microsoft.com/office/officeart/2005/8/layout/hierarchy1"/>
    <dgm:cxn modelId="{B14D5108-75A0-45EB-8F3A-804DC38F7D0B}" type="presParOf" srcId="{9EC2775D-C07A-443C-A88A-39088DD01614}" destId="{A545F0FA-C61C-4783-80CA-A32825AD1F43}" srcOrd="0" destOrd="0" presId="urn:microsoft.com/office/officeart/2005/8/layout/hierarchy1"/>
    <dgm:cxn modelId="{54347C0B-4EAC-4B64-8578-149546D7B7BC}" type="presParOf" srcId="{A545F0FA-C61C-4783-80CA-A32825AD1F43}" destId="{AFB22062-B3D8-45BA-8685-F9B50A4BE2EA}" srcOrd="0" destOrd="0" presId="urn:microsoft.com/office/officeart/2005/8/layout/hierarchy1"/>
    <dgm:cxn modelId="{741094C1-7380-43E4-8776-B33B1D01E4B7}" type="presParOf" srcId="{A545F0FA-C61C-4783-80CA-A32825AD1F43}" destId="{A4566BDC-257A-4752-B6EB-8238B63E100A}" srcOrd="1" destOrd="0" presId="urn:microsoft.com/office/officeart/2005/8/layout/hierarchy1"/>
    <dgm:cxn modelId="{5E628C73-1778-41A7-BA3D-A17A67DCAB03}" type="presParOf" srcId="{9EC2775D-C07A-443C-A88A-39088DD01614}" destId="{A8510B62-D1A9-48B0-83CD-83D5E40C0F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8CC26-8EED-417A-93E7-55480A79ED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BC60E-087D-48D1-AEFC-F5E32119DE42}">
      <dgm:prSet phldrT="[Text]" custT="1"/>
      <dgm:spPr/>
      <dgm:t>
        <a:bodyPr/>
        <a:lstStyle/>
        <a:p>
          <a:pPr algn="ctr"/>
          <a:r>
            <a:rPr lang="en-US" sz="1200" dirty="0" err="1" smtClean="0"/>
            <a:t>Amnionitis</a:t>
          </a:r>
          <a:r>
            <a:rPr lang="en-US" sz="1200" dirty="0" smtClean="0"/>
            <a:t>,</a:t>
          </a:r>
          <a:br>
            <a:rPr lang="en-US" sz="1200" dirty="0" smtClean="0"/>
          </a:br>
          <a:r>
            <a:rPr lang="en-US" sz="1200" dirty="0" err="1" smtClean="0"/>
            <a:t>Abruptio</a:t>
          </a:r>
          <a:r>
            <a:rPr lang="en-US" sz="1200" dirty="0" smtClean="0"/>
            <a:t> placentae,</a:t>
          </a:r>
          <a:br>
            <a:rPr lang="en-US" sz="1200" dirty="0" smtClean="0"/>
          </a:br>
          <a:r>
            <a:rPr lang="en-US" sz="1200" dirty="0" smtClean="0"/>
            <a:t>Fetal death,</a:t>
          </a:r>
          <a:br>
            <a:rPr lang="en-US" sz="1200" dirty="0" smtClean="0"/>
          </a:br>
          <a:r>
            <a:rPr lang="en-US" sz="1200" dirty="0" smtClean="0"/>
            <a:t>Non-reassuring testing,</a:t>
          </a:r>
          <a:endParaRPr lang="en-US" sz="1200" dirty="0"/>
        </a:p>
      </dgm:t>
    </dgm:pt>
    <dgm:pt modelId="{C6D731D1-D47B-48D5-992B-7898B5730DDD}" type="parTrans" cxnId="{BAD4D103-7E3A-42DD-9578-89D53A92BCC7}">
      <dgm:prSet/>
      <dgm:spPr/>
      <dgm:t>
        <a:bodyPr/>
        <a:lstStyle/>
        <a:p>
          <a:pPr algn="l"/>
          <a:endParaRPr lang="en-US" sz="1200"/>
        </a:p>
      </dgm:t>
    </dgm:pt>
    <dgm:pt modelId="{522FDA29-78EC-477C-8827-FFF96D8E46AE}" type="sibTrans" cxnId="{BAD4D103-7E3A-42DD-9578-89D53A92BCC7}">
      <dgm:prSet/>
      <dgm:spPr/>
      <dgm:t>
        <a:bodyPr/>
        <a:lstStyle/>
        <a:p>
          <a:endParaRPr lang="en-US"/>
        </a:p>
      </dgm:t>
    </dgm:pt>
    <dgm:pt modelId="{A7C8F753-C4CE-4DE0-92BB-62D20A9BED41}">
      <dgm:prSet phldrT="[Text]" custT="1"/>
      <dgm:spPr/>
      <dgm:t>
        <a:bodyPr/>
        <a:lstStyle/>
        <a:p>
          <a:pPr algn="ctr"/>
          <a:r>
            <a:rPr lang="en-US" sz="1200" dirty="0" smtClean="0"/>
            <a:t>37 0/7 weeks or over</a:t>
          </a:r>
          <a:endParaRPr lang="en-US" sz="1200" dirty="0"/>
        </a:p>
      </dgm:t>
    </dgm:pt>
    <dgm:pt modelId="{46B7CF5F-41E2-4C54-8323-D3F52201D4F4}" type="parTrans" cxnId="{CC2BA722-5D1F-4F4B-8E42-3A67A9BB5534}">
      <dgm:prSet/>
      <dgm:spPr/>
      <dgm:t>
        <a:bodyPr/>
        <a:lstStyle/>
        <a:p>
          <a:pPr algn="l"/>
          <a:endParaRPr lang="en-US" sz="1200"/>
        </a:p>
      </dgm:t>
    </dgm:pt>
    <dgm:pt modelId="{58FAC097-AD03-48AF-B316-088E21F9AE3B}" type="sibTrans" cxnId="{CC2BA722-5D1F-4F4B-8E42-3A67A9BB5534}">
      <dgm:prSet/>
      <dgm:spPr/>
      <dgm:t>
        <a:bodyPr/>
        <a:lstStyle/>
        <a:p>
          <a:endParaRPr lang="en-US"/>
        </a:p>
      </dgm:t>
    </dgm:pt>
    <dgm:pt modelId="{3A11B6CB-6616-457E-A69A-7C4EE261E04A}">
      <dgm:prSet phldrT="[Text]" custT="1"/>
      <dgm:spPr/>
      <dgm:t>
        <a:bodyPr/>
        <a:lstStyle/>
        <a:p>
          <a:pPr algn="ctr"/>
          <a:r>
            <a:rPr lang="en-US" sz="1200" dirty="0" smtClean="0"/>
            <a:t>Late Preterm (34 0/7 – 36 6/7)</a:t>
          </a:r>
          <a:endParaRPr lang="en-US" sz="1200" dirty="0"/>
        </a:p>
      </dgm:t>
    </dgm:pt>
    <dgm:pt modelId="{82F74228-6406-4DB7-804D-8E857D496634}" type="parTrans" cxnId="{DA66A5FE-E383-41EC-9D32-96D7AF96EA33}">
      <dgm:prSet/>
      <dgm:spPr/>
      <dgm:t>
        <a:bodyPr/>
        <a:lstStyle/>
        <a:p>
          <a:pPr algn="l"/>
          <a:endParaRPr lang="en-US" sz="1200"/>
        </a:p>
      </dgm:t>
    </dgm:pt>
    <dgm:pt modelId="{1537D7FD-D7E5-4C2B-8E69-138351FF2599}" type="sibTrans" cxnId="{DA66A5FE-E383-41EC-9D32-96D7AF96EA33}">
      <dgm:prSet/>
      <dgm:spPr/>
      <dgm:t>
        <a:bodyPr/>
        <a:lstStyle/>
        <a:p>
          <a:endParaRPr lang="en-US"/>
        </a:p>
      </dgm:t>
    </dgm:pt>
    <dgm:pt modelId="{3CBF6CC3-6D1E-4801-B411-F67ED6946233}">
      <dgm:prSet custT="1"/>
      <dgm:spPr/>
      <dgm:t>
        <a:bodyPr/>
        <a:lstStyle/>
        <a:p>
          <a:pPr algn="ctr"/>
          <a:r>
            <a:rPr lang="en-US" sz="1200" dirty="0" smtClean="0"/>
            <a:t>Preterm (32 0/7–33 6/7)</a:t>
          </a:r>
          <a:endParaRPr lang="en-US" sz="1200" dirty="0"/>
        </a:p>
      </dgm:t>
    </dgm:pt>
    <dgm:pt modelId="{BBEE0061-C786-4565-BB09-637B75902FA9}" type="parTrans" cxnId="{8BD4E0E3-373A-467D-80C3-8C9B35D29F77}">
      <dgm:prSet/>
      <dgm:spPr/>
      <dgm:t>
        <a:bodyPr/>
        <a:lstStyle/>
        <a:p>
          <a:pPr algn="l"/>
          <a:endParaRPr lang="en-US" sz="1200"/>
        </a:p>
      </dgm:t>
    </dgm:pt>
    <dgm:pt modelId="{749C45B0-E148-4748-8B88-0298D0CFD351}" type="sibTrans" cxnId="{8BD4E0E3-373A-467D-80C3-8C9B35D29F77}">
      <dgm:prSet/>
      <dgm:spPr/>
      <dgm:t>
        <a:bodyPr/>
        <a:lstStyle/>
        <a:p>
          <a:endParaRPr lang="en-US"/>
        </a:p>
      </dgm:t>
    </dgm:pt>
    <dgm:pt modelId="{3C1254DC-B053-4F2A-B190-B252B88A427E}">
      <dgm:prSet custT="1"/>
      <dgm:spPr/>
      <dgm:t>
        <a:bodyPr/>
        <a:lstStyle/>
        <a:p>
          <a:pPr algn="ctr"/>
          <a:r>
            <a:rPr lang="en-US" sz="1200" dirty="0" smtClean="0"/>
            <a:t>Less than 24 weeks </a:t>
          </a:r>
          <a:endParaRPr lang="en-US" sz="1200" dirty="0"/>
        </a:p>
      </dgm:t>
    </dgm:pt>
    <dgm:pt modelId="{6FA647B3-B708-4F20-A15F-4F6CFDA54BCB}" type="parTrans" cxnId="{574CD151-4D45-468E-90A0-3339EC1F26BF}">
      <dgm:prSet/>
      <dgm:spPr/>
      <dgm:t>
        <a:bodyPr/>
        <a:lstStyle/>
        <a:p>
          <a:pPr algn="l"/>
          <a:endParaRPr lang="en-US" sz="1200"/>
        </a:p>
      </dgm:t>
    </dgm:pt>
    <dgm:pt modelId="{A62AEFD4-843D-4977-AD29-029DC581074F}" type="sibTrans" cxnId="{574CD151-4D45-468E-90A0-3339EC1F26BF}">
      <dgm:prSet/>
      <dgm:spPr/>
      <dgm:t>
        <a:bodyPr/>
        <a:lstStyle/>
        <a:p>
          <a:endParaRPr lang="en-US"/>
        </a:p>
      </dgm:t>
    </dgm:pt>
    <dgm:pt modelId="{A1D2E485-9CD1-4DF1-900A-EC8B6A77B726}">
      <dgm:prSet custT="1"/>
      <dgm:spPr/>
      <dgm:t>
        <a:bodyPr/>
        <a:lstStyle/>
        <a:p>
          <a:pPr algn="ctr"/>
          <a:r>
            <a:rPr lang="en-US" sz="1200" dirty="0" smtClean="0"/>
            <a:t>Diagnosis </a:t>
          </a:r>
          <a:r>
            <a:rPr lang="en-US" sz="1400" dirty="0" smtClean="0"/>
            <a:t>confirmed</a:t>
          </a:r>
          <a:endParaRPr lang="en-US" sz="1400" dirty="0"/>
        </a:p>
      </dgm:t>
    </dgm:pt>
    <dgm:pt modelId="{3C4E67AA-1C24-43FF-8918-430D97BB833E}" type="parTrans" cxnId="{5DAF6ACB-07C7-4C66-B002-CD0E96982BFD}">
      <dgm:prSet/>
      <dgm:spPr/>
      <dgm:t>
        <a:bodyPr/>
        <a:lstStyle/>
        <a:p>
          <a:endParaRPr lang="en-US"/>
        </a:p>
      </dgm:t>
    </dgm:pt>
    <dgm:pt modelId="{40F148E0-C9BD-403D-BCF9-DCBC3BAF22B0}" type="sibTrans" cxnId="{5DAF6ACB-07C7-4C66-B002-CD0E96982BFD}">
      <dgm:prSet/>
      <dgm:spPr/>
      <dgm:t>
        <a:bodyPr/>
        <a:lstStyle/>
        <a:p>
          <a:endParaRPr lang="en-US"/>
        </a:p>
      </dgm:t>
    </dgm:pt>
    <dgm:pt modelId="{C35155F8-4F9E-4777-990C-801D104CE96A}">
      <dgm:prSet custT="1"/>
      <dgm:spPr/>
      <dgm:t>
        <a:bodyPr/>
        <a:lstStyle/>
        <a:p>
          <a:pPr algn="ctr"/>
          <a:r>
            <a:rPr lang="en-US" sz="1200" dirty="0" smtClean="0"/>
            <a:t>Preterm (24 0/7–31 6/7)</a:t>
          </a:r>
          <a:endParaRPr lang="en-US" sz="1200" dirty="0"/>
        </a:p>
      </dgm:t>
    </dgm:pt>
    <dgm:pt modelId="{15594882-333C-4CD4-A2A5-9A04354635DC}" type="parTrans" cxnId="{7768C0C7-9FFC-4A72-837D-C75AB2BFF80F}">
      <dgm:prSet/>
      <dgm:spPr/>
      <dgm:t>
        <a:bodyPr/>
        <a:lstStyle/>
        <a:p>
          <a:pPr algn="l"/>
          <a:endParaRPr lang="en-US" sz="1200"/>
        </a:p>
      </dgm:t>
    </dgm:pt>
    <dgm:pt modelId="{A8DF3B02-A5DF-4990-B67A-F25B5CB06AD0}" type="sibTrans" cxnId="{7768C0C7-9FFC-4A72-837D-C75AB2BFF80F}">
      <dgm:prSet/>
      <dgm:spPr/>
      <dgm:t>
        <a:bodyPr/>
        <a:lstStyle/>
        <a:p>
          <a:endParaRPr lang="en-US"/>
        </a:p>
      </dgm:t>
    </dgm:pt>
    <dgm:pt modelId="{FDBCCFE2-5C61-41BD-BF22-8EA7505A96B8}">
      <dgm:prSet custT="1"/>
      <dgm:spPr/>
      <dgm:t>
        <a:bodyPr/>
        <a:lstStyle/>
        <a:p>
          <a:pPr algn="l"/>
          <a:r>
            <a:rPr lang="en-US" sz="1400" dirty="0" smtClean="0"/>
            <a:t>• Proceed to delivery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endParaRPr lang="en-US" sz="1400" dirty="0"/>
        </a:p>
      </dgm:t>
    </dgm:pt>
    <dgm:pt modelId="{7971D168-22FB-4A61-94A2-B1A05A94F144}" type="parTrans" cxnId="{859A2FC4-BF20-4DC6-80CF-B8CEF38798EB}">
      <dgm:prSet/>
      <dgm:spPr/>
      <dgm:t>
        <a:bodyPr/>
        <a:lstStyle/>
        <a:p>
          <a:pPr algn="l"/>
          <a:endParaRPr lang="en-US" sz="1200"/>
        </a:p>
      </dgm:t>
    </dgm:pt>
    <dgm:pt modelId="{A6F0DEF5-8092-4870-84CE-1CF6F7F1CBAB}" type="sibTrans" cxnId="{859A2FC4-BF20-4DC6-80CF-B8CEF38798EB}">
      <dgm:prSet/>
      <dgm:spPr/>
      <dgm:t>
        <a:bodyPr/>
        <a:lstStyle/>
        <a:p>
          <a:endParaRPr lang="en-US"/>
        </a:p>
      </dgm:t>
    </dgm:pt>
    <dgm:pt modelId="{2B774C69-9329-4E3E-9272-F740F00C5213}">
      <dgm:prSet custT="1"/>
      <dgm:spPr/>
      <dgm:t>
        <a:bodyPr/>
        <a:lstStyle/>
        <a:p>
          <a:pPr algn="l"/>
          <a:r>
            <a:rPr lang="en-US" sz="1400" dirty="0" smtClean="0"/>
            <a:t>Same as for early term and term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4FC56AC0-4B61-4569-8319-C219B7A72F30}" type="parTrans" cxnId="{E7A5D3A7-86DA-4088-A712-4AE4920C2C6A}">
      <dgm:prSet/>
      <dgm:spPr/>
      <dgm:t>
        <a:bodyPr/>
        <a:lstStyle/>
        <a:p>
          <a:pPr algn="l"/>
          <a:endParaRPr lang="en-US" sz="1200"/>
        </a:p>
      </dgm:t>
    </dgm:pt>
    <dgm:pt modelId="{9F70AABD-F8BC-4B52-A8A1-488B68DA3187}" type="sibTrans" cxnId="{E7A5D3A7-86DA-4088-A712-4AE4920C2C6A}">
      <dgm:prSet/>
      <dgm:spPr/>
      <dgm:t>
        <a:bodyPr/>
        <a:lstStyle/>
        <a:p>
          <a:endParaRPr lang="en-US"/>
        </a:p>
      </dgm:t>
    </dgm:pt>
    <dgm:pt modelId="{9EF10230-ADDD-4889-91DD-561F62DD10FC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 are no contraindications</a:t>
          </a:r>
          <a:br>
            <a:rPr lang="en-US" sz="1400" dirty="0" smtClean="0"/>
          </a:br>
          <a:r>
            <a:rPr lang="en-US" sz="1400" dirty="0" smtClean="0"/>
            <a:t>• Single-course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605B5041-50D6-4077-B088-E6CD65088455}" type="parTrans" cxnId="{9E5C0131-E3B6-4D41-8355-C0E8BE6AC5F0}">
      <dgm:prSet/>
      <dgm:spPr/>
      <dgm:t>
        <a:bodyPr/>
        <a:lstStyle/>
        <a:p>
          <a:pPr algn="l"/>
          <a:endParaRPr lang="en-US" sz="1200"/>
        </a:p>
      </dgm:t>
    </dgm:pt>
    <dgm:pt modelId="{424B3415-B322-4141-9762-66FFECCF0674}" type="sibTrans" cxnId="{9E5C0131-E3B6-4D41-8355-C0E8BE6AC5F0}">
      <dgm:prSet/>
      <dgm:spPr/>
      <dgm:t>
        <a:bodyPr/>
        <a:lstStyle/>
        <a:p>
          <a:endParaRPr lang="en-US"/>
        </a:p>
      </dgm:t>
    </dgm:pt>
    <dgm:pt modelId="{F130EF33-8DFB-4166-B06E-052467181BC1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 are no contraindications</a:t>
          </a:r>
          <a:br>
            <a:rPr lang="en-US" sz="1400" dirty="0" smtClean="0"/>
          </a:br>
          <a:r>
            <a:rPr lang="en-US" sz="1400" dirty="0" smtClean="0"/>
            <a:t>• Single-course 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r>
            <a:rPr lang="en-US" sz="1400" dirty="0" smtClean="0"/>
            <a:t>• </a:t>
          </a:r>
          <a:r>
            <a:rPr lang="en-US" sz="1400" dirty="0" err="1" smtClean="0"/>
            <a:t>Tocolytics</a:t>
          </a:r>
          <a:r>
            <a:rPr lang="en-US" sz="1400" dirty="0" smtClean="0"/>
            <a:t> – no proven benefit</a:t>
          </a:r>
          <a:br>
            <a:rPr lang="en-US" sz="1400" dirty="0" smtClean="0"/>
          </a:br>
          <a:r>
            <a:rPr lang="en-US" sz="1400" dirty="0" smtClean="0"/>
            <a:t>• Magnesium sulfate for fetal </a:t>
          </a:r>
          <a:r>
            <a:rPr lang="en-US" sz="1400" dirty="0" err="1" smtClean="0"/>
            <a:t>neuroprotection</a:t>
          </a:r>
          <a:r>
            <a:rPr lang="en-US" sz="1400" dirty="0" smtClean="0"/>
            <a:t>, if delivery thought to be imminent</a:t>
          </a:r>
          <a:endParaRPr lang="en-US" sz="1400" dirty="0"/>
        </a:p>
      </dgm:t>
    </dgm:pt>
    <dgm:pt modelId="{9EEDD627-27CB-4E94-ADD3-116B935BC950}" type="parTrans" cxnId="{49A2A404-9CC0-44F1-B089-D3638AF49438}">
      <dgm:prSet/>
      <dgm:spPr/>
      <dgm:t>
        <a:bodyPr/>
        <a:lstStyle/>
        <a:p>
          <a:pPr algn="l"/>
          <a:endParaRPr lang="en-US" sz="1200"/>
        </a:p>
      </dgm:t>
    </dgm:pt>
    <dgm:pt modelId="{D1451577-9F74-4393-8CC6-3A124E8411B4}" type="sibTrans" cxnId="{49A2A404-9CC0-44F1-B089-D3638AF49438}">
      <dgm:prSet/>
      <dgm:spPr/>
      <dgm:t>
        <a:bodyPr/>
        <a:lstStyle/>
        <a:p>
          <a:endParaRPr lang="en-US"/>
        </a:p>
      </dgm:t>
    </dgm:pt>
    <dgm:pt modelId="{608E3B9B-D5E2-436F-9F33-531DFD69D8CD}">
      <dgm:prSet custT="1"/>
      <dgm:spPr/>
      <dgm:t>
        <a:bodyPr/>
        <a:lstStyle/>
        <a:p>
          <a:pPr algn="l"/>
          <a:r>
            <a:rPr lang="en-US" sz="1400" dirty="0" smtClean="0"/>
            <a:t>• Patient counseling</a:t>
          </a:r>
          <a:br>
            <a:rPr lang="en-US" sz="1400" dirty="0" smtClean="0"/>
          </a:br>
          <a:r>
            <a:rPr lang="en-US" sz="1400" dirty="0" smtClean="0"/>
            <a:t>• Expectant management or induction of labor</a:t>
          </a:r>
          <a:br>
            <a:rPr lang="en-US" sz="1400" dirty="0" smtClean="0"/>
          </a:br>
          <a:r>
            <a:rPr lang="en-US" sz="1400" dirty="0" smtClean="0"/>
            <a:t>• Antibiotics may be considered as early as 20 0/7 weeks of gestation</a:t>
          </a:r>
          <a:br>
            <a:rPr lang="en-US" sz="1400" dirty="0" smtClean="0"/>
          </a:br>
          <a:r>
            <a:rPr lang="en-US" sz="1400" dirty="0" smtClean="0"/>
            <a:t>• GBS prophylaxis, corticosteroids, </a:t>
          </a:r>
          <a:r>
            <a:rPr lang="en-US" sz="1400" dirty="0" err="1" smtClean="0"/>
            <a:t>tocolysis</a:t>
          </a:r>
          <a:r>
            <a:rPr lang="en-US" sz="1400" dirty="0" smtClean="0"/>
            <a:t>, </a:t>
          </a:r>
          <a:r>
            <a:rPr lang="en-US" sz="1400" dirty="0" err="1" smtClean="0"/>
            <a:t>agnesium</a:t>
          </a:r>
          <a:r>
            <a:rPr lang="en-US" sz="1400" dirty="0" smtClean="0"/>
            <a:t> sulfate for </a:t>
          </a:r>
          <a:r>
            <a:rPr lang="en-US" sz="1400" dirty="0" err="1" smtClean="0"/>
            <a:t>neuroprotection</a:t>
          </a:r>
          <a:r>
            <a:rPr lang="en-US" sz="1400" dirty="0" smtClean="0"/>
            <a:t> are not</a:t>
          </a:r>
          <a:br>
            <a:rPr lang="en-US" sz="1400" dirty="0" smtClean="0"/>
          </a:br>
          <a:r>
            <a:rPr lang="en-US" sz="1400" dirty="0" smtClean="0"/>
            <a:t>recommended before viability.</a:t>
          </a:r>
          <a:br>
            <a:rPr lang="en-US" sz="1400" dirty="0" smtClean="0"/>
          </a:br>
          <a:endParaRPr lang="en-US" sz="1400" dirty="0"/>
        </a:p>
      </dgm:t>
    </dgm:pt>
    <dgm:pt modelId="{BDEE8921-03E6-4672-AD56-B63278B026E2}" type="parTrans" cxnId="{2AD95077-7CF6-4154-901C-3A9B35AE340C}">
      <dgm:prSet/>
      <dgm:spPr/>
      <dgm:t>
        <a:bodyPr/>
        <a:lstStyle/>
        <a:p>
          <a:pPr algn="l"/>
          <a:endParaRPr lang="en-US" sz="1200"/>
        </a:p>
      </dgm:t>
    </dgm:pt>
    <dgm:pt modelId="{CE751127-F99A-4EE3-9C4F-588A3F9D7C08}" type="sibTrans" cxnId="{2AD95077-7CF6-4154-901C-3A9B35AE340C}">
      <dgm:prSet/>
      <dgm:spPr/>
      <dgm:t>
        <a:bodyPr/>
        <a:lstStyle/>
        <a:p>
          <a:endParaRPr lang="en-US"/>
        </a:p>
      </dgm:t>
    </dgm:pt>
    <dgm:pt modelId="{E2C9F78C-D6F2-4006-A299-6F528B60D679}">
      <dgm:prSet custT="1"/>
      <dgm:spPr/>
      <dgm:t>
        <a:bodyPr/>
        <a:lstStyle/>
        <a:p>
          <a:pPr algn="ctr"/>
          <a:r>
            <a:rPr lang="en-US" sz="1200" dirty="0" smtClean="0"/>
            <a:t>Delivery</a:t>
          </a:r>
          <a:endParaRPr lang="en-US" sz="1200" dirty="0"/>
        </a:p>
      </dgm:t>
    </dgm:pt>
    <dgm:pt modelId="{A1B46320-0DC5-4414-967E-5C7DA83A208C}" type="parTrans" cxnId="{BC485B77-7419-4028-80D4-23C290B76BF5}">
      <dgm:prSet/>
      <dgm:spPr/>
      <dgm:t>
        <a:bodyPr/>
        <a:lstStyle/>
        <a:p>
          <a:endParaRPr lang="en-US"/>
        </a:p>
      </dgm:t>
    </dgm:pt>
    <dgm:pt modelId="{0A930601-3B9A-4F3B-801F-161959B4F9AE}" type="sibTrans" cxnId="{BC485B77-7419-4028-80D4-23C290B76BF5}">
      <dgm:prSet/>
      <dgm:spPr/>
      <dgm:t>
        <a:bodyPr/>
        <a:lstStyle/>
        <a:p>
          <a:endParaRPr lang="en-US"/>
        </a:p>
      </dgm:t>
    </dgm:pt>
    <dgm:pt modelId="{99DDB7EE-B8F8-4B9F-96BF-8B8D735EDB23}">
      <dgm:prSet custT="1"/>
      <dgm:spPr/>
      <dgm:t>
        <a:bodyPr/>
        <a:lstStyle/>
        <a:p>
          <a:pPr algn="l"/>
          <a:r>
            <a:rPr lang="en-US" sz="1200" dirty="0" smtClean="0"/>
            <a:t>• GBS prophylaxis if no recent negative </a:t>
          </a:r>
          <a:r>
            <a:rPr lang="en-US" sz="1200" dirty="0" err="1" smtClean="0"/>
            <a:t>ano</a:t>
          </a:r>
          <a:r>
            <a:rPr lang="en-US" sz="1200" dirty="0" smtClean="0"/>
            <a:t>-vaginal culture.</a:t>
          </a:r>
          <a:br>
            <a:rPr lang="en-US" sz="1200" dirty="0" smtClean="0"/>
          </a:br>
          <a:r>
            <a:rPr lang="en-US" sz="1200" dirty="0" smtClean="0"/>
            <a:t>• Broad spectrum antibiotics if </a:t>
          </a:r>
          <a:r>
            <a:rPr lang="en-US" sz="1200" dirty="0" err="1" smtClean="0"/>
            <a:t>amnionitis</a:t>
          </a:r>
          <a:endParaRPr lang="en-US" sz="1200" dirty="0"/>
        </a:p>
      </dgm:t>
    </dgm:pt>
    <dgm:pt modelId="{11848DEB-690A-4A3D-8980-DB5F7490AD5C}" type="parTrans" cxnId="{A57950E6-A679-40ED-833A-0452CE1F077C}">
      <dgm:prSet/>
      <dgm:spPr/>
      <dgm:t>
        <a:bodyPr/>
        <a:lstStyle/>
        <a:p>
          <a:endParaRPr lang="en-US"/>
        </a:p>
      </dgm:t>
    </dgm:pt>
    <dgm:pt modelId="{92D6E7DE-0D4A-48CC-8477-5DFCEA1FBAD5}" type="sibTrans" cxnId="{A57950E6-A679-40ED-833A-0452CE1F077C}">
      <dgm:prSet/>
      <dgm:spPr/>
      <dgm:t>
        <a:bodyPr/>
        <a:lstStyle/>
        <a:p>
          <a:endParaRPr lang="en-US"/>
        </a:p>
      </dgm:t>
    </dgm:pt>
    <dgm:pt modelId="{37DBBD05-F525-4DFB-A7FF-1892593E065B}" type="pres">
      <dgm:prSet presAssocID="{1888CC26-8EED-417A-93E7-55480A79ED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9ADF28-72DC-4CA4-9C04-520B6DD3530F}" type="pres">
      <dgm:prSet presAssocID="{A1D2E485-9CD1-4DF1-900A-EC8B6A77B726}" presName="hierRoot1" presStyleCnt="0"/>
      <dgm:spPr/>
    </dgm:pt>
    <dgm:pt modelId="{F8D5B61E-E994-4237-9D3D-1606E2EB09BD}" type="pres">
      <dgm:prSet presAssocID="{A1D2E485-9CD1-4DF1-900A-EC8B6A77B726}" presName="composite" presStyleCnt="0"/>
      <dgm:spPr/>
    </dgm:pt>
    <dgm:pt modelId="{768D6D43-2A54-4A53-89C9-75A12A5948E3}" type="pres">
      <dgm:prSet presAssocID="{A1D2E485-9CD1-4DF1-900A-EC8B6A77B726}" presName="background" presStyleLbl="node0" presStyleIdx="0" presStyleCnt="3"/>
      <dgm:spPr/>
    </dgm:pt>
    <dgm:pt modelId="{E3DED8F7-150B-45B3-BCBD-C1EBA4C64517}" type="pres">
      <dgm:prSet presAssocID="{A1D2E485-9CD1-4DF1-900A-EC8B6A77B726}" presName="text" presStyleLbl="fgAcc0" presStyleIdx="0" presStyleCnt="3" custScaleX="453202" custScaleY="114947" custLinFactY="-100000" custLinFactNeighborX="-26718" custLinFactNeighborY="-182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719D1-96FF-41CD-A312-417C9693E884}" type="pres">
      <dgm:prSet presAssocID="{A1D2E485-9CD1-4DF1-900A-EC8B6A77B726}" presName="hierChild2" presStyleCnt="0"/>
      <dgm:spPr/>
    </dgm:pt>
    <dgm:pt modelId="{BFDC6550-9AD3-43D3-A03F-2063618E0014}" type="pres">
      <dgm:prSet presAssocID="{C6D731D1-D47B-48D5-992B-7898B5730DDD}" presName="Name10" presStyleLbl="parChTrans1D2" presStyleIdx="0" presStyleCnt="1"/>
      <dgm:spPr/>
      <dgm:t>
        <a:bodyPr/>
        <a:lstStyle/>
        <a:p>
          <a:endParaRPr lang="en-US"/>
        </a:p>
      </dgm:t>
    </dgm:pt>
    <dgm:pt modelId="{FC617CBA-5932-4653-8C90-A6D92DAED0E6}" type="pres">
      <dgm:prSet presAssocID="{9D6BC60E-087D-48D1-AEFC-F5E32119DE42}" presName="hierRoot2" presStyleCnt="0"/>
      <dgm:spPr/>
    </dgm:pt>
    <dgm:pt modelId="{EED588F5-3D0F-4BB3-8C1A-6E6606CAA40D}" type="pres">
      <dgm:prSet presAssocID="{9D6BC60E-087D-48D1-AEFC-F5E32119DE42}" presName="composite2" presStyleCnt="0"/>
      <dgm:spPr/>
    </dgm:pt>
    <dgm:pt modelId="{9895EBF8-C248-41D1-B56E-58732D028EA9}" type="pres">
      <dgm:prSet presAssocID="{9D6BC60E-087D-48D1-AEFC-F5E32119DE42}" presName="background2" presStyleLbl="node2" presStyleIdx="0" presStyleCnt="1"/>
      <dgm:spPr/>
    </dgm:pt>
    <dgm:pt modelId="{5DBA239A-8087-4D19-868E-58D00776D36C}" type="pres">
      <dgm:prSet presAssocID="{9D6BC60E-087D-48D1-AEFC-F5E32119DE42}" presName="text2" presStyleLbl="fgAcc2" presStyleIdx="0" presStyleCnt="1" custScaleX="468762" custScaleY="313842" custLinFactY="-100000" custLinFactNeighborX="-24567" custLinFactNeighborY="-1473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F82C7-D7DC-4A3F-A883-4D8136D8EA08}" type="pres">
      <dgm:prSet presAssocID="{9D6BC60E-087D-48D1-AEFC-F5E32119DE42}" presName="hierChild3" presStyleCnt="0"/>
      <dgm:spPr/>
    </dgm:pt>
    <dgm:pt modelId="{8A8118F8-6E55-4FDD-A65C-A26491305D72}" type="pres">
      <dgm:prSet presAssocID="{46B7CF5F-41E2-4C54-8323-D3F52201D4F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3AA2ADCF-E44D-453E-96E8-ADBCEE5C55DB}" type="pres">
      <dgm:prSet presAssocID="{A7C8F753-C4CE-4DE0-92BB-62D20A9BED41}" presName="hierRoot3" presStyleCnt="0"/>
      <dgm:spPr/>
    </dgm:pt>
    <dgm:pt modelId="{5E280CAD-5434-4077-BA28-DED0FAF29821}" type="pres">
      <dgm:prSet presAssocID="{A7C8F753-C4CE-4DE0-92BB-62D20A9BED41}" presName="composite3" presStyleCnt="0"/>
      <dgm:spPr/>
    </dgm:pt>
    <dgm:pt modelId="{1A4049FD-E4C4-41B4-AB5A-E72E87C88B7F}" type="pres">
      <dgm:prSet presAssocID="{A7C8F753-C4CE-4DE0-92BB-62D20A9BED41}" presName="background3" presStyleLbl="node3" presStyleIdx="0" presStyleCnt="5"/>
      <dgm:spPr/>
    </dgm:pt>
    <dgm:pt modelId="{272DDBEC-1E44-46AC-8801-11E9F43B800E}" type="pres">
      <dgm:prSet presAssocID="{A7C8F753-C4CE-4DE0-92BB-62D20A9BED41}" presName="text3" presStyleLbl="fgAcc3" presStyleIdx="0" presStyleCnt="5" custScaleX="177156" custScaleY="177156" custLinFactY="-100000" custLinFactNeighborX="3107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47FF4-D2DA-44BE-966B-09CC3595D7FE}" type="pres">
      <dgm:prSet presAssocID="{A7C8F753-C4CE-4DE0-92BB-62D20A9BED41}" presName="hierChild4" presStyleCnt="0"/>
      <dgm:spPr/>
    </dgm:pt>
    <dgm:pt modelId="{6ECF5705-ABE5-4416-A455-4B735ED43CFF}" type="pres">
      <dgm:prSet presAssocID="{7971D168-22FB-4A61-94A2-B1A05A94F144}" presName="Name23" presStyleLbl="parChTrans1D4" presStyleIdx="0" presStyleCnt="5"/>
      <dgm:spPr/>
      <dgm:t>
        <a:bodyPr/>
        <a:lstStyle/>
        <a:p>
          <a:endParaRPr lang="en-US"/>
        </a:p>
      </dgm:t>
    </dgm:pt>
    <dgm:pt modelId="{18D4EE64-AE29-4630-B8EF-02FF67A96702}" type="pres">
      <dgm:prSet presAssocID="{FDBCCFE2-5C61-41BD-BF22-8EA7505A96B8}" presName="hierRoot4" presStyleCnt="0"/>
      <dgm:spPr/>
    </dgm:pt>
    <dgm:pt modelId="{9376B11D-EAE5-41B6-8D6F-14E96B9C63F0}" type="pres">
      <dgm:prSet presAssocID="{FDBCCFE2-5C61-41BD-BF22-8EA7505A96B8}" presName="composite4" presStyleCnt="0"/>
      <dgm:spPr/>
    </dgm:pt>
    <dgm:pt modelId="{07DDA71C-8269-42AF-A4BB-D673D289759D}" type="pres">
      <dgm:prSet presAssocID="{FDBCCFE2-5C61-41BD-BF22-8EA7505A96B8}" presName="background4" presStyleLbl="node4" presStyleIdx="0" presStyleCnt="5"/>
      <dgm:spPr/>
    </dgm:pt>
    <dgm:pt modelId="{B3E1D4FE-00F2-4E9C-A6BF-40091EA521FF}" type="pres">
      <dgm:prSet presAssocID="{FDBCCFE2-5C61-41BD-BF22-8EA7505A96B8}" presName="text4" presStyleLbl="fgAcc4" presStyleIdx="0" presStyleCnt="5" custScaleX="216756" custScaleY="956764" custLinFactY="-47819" custLinFactNeighborX="-194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3C27E-F83C-4B3C-9456-18B699C491D2}" type="pres">
      <dgm:prSet presAssocID="{FDBCCFE2-5C61-41BD-BF22-8EA7505A96B8}" presName="hierChild5" presStyleCnt="0"/>
      <dgm:spPr/>
    </dgm:pt>
    <dgm:pt modelId="{D723D06E-F433-4D6A-A4AA-DE38AE48EA6F}" type="pres">
      <dgm:prSet presAssocID="{82F74228-6406-4DB7-804D-8E857D496634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2CA14B6-FA41-4976-B721-ED78AD60422E}" type="pres">
      <dgm:prSet presAssocID="{3A11B6CB-6616-457E-A69A-7C4EE261E04A}" presName="hierRoot3" presStyleCnt="0"/>
      <dgm:spPr/>
    </dgm:pt>
    <dgm:pt modelId="{5E69891A-AA12-4C52-97F1-B9F37BD6F55F}" type="pres">
      <dgm:prSet presAssocID="{3A11B6CB-6616-457E-A69A-7C4EE261E04A}" presName="composite3" presStyleCnt="0"/>
      <dgm:spPr/>
    </dgm:pt>
    <dgm:pt modelId="{AAA080F9-DE43-49F0-ABDA-2356CF6ADB1D}" type="pres">
      <dgm:prSet presAssocID="{3A11B6CB-6616-457E-A69A-7C4EE261E04A}" presName="background3" presStyleLbl="node3" presStyleIdx="1" presStyleCnt="5"/>
      <dgm:spPr/>
    </dgm:pt>
    <dgm:pt modelId="{D5ED9C0F-EDD2-4883-A9D6-79CF3F755263}" type="pres">
      <dgm:prSet presAssocID="{3A11B6CB-6616-457E-A69A-7C4EE261E04A}" presName="text3" presStyleLbl="fgAcc3" presStyleIdx="1" presStyleCnt="5" custScaleX="236943" custScaleY="177156" custLinFactY="-100000" custLinFactNeighborX="3426" custLinFactNeighborY="-107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F58A98-88FD-40C1-9C06-7F47CDA1355A}" type="pres">
      <dgm:prSet presAssocID="{3A11B6CB-6616-457E-A69A-7C4EE261E04A}" presName="hierChild4" presStyleCnt="0"/>
      <dgm:spPr/>
    </dgm:pt>
    <dgm:pt modelId="{DDE7CA09-E1FD-4495-B29D-FC72522BDC69}" type="pres">
      <dgm:prSet presAssocID="{4FC56AC0-4B61-4569-8319-C219B7A72F30}" presName="Name23" presStyleLbl="parChTrans1D4" presStyleIdx="1" presStyleCnt="5"/>
      <dgm:spPr/>
      <dgm:t>
        <a:bodyPr/>
        <a:lstStyle/>
        <a:p>
          <a:endParaRPr lang="en-US"/>
        </a:p>
      </dgm:t>
    </dgm:pt>
    <dgm:pt modelId="{CA44855A-AEB8-465E-A8A4-3F21B6A9423E}" type="pres">
      <dgm:prSet presAssocID="{2B774C69-9329-4E3E-9272-F740F00C5213}" presName="hierRoot4" presStyleCnt="0"/>
      <dgm:spPr/>
    </dgm:pt>
    <dgm:pt modelId="{8480576C-3268-480F-9C55-074ACAC262FF}" type="pres">
      <dgm:prSet presAssocID="{2B774C69-9329-4E3E-9272-F740F00C5213}" presName="composite4" presStyleCnt="0"/>
      <dgm:spPr/>
    </dgm:pt>
    <dgm:pt modelId="{4A7F2029-1629-407A-BE5C-5A025FFE28EE}" type="pres">
      <dgm:prSet presAssocID="{2B774C69-9329-4E3E-9272-F740F00C5213}" presName="background4" presStyleLbl="node4" presStyleIdx="1" presStyleCnt="5"/>
      <dgm:spPr/>
    </dgm:pt>
    <dgm:pt modelId="{5973633B-BC3F-4EB2-84EA-B7C4A74474AB}" type="pres">
      <dgm:prSet presAssocID="{2B774C69-9329-4E3E-9272-F740F00C5213}" presName="text4" presStyleLbl="fgAcc4" presStyleIdx="1" presStyleCnt="5" custScaleX="194872" custScaleY="969205" custLinFactY="-47819" custLinFactNeighborX="-1362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EB9DA-5A39-4798-821F-437E9F19A97B}" type="pres">
      <dgm:prSet presAssocID="{2B774C69-9329-4E3E-9272-F740F00C5213}" presName="hierChild5" presStyleCnt="0"/>
      <dgm:spPr/>
    </dgm:pt>
    <dgm:pt modelId="{7DBEAC40-AFA2-4725-855D-35F3280CEA8E}" type="pres">
      <dgm:prSet presAssocID="{BBEE0061-C786-4565-BB09-637B75902FA9}" presName="Name17" presStyleLbl="parChTrans1D3" presStyleIdx="2" presStyleCnt="5"/>
      <dgm:spPr/>
      <dgm:t>
        <a:bodyPr/>
        <a:lstStyle/>
        <a:p>
          <a:endParaRPr lang="en-US"/>
        </a:p>
      </dgm:t>
    </dgm:pt>
    <dgm:pt modelId="{5946FFB1-F566-48B7-B85B-4B37F1436F20}" type="pres">
      <dgm:prSet presAssocID="{3CBF6CC3-6D1E-4801-B411-F67ED6946233}" presName="hierRoot3" presStyleCnt="0"/>
      <dgm:spPr/>
    </dgm:pt>
    <dgm:pt modelId="{C0A1FC8D-4F92-4798-BC01-5D2170A95BF7}" type="pres">
      <dgm:prSet presAssocID="{3CBF6CC3-6D1E-4801-B411-F67ED6946233}" presName="composite3" presStyleCnt="0"/>
      <dgm:spPr/>
    </dgm:pt>
    <dgm:pt modelId="{DBAC5D95-A35B-4E7A-9E25-94DE3009BB2C}" type="pres">
      <dgm:prSet presAssocID="{3CBF6CC3-6D1E-4801-B411-F67ED6946233}" presName="background3" presStyleLbl="node3" presStyleIdx="2" presStyleCnt="5"/>
      <dgm:spPr/>
    </dgm:pt>
    <dgm:pt modelId="{8AEC8C59-D25F-419F-93D3-9F0994EB26E9}" type="pres">
      <dgm:prSet presAssocID="{3CBF6CC3-6D1E-4801-B411-F67ED6946233}" presName="text3" presStyleLbl="fgAcc3" presStyleIdx="2" presStyleCnt="5" custScaleX="177156" custScaleY="177156" custLinFactY="-100000" custLinFactNeighborX="-62111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3CA51-A228-4DEE-B685-889690A7A0F9}" type="pres">
      <dgm:prSet presAssocID="{3CBF6CC3-6D1E-4801-B411-F67ED6946233}" presName="hierChild4" presStyleCnt="0"/>
      <dgm:spPr/>
    </dgm:pt>
    <dgm:pt modelId="{3936BED5-CF37-408C-AAAB-9AD3A6BEB029}" type="pres">
      <dgm:prSet presAssocID="{605B5041-50D6-4077-B088-E6CD65088455}" presName="Name23" presStyleLbl="parChTrans1D4" presStyleIdx="2" presStyleCnt="5"/>
      <dgm:spPr/>
      <dgm:t>
        <a:bodyPr/>
        <a:lstStyle/>
        <a:p>
          <a:endParaRPr lang="en-US"/>
        </a:p>
      </dgm:t>
    </dgm:pt>
    <dgm:pt modelId="{800097AF-F4AB-4D38-A819-5337ABFD3D9E}" type="pres">
      <dgm:prSet presAssocID="{9EF10230-ADDD-4889-91DD-561F62DD10FC}" presName="hierRoot4" presStyleCnt="0"/>
      <dgm:spPr/>
    </dgm:pt>
    <dgm:pt modelId="{CB8CF486-24A6-4320-98E4-17A70585BA7A}" type="pres">
      <dgm:prSet presAssocID="{9EF10230-ADDD-4889-91DD-561F62DD10FC}" presName="composite4" presStyleCnt="0"/>
      <dgm:spPr/>
    </dgm:pt>
    <dgm:pt modelId="{F05D7D8D-C78A-42C6-9EF6-4C536C9D6CDC}" type="pres">
      <dgm:prSet presAssocID="{9EF10230-ADDD-4889-91DD-561F62DD10FC}" presName="background4" presStyleLbl="node4" presStyleIdx="2" presStyleCnt="5"/>
      <dgm:spPr/>
    </dgm:pt>
    <dgm:pt modelId="{FD3AC30E-DAD9-4829-9D2B-BBC105E5E0B7}" type="pres">
      <dgm:prSet presAssocID="{9EF10230-ADDD-4889-91DD-561F62DD10FC}" presName="text4" presStyleLbl="fgAcc4" presStyleIdx="2" presStyleCnt="5" custScaleX="376144" custScaleY="993379" custLinFactY="-47819" custLinFactNeighborX="-1671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19C8D-327C-4DFF-9E11-2E0931B1A7EF}" type="pres">
      <dgm:prSet presAssocID="{9EF10230-ADDD-4889-91DD-561F62DD10FC}" presName="hierChild5" presStyleCnt="0"/>
      <dgm:spPr/>
    </dgm:pt>
    <dgm:pt modelId="{F0C5806C-515C-4EC3-8109-A4C007246DF6}" type="pres">
      <dgm:prSet presAssocID="{15594882-333C-4CD4-A2A5-9A04354635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20F2ED00-C9AC-4F2E-A990-710F4719BCCF}" type="pres">
      <dgm:prSet presAssocID="{C35155F8-4F9E-4777-990C-801D104CE96A}" presName="hierRoot3" presStyleCnt="0"/>
      <dgm:spPr/>
    </dgm:pt>
    <dgm:pt modelId="{5F681B9E-7A76-4A2A-BF51-6A8C828F0169}" type="pres">
      <dgm:prSet presAssocID="{C35155F8-4F9E-4777-990C-801D104CE96A}" presName="composite3" presStyleCnt="0"/>
      <dgm:spPr/>
    </dgm:pt>
    <dgm:pt modelId="{E08CD954-38BB-48EB-87BF-BF64837CC562}" type="pres">
      <dgm:prSet presAssocID="{C35155F8-4F9E-4777-990C-801D104CE96A}" presName="background3" presStyleLbl="node3" presStyleIdx="3" presStyleCnt="5"/>
      <dgm:spPr/>
    </dgm:pt>
    <dgm:pt modelId="{77D44FD5-CE76-409B-BDD4-5DD42404E1A7}" type="pres">
      <dgm:prSet presAssocID="{C35155F8-4F9E-4777-990C-801D104CE96A}" presName="text3" presStyleLbl="fgAcc3" presStyleIdx="3" presStyleCnt="5" custScaleX="177156" custScaleY="177156" custLinFactY="-100000" custLinFactNeighborX="-47854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DB95B-B338-4912-A562-F01A99992EAF}" type="pres">
      <dgm:prSet presAssocID="{C35155F8-4F9E-4777-990C-801D104CE96A}" presName="hierChild4" presStyleCnt="0"/>
      <dgm:spPr/>
    </dgm:pt>
    <dgm:pt modelId="{9947FA9C-B4EA-44CA-962D-C86DA8E596EE}" type="pres">
      <dgm:prSet presAssocID="{9EEDD627-27CB-4E94-ADD3-116B935BC950}" presName="Name23" presStyleLbl="parChTrans1D4" presStyleIdx="3" presStyleCnt="5"/>
      <dgm:spPr/>
      <dgm:t>
        <a:bodyPr/>
        <a:lstStyle/>
        <a:p>
          <a:endParaRPr lang="en-US"/>
        </a:p>
      </dgm:t>
    </dgm:pt>
    <dgm:pt modelId="{1FFACC87-2077-4364-9E8E-6F5EED64EF08}" type="pres">
      <dgm:prSet presAssocID="{F130EF33-8DFB-4166-B06E-052467181BC1}" presName="hierRoot4" presStyleCnt="0"/>
      <dgm:spPr/>
    </dgm:pt>
    <dgm:pt modelId="{98335361-9C6E-4262-8629-4492A9D42858}" type="pres">
      <dgm:prSet presAssocID="{F130EF33-8DFB-4166-B06E-052467181BC1}" presName="composite4" presStyleCnt="0"/>
      <dgm:spPr/>
    </dgm:pt>
    <dgm:pt modelId="{4B9BA245-CA9B-4AE7-BEFF-8E7096C8AE69}" type="pres">
      <dgm:prSet presAssocID="{F130EF33-8DFB-4166-B06E-052467181BC1}" presName="background4" presStyleLbl="node4" presStyleIdx="3" presStyleCnt="5"/>
      <dgm:spPr/>
    </dgm:pt>
    <dgm:pt modelId="{ADA9FE3A-1F10-4637-8C00-BBAF406781B4}" type="pres">
      <dgm:prSet presAssocID="{F130EF33-8DFB-4166-B06E-052467181BC1}" presName="text4" presStyleLbl="fgAcc4" presStyleIdx="3" presStyleCnt="5" custScaleX="505446" custScaleY="1032576" custLinFactY="-47819" custLinFactNeighborX="-1093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174040-422B-4B24-8709-FCD9626D9C20}" type="pres">
      <dgm:prSet presAssocID="{F130EF33-8DFB-4166-B06E-052467181BC1}" presName="hierChild5" presStyleCnt="0"/>
      <dgm:spPr/>
    </dgm:pt>
    <dgm:pt modelId="{7299562E-82CD-44BB-8EBD-BC97DAB736F3}" type="pres">
      <dgm:prSet presAssocID="{6FA647B3-B708-4F20-A15F-4F6CFDA54BCB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1EE8C54-0E54-44FA-A6E9-6F70D8C02BAC}" type="pres">
      <dgm:prSet presAssocID="{3C1254DC-B053-4F2A-B190-B252B88A427E}" presName="hierRoot3" presStyleCnt="0"/>
      <dgm:spPr/>
    </dgm:pt>
    <dgm:pt modelId="{EFC00FAC-32D1-479E-9244-AEA7FAAC6196}" type="pres">
      <dgm:prSet presAssocID="{3C1254DC-B053-4F2A-B190-B252B88A427E}" presName="composite3" presStyleCnt="0"/>
      <dgm:spPr/>
    </dgm:pt>
    <dgm:pt modelId="{34204EDA-C2CF-4073-9478-56419C208D0C}" type="pres">
      <dgm:prSet presAssocID="{3C1254DC-B053-4F2A-B190-B252B88A427E}" presName="background3" presStyleLbl="node3" presStyleIdx="4" presStyleCnt="5"/>
      <dgm:spPr/>
    </dgm:pt>
    <dgm:pt modelId="{7BB23120-8AC1-4300-9FC3-4BB24144E142}" type="pres">
      <dgm:prSet presAssocID="{3C1254DC-B053-4F2A-B190-B252B88A427E}" presName="text3" presStyleLbl="fgAcc3" presStyleIdx="4" presStyleCnt="5" custScaleX="177156" custScaleY="177156" custLinFactY="-100000" custLinFactNeighborX="-7858" custLinFactNeighborY="-104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091FA-A469-4ADE-A5A9-171934574E2F}" type="pres">
      <dgm:prSet presAssocID="{3C1254DC-B053-4F2A-B190-B252B88A427E}" presName="hierChild4" presStyleCnt="0"/>
      <dgm:spPr/>
    </dgm:pt>
    <dgm:pt modelId="{90B1BC16-CC72-4718-BCD5-5A51855F6BBE}" type="pres">
      <dgm:prSet presAssocID="{BDEE8921-03E6-4672-AD56-B63278B026E2}" presName="Name23" presStyleLbl="parChTrans1D4" presStyleIdx="4" presStyleCnt="5"/>
      <dgm:spPr/>
      <dgm:t>
        <a:bodyPr/>
        <a:lstStyle/>
        <a:p>
          <a:endParaRPr lang="en-US"/>
        </a:p>
      </dgm:t>
    </dgm:pt>
    <dgm:pt modelId="{99535FE1-44A1-410D-8CB8-F0658175E3BF}" type="pres">
      <dgm:prSet presAssocID="{608E3B9B-D5E2-436F-9F33-531DFD69D8CD}" presName="hierRoot4" presStyleCnt="0"/>
      <dgm:spPr/>
    </dgm:pt>
    <dgm:pt modelId="{0B7D98A8-B556-4515-B8DB-9CDC60BD5A2A}" type="pres">
      <dgm:prSet presAssocID="{608E3B9B-D5E2-436F-9F33-531DFD69D8CD}" presName="composite4" presStyleCnt="0"/>
      <dgm:spPr/>
    </dgm:pt>
    <dgm:pt modelId="{17DE0683-3C9E-4CE4-8599-03F0B7416D45}" type="pres">
      <dgm:prSet presAssocID="{608E3B9B-D5E2-436F-9F33-531DFD69D8CD}" presName="background4" presStyleLbl="node4" presStyleIdx="4" presStyleCnt="5"/>
      <dgm:spPr/>
    </dgm:pt>
    <dgm:pt modelId="{0C9FBC53-3C39-4B25-880C-F0A37131E02D}" type="pres">
      <dgm:prSet presAssocID="{608E3B9B-D5E2-436F-9F33-531DFD69D8CD}" presName="text4" presStyleLbl="fgAcc4" presStyleIdx="4" presStyleCnt="5" custScaleX="555991" custScaleY="1019063" custLinFactY="-47819" custLinFactNeighborX="-1394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6A90C-9708-4FB3-88F3-382A47A3E73F}" type="pres">
      <dgm:prSet presAssocID="{608E3B9B-D5E2-436F-9F33-531DFD69D8CD}" presName="hierChild5" presStyleCnt="0"/>
      <dgm:spPr/>
    </dgm:pt>
    <dgm:pt modelId="{E5002D62-44EC-48C3-9475-79AD85202D71}" type="pres">
      <dgm:prSet presAssocID="{E2C9F78C-D6F2-4006-A299-6F528B60D679}" presName="hierRoot1" presStyleCnt="0"/>
      <dgm:spPr/>
    </dgm:pt>
    <dgm:pt modelId="{28FE36FD-166F-4DB9-82DC-C0D9D7472C1B}" type="pres">
      <dgm:prSet presAssocID="{E2C9F78C-D6F2-4006-A299-6F528B60D679}" presName="composite" presStyleCnt="0"/>
      <dgm:spPr/>
    </dgm:pt>
    <dgm:pt modelId="{D851B19D-C11E-4750-BF84-ADF4DA72C157}" type="pres">
      <dgm:prSet presAssocID="{E2C9F78C-D6F2-4006-A299-6F528B60D679}" presName="background" presStyleLbl="node0" presStyleIdx="1" presStyleCnt="3"/>
      <dgm:spPr/>
    </dgm:pt>
    <dgm:pt modelId="{18C82317-4C58-4B86-8B7D-6DC1B3EA1964}" type="pres">
      <dgm:prSet presAssocID="{E2C9F78C-D6F2-4006-A299-6F528B60D679}" presName="text" presStyleLbl="fgAcc0" presStyleIdx="1" presStyleCnt="3" custScaleX="172142" custLinFactNeighborX="6818" custLinFactNeighborY="-16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B50CE-929F-4573-8B3E-D38AA6828B66}" type="pres">
      <dgm:prSet presAssocID="{E2C9F78C-D6F2-4006-A299-6F528B60D679}" presName="hierChild2" presStyleCnt="0"/>
      <dgm:spPr/>
    </dgm:pt>
    <dgm:pt modelId="{9EC2775D-C07A-443C-A88A-39088DD01614}" type="pres">
      <dgm:prSet presAssocID="{99DDB7EE-B8F8-4B9F-96BF-8B8D735EDB23}" presName="hierRoot1" presStyleCnt="0"/>
      <dgm:spPr/>
    </dgm:pt>
    <dgm:pt modelId="{A545F0FA-C61C-4783-80CA-A32825AD1F43}" type="pres">
      <dgm:prSet presAssocID="{99DDB7EE-B8F8-4B9F-96BF-8B8D735EDB23}" presName="composite" presStyleCnt="0"/>
      <dgm:spPr/>
    </dgm:pt>
    <dgm:pt modelId="{AFB22062-B3D8-45BA-8685-F9B50A4BE2EA}" type="pres">
      <dgm:prSet presAssocID="{99DDB7EE-B8F8-4B9F-96BF-8B8D735EDB23}" presName="background" presStyleLbl="node0" presStyleIdx="2" presStyleCnt="3"/>
      <dgm:spPr/>
    </dgm:pt>
    <dgm:pt modelId="{A4566BDC-257A-4752-B6EB-8238B63E100A}" type="pres">
      <dgm:prSet presAssocID="{99DDB7EE-B8F8-4B9F-96BF-8B8D735EDB23}" presName="text" presStyleLbl="fgAcc0" presStyleIdx="2" presStyleCnt="3" custScaleX="426791" custScaleY="354851" custLinFactY="-21371" custLinFactNeighborX="464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10B62-D1A9-48B0-83CD-83D5E40C0F42}" type="pres">
      <dgm:prSet presAssocID="{99DDB7EE-B8F8-4B9F-96BF-8B8D735EDB23}" presName="hierChild2" presStyleCnt="0"/>
      <dgm:spPr/>
    </dgm:pt>
  </dgm:ptLst>
  <dgm:cxnLst>
    <dgm:cxn modelId="{49A2A404-9CC0-44F1-B089-D3638AF49438}" srcId="{C35155F8-4F9E-4777-990C-801D104CE96A}" destId="{F130EF33-8DFB-4166-B06E-052467181BC1}" srcOrd="0" destOrd="0" parTransId="{9EEDD627-27CB-4E94-ADD3-116B935BC950}" sibTransId="{D1451577-9F74-4393-8CC6-3A124E8411B4}"/>
    <dgm:cxn modelId="{CC2BA722-5D1F-4F4B-8E42-3A67A9BB5534}" srcId="{9D6BC60E-087D-48D1-AEFC-F5E32119DE42}" destId="{A7C8F753-C4CE-4DE0-92BB-62D20A9BED41}" srcOrd="0" destOrd="0" parTransId="{46B7CF5F-41E2-4C54-8323-D3F52201D4F4}" sibTransId="{58FAC097-AD03-48AF-B316-088E21F9AE3B}"/>
    <dgm:cxn modelId="{5DAF6ACB-07C7-4C66-B002-CD0E96982BFD}" srcId="{1888CC26-8EED-417A-93E7-55480A79ED20}" destId="{A1D2E485-9CD1-4DF1-900A-EC8B6A77B726}" srcOrd="0" destOrd="0" parTransId="{3C4E67AA-1C24-43FF-8918-430D97BB833E}" sibTransId="{40F148E0-C9BD-403D-BCF9-DCBC3BAF22B0}"/>
    <dgm:cxn modelId="{6CC52C71-7881-4742-9E21-F898A2EA8796}" type="presOf" srcId="{3A11B6CB-6616-457E-A69A-7C4EE261E04A}" destId="{D5ED9C0F-EDD2-4883-A9D6-79CF3F755263}" srcOrd="0" destOrd="0" presId="urn:microsoft.com/office/officeart/2005/8/layout/hierarchy1"/>
    <dgm:cxn modelId="{7768C0C7-9FFC-4A72-837D-C75AB2BFF80F}" srcId="{9D6BC60E-087D-48D1-AEFC-F5E32119DE42}" destId="{C35155F8-4F9E-4777-990C-801D104CE96A}" srcOrd="3" destOrd="0" parTransId="{15594882-333C-4CD4-A2A5-9A04354635DC}" sibTransId="{A8DF3B02-A5DF-4990-B67A-F25B5CB06AD0}"/>
    <dgm:cxn modelId="{DF71D680-C1F1-4B8D-8661-A3648F047DD1}" type="presOf" srcId="{A1D2E485-9CD1-4DF1-900A-EC8B6A77B726}" destId="{E3DED8F7-150B-45B3-BCBD-C1EBA4C64517}" srcOrd="0" destOrd="0" presId="urn:microsoft.com/office/officeart/2005/8/layout/hierarchy1"/>
    <dgm:cxn modelId="{8F6F639E-7606-4A2B-9133-BCAF57A8E4F7}" type="presOf" srcId="{4FC56AC0-4B61-4569-8319-C219B7A72F30}" destId="{DDE7CA09-E1FD-4495-B29D-FC72522BDC69}" srcOrd="0" destOrd="0" presId="urn:microsoft.com/office/officeart/2005/8/layout/hierarchy1"/>
    <dgm:cxn modelId="{D1261540-7C80-4B53-B192-CBA70300ECD4}" type="presOf" srcId="{3CBF6CC3-6D1E-4801-B411-F67ED6946233}" destId="{8AEC8C59-D25F-419F-93D3-9F0994EB26E9}" srcOrd="0" destOrd="0" presId="urn:microsoft.com/office/officeart/2005/8/layout/hierarchy1"/>
    <dgm:cxn modelId="{973395F5-CBE4-4E94-B3E1-16CDD94B14EC}" type="presOf" srcId="{F130EF33-8DFB-4166-B06E-052467181BC1}" destId="{ADA9FE3A-1F10-4637-8C00-BBAF406781B4}" srcOrd="0" destOrd="0" presId="urn:microsoft.com/office/officeart/2005/8/layout/hierarchy1"/>
    <dgm:cxn modelId="{094653C5-EA29-4B93-8E4A-77DFFD0C9F4C}" type="presOf" srcId="{C35155F8-4F9E-4777-990C-801D104CE96A}" destId="{77D44FD5-CE76-409B-BDD4-5DD42404E1A7}" srcOrd="0" destOrd="0" presId="urn:microsoft.com/office/officeart/2005/8/layout/hierarchy1"/>
    <dgm:cxn modelId="{85BCD906-90CD-419E-9E4A-87EB9D2F62CF}" type="presOf" srcId="{7971D168-22FB-4A61-94A2-B1A05A94F144}" destId="{6ECF5705-ABE5-4416-A455-4B735ED43CFF}" srcOrd="0" destOrd="0" presId="urn:microsoft.com/office/officeart/2005/8/layout/hierarchy1"/>
    <dgm:cxn modelId="{34521887-FC74-4903-9935-992BA6ACE052}" type="presOf" srcId="{C6D731D1-D47B-48D5-992B-7898B5730DDD}" destId="{BFDC6550-9AD3-43D3-A03F-2063618E0014}" srcOrd="0" destOrd="0" presId="urn:microsoft.com/office/officeart/2005/8/layout/hierarchy1"/>
    <dgm:cxn modelId="{8BD4E0E3-373A-467D-80C3-8C9B35D29F77}" srcId="{9D6BC60E-087D-48D1-AEFC-F5E32119DE42}" destId="{3CBF6CC3-6D1E-4801-B411-F67ED6946233}" srcOrd="2" destOrd="0" parTransId="{BBEE0061-C786-4565-BB09-637B75902FA9}" sibTransId="{749C45B0-E148-4748-8B88-0298D0CFD351}"/>
    <dgm:cxn modelId="{859A2FC4-BF20-4DC6-80CF-B8CEF38798EB}" srcId="{A7C8F753-C4CE-4DE0-92BB-62D20A9BED41}" destId="{FDBCCFE2-5C61-41BD-BF22-8EA7505A96B8}" srcOrd="0" destOrd="0" parTransId="{7971D168-22FB-4A61-94A2-B1A05A94F144}" sibTransId="{A6F0DEF5-8092-4870-84CE-1CF6F7F1CBAB}"/>
    <dgm:cxn modelId="{2AD95077-7CF6-4154-901C-3A9B35AE340C}" srcId="{3C1254DC-B053-4F2A-B190-B252B88A427E}" destId="{608E3B9B-D5E2-436F-9F33-531DFD69D8CD}" srcOrd="0" destOrd="0" parTransId="{BDEE8921-03E6-4672-AD56-B63278B026E2}" sibTransId="{CE751127-F99A-4EE3-9C4F-588A3F9D7C08}"/>
    <dgm:cxn modelId="{F22BD749-C287-478F-87EA-C9E8ABB6A0E4}" type="presOf" srcId="{3C1254DC-B053-4F2A-B190-B252B88A427E}" destId="{7BB23120-8AC1-4300-9FC3-4BB24144E142}" srcOrd="0" destOrd="0" presId="urn:microsoft.com/office/officeart/2005/8/layout/hierarchy1"/>
    <dgm:cxn modelId="{5A773E35-4FEE-4857-850E-5D872D3F1596}" type="presOf" srcId="{1888CC26-8EED-417A-93E7-55480A79ED20}" destId="{37DBBD05-F525-4DFB-A7FF-1892593E065B}" srcOrd="0" destOrd="0" presId="urn:microsoft.com/office/officeart/2005/8/layout/hierarchy1"/>
    <dgm:cxn modelId="{775E9B37-BE12-45CD-B0CD-B6B3E85721C6}" type="presOf" srcId="{A7C8F753-C4CE-4DE0-92BB-62D20A9BED41}" destId="{272DDBEC-1E44-46AC-8801-11E9F43B800E}" srcOrd="0" destOrd="0" presId="urn:microsoft.com/office/officeart/2005/8/layout/hierarchy1"/>
    <dgm:cxn modelId="{BAD4D103-7E3A-42DD-9578-89D53A92BCC7}" srcId="{A1D2E485-9CD1-4DF1-900A-EC8B6A77B726}" destId="{9D6BC60E-087D-48D1-AEFC-F5E32119DE42}" srcOrd="0" destOrd="0" parTransId="{C6D731D1-D47B-48D5-992B-7898B5730DDD}" sibTransId="{522FDA29-78EC-477C-8827-FFF96D8E46AE}"/>
    <dgm:cxn modelId="{E7A5D3A7-86DA-4088-A712-4AE4920C2C6A}" srcId="{3A11B6CB-6616-457E-A69A-7C4EE261E04A}" destId="{2B774C69-9329-4E3E-9272-F740F00C5213}" srcOrd="0" destOrd="0" parTransId="{4FC56AC0-4B61-4569-8319-C219B7A72F30}" sibTransId="{9F70AABD-F8BC-4B52-A8A1-488B68DA3187}"/>
    <dgm:cxn modelId="{2D5D1CB6-168E-442D-9319-4FE3968FE8B8}" type="presOf" srcId="{9EEDD627-27CB-4E94-ADD3-116B935BC950}" destId="{9947FA9C-B4EA-44CA-962D-C86DA8E596EE}" srcOrd="0" destOrd="0" presId="urn:microsoft.com/office/officeart/2005/8/layout/hierarchy1"/>
    <dgm:cxn modelId="{188D6209-C081-44F0-AE7B-2543043D000D}" type="presOf" srcId="{6FA647B3-B708-4F20-A15F-4F6CFDA54BCB}" destId="{7299562E-82CD-44BB-8EBD-BC97DAB736F3}" srcOrd="0" destOrd="0" presId="urn:microsoft.com/office/officeart/2005/8/layout/hierarchy1"/>
    <dgm:cxn modelId="{E6ADEAC9-947E-4EA8-8129-6D47B14826DE}" type="presOf" srcId="{46B7CF5F-41E2-4C54-8323-D3F52201D4F4}" destId="{8A8118F8-6E55-4FDD-A65C-A26491305D72}" srcOrd="0" destOrd="0" presId="urn:microsoft.com/office/officeart/2005/8/layout/hierarchy1"/>
    <dgm:cxn modelId="{6E844747-B07C-4A06-B56E-2473A1903051}" type="presOf" srcId="{608E3B9B-D5E2-436F-9F33-531DFD69D8CD}" destId="{0C9FBC53-3C39-4B25-880C-F0A37131E02D}" srcOrd="0" destOrd="0" presId="urn:microsoft.com/office/officeart/2005/8/layout/hierarchy1"/>
    <dgm:cxn modelId="{F730A3ED-82AE-41BF-BEC9-C6EED7995CB2}" type="presOf" srcId="{E2C9F78C-D6F2-4006-A299-6F528B60D679}" destId="{18C82317-4C58-4B86-8B7D-6DC1B3EA1964}" srcOrd="0" destOrd="0" presId="urn:microsoft.com/office/officeart/2005/8/layout/hierarchy1"/>
    <dgm:cxn modelId="{BC485B77-7419-4028-80D4-23C290B76BF5}" srcId="{1888CC26-8EED-417A-93E7-55480A79ED20}" destId="{E2C9F78C-D6F2-4006-A299-6F528B60D679}" srcOrd="1" destOrd="0" parTransId="{A1B46320-0DC5-4414-967E-5C7DA83A208C}" sibTransId="{0A930601-3B9A-4F3B-801F-161959B4F9AE}"/>
    <dgm:cxn modelId="{5F4D2FBD-884E-45E7-9AFB-0D7F0F135019}" type="presOf" srcId="{BBEE0061-C786-4565-BB09-637B75902FA9}" destId="{7DBEAC40-AFA2-4725-855D-35F3280CEA8E}" srcOrd="0" destOrd="0" presId="urn:microsoft.com/office/officeart/2005/8/layout/hierarchy1"/>
    <dgm:cxn modelId="{AED6F650-65FC-4D86-8C07-10F9BF0A4E28}" type="presOf" srcId="{9EF10230-ADDD-4889-91DD-561F62DD10FC}" destId="{FD3AC30E-DAD9-4829-9D2B-BBC105E5E0B7}" srcOrd="0" destOrd="0" presId="urn:microsoft.com/office/officeart/2005/8/layout/hierarchy1"/>
    <dgm:cxn modelId="{DA66A5FE-E383-41EC-9D32-96D7AF96EA33}" srcId="{9D6BC60E-087D-48D1-AEFC-F5E32119DE42}" destId="{3A11B6CB-6616-457E-A69A-7C4EE261E04A}" srcOrd="1" destOrd="0" parTransId="{82F74228-6406-4DB7-804D-8E857D496634}" sibTransId="{1537D7FD-D7E5-4C2B-8E69-138351FF2599}"/>
    <dgm:cxn modelId="{574CD151-4D45-468E-90A0-3339EC1F26BF}" srcId="{9D6BC60E-087D-48D1-AEFC-F5E32119DE42}" destId="{3C1254DC-B053-4F2A-B190-B252B88A427E}" srcOrd="4" destOrd="0" parTransId="{6FA647B3-B708-4F20-A15F-4F6CFDA54BCB}" sibTransId="{A62AEFD4-843D-4977-AD29-029DC581074F}"/>
    <dgm:cxn modelId="{B37CAD20-3392-499C-AE49-7EAD5AD397B4}" type="presOf" srcId="{2B774C69-9329-4E3E-9272-F740F00C5213}" destId="{5973633B-BC3F-4EB2-84EA-B7C4A74474AB}" srcOrd="0" destOrd="0" presId="urn:microsoft.com/office/officeart/2005/8/layout/hierarchy1"/>
    <dgm:cxn modelId="{DE288E7C-21F9-42AA-B774-CBCAFF7C3262}" type="presOf" srcId="{BDEE8921-03E6-4672-AD56-B63278B026E2}" destId="{90B1BC16-CC72-4718-BCD5-5A51855F6BBE}" srcOrd="0" destOrd="0" presId="urn:microsoft.com/office/officeart/2005/8/layout/hierarchy1"/>
    <dgm:cxn modelId="{BE580043-285B-46A9-9648-476F87F8C715}" type="presOf" srcId="{15594882-333C-4CD4-A2A5-9A04354635DC}" destId="{F0C5806C-515C-4EC3-8109-A4C007246DF6}" srcOrd="0" destOrd="0" presId="urn:microsoft.com/office/officeart/2005/8/layout/hierarchy1"/>
    <dgm:cxn modelId="{A57950E6-A679-40ED-833A-0452CE1F077C}" srcId="{1888CC26-8EED-417A-93E7-55480A79ED20}" destId="{99DDB7EE-B8F8-4B9F-96BF-8B8D735EDB23}" srcOrd="2" destOrd="0" parTransId="{11848DEB-690A-4A3D-8980-DB5F7490AD5C}" sibTransId="{92D6E7DE-0D4A-48CC-8477-5DFCEA1FBAD5}"/>
    <dgm:cxn modelId="{4E1E01F0-3896-4B6A-8EA2-E66BB1811142}" type="presOf" srcId="{9D6BC60E-087D-48D1-AEFC-F5E32119DE42}" destId="{5DBA239A-8087-4D19-868E-58D00776D36C}" srcOrd="0" destOrd="0" presId="urn:microsoft.com/office/officeart/2005/8/layout/hierarchy1"/>
    <dgm:cxn modelId="{8A07F5DB-90AD-4ADF-BE76-6A58E24435D9}" type="presOf" srcId="{99DDB7EE-B8F8-4B9F-96BF-8B8D735EDB23}" destId="{A4566BDC-257A-4752-B6EB-8238B63E100A}" srcOrd="0" destOrd="0" presId="urn:microsoft.com/office/officeart/2005/8/layout/hierarchy1"/>
    <dgm:cxn modelId="{16ACC9BF-EB6B-4854-AB48-21FADE26C91E}" type="presOf" srcId="{605B5041-50D6-4077-B088-E6CD65088455}" destId="{3936BED5-CF37-408C-AAAB-9AD3A6BEB029}" srcOrd="0" destOrd="0" presId="urn:microsoft.com/office/officeart/2005/8/layout/hierarchy1"/>
    <dgm:cxn modelId="{3F1B2391-AB9E-4AC8-8E41-03D90EE28577}" type="presOf" srcId="{82F74228-6406-4DB7-804D-8E857D496634}" destId="{D723D06E-F433-4D6A-A4AA-DE38AE48EA6F}" srcOrd="0" destOrd="0" presId="urn:microsoft.com/office/officeart/2005/8/layout/hierarchy1"/>
    <dgm:cxn modelId="{5B40939F-E907-4F61-B5C3-14629518FF10}" type="presOf" srcId="{FDBCCFE2-5C61-41BD-BF22-8EA7505A96B8}" destId="{B3E1D4FE-00F2-4E9C-A6BF-40091EA521FF}" srcOrd="0" destOrd="0" presId="urn:microsoft.com/office/officeart/2005/8/layout/hierarchy1"/>
    <dgm:cxn modelId="{9E5C0131-E3B6-4D41-8355-C0E8BE6AC5F0}" srcId="{3CBF6CC3-6D1E-4801-B411-F67ED6946233}" destId="{9EF10230-ADDD-4889-91DD-561F62DD10FC}" srcOrd="0" destOrd="0" parTransId="{605B5041-50D6-4077-B088-E6CD65088455}" sibTransId="{424B3415-B322-4141-9762-66FFECCF0674}"/>
    <dgm:cxn modelId="{E3626FA8-F470-4B48-84D9-21462BF98F0E}" type="presParOf" srcId="{37DBBD05-F525-4DFB-A7FF-1892593E065B}" destId="{1D9ADF28-72DC-4CA4-9C04-520B6DD3530F}" srcOrd="0" destOrd="0" presId="urn:microsoft.com/office/officeart/2005/8/layout/hierarchy1"/>
    <dgm:cxn modelId="{9D9BEEBE-7111-47DF-8F3F-D74EA2075038}" type="presParOf" srcId="{1D9ADF28-72DC-4CA4-9C04-520B6DD3530F}" destId="{F8D5B61E-E994-4237-9D3D-1606E2EB09BD}" srcOrd="0" destOrd="0" presId="urn:microsoft.com/office/officeart/2005/8/layout/hierarchy1"/>
    <dgm:cxn modelId="{6EDAA89A-E266-45BC-AB64-1FBD269A907A}" type="presParOf" srcId="{F8D5B61E-E994-4237-9D3D-1606E2EB09BD}" destId="{768D6D43-2A54-4A53-89C9-75A12A5948E3}" srcOrd="0" destOrd="0" presId="urn:microsoft.com/office/officeart/2005/8/layout/hierarchy1"/>
    <dgm:cxn modelId="{65CB22CA-8FBB-4217-AB18-C91D70133E59}" type="presParOf" srcId="{F8D5B61E-E994-4237-9D3D-1606E2EB09BD}" destId="{E3DED8F7-150B-45B3-BCBD-C1EBA4C64517}" srcOrd="1" destOrd="0" presId="urn:microsoft.com/office/officeart/2005/8/layout/hierarchy1"/>
    <dgm:cxn modelId="{24D36C2E-D94F-4C47-AAE1-3C1937DF83EE}" type="presParOf" srcId="{1D9ADF28-72DC-4CA4-9C04-520B6DD3530F}" destId="{2CB719D1-96FF-41CD-A312-417C9693E884}" srcOrd="1" destOrd="0" presId="urn:microsoft.com/office/officeart/2005/8/layout/hierarchy1"/>
    <dgm:cxn modelId="{4AE9A968-32BA-4E91-A792-6DBF74F6F256}" type="presParOf" srcId="{2CB719D1-96FF-41CD-A312-417C9693E884}" destId="{BFDC6550-9AD3-43D3-A03F-2063618E0014}" srcOrd="0" destOrd="0" presId="urn:microsoft.com/office/officeart/2005/8/layout/hierarchy1"/>
    <dgm:cxn modelId="{0DFC6882-6870-42E3-A5B5-664D09FEA368}" type="presParOf" srcId="{2CB719D1-96FF-41CD-A312-417C9693E884}" destId="{FC617CBA-5932-4653-8C90-A6D92DAED0E6}" srcOrd="1" destOrd="0" presId="urn:microsoft.com/office/officeart/2005/8/layout/hierarchy1"/>
    <dgm:cxn modelId="{460D8316-A70E-4B43-B0D7-5FD36DDA51C4}" type="presParOf" srcId="{FC617CBA-5932-4653-8C90-A6D92DAED0E6}" destId="{EED588F5-3D0F-4BB3-8C1A-6E6606CAA40D}" srcOrd="0" destOrd="0" presId="urn:microsoft.com/office/officeart/2005/8/layout/hierarchy1"/>
    <dgm:cxn modelId="{EDB225A6-2881-4D7C-91D0-2F73BD4FD1F8}" type="presParOf" srcId="{EED588F5-3D0F-4BB3-8C1A-6E6606CAA40D}" destId="{9895EBF8-C248-41D1-B56E-58732D028EA9}" srcOrd="0" destOrd="0" presId="urn:microsoft.com/office/officeart/2005/8/layout/hierarchy1"/>
    <dgm:cxn modelId="{CFE0FB81-9209-4F3A-A792-A0631B385E16}" type="presParOf" srcId="{EED588F5-3D0F-4BB3-8C1A-6E6606CAA40D}" destId="{5DBA239A-8087-4D19-868E-58D00776D36C}" srcOrd="1" destOrd="0" presId="urn:microsoft.com/office/officeart/2005/8/layout/hierarchy1"/>
    <dgm:cxn modelId="{C41F3042-9158-4674-8CA4-F7D2FD8D5423}" type="presParOf" srcId="{FC617CBA-5932-4653-8C90-A6D92DAED0E6}" destId="{253F82C7-D7DC-4A3F-A883-4D8136D8EA08}" srcOrd="1" destOrd="0" presId="urn:microsoft.com/office/officeart/2005/8/layout/hierarchy1"/>
    <dgm:cxn modelId="{6796F50B-0F5F-4B25-967D-6EA4E4C78907}" type="presParOf" srcId="{253F82C7-D7DC-4A3F-A883-4D8136D8EA08}" destId="{8A8118F8-6E55-4FDD-A65C-A26491305D72}" srcOrd="0" destOrd="0" presId="urn:microsoft.com/office/officeart/2005/8/layout/hierarchy1"/>
    <dgm:cxn modelId="{DE84008D-4039-4A43-83C6-6C1FEF168FC3}" type="presParOf" srcId="{253F82C7-D7DC-4A3F-A883-4D8136D8EA08}" destId="{3AA2ADCF-E44D-453E-96E8-ADBCEE5C55DB}" srcOrd="1" destOrd="0" presId="urn:microsoft.com/office/officeart/2005/8/layout/hierarchy1"/>
    <dgm:cxn modelId="{1015D737-6F7A-4DC6-8099-B4D6B369BDDF}" type="presParOf" srcId="{3AA2ADCF-E44D-453E-96E8-ADBCEE5C55DB}" destId="{5E280CAD-5434-4077-BA28-DED0FAF29821}" srcOrd="0" destOrd="0" presId="urn:microsoft.com/office/officeart/2005/8/layout/hierarchy1"/>
    <dgm:cxn modelId="{88E911A7-AC2B-4AFA-A958-092A6E427367}" type="presParOf" srcId="{5E280CAD-5434-4077-BA28-DED0FAF29821}" destId="{1A4049FD-E4C4-41B4-AB5A-E72E87C88B7F}" srcOrd="0" destOrd="0" presId="urn:microsoft.com/office/officeart/2005/8/layout/hierarchy1"/>
    <dgm:cxn modelId="{FD8B08A1-D846-45F2-849A-CAA0C318E68D}" type="presParOf" srcId="{5E280CAD-5434-4077-BA28-DED0FAF29821}" destId="{272DDBEC-1E44-46AC-8801-11E9F43B800E}" srcOrd="1" destOrd="0" presId="urn:microsoft.com/office/officeart/2005/8/layout/hierarchy1"/>
    <dgm:cxn modelId="{2A343FF6-514B-4BE3-8F97-B05436D02DBF}" type="presParOf" srcId="{3AA2ADCF-E44D-453E-96E8-ADBCEE5C55DB}" destId="{70C47FF4-D2DA-44BE-966B-09CC3595D7FE}" srcOrd="1" destOrd="0" presId="urn:microsoft.com/office/officeart/2005/8/layout/hierarchy1"/>
    <dgm:cxn modelId="{5B1839C2-B9FE-4ECF-A497-93EED1B54F27}" type="presParOf" srcId="{70C47FF4-D2DA-44BE-966B-09CC3595D7FE}" destId="{6ECF5705-ABE5-4416-A455-4B735ED43CFF}" srcOrd="0" destOrd="0" presId="urn:microsoft.com/office/officeart/2005/8/layout/hierarchy1"/>
    <dgm:cxn modelId="{D59F44A8-B416-47D2-B36A-F8D7905F8C79}" type="presParOf" srcId="{70C47FF4-D2DA-44BE-966B-09CC3595D7FE}" destId="{18D4EE64-AE29-4630-B8EF-02FF67A96702}" srcOrd="1" destOrd="0" presId="urn:microsoft.com/office/officeart/2005/8/layout/hierarchy1"/>
    <dgm:cxn modelId="{982C2944-0CF8-4281-AE02-84598EEE0C03}" type="presParOf" srcId="{18D4EE64-AE29-4630-B8EF-02FF67A96702}" destId="{9376B11D-EAE5-41B6-8D6F-14E96B9C63F0}" srcOrd="0" destOrd="0" presId="urn:microsoft.com/office/officeart/2005/8/layout/hierarchy1"/>
    <dgm:cxn modelId="{7260C516-254E-4913-B3C4-8FF411FB820E}" type="presParOf" srcId="{9376B11D-EAE5-41B6-8D6F-14E96B9C63F0}" destId="{07DDA71C-8269-42AF-A4BB-D673D289759D}" srcOrd="0" destOrd="0" presId="urn:microsoft.com/office/officeart/2005/8/layout/hierarchy1"/>
    <dgm:cxn modelId="{A58BA96E-1C76-4E1D-864A-468FB50E10FD}" type="presParOf" srcId="{9376B11D-EAE5-41B6-8D6F-14E96B9C63F0}" destId="{B3E1D4FE-00F2-4E9C-A6BF-40091EA521FF}" srcOrd="1" destOrd="0" presId="urn:microsoft.com/office/officeart/2005/8/layout/hierarchy1"/>
    <dgm:cxn modelId="{FB42A938-13C6-4F37-AD11-19A5D81C1C49}" type="presParOf" srcId="{18D4EE64-AE29-4630-B8EF-02FF67A96702}" destId="{B8A3C27E-F83C-4B3C-9456-18B699C491D2}" srcOrd="1" destOrd="0" presId="urn:microsoft.com/office/officeart/2005/8/layout/hierarchy1"/>
    <dgm:cxn modelId="{AF5B7868-0195-41A3-B5DF-F35CC96C541D}" type="presParOf" srcId="{253F82C7-D7DC-4A3F-A883-4D8136D8EA08}" destId="{D723D06E-F433-4D6A-A4AA-DE38AE48EA6F}" srcOrd="2" destOrd="0" presId="urn:microsoft.com/office/officeart/2005/8/layout/hierarchy1"/>
    <dgm:cxn modelId="{69C33B93-F44F-44BF-862F-7501F9514A93}" type="presParOf" srcId="{253F82C7-D7DC-4A3F-A883-4D8136D8EA08}" destId="{82CA14B6-FA41-4976-B721-ED78AD60422E}" srcOrd="3" destOrd="0" presId="urn:microsoft.com/office/officeart/2005/8/layout/hierarchy1"/>
    <dgm:cxn modelId="{3BF9B332-C7E8-4B59-80E3-5730DB72307C}" type="presParOf" srcId="{82CA14B6-FA41-4976-B721-ED78AD60422E}" destId="{5E69891A-AA12-4C52-97F1-B9F37BD6F55F}" srcOrd="0" destOrd="0" presId="urn:microsoft.com/office/officeart/2005/8/layout/hierarchy1"/>
    <dgm:cxn modelId="{A11E5440-C399-48D4-8057-B0B96B83B42A}" type="presParOf" srcId="{5E69891A-AA12-4C52-97F1-B9F37BD6F55F}" destId="{AAA080F9-DE43-49F0-ABDA-2356CF6ADB1D}" srcOrd="0" destOrd="0" presId="urn:microsoft.com/office/officeart/2005/8/layout/hierarchy1"/>
    <dgm:cxn modelId="{EA134189-4327-4005-83B0-C8AEB0AD1370}" type="presParOf" srcId="{5E69891A-AA12-4C52-97F1-B9F37BD6F55F}" destId="{D5ED9C0F-EDD2-4883-A9D6-79CF3F755263}" srcOrd="1" destOrd="0" presId="urn:microsoft.com/office/officeart/2005/8/layout/hierarchy1"/>
    <dgm:cxn modelId="{E68C5270-CDFB-4CF2-B94A-E986B7E8B08E}" type="presParOf" srcId="{82CA14B6-FA41-4976-B721-ED78AD60422E}" destId="{66F58A98-88FD-40C1-9C06-7F47CDA1355A}" srcOrd="1" destOrd="0" presId="urn:microsoft.com/office/officeart/2005/8/layout/hierarchy1"/>
    <dgm:cxn modelId="{A6A9879D-9E88-401B-90B5-F17AAC8F4BA2}" type="presParOf" srcId="{66F58A98-88FD-40C1-9C06-7F47CDA1355A}" destId="{DDE7CA09-E1FD-4495-B29D-FC72522BDC69}" srcOrd="0" destOrd="0" presId="urn:microsoft.com/office/officeart/2005/8/layout/hierarchy1"/>
    <dgm:cxn modelId="{C3ECAED2-521C-427F-9D3A-76091C3148F5}" type="presParOf" srcId="{66F58A98-88FD-40C1-9C06-7F47CDA1355A}" destId="{CA44855A-AEB8-465E-A8A4-3F21B6A9423E}" srcOrd="1" destOrd="0" presId="urn:microsoft.com/office/officeart/2005/8/layout/hierarchy1"/>
    <dgm:cxn modelId="{244225A0-4483-42A0-ADC7-3482628085ED}" type="presParOf" srcId="{CA44855A-AEB8-465E-A8A4-3F21B6A9423E}" destId="{8480576C-3268-480F-9C55-074ACAC262FF}" srcOrd="0" destOrd="0" presId="urn:microsoft.com/office/officeart/2005/8/layout/hierarchy1"/>
    <dgm:cxn modelId="{9B631A05-6C1D-4DE3-9312-38019D83F00B}" type="presParOf" srcId="{8480576C-3268-480F-9C55-074ACAC262FF}" destId="{4A7F2029-1629-407A-BE5C-5A025FFE28EE}" srcOrd="0" destOrd="0" presId="urn:microsoft.com/office/officeart/2005/8/layout/hierarchy1"/>
    <dgm:cxn modelId="{57930A51-1540-4602-B438-7D599F0E9AD1}" type="presParOf" srcId="{8480576C-3268-480F-9C55-074ACAC262FF}" destId="{5973633B-BC3F-4EB2-84EA-B7C4A74474AB}" srcOrd="1" destOrd="0" presId="urn:microsoft.com/office/officeart/2005/8/layout/hierarchy1"/>
    <dgm:cxn modelId="{B0596454-B58E-43F3-B7F2-4BE9720F56C3}" type="presParOf" srcId="{CA44855A-AEB8-465E-A8A4-3F21B6A9423E}" destId="{8D3EB9DA-5A39-4798-821F-437E9F19A97B}" srcOrd="1" destOrd="0" presId="urn:microsoft.com/office/officeart/2005/8/layout/hierarchy1"/>
    <dgm:cxn modelId="{93DB5454-4E22-44DF-B71A-18917BD5A65D}" type="presParOf" srcId="{253F82C7-D7DC-4A3F-A883-4D8136D8EA08}" destId="{7DBEAC40-AFA2-4725-855D-35F3280CEA8E}" srcOrd="4" destOrd="0" presId="urn:microsoft.com/office/officeart/2005/8/layout/hierarchy1"/>
    <dgm:cxn modelId="{789AD719-3A07-45D0-B507-3FDBBAE9E207}" type="presParOf" srcId="{253F82C7-D7DC-4A3F-A883-4D8136D8EA08}" destId="{5946FFB1-F566-48B7-B85B-4B37F1436F20}" srcOrd="5" destOrd="0" presId="urn:microsoft.com/office/officeart/2005/8/layout/hierarchy1"/>
    <dgm:cxn modelId="{21EA44CB-8DC6-4FB7-8653-47FD168A9374}" type="presParOf" srcId="{5946FFB1-F566-48B7-B85B-4B37F1436F20}" destId="{C0A1FC8D-4F92-4798-BC01-5D2170A95BF7}" srcOrd="0" destOrd="0" presId="urn:microsoft.com/office/officeart/2005/8/layout/hierarchy1"/>
    <dgm:cxn modelId="{6E66F679-1D8F-49D9-AC2D-6F57164F1205}" type="presParOf" srcId="{C0A1FC8D-4F92-4798-BC01-5D2170A95BF7}" destId="{DBAC5D95-A35B-4E7A-9E25-94DE3009BB2C}" srcOrd="0" destOrd="0" presId="urn:microsoft.com/office/officeart/2005/8/layout/hierarchy1"/>
    <dgm:cxn modelId="{DC1D3765-EE84-412F-8C27-AD1814F38651}" type="presParOf" srcId="{C0A1FC8D-4F92-4798-BC01-5D2170A95BF7}" destId="{8AEC8C59-D25F-419F-93D3-9F0994EB26E9}" srcOrd="1" destOrd="0" presId="urn:microsoft.com/office/officeart/2005/8/layout/hierarchy1"/>
    <dgm:cxn modelId="{83BA8F92-D010-41FA-9E06-33AC1B226554}" type="presParOf" srcId="{5946FFB1-F566-48B7-B85B-4B37F1436F20}" destId="{EB23CA51-A228-4DEE-B685-889690A7A0F9}" srcOrd="1" destOrd="0" presId="urn:microsoft.com/office/officeart/2005/8/layout/hierarchy1"/>
    <dgm:cxn modelId="{E3268F54-38B4-412B-8077-01E48BD0A29C}" type="presParOf" srcId="{EB23CA51-A228-4DEE-B685-889690A7A0F9}" destId="{3936BED5-CF37-408C-AAAB-9AD3A6BEB029}" srcOrd="0" destOrd="0" presId="urn:microsoft.com/office/officeart/2005/8/layout/hierarchy1"/>
    <dgm:cxn modelId="{56E6AEE8-FFE4-4C6D-B91E-5DE0EE07E9BF}" type="presParOf" srcId="{EB23CA51-A228-4DEE-B685-889690A7A0F9}" destId="{800097AF-F4AB-4D38-A819-5337ABFD3D9E}" srcOrd="1" destOrd="0" presId="urn:microsoft.com/office/officeart/2005/8/layout/hierarchy1"/>
    <dgm:cxn modelId="{A5AB434B-895A-4581-8DC6-D94B58D969BD}" type="presParOf" srcId="{800097AF-F4AB-4D38-A819-5337ABFD3D9E}" destId="{CB8CF486-24A6-4320-98E4-17A70585BA7A}" srcOrd="0" destOrd="0" presId="urn:microsoft.com/office/officeart/2005/8/layout/hierarchy1"/>
    <dgm:cxn modelId="{B8E00E3D-0427-4150-899E-E433DE25EE49}" type="presParOf" srcId="{CB8CF486-24A6-4320-98E4-17A70585BA7A}" destId="{F05D7D8D-C78A-42C6-9EF6-4C536C9D6CDC}" srcOrd="0" destOrd="0" presId="urn:microsoft.com/office/officeart/2005/8/layout/hierarchy1"/>
    <dgm:cxn modelId="{727122DF-0C31-47B4-BAB0-8BD2257E704D}" type="presParOf" srcId="{CB8CF486-24A6-4320-98E4-17A70585BA7A}" destId="{FD3AC30E-DAD9-4829-9D2B-BBC105E5E0B7}" srcOrd="1" destOrd="0" presId="urn:microsoft.com/office/officeart/2005/8/layout/hierarchy1"/>
    <dgm:cxn modelId="{372C5DFA-EC02-4CBB-955F-752123C6BF55}" type="presParOf" srcId="{800097AF-F4AB-4D38-A819-5337ABFD3D9E}" destId="{EE119C8D-327C-4DFF-9E11-2E0931B1A7EF}" srcOrd="1" destOrd="0" presId="urn:microsoft.com/office/officeart/2005/8/layout/hierarchy1"/>
    <dgm:cxn modelId="{134BAADB-AB9A-44F9-B0B7-CB46B3F0B162}" type="presParOf" srcId="{253F82C7-D7DC-4A3F-A883-4D8136D8EA08}" destId="{F0C5806C-515C-4EC3-8109-A4C007246DF6}" srcOrd="6" destOrd="0" presId="urn:microsoft.com/office/officeart/2005/8/layout/hierarchy1"/>
    <dgm:cxn modelId="{4D9D0303-D014-48AA-B7E4-9FFB0495928A}" type="presParOf" srcId="{253F82C7-D7DC-4A3F-A883-4D8136D8EA08}" destId="{20F2ED00-C9AC-4F2E-A990-710F4719BCCF}" srcOrd="7" destOrd="0" presId="urn:microsoft.com/office/officeart/2005/8/layout/hierarchy1"/>
    <dgm:cxn modelId="{E2628545-DFD7-4713-B7F5-B23EBDD49D39}" type="presParOf" srcId="{20F2ED00-C9AC-4F2E-A990-710F4719BCCF}" destId="{5F681B9E-7A76-4A2A-BF51-6A8C828F0169}" srcOrd="0" destOrd="0" presId="urn:microsoft.com/office/officeart/2005/8/layout/hierarchy1"/>
    <dgm:cxn modelId="{BE94D9D5-2B40-4020-9229-2498738C4C5C}" type="presParOf" srcId="{5F681B9E-7A76-4A2A-BF51-6A8C828F0169}" destId="{E08CD954-38BB-48EB-87BF-BF64837CC562}" srcOrd="0" destOrd="0" presId="urn:microsoft.com/office/officeart/2005/8/layout/hierarchy1"/>
    <dgm:cxn modelId="{F1F80B2A-6680-46EB-88CD-79521628A123}" type="presParOf" srcId="{5F681B9E-7A76-4A2A-BF51-6A8C828F0169}" destId="{77D44FD5-CE76-409B-BDD4-5DD42404E1A7}" srcOrd="1" destOrd="0" presId="urn:microsoft.com/office/officeart/2005/8/layout/hierarchy1"/>
    <dgm:cxn modelId="{D54C7F41-5561-4A1D-B6C8-C0805362CD58}" type="presParOf" srcId="{20F2ED00-C9AC-4F2E-A990-710F4719BCCF}" destId="{A64DB95B-B338-4912-A562-F01A99992EAF}" srcOrd="1" destOrd="0" presId="urn:microsoft.com/office/officeart/2005/8/layout/hierarchy1"/>
    <dgm:cxn modelId="{E2E1A6F3-38AD-45DE-9579-D9D08B237CC4}" type="presParOf" srcId="{A64DB95B-B338-4912-A562-F01A99992EAF}" destId="{9947FA9C-B4EA-44CA-962D-C86DA8E596EE}" srcOrd="0" destOrd="0" presId="urn:microsoft.com/office/officeart/2005/8/layout/hierarchy1"/>
    <dgm:cxn modelId="{6134A288-9B4C-4395-B5B6-4F095348CFAE}" type="presParOf" srcId="{A64DB95B-B338-4912-A562-F01A99992EAF}" destId="{1FFACC87-2077-4364-9E8E-6F5EED64EF08}" srcOrd="1" destOrd="0" presId="urn:microsoft.com/office/officeart/2005/8/layout/hierarchy1"/>
    <dgm:cxn modelId="{4FED428F-377C-4492-8CA2-53D2059BED55}" type="presParOf" srcId="{1FFACC87-2077-4364-9E8E-6F5EED64EF08}" destId="{98335361-9C6E-4262-8629-4492A9D42858}" srcOrd="0" destOrd="0" presId="urn:microsoft.com/office/officeart/2005/8/layout/hierarchy1"/>
    <dgm:cxn modelId="{4F861257-A599-4885-AA10-4FE893228E36}" type="presParOf" srcId="{98335361-9C6E-4262-8629-4492A9D42858}" destId="{4B9BA245-CA9B-4AE7-BEFF-8E7096C8AE69}" srcOrd="0" destOrd="0" presId="urn:microsoft.com/office/officeart/2005/8/layout/hierarchy1"/>
    <dgm:cxn modelId="{B5004F26-64FF-45B4-B109-EEAA34074B55}" type="presParOf" srcId="{98335361-9C6E-4262-8629-4492A9D42858}" destId="{ADA9FE3A-1F10-4637-8C00-BBAF406781B4}" srcOrd="1" destOrd="0" presId="urn:microsoft.com/office/officeart/2005/8/layout/hierarchy1"/>
    <dgm:cxn modelId="{A3BF1A12-C19B-41DB-A705-BB1C2954626F}" type="presParOf" srcId="{1FFACC87-2077-4364-9E8E-6F5EED64EF08}" destId="{EA174040-422B-4B24-8709-FCD9626D9C20}" srcOrd="1" destOrd="0" presId="urn:microsoft.com/office/officeart/2005/8/layout/hierarchy1"/>
    <dgm:cxn modelId="{0CBE6E23-03A8-45C0-8F4C-9D7C1C85AD6F}" type="presParOf" srcId="{253F82C7-D7DC-4A3F-A883-4D8136D8EA08}" destId="{7299562E-82CD-44BB-8EBD-BC97DAB736F3}" srcOrd="8" destOrd="0" presId="urn:microsoft.com/office/officeart/2005/8/layout/hierarchy1"/>
    <dgm:cxn modelId="{72970CCF-709E-4928-A428-587161E8EE79}" type="presParOf" srcId="{253F82C7-D7DC-4A3F-A883-4D8136D8EA08}" destId="{71EE8C54-0E54-44FA-A6E9-6F70D8C02BAC}" srcOrd="9" destOrd="0" presId="urn:microsoft.com/office/officeart/2005/8/layout/hierarchy1"/>
    <dgm:cxn modelId="{479AAF21-45AD-476D-8890-738E5BF47C4E}" type="presParOf" srcId="{71EE8C54-0E54-44FA-A6E9-6F70D8C02BAC}" destId="{EFC00FAC-32D1-479E-9244-AEA7FAAC6196}" srcOrd="0" destOrd="0" presId="urn:microsoft.com/office/officeart/2005/8/layout/hierarchy1"/>
    <dgm:cxn modelId="{D998A26E-F84D-45FA-979D-CA192D838289}" type="presParOf" srcId="{EFC00FAC-32D1-479E-9244-AEA7FAAC6196}" destId="{34204EDA-C2CF-4073-9478-56419C208D0C}" srcOrd="0" destOrd="0" presId="urn:microsoft.com/office/officeart/2005/8/layout/hierarchy1"/>
    <dgm:cxn modelId="{5E268522-A51D-4F36-AC6B-C5AD83AEB012}" type="presParOf" srcId="{EFC00FAC-32D1-479E-9244-AEA7FAAC6196}" destId="{7BB23120-8AC1-4300-9FC3-4BB24144E142}" srcOrd="1" destOrd="0" presId="urn:microsoft.com/office/officeart/2005/8/layout/hierarchy1"/>
    <dgm:cxn modelId="{A4159246-D340-4E49-9030-8E2437D20A44}" type="presParOf" srcId="{71EE8C54-0E54-44FA-A6E9-6F70D8C02BAC}" destId="{EE1091FA-A469-4ADE-A5A9-171934574E2F}" srcOrd="1" destOrd="0" presId="urn:microsoft.com/office/officeart/2005/8/layout/hierarchy1"/>
    <dgm:cxn modelId="{9C13B590-3B96-45D2-8F14-3B22ED52DC5B}" type="presParOf" srcId="{EE1091FA-A469-4ADE-A5A9-171934574E2F}" destId="{90B1BC16-CC72-4718-BCD5-5A51855F6BBE}" srcOrd="0" destOrd="0" presId="urn:microsoft.com/office/officeart/2005/8/layout/hierarchy1"/>
    <dgm:cxn modelId="{6F64BEFA-4737-4C0F-BE40-01A92D1F8D07}" type="presParOf" srcId="{EE1091FA-A469-4ADE-A5A9-171934574E2F}" destId="{99535FE1-44A1-410D-8CB8-F0658175E3BF}" srcOrd="1" destOrd="0" presId="urn:microsoft.com/office/officeart/2005/8/layout/hierarchy1"/>
    <dgm:cxn modelId="{D5417351-BE00-4B85-89C6-5323BC80892E}" type="presParOf" srcId="{99535FE1-44A1-410D-8CB8-F0658175E3BF}" destId="{0B7D98A8-B556-4515-B8DB-9CDC60BD5A2A}" srcOrd="0" destOrd="0" presId="urn:microsoft.com/office/officeart/2005/8/layout/hierarchy1"/>
    <dgm:cxn modelId="{1371E467-8EA6-4E18-8B99-DE74AA6E1A82}" type="presParOf" srcId="{0B7D98A8-B556-4515-B8DB-9CDC60BD5A2A}" destId="{17DE0683-3C9E-4CE4-8599-03F0B7416D45}" srcOrd="0" destOrd="0" presId="urn:microsoft.com/office/officeart/2005/8/layout/hierarchy1"/>
    <dgm:cxn modelId="{D1853359-CCCB-4558-9AE7-A03B80160627}" type="presParOf" srcId="{0B7D98A8-B556-4515-B8DB-9CDC60BD5A2A}" destId="{0C9FBC53-3C39-4B25-880C-F0A37131E02D}" srcOrd="1" destOrd="0" presId="urn:microsoft.com/office/officeart/2005/8/layout/hierarchy1"/>
    <dgm:cxn modelId="{B08686E6-43F9-4E53-BC34-E185D45A2DD9}" type="presParOf" srcId="{99535FE1-44A1-410D-8CB8-F0658175E3BF}" destId="{EB46A90C-9708-4FB3-88F3-382A47A3E73F}" srcOrd="1" destOrd="0" presId="urn:microsoft.com/office/officeart/2005/8/layout/hierarchy1"/>
    <dgm:cxn modelId="{967B6D63-7972-4ABC-84B6-9696636F6849}" type="presParOf" srcId="{37DBBD05-F525-4DFB-A7FF-1892593E065B}" destId="{E5002D62-44EC-48C3-9475-79AD85202D71}" srcOrd="1" destOrd="0" presId="urn:microsoft.com/office/officeart/2005/8/layout/hierarchy1"/>
    <dgm:cxn modelId="{382834B3-12E5-4FF8-8A0B-7BDE70FF7D95}" type="presParOf" srcId="{E5002D62-44EC-48C3-9475-79AD85202D71}" destId="{28FE36FD-166F-4DB9-82DC-C0D9D7472C1B}" srcOrd="0" destOrd="0" presId="urn:microsoft.com/office/officeart/2005/8/layout/hierarchy1"/>
    <dgm:cxn modelId="{97328BA6-47FE-4759-BA96-557469014B49}" type="presParOf" srcId="{28FE36FD-166F-4DB9-82DC-C0D9D7472C1B}" destId="{D851B19D-C11E-4750-BF84-ADF4DA72C157}" srcOrd="0" destOrd="0" presId="urn:microsoft.com/office/officeart/2005/8/layout/hierarchy1"/>
    <dgm:cxn modelId="{A52D44E2-B95F-44A0-B9C0-9CD16B398F6E}" type="presParOf" srcId="{28FE36FD-166F-4DB9-82DC-C0D9D7472C1B}" destId="{18C82317-4C58-4B86-8B7D-6DC1B3EA1964}" srcOrd="1" destOrd="0" presId="urn:microsoft.com/office/officeart/2005/8/layout/hierarchy1"/>
    <dgm:cxn modelId="{50734766-B61B-47C4-9F9E-1BBFB430DEFC}" type="presParOf" srcId="{E5002D62-44EC-48C3-9475-79AD85202D71}" destId="{54FB50CE-929F-4573-8B3E-D38AA6828B66}" srcOrd="1" destOrd="0" presId="urn:microsoft.com/office/officeart/2005/8/layout/hierarchy1"/>
    <dgm:cxn modelId="{90451E5B-8EAF-4017-A627-DFB22F6E0A88}" type="presParOf" srcId="{37DBBD05-F525-4DFB-A7FF-1892593E065B}" destId="{9EC2775D-C07A-443C-A88A-39088DD01614}" srcOrd="2" destOrd="0" presId="urn:microsoft.com/office/officeart/2005/8/layout/hierarchy1"/>
    <dgm:cxn modelId="{65EF2B05-2EFB-4163-8BF0-6619E95BE1E5}" type="presParOf" srcId="{9EC2775D-C07A-443C-A88A-39088DD01614}" destId="{A545F0FA-C61C-4783-80CA-A32825AD1F43}" srcOrd="0" destOrd="0" presId="urn:microsoft.com/office/officeart/2005/8/layout/hierarchy1"/>
    <dgm:cxn modelId="{6477083C-016E-4B08-9DA0-F5757C983777}" type="presParOf" srcId="{A545F0FA-C61C-4783-80CA-A32825AD1F43}" destId="{AFB22062-B3D8-45BA-8685-F9B50A4BE2EA}" srcOrd="0" destOrd="0" presId="urn:microsoft.com/office/officeart/2005/8/layout/hierarchy1"/>
    <dgm:cxn modelId="{897693CB-2CC2-46A0-8379-C45F34D84D5D}" type="presParOf" srcId="{A545F0FA-C61C-4783-80CA-A32825AD1F43}" destId="{A4566BDC-257A-4752-B6EB-8238B63E100A}" srcOrd="1" destOrd="0" presId="urn:microsoft.com/office/officeart/2005/8/layout/hierarchy1"/>
    <dgm:cxn modelId="{15A8F6ED-6B4D-4A3C-A228-460DB2B8C8CC}" type="presParOf" srcId="{9EC2775D-C07A-443C-A88A-39088DD01614}" destId="{A8510B62-D1A9-48B0-83CD-83D5E40C0F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88CC26-8EED-417A-93E7-55480A79ED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BC60E-087D-48D1-AEFC-F5E32119DE42}">
      <dgm:prSet phldrT="[Text]" custT="1"/>
      <dgm:spPr/>
      <dgm:t>
        <a:bodyPr/>
        <a:lstStyle/>
        <a:p>
          <a:pPr algn="ctr"/>
          <a:r>
            <a:rPr lang="en-US" sz="1200" dirty="0" err="1" smtClean="0"/>
            <a:t>Amnionitis</a:t>
          </a:r>
          <a:r>
            <a:rPr lang="en-US" sz="1200" dirty="0" smtClean="0"/>
            <a:t>,</a:t>
          </a:r>
          <a:br>
            <a:rPr lang="en-US" sz="1200" dirty="0" smtClean="0"/>
          </a:br>
          <a:r>
            <a:rPr lang="en-US" sz="1200" dirty="0" err="1" smtClean="0"/>
            <a:t>Abruptio</a:t>
          </a:r>
          <a:r>
            <a:rPr lang="en-US" sz="1200" dirty="0" smtClean="0"/>
            <a:t> placentae,</a:t>
          </a:r>
          <a:br>
            <a:rPr lang="en-US" sz="1200" dirty="0" smtClean="0"/>
          </a:br>
          <a:r>
            <a:rPr lang="en-US" sz="1200" dirty="0" smtClean="0"/>
            <a:t>Fetal death,</a:t>
          </a:r>
          <a:br>
            <a:rPr lang="en-US" sz="1200" dirty="0" smtClean="0"/>
          </a:br>
          <a:r>
            <a:rPr lang="en-US" sz="1200" dirty="0" smtClean="0"/>
            <a:t>Non-reassuring testing,</a:t>
          </a:r>
          <a:endParaRPr lang="en-US" sz="1200" dirty="0"/>
        </a:p>
      </dgm:t>
    </dgm:pt>
    <dgm:pt modelId="{C6D731D1-D47B-48D5-992B-7898B5730DDD}" type="parTrans" cxnId="{BAD4D103-7E3A-42DD-9578-89D53A92BCC7}">
      <dgm:prSet/>
      <dgm:spPr/>
      <dgm:t>
        <a:bodyPr/>
        <a:lstStyle/>
        <a:p>
          <a:pPr algn="l"/>
          <a:endParaRPr lang="en-US" sz="1200"/>
        </a:p>
      </dgm:t>
    </dgm:pt>
    <dgm:pt modelId="{522FDA29-78EC-477C-8827-FFF96D8E46AE}" type="sibTrans" cxnId="{BAD4D103-7E3A-42DD-9578-89D53A92BCC7}">
      <dgm:prSet/>
      <dgm:spPr/>
      <dgm:t>
        <a:bodyPr/>
        <a:lstStyle/>
        <a:p>
          <a:endParaRPr lang="en-US"/>
        </a:p>
      </dgm:t>
    </dgm:pt>
    <dgm:pt modelId="{A7C8F753-C4CE-4DE0-92BB-62D20A9BED41}">
      <dgm:prSet phldrT="[Text]" custT="1"/>
      <dgm:spPr/>
      <dgm:t>
        <a:bodyPr/>
        <a:lstStyle/>
        <a:p>
          <a:pPr algn="ctr"/>
          <a:r>
            <a:rPr lang="en-US" sz="1200" dirty="0" smtClean="0"/>
            <a:t>37 0/7 weeks or over</a:t>
          </a:r>
          <a:endParaRPr lang="en-US" sz="1200" dirty="0"/>
        </a:p>
      </dgm:t>
    </dgm:pt>
    <dgm:pt modelId="{46B7CF5F-41E2-4C54-8323-D3F52201D4F4}" type="parTrans" cxnId="{CC2BA722-5D1F-4F4B-8E42-3A67A9BB5534}">
      <dgm:prSet/>
      <dgm:spPr/>
      <dgm:t>
        <a:bodyPr/>
        <a:lstStyle/>
        <a:p>
          <a:pPr algn="l"/>
          <a:endParaRPr lang="en-US" sz="1200"/>
        </a:p>
      </dgm:t>
    </dgm:pt>
    <dgm:pt modelId="{58FAC097-AD03-48AF-B316-088E21F9AE3B}" type="sibTrans" cxnId="{CC2BA722-5D1F-4F4B-8E42-3A67A9BB5534}">
      <dgm:prSet/>
      <dgm:spPr/>
      <dgm:t>
        <a:bodyPr/>
        <a:lstStyle/>
        <a:p>
          <a:endParaRPr lang="en-US"/>
        </a:p>
      </dgm:t>
    </dgm:pt>
    <dgm:pt modelId="{3A11B6CB-6616-457E-A69A-7C4EE261E04A}">
      <dgm:prSet phldrT="[Text]" custT="1"/>
      <dgm:spPr/>
      <dgm:t>
        <a:bodyPr/>
        <a:lstStyle/>
        <a:p>
          <a:pPr algn="ctr"/>
          <a:r>
            <a:rPr lang="en-US" sz="1200" dirty="0" smtClean="0"/>
            <a:t>Late Preterm (34 0/7 – 36 6/7)</a:t>
          </a:r>
          <a:endParaRPr lang="en-US" sz="1200" dirty="0"/>
        </a:p>
      </dgm:t>
    </dgm:pt>
    <dgm:pt modelId="{82F74228-6406-4DB7-804D-8E857D496634}" type="parTrans" cxnId="{DA66A5FE-E383-41EC-9D32-96D7AF96EA33}">
      <dgm:prSet/>
      <dgm:spPr/>
      <dgm:t>
        <a:bodyPr/>
        <a:lstStyle/>
        <a:p>
          <a:pPr algn="l"/>
          <a:endParaRPr lang="en-US" sz="1200"/>
        </a:p>
      </dgm:t>
    </dgm:pt>
    <dgm:pt modelId="{1537D7FD-D7E5-4C2B-8E69-138351FF2599}" type="sibTrans" cxnId="{DA66A5FE-E383-41EC-9D32-96D7AF96EA33}">
      <dgm:prSet/>
      <dgm:spPr/>
      <dgm:t>
        <a:bodyPr/>
        <a:lstStyle/>
        <a:p>
          <a:endParaRPr lang="en-US"/>
        </a:p>
      </dgm:t>
    </dgm:pt>
    <dgm:pt modelId="{3CBF6CC3-6D1E-4801-B411-F67ED6946233}">
      <dgm:prSet custT="1"/>
      <dgm:spPr/>
      <dgm:t>
        <a:bodyPr/>
        <a:lstStyle/>
        <a:p>
          <a:pPr algn="ctr"/>
          <a:r>
            <a:rPr lang="en-US" sz="1200" dirty="0" smtClean="0"/>
            <a:t>Preterm (32 0/7–33 6/7)</a:t>
          </a:r>
          <a:endParaRPr lang="en-US" sz="1200" dirty="0"/>
        </a:p>
      </dgm:t>
    </dgm:pt>
    <dgm:pt modelId="{BBEE0061-C786-4565-BB09-637B75902FA9}" type="parTrans" cxnId="{8BD4E0E3-373A-467D-80C3-8C9B35D29F77}">
      <dgm:prSet/>
      <dgm:spPr/>
      <dgm:t>
        <a:bodyPr/>
        <a:lstStyle/>
        <a:p>
          <a:pPr algn="l"/>
          <a:endParaRPr lang="en-US" sz="1200"/>
        </a:p>
      </dgm:t>
    </dgm:pt>
    <dgm:pt modelId="{749C45B0-E148-4748-8B88-0298D0CFD351}" type="sibTrans" cxnId="{8BD4E0E3-373A-467D-80C3-8C9B35D29F77}">
      <dgm:prSet/>
      <dgm:spPr/>
      <dgm:t>
        <a:bodyPr/>
        <a:lstStyle/>
        <a:p>
          <a:endParaRPr lang="en-US"/>
        </a:p>
      </dgm:t>
    </dgm:pt>
    <dgm:pt modelId="{3C1254DC-B053-4F2A-B190-B252B88A427E}">
      <dgm:prSet custT="1"/>
      <dgm:spPr/>
      <dgm:t>
        <a:bodyPr/>
        <a:lstStyle/>
        <a:p>
          <a:pPr algn="ctr"/>
          <a:r>
            <a:rPr lang="en-US" sz="1200" dirty="0" smtClean="0"/>
            <a:t>Less than 24 weeks </a:t>
          </a:r>
          <a:endParaRPr lang="en-US" sz="1200" dirty="0"/>
        </a:p>
      </dgm:t>
    </dgm:pt>
    <dgm:pt modelId="{6FA647B3-B708-4F20-A15F-4F6CFDA54BCB}" type="parTrans" cxnId="{574CD151-4D45-468E-90A0-3339EC1F26BF}">
      <dgm:prSet/>
      <dgm:spPr/>
      <dgm:t>
        <a:bodyPr/>
        <a:lstStyle/>
        <a:p>
          <a:pPr algn="l"/>
          <a:endParaRPr lang="en-US" sz="1200"/>
        </a:p>
      </dgm:t>
    </dgm:pt>
    <dgm:pt modelId="{A62AEFD4-843D-4977-AD29-029DC581074F}" type="sibTrans" cxnId="{574CD151-4D45-468E-90A0-3339EC1F26BF}">
      <dgm:prSet/>
      <dgm:spPr/>
      <dgm:t>
        <a:bodyPr/>
        <a:lstStyle/>
        <a:p>
          <a:endParaRPr lang="en-US"/>
        </a:p>
      </dgm:t>
    </dgm:pt>
    <dgm:pt modelId="{A1D2E485-9CD1-4DF1-900A-EC8B6A77B726}">
      <dgm:prSet custT="1"/>
      <dgm:spPr/>
      <dgm:t>
        <a:bodyPr/>
        <a:lstStyle/>
        <a:p>
          <a:pPr algn="ctr"/>
          <a:r>
            <a:rPr lang="en-US" sz="1200" dirty="0" smtClean="0"/>
            <a:t>Diagnosis </a:t>
          </a:r>
          <a:r>
            <a:rPr lang="en-US" sz="1400" dirty="0" smtClean="0"/>
            <a:t>confirmed</a:t>
          </a:r>
          <a:endParaRPr lang="en-US" sz="1400" dirty="0"/>
        </a:p>
      </dgm:t>
    </dgm:pt>
    <dgm:pt modelId="{3C4E67AA-1C24-43FF-8918-430D97BB833E}" type="parTrans" cxnId="{5DAF6ACB-07C7-4C66-B002-CD0E96982BFD}">
      <dgm:prSet/>
      <dgm:spPr/>
      <dgm:t>
        <a:bodyPr/>
        <a:lstStyle/>
        <a:p>
          <a:endParaRPr lang="en-US"/>
        </a:p>
      </dgm:t>
    </dgm:pt>
    <dgm:pt modelId="{40F148E0-C9BD-403D-BCF9-DCBC3BAF22B0}" type="sibTrans" cxnId="{5DAF6ACB-07C7-4C66-B002-CD0E96982BFD}">
      <dgm:prSet/>
      <dgm:spPr/>
      <dgm:t>
        <a:bodyPr/>
        <a:lstStyle/>
        <a:p>
          <a:endParaRPr lang="en-US"/>
        </a:p>
      </dgm:t>
    </dgm:pt>
    <dgm:pt modelId="{C35155F8-4F9E-4777-990C-801D104CE96A}">
      <dgm:prSet custT="1"/>
      <dgm:spPr/>
      <dgm:t>
        <a:bodyPr/>
        <a:lstStyle/>
        <a:p>
          <a:pPr algn="ctr"/>
          <a:r>
            <a:rPr lang="en-US" sz="1200" dirty="0" smtClean="0"/>
            <a:t>Preterm (24 0/7–31 6/7)</a:t>
          </a:r>
          <a:endParaRPr lang="en-US" sz="1200" dirty="0"/>
        </a:p>
      </dgm:t>
    </dgm:pt>
    <dgm:pt modelId="{15594882-333C-4CD4-A2A5-9A04354635DC}" type="parTrans" cxnId="{7768C0C7-9FFC-4A72-837D-C75AB2BFF80F}">
      <dgm:prSet/>
      <dgm:spPr/>
      <dgm:t>
        <a:bodyPr/>
        <a:lstStyle/>
        <a:p>
          <a:pPr algn="l"/>
          <a:endParaRPr lang="en-US" sz="1200"/>
        </a:p>
      </dgm:t>
    </dgm:pt>
    <dgm:pt modelId="{A8DF3B02-A5DF-4990-B67A-F25B5CB06AD0}" type="sibTrans" cxnId="{7768C0C7-9FFC-4A72-837D-C75AB2BFF80F}">
      <dgm:prSet/>
      <dgm:spPr/>
      <dgm:t>
        <a:bodyPr/>
        <a:lstStyle/>
        <a:p>
          <a:endParaRPr lang="en-US"/>
        </a:p>
      </dgm:t>
    </dgm:pt>
    <dgm:pt modelId="{FDBCCFE2-5C61-41BD-BF22-8EA7505A96B8}">
      <dgm:prSet custT="1"/>
      <dgm:spPr/>
      <dgm:t>
        <a:bodyPr/>
        <a:lstStyle/>
        <a:p>
          <a:pPr algn="l"/>
          <a:r>
            <a:rPr lang="en-US" sz="1400" dirty="0" smtClean="0"/>
            <a:t>• Proceed to delivery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endParaRPr lang="en-US" sz="1400" dirty="0"/>
        </a:p>
      </dgm:t>
    </dgm:pt>
    <dgm:pt modelId="{7971D168-22FB-4A61-94A2-B1A05A94F144}" type="parTrans" cxnId="{859A2FC4-BF20-4DC6-80CF-B8CEF38798EB}">
      <dgm:prSet/>
      <dgm:spPr/>
      <dgm:t>
        <a:bodyPr/>
        <a:lstStyle/>
        <a:p>
          <a:pPr algn="l"/>
          <a:endParaRPr lang="en-US" sz="1200"/>
        </a:p>
      </dgm:t>
    </dgm:pt>
    <dgm:pt modelId="{A6F0DEF5-8092-4870-84CE-1CF6F7F1CBAB}" type="sibTrans" cxnId="{859A2FC4-BF20-4DC6-80CF-B8CEF38798EB}">
      <dgm:prSet/>
      <dgm:spPr/>
      <dgm:t>
        <a:bodyPr/>
        <a:lstStyle/>
        <a:p>
          <a:endParaRPr lang="en-US"/>
        </a:p>
      </dgm:t>
    </dgm:pt>
    <dgm:pt modelId="{2B774C69-9329-4E3E-9272-F740F00C5213}">
      <dgm:prSet custT="1"/>
      <dgm:spPr/>
      <dgm:t>
        <a:bodyPr/>
        <a:lstStyle/>
        <a:p>
          <a:pPr algn="l"/>
          <a:r>
            <a:rPr lang="en-US" sz="1400" dirty="0" smtClean="0"/>
            <a:t>Same as for early term and term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4FC56AC0-4B61-4569-8319-C219B7A72F30}" type="parTrans" cxnId="{E7A5D3A7-86DA-4088-A712-4AE4920C2C6A}">
      <dgm:prSet/>
      <dgm:spPr/>
      <dgm:t>
        <a:bodyPr/>
        <a:lstStyle/>
        <a:p>
          <a:pPr algn="l"/>
          <a:endParaRPr lang="en-US" sz="1200"/>
        </a:p>
      </dgm:t>
    </dgm:pt>
    <dgm:pt modelId="{9F70AABD-F8BC-4B52-A8A1-488B68DA3187}" type="sibTrans" cxnId="{E7A5D3A7-86DA-4088-A712-4AE4920C2C6A}">
      <dgm:prSet/>
      <dgm:spPr/>
      <dgm:t>
        <a:bodyPr/>
        <a:lstStyle/>
        <a:p>
          <a:endParaRPr lang="en-US"/>
        </a:p>
      </dgm:t>
    </dgm:pt>
    <dgm:pt modelId="{9EF10230-ADDD-4889-91DD-561F62DD10FC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</a:t>
          </a:r>
          <a:br>
            <a:rPr lang="en-US" sz="1400" dirty="0" smtClean="0"/>
          </a:br>
          <a:r>
            <a:rPr lang="en-US" sz="1400" dirty="0" smtClean="0"/>
            <a:t>are no contraindications</a:t>
          </a:r>
          <a:br>
            <a:rPr lang="en-US" sz="1400" dirty="0" smtClean="0"/>
          </a:br>
          <a:r>
            <a:rPr lang="en-US" sz="1400" dirty="0" smtClean="0"/>
            <a:t>• Single-course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605B5041-50D6-4077-B088-E6CD65088455}" type="parTrans" cxnId="{9E5C0131-E3B6-4D41-8355-C0E8BE6AC5F0}">
      <dgm:prSet/>
      <dgm:spPr/>
      <dgm:t>
        <a:bodyPr/>
        <a:lstStyle/>
        <a:p>
          <a:pPr algn="l"/>
          <a:endParaRPr lang="en-US" sz="1200"/>
        </a:p>
      </dgm:t>
    </dgm:pt>
    <dgm:pt modelId="{424B3415-B322-4141-9762-66FFECCF0674}" type="sibTrans" cxnId="{9E5C0131-E3B6-4D41-8355-C0E8BE6AC5F0}">
      <dgm:prSet/>
      <dgm:spPr/>
      <dgm:t>
        <a:bodyPr/>
        <a:lstStyle/>
        <a:p>
          <a:endParaRPr lang="en-US"/>
        </a:p>
      </dgm:t>
    </dgm:pt>
    <dgm:pt modelId="{F130EF33-8DFB-4166-B06E-052467181BC1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 are no contraindications</a:t>
          </a:r>
          <a:br>
            <a:rPr lang="en-US" sz="1400" dirty="0" smtClean="0"/>
          </a:br>
          <a:r>
            <a:rPr lang="en-US" sz="1400" dirty="0" smtClean="0"/>
            <a:t>• Single-course 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r>
            <a:rPr lang="en-US" sz="1400" dirty="0" smtClean="0"/>
            <a:t>• </a:t>
          </a:r>
          <a:r>
            <a:rPr lang="en-US" sz="1400" dirty="0" err="1" smtClean="0"/>
            <a:t>Tocolytics</a:t>
          </a:r>
          <a:r>
            <a:rPr lang="en-US" sz="1400" dirty="0" smtClean="0"/>
            <a:t> – no proven benefit</a:t>
          </a:r>
          <a:br>
            <a:rPr lang="en-US" sz="1400" dirty="0" smtClean="0"/>
          </a:br>
          <a:r>
            <a:rPr lang="en-US" sz="1400" dirty="0" smtClean="0"/>
            <a:t>• Magnesium sulfate for fetal </a:t>
          </a:r>
          <a:r>
            <a:rPr lang="en-US" sz="1400" dirty="0" err="1" smtClean="0"/>
            <a:t>neuroprotection</a:t>
          </a:r>
          <a:r>
            <a:rPr lang="en-US" sz="1400" dirty="0" smtClean="0"/>
            <a:t>, if delivery thought to be imminent</a:t>
          </a:r>
          <a:endParaRPr lang="en-US" sz="1400" dirty="0"/>
        </a:p>
      </dgm:t>
    </dgm:pt>
    <dgm:pt modelId="{9EEDD627-27CB-4E94-ADD3-116B935BC950}" type="parTrans" cxnId="{49A2A404-9CC0-44F1-B089-D3638AF49438}">
      <dgm:prSet/>
      <dgm:spPr/>
      <dgm:t>
        <a:bodyPr/>
        <a:lstStyle/>
        <a:p>
          <a:pPr algn="l"/>
          <a:endParaRPr lang="en-US" sz="1200"/>
        </a:p>
      </dgm:t>
    </dgm:pt>
    <dgm:pt modelId="{D1451577-9F74-4393-8CC6-3A124E8411B4}" type="sibTrans" cxnId="{49A2A404-9CC0-44F1-B089-D3638AF49438}">
      <dgm:prSet/>
      <dgm:spPr/>
      <dgm:t>
        <a:bodyPr/>
        <a:lstStyle/>
        <a:p>
          <a:endParaRPr lang="en-US"/>
        </a:p>
      </dgm:t>
    </dgm:pt>
    <dgm:pt modelId="{608E3B9B-D5E2-436F-9F33-531DFD69D8CD}">
      <dgm:prSet custT="1"/>
      <dgm:spPr/>
      <dgm:t>
        <a:bodyPr/>
        <a:lstStyle/>
        <a:p>
          <a:pPr algn="l"/>
          <a:r>
            <a:rPr lang="en-US" sz="1400" dirty="0" smtClean="0"/>
            <a:t>• Patient counseling</a:t>
          </a:r>
          <a:br>
            <a:rPr lang="en-US" sz="1400" dirty="0" smtClean="0"/>
          </a:br>
          <a:r>
            <a:rPr lang="en-US" sz="1400" dirty="0" smtClean="0"/>
            <a:t>• Expectant management or induction of labor</a:t>
          </a:r>
          <a:br>
            <a:rPr lang="en-US" sz="1400" dirty="0" smtClean="0"/>
          </a:br>
          <a:r>
            <a:rPr lang="en-US" sz="1400" dirty="0" smtClean="0"/>
            <a:t>• Antibiotics may be considered as early as 20 0/7 weeks of gestation</a:t>
          </a:r>
          <a:br>
            <a:rPr lang="en-US" sz="1400" dirty="0" smtClean="0"/>
          </a:br>
          <a:r>
            <a:rPr lang="en-US" sz="1400" dirty="0" smtClean="0"/>
            <a:t>• GBS prophylaxis, corticosteroids, </a:t>
          </a:r>
          <a:r>
            <a:rPr lang="en-US" sz="1400" dirty="0" err="1" smtClean="0"/>
            <a:t>tocolysis</a:t>
          </a:r>
          <a:r>
            <a:rPr lang="en-US" sz="1400" dirty="0" smtClean="0"/>
            <a:t>, </a:t>
          </a:r>
          <a:r>
            <a:rPr lang="en-US" sz="1400" dirty="0" err="1" smtClean="0"/>
            <a:t>agnesium</a:t>
          </a:r>
          <a:r>
            <a:rPr lang="en-US" sz="1400" dirty="0" smtClean="0"/>
            <a:t> sulfate for </a:t>
          </a:r>
          <a:r>
            <a:rPr lang="en-US" sz="1400" dirty="0" err="1" smtClean="0"/>
            <a:t>neuroprotection</a:t>
          </a:r>
          <a:r>
            <a:rPr lang="en-US" sz="1400" dirty="0" smtClean="0"/>
            <a:t> are not</a:t>
          </a:r>
          <a:br>
            <a:rPr lang="en-US" sz="1400" dirty="0" smtClean="0"/>
          </a:br>
          <a:r>
            <a:rPr lang="en-US" sz="1400" dirty="0" smtClean="0"/>
            <a:t>recommended before viability.</a:t>
          </a:r>
          <a:br>
            <a:rPr lang="en-US" sz="1400" dirty="0" smtClean="0"/>
          </a:br>
          <a:endParaRPr lang="en-US" sz="1400" dirty="0"/>
        </a:p>
      </dgm:t>
    </dgm:pt>
    <dgm:pt modelId="{BDEE8921-03E6-4672-AD56-B63278B026E2}" type="parTrans" cxnId="{2AD95077-7CF6-4154-901C-3A9B35AE340C}">
      <dgm:prSet/>
      <dgm:spPr/>
      <dgm:t>
        <a:bodyPr/>
        <a:lstStyle/>
        <a:p>
          <a:pPr algn="l"/>
          <a:endParaRPr lang="en-US" sz="1200"/>
        </a:p>
      </dgm:t>
    </dgm:pt>
    <dgm:pt modelId="{CE751127-F99A-4EE3-9C4F-588A3F9D7C08}" type="sibTrans" cxnId="{2AD95077-7CF6-4154-901C-3A9B35AE340C}">
      <dgm:prSet/>
      <dgm:spPr/>
      <dgm:t>
        <a:bodyPr/>
        <a:lstStyle/>
        <a:p>
          <a:endParaRPr lang="en-US"/>
        </a:p>
      </dgm:t>
    </dgm:pt>
    <dgm:pt modelId="{E2C9F78C-D6F2-4006-A299-6F528B60D679}">
      <dgm:prSet custT="1"/>
      <dgm:spPr/>
      <dgm:t>
        <a:bodyPr/>
        <a:lstStyle/>
        <a:p>
          <a:pPr algn="ctr"/>
          <a:r>
            <a:rPr lang="en-US" sz="1200" dirty="0" smtClean="0"/>
            <a:t>Delivery</a:t>
          </a:r>
          <a:endParaRPr lang="en-US" sz="1200" dirty="0"/>
        </a:p>
      </dgm:t>
    </dgm:pt>
    <dgm:pt modelId="{A1B46320-0DC5-4414-967E-5C7DA83A208C}" type="parTrans" cxnId="{BC485B77-7419-4028-80D4-23C290B76BF5}">
      <dgm:prSet/>
      <dgm:spPr/>
      <dgm:t>
        <a:bodyPr/>
        <a:lstStyle/>
        <a:p>
          <a:endParaRPr lang="en-US"/>
        </a:p>
      </dgm:t>
    </dgm:pt>
    <dgm:pt modelId="{0A930601-3B9A-4F3B-801F-161959B4F9AE}" type="sibTrans" cxnId="{BC485B77-7419-4028-80D4-23C290B76BF5}">
      <dgm:prSet/>
      <dgm:spPr/>
      <dgm:t>
        <a:bodyPr/>
        <a:lstStyle/>
        <a:p>
          <a:endParaRPr lang="en-US"/>
        </a:p>
      </dgm:t>
    </dgm:pt>
    <dgm:pt modelId="{99DDB7EE-B8F8-4B9F-96BF-8B8D735EDB23}">
      <dgm:prSet custT="1"/>
      <dgm:spPr/>
      <dgm:t>
        <a:bodyPr/>
        <a:lstStyle/>
        <a:p>
          <a:pPr algn="l"/>
          <a:r>
            <a:rPr lang="en-US" sz="1200" dirty="0" smtClean="0"/>
            <a:t>• GBS prophylaxis if no recent negative </a:t>
          </a:r>
          <a:r>
            <a:rPr lang="en-US" sz="1200" dirty="0" err="1" smtClean="0"/>
            <a:t>ano</a:t>
          </a:r>
          <a:r>
            <a:rPr lang="en-US" sz="1200" dirty="0" smtClean="0"/>
            <a:t>-vaginal culture.</a:t>
          </a:r>
          <a:br>
            <a:rPr lang="en-US" sz="1200" dirty="0" smtClean="0"/>
          </a:br>
          <a:r>
            <a:rPr lang="en-US" sz="1200" dirty="0" smtClean="0"/>
            <a:t>• Broad spectrum antibiotics if </a:t>
          </a:r>
          <a:r>
            <a:rPr lang="en-US" sz="1200" dirty="0" err="1" smtClean="0"/>
            <a:t>amnionitis</a:t>
          </a:r>
          <a:endParaRPr lang="en-US" sz="1200" dirty="0"/>
        </a:p>
      </dgm:t>
    </dgm:pt>
    <dgm:pt modelId="{11848DEB-690A-4A3D-8980-DB5F7490AD5C}" type="parTrans" cxnId="{A57950E6-A679-40ED-833A-0452CE1F077C}">
      <dgm:prSet/>
      <dgm:spPr/>
      <dgm:t>
        <a:bodyPr/>
        <a:lstStyle/>
        <a:p>
          <a:endParaRPr lang="en-US"/>
        </a:p>
      </dgm:t>
    </dgm:pt>
    <dgm:pt modelId="{92D6E7DE-0D4A-48CC-8477-5DFCEA1FBAD5}" type="sibTrans" cxnId="{A57950E6-A679-40ED-833A-0452CE1F077C}">
      <dgm:prSet/>
      <dgm:spPr/>
      <dgm:t>
        <a:bodyPr/>
        <a:lstStyle/>
        <a:p>
          <a:endParaRPr lang="en-US"/>
        </a:p>
      </dgm:t>
    </dgm:pt>
    <dgm:pt modelId="{37DBBD05-F525-4DFB-A7FF-1892593E065B}" type="pres">
      <dgm:prSet presAssocID="{1888CC26-8EED-417A-93E7-55480A79ED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9ADF28-72DC-4CA4-9C04-520B6DD3530F}" type="pres">
      <dgm:prSet presAssocID="{A1D2E485-9CD1-4DF1-900A-EC8B6A77B726}" presName="hierRoot1" presStyleCnt="0"/>
      <dgm:spPr/>
    </dgm:pt>
    <dgm:pt modelId="{F8D5B61E-E994-4237-9D3D-1606E2EB09BD}" type="pres">
      <dgm:prSet presAssocID="{A1D2E485-9CD1-4DF1-900A-EC8B6A77B726}" presName="composite" presStyleCnt="0"/>
      <dgm:spPr/>
    </dgm:pt>
    <dgm:pt modelId="{768D6D43-2A54-4A53-89C9-75A12A5948E3}" type="pres">
      <dgm:prSet presAssocID="{A1D2E485-9CD1-4DF1-900A-EC8B6A77B726}" presName="background" presStyleLbl="node0" presStyleIdx="0" presStyleCnt="3"/>
      <dgm:spPr/>
    </dgm:pt>
    <dgm:pt modelId="{E3DED8F7-150B-45B3-BCBD-C1EBA4C64517}" type="pres">
      <dgm:prSet presAssocID="{A1D2E485-9CD1-4DF1-900A-EC8B6A77B726}" presName="text" presStyleLbl="fgAcc0" presStyleIdx="0" presStyleCnt="3" custScaleX="453202" custScaleY="114947" custLinFactY="-100000" custLinFactNeighborX="-26718" custLinFactNeighborY="-182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719D1-96FF-41CD-A312-417C9693E884}" type="pres">
      <dgm:prSet presAssocID="{A1D2E485-9CD1-4DF1-900A-EC8B6A77B726}" presName="hierChild2" presStyleCnt="0"/>
      <dgm:spPr/>
    </dgm:pt>
    <dgm:pt modelId="{BFDC6550-9AD3-43D3-A03F-2063618E0014}" type="pres">
      <dgm:prSet presAssocID="{C6D731D1-D47B-48D5-992B-7898B5730DDD}" presName="Name10" presStyleLbl="parChTrans1D2" presStyleIdx="0" presStyleCnt="1"/>
      <dgm:spPr/>
      <dgm:t>
        <a:bodyPr/>
        <a:lstStyle/>
        <a:p>
          <a:endParaRPr lang="en-US"/>
        </a:p>
      </dgm:t>
    </dgm:pt>
    <dgm:pt modelId="{FC617CBA-5932-4653-8C90-A6D92DAED0E6}" type="pres">
      <dgm:prSet presAssocID="{9D6BC60E-087D-48D1-AEFC-F5E32119DE42}" presName="hierRoot2" presStyleCnt="0"/>
      <dgm:spPr/>
    </dgm:pt>
    <dgm:pt modelId="{EED588F5-3D0F-4BB3-8C1A-6E6606CAA40D}" type="pres">
      <dgm:prSet presAssocID="{9D6BC60E-087D-48D1-AEFC-F5E32119DE42}" presName="composite2" presStyleCnt="0"/>
      <dgm:spPr/>
    </dgm:pt>
    <dgm:pt modelId="{9895EBF8-C248-41D1-B56E-58732D028EA9}" type="pres">
      <dgm:prSet presAssocID="{9D6BC60E-087D-48D1-AEFC-F5E32119DE42}" presName="background2" presStyleLbl="node2" presStyleIdx="0" presStyleCnt="1"/>
      <dgm:spPr/>
    </dgm:pt>
    <dgm:pt modelId="{5DBA239A-8087-4D19-868E-58D00776D36C}" type="pres">
      <dgm:prSet presAssocID="{9D6BC60E-087D-48D1-AEFC-F5E32119DE42}" presName="text2" presStyleLbl="fgAcc2" presStyleIdx="0" presStyleCnt="1" custScaleX="468762" custScaleY="313842" custLinFactY="-100000" custLinFactNeighborX="-24567" custLinFactNeighborY="-1473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F82C7-D7DC-4A3F-A883-4D8136D8EA08}" type="pres">
      <dgm:prSet presAssocID="{9D6BC60E-087D-48D1-AEFC-F5E32119DE42}" presName="hierChild3" presStyleCnt="0"/>
      <dgm:spPr/>
    </dgm:pt>
    <dgm:pt modelId="{8A8118F8-6E55-4FDD-A65C-A26491305D72}" type="pres">
      <dgm:prSet presAssocID="{46B7CF5F-41E2-4C54-8323-D3F52201D4F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3AA2ADCF-E44D-453E-96E8-ADBCEE5C55DB}" type="pres">
      <dgm:prSet presAssocID="{A7C8F753-C4CE-4DE0-92BB-62D20A9BED41}" presName="hierRoot3" presStyleCnt="0"/>
      <dgm:spPr/>
    </dgm:pt>
    <dgm:pt modelId="{5E280CAD-5434-4077-BA28-DED0FAF29821}" type="pres">
      <dgm:prSet presAssocID="{A7C8F753-C4CE-4DE0-92BB-62D20A9BED41}" presName="composite3" presStyleCnt="0"/>
      <dgm:spPr/>
    </dgm:pt>
    <dgm:pt modelId="{1A4049FD-E4C4-41B4-AB5A-E72E87C88B7F}" type="pres">
      <dgm:prSet presAssocID="{A7C8F753-C4CE-4DE0-92BB-62D20A9BED41}" presName="background3" presStyleLbl="node3" presStyleIdx="0" presStyleCnt="5"/>
      <dgm:spPr/>
    </dgm:pt>
    <dgm:pt modelId="{272DDBEC-1E44-46AC-8801-11E9F43B800E}" type="pres">
      <dgm:prSet presAssocID="{A7C8F753-C4CE-4DE0-92BB-62D20A9BED41}" presName="text3" presStyleLbl="fgAcc3" presStyleIdx="0" presStyleCnt="5" custScaleX="177156" custScaleY="177156" custLinFactY="-100000" custLinFactNeighborX="3107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47FF4-D2DA-44BE-966B-09CC3595D7FE}" type="pres">
      <dgm:prSet presAssocID="{A7C8F753-C4CE-4DE0-92BB-62D20A9BED41}" presName="hierChild4" presStyleCnt="0"/>
      <dgm:spPr/>
    </dgm:pt>
    <dgm:pt modelId="{6ECF5705-ABE5-4416-A455-4B735ED43CFF}" type="pres">
      <dgm:prSet presAssocID="{7971D168-22FB-4A61-94A2-B1A05A94F144}" presName="Name23" presStyleLbl="parChTrans1D4" presStyleIdx="0" presStyleCnt="5"/>
      <dgm:spPr/>
      <dgm:t>
        <a:bodyPr/>
        <a:lstStyle/>
        <a:p>
          <a:endParaRPr lang="en-US"/>
        </a:p>
      </dgm:t>
    </dgm:pt>
    <dgm:pt modelId="{18D4EE64-AE29-4630-B8EF-02FF67A96702}" type="pres">
      <dgm:prSet presAssocID="{FDBCCFE2-5C61-41BD-BF22-8EA7505A96B8}" presName="hierRoot4" presStyleCnt="0"/>
      <dgm:spPr/>
    </dgm:pt>
    <dgm:pt modelId="{9376B11D-EAE5-41B6-8D6F-14E96B9C63F0}" type="pres">
      <dgm:prSet presAssocID="{FDBCCFE2-5C61-41BD-BF22-8EA7505A96B8}" presName="composite4" presStyleCnt="0"/>
      <dgm:spPr/>
    </dgm:pt>
    <dgm:pt modelId="{07DDA71C-8269-42AF-A4BB-D673D289759D}" type="pres">
      <dgm:prSet presAssocID="{FDBCCFE2-5C61-41BD-BF22-8EA7505A96B8}" presName="background4" presStyleLbl="node4" presStyleIdx="0" presStyleCnt="5"/>
      <dgm:spPr/>
    </dgm:pt>
    <dgm:pt modelId="{B3E1D4FE-00F2-4E9C-A6BF-40091EA521FF}" type="pres">
      <dgm:prSet presAssocID="{FDBCCFE2-5C61-41BD-BF22-8EA7505A96B8}" presName="text4" presStyleLbl="fgAcc4" presStyleIdx="0" presStyleCnt="5" custScaleX="216756" custScaleY="956764" custLinFactY="-47819" custLinFactNeighborX="-194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3C27E-F83C-4B3C-9456-18B699C491D2}" type="pres">
      <dgm:prSet presAssocID="{FDBCCFE2-5C61-41BD-BF22-8EA7505A96B8}" presName="hierChild5" presStyleCnt="0"/>
      <dgm:spPr/>
    </dgm:pt>
    <dgm:pt modelId="{D723D06E-F433-4D6A-A4AA-DE38AE48EA6F}" type="pres">
      <dgm:prSet presAssocID="{82F74228-6406-4DB7-804D-8E857D496634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2CA14B6-FA41-4976-B721-ED78AD60422E}" type="pres">
      <dgm:prSet presAssocID="{3A11B6CB-6616-457E-A69A-7C4EE261E04A}" presName="hierRoot3" presStyleCnt="0"/>
      <dgm:spPr/>
    </dgm:pt>
    <dgm:pt modelId="{5E69891A-AA12-4C52-97F1-B9F37BD6F55F}" type="pres">
      <dgm:prSet presAssocID="{3A11B6CB-6616-457E-A69A-7C4EE261E04A}" presName="composite3" presStyleCnt="0"/>
      <dgm:spPr/>
    </dgm:pt>
    <dgm:pt modelId="{AAA080F9-DE43-49F0-ABDA-2356CF6ADB1D}" type="pres">
      <dgm:prSet presAssocID="{3A11B6CB-6616-457E-A69A-7C4EE261E04A}" presName="background3" presStyleLbl="node3" presStyleIdx="1" presStyleCnt="5"/>
      <dgm:spPr/>
    </dgm:pt>
    <dgm:pt modelId="{D5ED9C0F-EDD2-4883-A9D6-79CF3F755263}" type="pres">
      <dgm:prSet presAssocID="{3A11B6CB-6616-457E-A69A-7C4EE261E04A}" presName="text3" presStyleLbl="fgAcc3" presStyleIdx="1" presStyleCnt="5" custScaleX="236943" custScaleY="177156" custLinFactY="-100000" custLinFactNeighborX="3426" custLinFactNeighborY="-107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F58A98-88FD-40C1-9C06-7F47CDA1355A}" type="pres">
      <dgm:prSet presAssocID="{3A11B6CB-6616-457E-A69A-7C4EE261E04A}" presName="hierChild4" presStyleCnt="0"/>
      <dgm:spPr/>
    </dgm:pt>
    <dgm:pt modelId="{DDE7CA09-E1FD-4495-B29D-FC72522BDC69}" type="pres">
      <dgm:prSet presAssocID="{4FC56AC0-4B61-4569-8319-C219B7A72F30}" presName="Name23" presStyleLbl="parChTrans1D4" presStyleIdx="1" presStyleCnt="5"/>
      <dgm:spPr/>
      <dgm:t>
        <a:bodyPr/>
        <a:lstStyle/>
        <a:p>
          <a:endParaRPr lang="en-US"/>
        </a:p>
      </dgm:t>
    </dgm:pt>
    <dgm:pt modelId="{CA44855A-AEB8-465E-A8A4-3F21B6A9423E}" type="pres">
      <dgm:prSet presAssocID="{2B774C69-9329-4E3E-9272-F740F00C5213}" presName="hierRoot4" presStyleCnt="0"/>
      <dgm:spPr/>
    </dgm:pt>
    <dgm:pt modelId="{8480576C-3268-480F-9C55-074ACAC262FF}" type="pres">
      <dgm:prSet presAssocID="{2B774C69-9329-4E3E-9272-F740F00C5213}" presName="composite4" presStyleCnt="0"/>
      <dgm:spPr/>
    </dgm:pt>
    <dgm:pt modelId="{4A7F2029-1629-407A-BE5C-5A025FFE28EE}" type="pres">
      <dgm:prSet presAssocID="{2B774C69-9329-4E3E-9272-F740F00C5213}" presName="background4" presStyleLbl="node4" presStyleIdx="1" presStyleCnt="5"/>
      <dgm:spPr/>
    </dgm:pt>
    <dgm:pt modelId="{5973633B-BC3F-4EB2-84EA-B7C4A74474AB}" type="pres">
      <dgm:prSet presAssocID="{2B774C69-9329-4E3E-9272-F740F00C5213}" presName="text4" presStyleLbl="fgAcc4" presStyleIdx="1" presStyleCnt="5" custScaleX="194872" custScaleY="969205" custLinFactY="-47819" custLinFactNeighborX="-1362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EB9DA-5A39-4798-821F-437E9F19A97B}" type="pres">
      <dgm:prSet presAssocID="{2B774C69-9329-4E3E-9272-F740F00C5213}" presName="hierChild5" presStyleCnt="0"/>
      <dgm:spPr/>
    </dgm:pt>
    <dgm:pt modelId="{7DBEAC40-AFA2-4725-855D-35F3280CEA8E}" type="pres">
      <dgm:prSet presAssocID="{BBEE0061-C786-4565-BB09-637B75902FA9}" presName="Name17" presStyleLbl="parChTrans1D3" presStyleIdx="2" presStyleCnt="5"/>
      <dgm:spPr/>
      <dgm:t>
        <a:bodyPr/>
        <a:lstStyle/>
        <a:p>
          <a:endParaRPr lang="en-US"/>
        </a:p>
      </dgm:t>
    </dgm:pt>
    <dgm:pt modelId="{5946FFB1-F566-48B7-B85B-4B37F1436F20}" type="pres">
      <dgm:prSet presAssocID="{3CBF6CC3-6D1E-4801-B411-F67ED6946233}" presName="hierRoot3" presStyleCnt="0"/>
      <dgm:spPr/>
    </dgm:pt>
    <dgm:pt modelId="{C0A1FC8D-4F92-4798-BC01-5D2170A95BF7}" type="pres">
      <dgm:prSet presAssocID="{3CBF6CC3-6D1E-4801-B411-F67ED6946233}" presName="composite3" presStyleCnt="0"/>
      <dgm:spPr/>
    </dgm:pt>
    <dgm:pt modelId="{DBAC5D95-A35B-4E7A-9E25-94DE3009BB2C}" type="pres">
      <dgm:prSet presAssocID="{3CBF6CC3-6D1E-4801-B411-F67ED6946233}" presName="background3" presStyleLbl="node3" presStyleIdx="2" presStyleCnt="5"/>
      <dgm:spPr/>
    </dgm:pt>
    <dgm:pt modelId="{8AEC8C59-D25F-419F-93D3-9F0994EB26E9}" type="pres">
      <dgm:prSet presAssocID="{3CBF6CC3-6D1E-4801-B411-F67ED6946233}" presName="text3" presStyleLbl="fgAcc3" presStyleIdx="2" presStyleCnt="5" custScaleX="177156" custScaleY="177156" custLinFactY="-100000" custLinFactNeighborX="-62111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3CA51-A228-4DEE-B685-889690A7A0F9}" type="pres">
      <dgm:prSet presAssocID="{3CBF6CC3-6D1E-4801-B411-F67ED6946233}" presName="hierChild4" presStyleCnt="0"/>
      <dgm:spPr/>
    </dgm:pt>
    <dgm:pt modelId="{3936BED5-CF37-408C-AAAB-9AD3A6BEB029}" type="pres">
      <dgm:prSet presAssocID="{605B5041-50D6-4077-B088-E6CD65088455}" presName="Name23" presStyleLbl="parChTrans1D4" presStyleIdx="2" presStyleCnt="5"/>
      <dgm:spPr/>
      <dgm:t>
        <a:bodyPr/>
        <a:lstStyle/>
        <a:p>
          <a:endParaRPr lang="en-US"/>
        </a:p>
      </dgm:t>
    </dgm:pt>
    <dgm:pt modelId="{800097AF-F4AB-4D38-A819-5337ABFD3D9E}" type="pres">
      <dgm:prSet presAssocID="{9EF10230-ADDD-4889-91DD-561F62DD10FC}" presName="hierRoot4" presStyleCnt="0"/>
      <dgm:spPr/>
    </dgm:pt>
    <dgm:pt modelId="{CB8CF486-24A6-4320-98E4-17A70585BA7A}" type="pres">
      <dgm:prSet presAssocID="{9EF10230-ADDD-4889-91DD-561F62DD10FC}" presName="composite4" presStyleCnt="0"/>
      <dgm:spPr/>
    </dgm:pt>
    <dgm:pt modelId="{F05D7D8D-C78A-42C6-9EF6-4C536C9D6CDC}" type="pres">
      <dgm:prSet presAssocID="{9EF10230-ADDD-4889-91DD-561F62DD10FC}" presName="background4" presStyleLbl="node4" presStyleIdx="2" presStyleCnt="5"/>
      <dgm:spPr/>
    </dgm:pt>
    <dgm:pt modelId="{FD3AC30E-DAD9-4829-9D2B-BBC105E5E0B7}" type="pres">
      <dgm:prSet presAssocID="{9EF10230-ADDD-4889-91DD-561F62DD10FC}" presName="text4" presStyleLbl="fgAcc4" presStyleIdx="2" presStyleCnt="5" custScaleX="376144" custScaleY="993379" custLinFactY="-47819" custLinFactNeighborX="-1671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19C8D-327C-4DFF-9E11-2E0931B1A7EF}" type="pres">
      <dgm:prSet presAssocID="{9EF10230-ADDD-4889-91DD-561F62DD10FC}" presName="hierChild5" presStyleCnt="0"/>
      <dgm:spPr/>
    </dgm:pt>
    <dgm:pt modelId="{F0C5806C-515C-4EC3-8109-A4C007246DF6}" type="pres">
      <dgm:prSet presAssocID="{15594882-333C-4CD4-A2A5-9A04354635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20F2ED00-C9AC-4F2E-A990-710F4719BCCF}" type="pres">
      <dgm:prSet presAssocID="{C35155F8-4F9E-4777-990C-801D104CE96A}" presName="hierRoot3" presStyleCnt="0"/>
      <dgm:spPr/>
    </dgm:pt>
    <dgm:pt modelId="{5F681B9E-7A76-4A2A-BF51-6A8C828F0169}" type="pres">
      <dgm:prSet presAssocID="{C35155F8-4F9E-4777-990C-801D104CE96A}" presName="composite3" presStyleCnt="0"/>
      <dgm:spPr/>
    </dgm:pt>
    <dgm:pt modelId="{E08CD954-38BB-48EB-87BF-BF64837CC562}" type="pres">
      <dgm:prSet presAssocID="{C35155F8-4F9E-4777-990C-801D104CE96A}" presName="background3" presStyleLbl="node3" presStyleIdx="3" presStyleCnt="5"/>
      <dgm:spPr/>
    </dgm:pt>
    <dgm:pt modelId="{77D44FD5-CE76-409B-BDD4-5DD42404E1A7}" type="pres">
      <dgm:prSet presAssocID="{C35155F8-4F9E-4777-990C-801D104CE96A}" presName="text3" presStyleLbl="fgAcc3" presStyleIdx="3" presStyleCnt="5" custScaleX="177156" custScaleY="177156" custLinFactY="-100000" custLinFactNeighborX="-47854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DB95B-B338-4912-A562-F01A99992EAF}" type="pres">
      <dgm:prSet presAssocID="{C35155F8-4F9E-4777-990C-801D104CE96A}" presName="hierChild4" presStyleCnt="0"/>
      <dgm:spPr/>
    </dgm:pt>
    <dgm:pt modelId="{9947FA9C-B4EA-44CA-962D-C86DA8E596EE}" type="pres">
      <dgm:prSet presAssocID="{9EEDD627-27CB-4E94-ADD3-116B935BC950}" presName="Name23" presStyleLbl="parChTrans1D4" presStyleIdx="3" presStyleCnt="5"/>
      <dgm:spPr/>
      <dgm:t>
        <a:bodyPr/>
        <a:lstStyle/>
        <a:p>
          <a:endParaRPr lang="en-US"/>
        </a:p>
      </dgm:t>
    </dgm:pt>
    <dgm:pt modelId="{1FFACC87-2077-4364-9E8E-6F5EED64EF08}" type="pres">
      <dgm:prSet presAssocID="{F130EF33-8DFB-4166-B06E-052467181BC1}" presName="hierRoot4" presStyleCnt="0"/>
      <dgm:spPr/>
    </dgm:pt>
    <dgm:pt modelId="{98335361-9C6E-4262-8629-4492A9D42858}" type="pres">
      <dgm:prSet presAssocID="{F130EF33-8DFB-4166-B06E-052467181BC1}" presName="composite4" presStyleCnt="0"/>
      <dgm:spPr/>
    </dgm:pt>
    <dgm:pt modelId="{4B9BA245-CA9B-4AE7-BEFF-8E7096C8AE69}" type="pres">
      <dgm:prSet presAssocID="{F130EF33-8DFB-4166-B06E-052467181BC1}" presName="background4" presStyleLbl="node4" presStyleIdx="3" presStyleCnt="5"/>
      <dgm:spPr/>
    </dgm:pt>
    <dgm:pt modelId="{ADA9FE3A-1F10-4637-8C00-BBAF406781B4}" type="pres">
      <dgm:prSet presAssocID="{F130EF33-8DFB-4166-B06E-052467181BC1}" presName="text4" presStyleLbl="fgAcc4" presStyleIdx="3" presStyleCnt="5" custScaleX="505446" custScaleY="1032576" custLinFactY="-47819" custLinFactNeighborX="-1093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174040-422B-4B24-8709-FCD9626D9C20}" type="pres">
      <dgm:prSet presAssocID="{F130EF33-8DFB-4166-B06E-052467181BC1}" presName="hierChild5" presStyleCnt="0"/>
      <dgm:spPr/>
    </dgm:pt>
    <dgm:pt modelId="{7299562E-82CD-44BB-8EBD-BC97DAB736F3}" type="pres">
      <dgm:prSet presAssocID="{6FA647B3-B708-4F20-A15F-4F6CFDA54BCB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1EE8C54-0E54-44FA-A6E9-6F70D8C02BAC}" type="pres">
      <dgm:prSet presAssocID="{3C1254DC-B053-4F2A-B190-B252B88A427E}" presName="hierRoot3" presStyleCnt="0"/>
      <dgm:spPr/>
    </dgm:pt>
    <dgm:pt modelId="{EFC00FAC-32D1-479E-9244-AEA7FAAC6196}" type="pres">
      <dgm:prSet presAssocID="{3C1254DC-B053-4F2A-B190-B252B88A427E}" presName="composite3" presStyleCnt="0"/>
      <dgm:spPr/>
    </dgm:pt>
    <dgm:pt modelId="{34204EDA-C2CF-4073-9478-56419C208D0C}" type="pres">
      <dgm:prSet presAssocID="{3C1254DC-B053-4F2A-B190-B252B88A427E}" presName="background3" presStyleLbl="node3" presStyleIdx="4" presStyleCnt="5"/>
      <dgm:spPr/>
    </dgm:pt>
    <dgm:pt modelId="{7BB23120-8AC1-4300-9FC3-4BB24144E142}" type="pres">
      <dgm:prSet presAssocID="{3C1254DC-B053-4F2A-B190-B252B88A427E}" presName="text3" presStyleLbl="fgAcc3" presStyleIdx="4" presStyleCnt="5" custScaleX="177156" custScaleY="177156" custLinFactY="-100000" custLinFactNeighborX="-7858" custLinFactNeighborY="-104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091FA-A469-4ADE-A5A9-171934574E2F}" type="pres">
      <dgm:prSet presAssocID="{3C1254DC-B053-4F2A-B190-B252B88A427E}" presName="hierChild4" presStyleCnt="0"/>
      <dgm:spPr/>
    </dgm:pt>
    <dgm:pt modelId="{90B1BC16-CC72-4718-BCD5-5A51855F6BBE}" type="pres">
      <dgm:prSet presAssocID="{BDEE8921-03E6-4672-AD56-B63278B026E2}" presName="Name23" presStyleLbl="parChTrans1D4" presStyleIdx="4" presStyleCnt="5"/>
      <dgm:spPr/>
      <dgm:t>
        <a:bodyPr/>
        <a:lstStyle/>
        <a:p>
          <a:endParaRPr lang="en-US"/>
        </a:p>
      </dgm:t>
    </dgm:pt>
    <dgm:pt modelId="{99535FE1-44A1-410D-8CB8-F0658175E3BF}" type="pres">
      <dgm:prSet presAssocID="{608E3B9B-D5E2-436F-9F33-531DFD69D8CD}" presName="hierRoot4" presStyleCnt="0"/>
      <dgm:spPr/>
    </dgm:pt>
    <dgm:pt modelId="{0B7D98A8-B556-4515-B8DB-9CDC60BD5A2A}" type="pres">
      <dgm:prSet presAssocID="{608E3B9B-D5E2-436F-9F33-531DFD69D8CD}" presName="composite4" presStyleCnt="0"/>
      <dgm:spPr/>
    </dgm:pt>
    <dgm:pt modelId="{17DE0683-3C9E-4CE4-8599-03F0B7416D45}" type="pres">
      <dgm:prSet presAssocID="{608E3B9B-D5E2-436F-9F33-531DFD69D8CD}" presName="background4" presStyleLbl="node4" presStyleIdx="4" presStyleCnt="5"/>
      <dgm:spPr/>
    </dgm:pt>
    <dgm:pt modelId="{0C9FBC53-3C39-4B25-880C-F0A37131E02D}" type="pres">
      <dgm:prSet presAssocID="{608E3B9B-D5E2-436F-9F33-531DFD69D8CD}" presName="text4" presStyleLbl="fgAcc4" presStyleIdx="4" presStyleCnt="5" custScaleX="555991" custScaleY="1019063" custLinFactY="-47819" custLinFactNeighborX="-1394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6A90C-9708-4FB3-88F3-382A47A3E73F}" type="pres">
      <dgm:prSet presAssocID="{608E3B9B-D5E2-436F-9F33-531DFD69D8CD}" presName="hierChild5" presStyleCnt="0"/>
      <dgm:spPr/>
    </dgm:pt>
    <dgm:pt modelId="{E5002D62-44EC-48C3-9475-79AD85202D71}" type="pres">
      <dgm:prSet presAssocID="{E2C9F78C-D6F2-4006-A299-6F528B60D679}" presName="hierRoot1" presStyleCnt="0"/>
      <dgm:spPr/>
    </dgm:pt>
    <dgm:pt modelId="{28FE36FD-166F-4DB9-82DC-C0D9D7472C1B}" type="pres">
      <dgm:prSet presAssocID="{E2C9F78C-D6F2-4006-A299-6F528B60D679}" presName="composite" presStyleCnt="0"/>
      <dgm:spPr/>
    </dgm:pt>
    <dgm:pt modelId="{D851B19D-C11E-4750-BF84-ADF4DA72C157}" type="pres">
      <dgm:prSet presAssocID="{E2C9F78C-D6F2-4006-A299-6F528B60D679}" presName="background" presStyleLbl="node0" presStyleIdx="1" presStyleCnt="3"/>
      <dgm:spPr/>
    </dgm:pt>
    <dgm:pt modelId="{18C82317-4C58-4B86-8B7D-6DC1B3EA1964}" type="pres">
      <dgm:prSet presAssocID="{E2C9F78C-D6F2-4006-A299-6F528B60D679}" presName="text" presStyleLbl="fgAcc0" presStyleIdx="1" presStyleCnt="3" custScaleX="172142" custLinFactNeighborX="6818" custLinFactNeighborY="-16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B50CE-929F-4573-8B3E-D38AA6828B66}" type="pres">
      <dgm:prSet presAssocID="{E2C9F78C-D6F2-4006-A299-6F528B60D679}" presName="hierChild2" presStyleCnt="0"/>
      <dgm:spPr/>
    </dgm:pt>
    <dgm:pt modelId="{9EC2775D-C07A-443C-A88A-39088DD01614}" type="pres">
      <dgm:prSet presAssocID="{99DDB7EE-B8F8-4B9F-96BF-8B8D735EDB23}" presName="hierRoot1" presStyleCnt="0"/>
      <dgm:spPr/>
    </dgm:pt>
    <dgm:pt modelId="{A545F0FA-C61C-4783-80CA-A32825AD1F43}" type="pres">
      <dgm:prSet presAssocID="{99DDB7EE-B8F8-4B9F-96BF-8B8D735EDB23}" presName="composite" presStyleCnt="0"/>
      <dgm:spPr/>
    </dgm:pt>
    <dgm:pt modelId="{AFB22062-B3D8-45BA-8685-F9B50A4BE2EA}" type="pres">
      <dgm:prSet presAssocID="{99DDB7EE-B8F8-4B9F-96BF-8B8D735EDB23}" presName="background" presStyleLbl="node0" presStyleIdx="2" presStyleCnt="3"/>
      <dgm:spPr/>
    </dgm:pt>
    <dgm:pt modelId="{A4566BDC-257A-4752-B6EB-8238B63E100A}" type="pres">
      <dgm:prSet presAssocID="{99DDB7EE-B8F8-4B9F-96BF-8B8D735EDB23}" presName="text" presStyleLbl="fgAcc0" presStyleIdx="2" presStyleCnt="3" custScaleX="426791" custScaleY="354851" custLinFactY="-21371" custLinFactNeighborX="464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10B62-D1A9-48B0-83CD-83D5E40C0F42}" type="pres">
      <dgm:prSet presAssocID="{99DDB7EE-B8F8-4B9F-96BF-8B8D735EDB23}" presName="hierChild2" presStyleCnt="0"/>
      <dgm:spPr/>
    </dgm:pt>
  </dgm:ptLst>
  <dgm:cxnLst>
    <dgm:cxn modelId="{751AB6D9-A8FF-4EDB-B5A3-5227B72F5BC8}" type="presOf" srcId="{4FC56AC0-4B61-4569-8319-C219B7A72F30}" destId="{DDE7CA09-E1FD-4495-B29D-FC72522BDC69}" srcOrd="0" destOrd="0" presId="urn:microsoft.com/office/officeart/2005/8/layout/hierarchy1"/>
    <dgm:cxn modelId="{283930C6-B76B-4226-85E7-A535A953691B}" type="presOf" srcId="{6FA647B3-B708-4F20-A15F-4F6CFDA54BCB}" destId="{7299562E-82CD-44BB-8EBD-BC97DAB736F3}" srcOrd="0" destOrd="0" presId="urn:microsoft.com/office/officeart/2005/8/layout/hierarchy1"/>
    <dgm:cxn modelId="{1788D5B1-6445-4161-A2FF-613EE67B6337}" type="presOf" srcId="{46B7CF5F-41E2-4C54-8323-D3F52201D4F4}" destId="{8A8118F8-6E55-4FDD-A65C-A26491305D72}" srcOrd="0" destOrd="0" presId="urn:microsoft.com/office/officeart/2005/8/layout/hierarchy1"/>
    <dgm:cxn modelId="{C08F2544-F4C0-4391-8A82-9B9EEAC8E837}" type="presOf" srcId="{3CBF6CC3-6D1E-4801-B411-F67ED6946233}" destId="{8AEC8C59-D25F-419F-93D3-9F0994EB26E9}" srcOrd="0" destOrd="0" presId="urn:microsoft.com/office/officeart/2005/8/layout/hierarchy1"/>
    <dgm:cxn modelId="{D5E004AC-4A5C-4C79-8217-873DC1A2F3D1}" type="presOf" srcId="{3A11B6CB-6616-457E-A69A-7C4EE261E04A}" destId="{D5ED9C0F-EDD2-4883-A9D6-79CF3F755263}" srcOrd="0" destOrd="0" presId="urn:microsoft.com/office/officeart/2005/8/layout/hierarchy1"/>
    <dgm:cxn modelId="{F28EA207-7108-4F75-AEDB-41FCA93C1EE7}" type="presOf" srcId="{3C1254DC-B053-4F2A-B190-B252B88A427E}" destId="{7BB23120-8AC1-4300-9FC3-4BB24144E142}" srcOrd="0" destOrd="0" presId="urn:microsoft.com/office/officeart/2005/8/layout/hierarchy1"/>
    <dgm:cxn modelId="{EBBDA76B-6C0D-49E6-8F13-1AFD5DAAAB65}" type="presOf" srcId="{9EEDD627-27CB-4E94-ADD3-116B935BC950}" destId="{9947FA9C-B4EA-44CA-962D-C86DA8E596EE}" srcOrd="0" destOrd="0" presId="urn:microsoft.com/office/officeart/2005/8/layout/hierarchy1"/>
    <dgm:cxn modelId="{2256FBB6-CBD6-4BCB-891A-BC6329E3CF75}" type="presOf" srcId="{605B5041-50D6-4077-B088-E6CD65088455}" destId="{3936BED5-CF37-408C-AAAB-9AD3A6BEB029}" srcOrd="0" destOrd="0" presId="urn:microsoft.com/office/officeart/2005/8/layout/hierarchy1"/>
    <dgm:cxn modelId="{3FA1CEB3-5973-4566-B2E3-77C4604B2AC9}" type="presOf" srcId="{BBEE0061-C786-4565-BB09-637B75902FA9}" destId="{7DBEAC40-AFA2-4725-855D-35F3280CEA8E}" srcOrd="0" destOrd="0" presId="urn:microsoft.com/office/officeart/2005/8/layout/hierarchy1"/>
    <dgm:cxn modelId="{636D04C2-B022-46CB-915D-C93C829A6477}" type="presOf" srcId="{82F74228-6406-4DB7-804D-8E857D496634}" destId="{D723D06E-F433-4D6A-A4AA-DE38AE48EA6F}" srcOrd="0" destOrd="0" presId="urn:microsoft.com/office/officeart/2005/8/layout/hierarchy1"/>
    <dgm:cxn modelId="{7274C18D-EFA1-48FD-AD5F-B4A78BBF0653}" type="presOf" srcId="{1888CC26-8EED-417A-93E7-55480A79ED20}" destId="{37DBBD05-F525-4DFB-A7FF-1892593E065B}" srcOrd="0" destOrd="0" presId="urn:microsoft.com/office/officeart/2005/8/layout/hierarchy1"/>
    <dgm:cxn modelId="{A57950E6-A679-40ED-833A-0452CE1F077C}" srcId="{1888CC26-8EED-417A-93E7-55480A79ED20}" destId="{99DDB7EE-B8F8-4B9F-96BF-8B8D735EDB23}" srcOrd="2" destOrd="0" parTransId="{11848DEB-690A-4A3D-8980-DB5F7490AD5C}" sibTransId="{92D6E7DE-0D4A-48CC-8477-5DFCEA1FBAD5}"/>
    <dgm:cxn modelId="{F109C463-707A-4FC1-8EDE-1D95550E9928}" type="presOf" srcId="{15594882-333C-4CD4-A2A5-9A04354635DC}" destId="{F0C5806C-515C-4EC3-8109-A4C007246DF6}" srcOrd="0" destOrd="0" presId="urn:microsoft.com/office/officeart/2005/8/layout/hierarchy1"/>
    <dgm:cxn modelId="{E7A5D3A7-86DA-4088-A712-4AE4920C2C6A}" srcId="{3A11B6CB-6616-457E-A69A-7C4EE261E04A}" destId="{2B774C69-9329-4E3E-9272-F740F00C5213}" srcOrd="0" destOrd="0" parTransId="{4FC56AC0-4B61-4569-8319-C219B7A72F30}" sibTransId="{9F70AABD-F8BC-4B52-A8A1-488B68DA3187}"/>
    <dgm:cxn modelId="{D03A81F5-117C-4B0C-95F2-F09648549C74}" type="presOf" srcId="{C35155F8-4F9E-4777-990C-801D104CE96A}" destId="{77D44FD5-CE76-409B-BDD4-5DD42404E1A7}" srcOrd="0" destOrd="0" presId="urn:microsoft.com/office/officeart/2005/8/layout/hierarchy1"/>
    <dgm:cxn modelId="{8BD4E0E3-373A-467D-80C3-8C9B35D29F77}" srcId="{9D6BC60E-087D-48D1-AEFC-F5E32119DE42}" destId="{3CBF6CC3-6D1E-4801-B411-F67ED6946233}" srcOrd="2" destOrd="0" parTransId="{BBEE0061-C786-4565-BB09-637B75902FA9}" sibTransId="{749C45B0-E148-4748-8B88-0298D0CFD351}"/>
    <dgm:cxn modelId="{2801EBCD-3E89-4028-96EA-26F915B6123B}" type="presOf" srcId="{C6D731D1-D47B-48D5-992B-7898B5730DDD}" destId="{BFDC6550-9AD3-43D3-A03F-2063618E0014}" srcOrd="0" destOrd="0" presId="urn:microsoft.com/office/officeart/2005/8/layout/hierarchy1"/>
    <dgm:cxn modelId="{6EECC532-989B-4262-B0D6-B5E8093C993E}" type="presOf" srcId="{7971D168-22FB-4A61-94A2-B1A05A94F144}" destId="{6ECF5705-ABE5-4416-A455-4B735ED43CFF}" srcOrd="0" destOrd="0" presId="urn:microsoft.com/office/officeart/2005/8/layout/hierarchy1"/>
    <dgm:cxn modelId="{BE98AD85-EE69-473A-AE22-C76541F24C82}" type="presOf" srcId="{BDEE8921-03E6-4672-AD56-B63278B026E2}" destId="{90B1BC16-CC72-4718-BCD5-5A51855F6BBE}" srcOrd="0" destOrd="0" presId="urn:microsoft.com/office/officeart/2005/8/layout/hierarchy1"/>
    <dgm:cxn modelId="{80AEA246-5330-4B1F-98F3-A831BAD469FA}" type="presOf" srcId="{A7C8F753-C4CE-4DE0-92BB-62D20A9BED41}" destId="{272DDBEC-1E44-46AC-8801-11E9F43B800E}" srcOrd="0" destOrd="0" presId="urn:microsoft.com/office/officeart/2005/8/layout/hierarchy1"/>
    <dgm:cxn modelId="{BC485B77-7419-4028-80D4-23C290B76BF5}" srcId="{1888CC26-8EED-417A-93E7-55480A79ED20}" destId="{E2C9F78C-D6F2-4006-A299-6F528B60D679}" srcOrd="1" destOrd="0" parTransId="{A1B46320-0DC5-4414-967E-5C7DA83A208C}" sibTransId="{0A930601-3B9A-4F3B-801F-161959B4F9AE}"/>
    <dgm:cxn modelId="{D3057A1A-3926-47CE-B5CC-E52779356B85}" type="presOf" srcId="{FDBCCFE2-5C61-41BD-BF22-8EA7505A96B8}" destId="{B3E1D4FE-00F2-4E9C-A6BF-40091EA521FF}" srcOrd="0" destOrd="0" presId="urn:microsoft.com/office/officeart/2005/8/layout/hierarchy1"/>
    <dgm:cxn modelId="{47FDED65-7D75-41E9-8DC2-083BC123D605}" type="presOf" srcId="{608E3B9B-D5E2-436F-9F33-531DFD69D8CD}" destId="{0C9FBC53-3C39-4B25-880C-F0A37131E02D}" srcOrd="0" destOrd="0" presId="urn:microsoft.com/office/officeart/2005/8/layout/hierarchy1"/>
    <dgm:cxn modelId="{72A7D0B9-C0C5-4518-A469-5BD9DB404DDA}" type="presOf" srcId="{E2C9F78C-D6F2-4006-A299-6F528B60D679}" destId="{18C82317-4C58-4B86-8B7D-6DC1B3EA1964}" srcOrd="0" destOrd="0" presId="urn:microsoft.com/office/officeart/2005/8/layout/hierarchy1"/>
    <dgm:cxn modelId="{CC2BA722-5D1F-4F4B-8E42-3A67A9BB5534}" srcId="{9D6BC60E-087D-48D1-AEFC-F5E32119DE42}" destId="{A7C8F753-C4CE-4DE0-92BB-62D20A9BED41}" srcOrd="0" destOrd="0" parTransId="{46B7CF5F-41E2-4C54-8323-D3F52201D4F4}" sibTransId="{58FAC097-AD03-48AF-B316-088E21F9AE3B}"/>
    <dgm:cxn modelId="{734102DF-583B-4999-A2DC-96254505D128}" type="presOf" srcId="{99DDB7EE-B8F8-4B9F-96BF-8B8D735EDB23}" destId="{A4566BDC-257A-4752-B6EB-8238B63E100A}" srcOrd="0" destOrd="0" presId="urn:microsoft.com/office/officeart/2005/8/layout/hierarchy1"/>
    <dgm:cxn modelId="{14D4FDAD-54FE-4514-B734-833775B43EBB}" type="presOf" srcId="{9EF10230-ADDD-4889-91DD-561F62DD10FC}" destId="{FD3AC30E-DAD9-4829-9D2B-BBC105E5E0B7}" srcOrd="0" destOrd="0" presId="urn:microsoft.com/office/officeart/2005/8/layout/hierarchy1"/>
    <dgm:cxn modelId="{2AD95077-7CF6-4154-901C-3A9B35AE340C}" srcId="{3C1254DC-B053-4F2A-B190-B252B88A427E}" destId="{608E3B9B-D5E2-436F-9F33-531DFD69D8CD}" srcOrd="0" destOrd="0" parTransId="{BDEE8921-03E6-4672-AD56-B63278B026E2}" sibTransId="{CE751127-F99A-4EE3-9C4F-588A3F9D7C08}"/>
    <dgm:cxn modelId="{7768C0C7-9FFC-4A72-837D-C75AB2BFF80F}" srcId="{9D6BC60E-087D-48D1-AEFC-F5E32119DE42}" destId="{C35155F8-4F9E-4777-990C-801D104CE96A}" srcOrd="3" destOrd="0" parTransId="{15594882-333C-4CD4-A2A5-9A04354635DC}" sibTransId="{A8DF3B02-A5DF-4990-B67A-F25B5CB06AD0}"/>
    <dgm:cxn modelId="{5DAF6ACB-07C7-4C66-B002-CD0E96982BFD}" srcId="{1888CC26-8EED-417A-93E7-55480A79ED20}" destId="{A1D2E485-9CD1-4DF1-900A-EC8B6A77B726}" srcOrd="0" destOrd="0" parTransId="{3C4E67AA-1C24-43FF-8918-430D97BB833E}" sibTransId="{40F148E0-C9BD-403D-BCF9-DCBC3BAF22B0}"/>
    <dgm:cxn modelId="{49A2A404-9CC0-44F1-B089-D3638AF49438}" srcId="{C35155F8-4F9E-4777-990C-801D104CE96A}" destId="{F130EF33-8DFB-4166-B06E-052467181BC1}" srcOrd="0" destOrd="0" parTransId="{9EEDD627-27CB-4E94-ADD3-116B935BC950}" sibTransId="{D1451577-9F74-4393-8CC6-3A124E8411B4}"/>
    <dgm:cxn modelId="{105728E5-C96C-43DD-895D-0CB12A997FCA}" type="presOf" srcId="{9D6BC60E-087D-48D1-AEFC-F5E32119DE42}" destId="{5DBA239A-8087-4D19-868E-58D00776D36C}" srcOrd="0" destOrd="0" presId="urn:microsoft.com/office/officeart/2005/8/layout/hierarchy1"/>
    <dgm:cxn modelId="{120E537C-2CC2-4D53-834F-9A90432B69AF}" type="presOf" srcId="{A1D2E485-9CD1-4DF1-900A-EC8B6A77B726}" destId="{E3DED8F7-150B-45B3-BCBD-C1EBA4C64517}" srcOrd="0" destOrd="0" presId="urn:microsoft.com/office/officeart/2005/8/layout/hierarchy1"/>
    <dgm:cxn modelId="{BAD4D103-7E3A-42DD-9578-89D53A92BCC7}" srcId="{A1D2E485-9CD1-4DF1-900A-EC8B6A77B726}" destId="{9D6BC60E-087D-48D1-AEFC-F5E32119DE42}" srcOrd="0" destOrd="0" parTransId="{C6D731D1-D47B-48D5-992B-7898B5730DDD}" sibTransId="{522FDA29-78EC-477C-8827-FFF96D8E46AE}"/>
    <dgm:cxn modelId="{574CD151-4D45-468E-90A0-3339EC1F26BF}" srcId="{9D6BC60E-087D-48D1-AEFC-F5E32119DE42}" destId="{3C1254DC-B053-4F2A-B190-B252B88A427E}" srcOrd="4" destOrd="0" parTransId="{6FA647B3-B708-4F20-A15F-4F6CFDA54BCB}" sibTransId="{A62AEFD4-843D-4977-AD29-029DC581074F}"/>
    <dgm:cxn modelId="{1B76CD23-B1C4-47FB-844D-A64DB267FE2A}" type="presOf" srcId="{2B774C69-9329-4E3E-9272-F740F00C5213}" destId="{5973633B-BC3F-4EB2-84EA-B7C4A74474AB}" srcOrd="0" destOrd="0" presId="urn:microsoft.com/office/officeart/2005/8/layout/hierarchy1"/>
    <dgm:cxn modelId="{DA66A5FE-E383-41EC-9D32-96D7AF96EA33}" srcId="{9D6BC60E-087D-48D1-AEFC-F5E32119DE42}" destId="{3A11B6CB-6616-457E-A69A-7C4EE261E04A}" srcOrd="1" destOrd="0" parTransId="{82F74228-6406-4DB7-804D-8E857D496634}" sibTransId="{1537D7FD-D7E5-4C2B-8E69-138351FF2599}"/>
    <dgm:cxn modelId="{E998DF7F-91E2-415D-A558-BB28678027B3}" type="presOf" srcId="{F130EF33-8DFB-4166-B06E-052467181BC1}" destId="{ADA9FE3A-1F10-4637-8C00-BBAF406781B4}" srcOrd="0" destOrd="0" presId="urn:microsoft.com/office/officeart/2005/8/layout/hierarchy1"/>
    <dgm:cxn modelId="{9E5C0131-E3B6-4D41-8355-C0E8BE6AC5F0}" srcId="{3CBF6CC3-6D1E-4801-B411-F67ED6946233}" destId="{9EF10230-ADDD-4889-91DD-561F62DD10FC}" srcOrd="0" destOrd="0" parTransId="{605B5041-50D6-4077-B088-E6CD65088455}" sibTransId="{424B3415-B322-4141-9762-66FFECCF0674}"/>
    <dgm:cxn modelId="{859A2FC4-BF20-4DC6-80CF-B8CEF38798EB}" srcId="{A7C8F753-C4CE-4DE0-92BB-62D20A9BED41}" destId="{FDBCCFE2-5C61-41BD-BF22-8EA7505A96B8}" srcOrd="0" destOrd="0" parTransId="{7971D168-22FB-4A61-94A2-B1A05A94F144}" sibTransId="{A6F0DEF5-8092-4870-84CE-1CF6F7F1CBAB}"/>
    <dgm:cxn modelId="{7B05C856-74F2-44DB-AFE6-73D2D7EF3AE7}" type="presParOf" srcId="{37DBBD05-F525-4DFB-A7FF-1892593E065B}" destId="{1D9ADF28-72DC-4CA4-9C04-520B6DD3530F}" srcOrd="0" destOrd="0" presId="urn:microsoft.com/office/officeart/2005/8/layout/hierarchy1"/>
    <dgm:cxn modelId="{ECDADCC5-1319-45DF-BE01-87A4D66668C9}" type="presParOf" srcId="{1D9ADF28-72DC-4CA4-9C04-520B6DD3530F}" destId="{F8D5B61E-E994-4237-9D3D-1606E2EB09BD}" srcOrd="0" destOrd="0" presId="urn:microsoft.com/office/officeart/2005/8/layout/hierarchy1"/>
    <dgm:cxn modelId="{673FFEDE-223D-49CB-B836-3FC5A5E25205}" type="presParOf" srcId="{F8D5B61E-E994-4237-9D3D-1606E2EB09BD}" destId="{768D6D43-2A54-4A53-89C9-75A12A5948E3}" srcOrd="0" destOrd="0" presId="urn:microsoft.com/office/officeart/2005/8/layout/hierarchy1"/>
    <dgm:cxn modelId="{B46FA98B-2A13-4562-8BBB-17624924B9D9}" type="presParOf" srcId="{F8D5B61E-E994-4237-9D3D-1606E2EB09BD}" destId="{E3DED8F7-150B-45B3-BCBD-C1EBA4C64517}" srcOrd="1" destOrd="0" presId="urn:microsoft.com/office/officeart/2005/8/layout/hierarchy1"/>
    <dgm:cxn modelId="{6453AE9F-F021-4A4B-8433-F103D3F83656}" type="presParOf" srcId="{1D9ADF28-72DC-4CA4-9C04-520B6DD3530F}" destId="{2CB719D1-96FF-41CD-A312-417C9693E884}" srcOrd="1" destOrd="0" presId="urn:microsoft.com/office/officeart/2005/8/layout/hierarchy1"/>
    <dgm:cxn modelId="{89768F92-D54C-4058-B395-753C960FFDEB}" type="presParOf" srcId="{2CB719D1-96FF-41CD-A312-417C9693E884}" destId="{BFDC6550-9AD3-43D3-A03F-2063618E0014}" srcOrd="0" destOrd="0" presId="urn:microsoft.com/office/officeart/2005/8/layout/hierarchy1"/>
    <dgm:cxn modelId="{6DD9351B-21D9-496E-80DC-79FDEFE79710}" type="presParOf" srcId="{2CB719D1-96FF-41CD-A312-417C9693E884}" destId="{FC617CBA-5932-4653-8C90-A6D92DAED0E6}" srcOrd="1" destOrd="0" presId="urn:microsoft.com/office/officeart/2005/8/layout/hierarchy1"/>
    <dgm:cxn modelId="{D30FBDAC-4BCE-42AA-AFE2-87E0913103F4}" type="presParOf" srcId="{FC617CBA-5932-4653-8C90-A6D92DAED0E6}" destId="{EED588F5-3D0F-4BB3-8C1A-6E6606CAA40D}" srcOrd="0" destOrd="0" presId="urn:microsoft.com/office/officeart/2005/8/layout/hierarchy1"/>
    <dgm:cxn modelId="{6FCE5583-61DA-4EB1-9307-1E9F9CA722AD}" type="presParOf" srcId="{EED588F5-3D0F-4BB3-8C1A-6E6606CAA40D}" destId="{9895EBF8-C248-41D1-B56E-58732D028EA9}" srcOrd="0" destOrd="0" presId="urn:microsoft.com/office/officeart/2005/8/layout/hierarchy1"/>
    <dgm:cxn modelId="{E21B900D-5077-4B13-A44D-F0A90BD33505}" type="presParOf" srcId="{EED588F5-3D0F-4BB3-8C1A-6E6606CAA40D}" destId="{5DBA239A-8087-4D19-868E-58D00776D36C}" srcOrd="1" destOrd="0" presId="urn:microsoft.com/office/officeart/2005/8/layout/hierarchy1"/>
    <dgm:cxn modelId="{312D8683-FB09-4BD7-B57A-BA7309A8E77D}" type="presParOf" srcId="{FC617CBA-5932-4653-8C90-A6D92DAED0E6}" destId="{253F82C7-D7DC-4A3F-A883-4D8136D8EA08}" srcOrd="1" destOrd="0" presId="urn:microsoft.com/office/officeart/2005/8/layout/hierarchy1"/>
    <dgm:cxn modelId="{22AD3BA9-529D-4DFB-B77C-CDF7F125095C}" type="presParOf" srcId="{253F82C7-D7DC-4A3F-A883-4D8136D8EA08}" destId="{8A8118F8-6E55-4FDD-A65C-A26491305D72}" srcOrd="0" destOrd="0" presId="urn:microsoft.com/office/officeart/2005/8/layout/hierarchy1"/>
    <dgm:cxn modelId="{C9D663FC-F550-4854-B526-6D2F70D1F9C1}" type="presParOf" srcId="{253F82C7-D7DC-4A3F-A883-4D8136D8EA08}" destId="{3AA2ADCF-E44D-453E-96E8-ADBCEE5C55DB}" srcOrd="1" destOrd="0" presId="urn:microsoft.com/office/officeart/2005/8/layout/hierarchy1"/>
    <dgm:cxn modelId="{0F406B85-032C-41C6-BC88-11FD73940250}" type="presParOf" srcId="{3AA2ADCF-E44D-453E-96E8-ADBCEE5C55DB}" destId="{5E280CAD-5434-4077-BA28-DED0FAF29821}" srcOrd="0" destOrd="0" presId="urn:microsoft.com/office/officeart/2005/8/layout/hierarchy1"/>
    <dgm:cxn modelId="{33AE19B3-5227-4F56-A901-16FEE826C9AD}" type="presParOf" srcId="{5E280CAD-5434-4077-BA28-DED0FAF29821}" destId="{1A4049FD-E4C4-41B4-AB5A-E72E87C88B7F}" srcOrd="0" destOrd="0" presId="urn:microsoft.com/office/officeart/2005/8/layout/hierarchy1"/>
    <dgm:cxn modelId="{C0B7B3A2-7B62-4DFC-9C80-FAC19649B743}" type="presParOf" srcId="{5E280CAD-5434-4077-BA28-DED0FAF29821}" destId="{272DDBEC-1E44-46AC-8801-11E9F43B800E}" srcOrd="1" destOrd="0" presId="urn:microsoft.com/office/officeart/2005/8/layout/hierarchy1"/>
    <dgm:cxn modelId="{FA9A897B-CF2E-4C9A-B7EC-D35250980455}" type="presParOf" srcId="{3AA2ADCF-E44D-453E-96E8-ADBCEE5C55DB}" destId="{70C47FF4-D2DA-44BE-966B-09CC3595D7FE}" srcOrd="1" destOrd="0" presId="urn:microsoft.com/office/officeart/2005/8/layout/hierarchy1"/>
    <dgm:cxn modelId="{0A942AD3-E90B-4594-A2A2-013D195CECC8}" type="presParOf" srcId="{70C47FF4-D2DA-44BE-966B-09CC3595D7FE}" destId="{6ECF5705-ABE5-4416-A455-4B735ED43CFF}" srcOrd="0" destOrd="0" presId="urn:microsoft.com/office/officeart/2005/8/layout/hierarchy1"/>
    <dgm:cxn modelId="{E5868E7D-AAE1-41AB-AB93-BE2A43CDF05A}" type="presParOf" srcId="{70C47FF4-D2DA-44BE-966B-09CC3595D7FE}" destId="{18D4EE64-AE29-4630-B8EF-02FF67A96702}" srcOrd="1" destOrd="0" presId="urn:microsoft.com/office/officeart/2005/8/layout/hierarchy1"/>
    <dgm:cxn modelId="{357F2EC1-1FFD-4FD9-85F8-CD5FD72F854A}" type="presParOf" srcId="{18D4EE64-AE29-4630-B8EF-02FF67A96702}" destId="{9376B11D-EAE5-41B6-8D6F-14E96B9C63F0}" srcOrd="0" destOrd="0" presId="urn:microsoft.com/office/officeart/2005/8/layout/hierarchy1"/>
    <dgm:cxn modelId="{815BC863-55D6-44C1-AAED-DB4AA15E49DB}" type="presParOf" srcId="{9376B11D-EAE5-41B6-8D6F-14E96B9C63F0}" destId="{07DDA71C-8269-42AF-A4BB-D673D289759D}" srcOrd="0" destOrd="0" presId="urn:microsoft.com/office/officeart/2005/8/layout/hierarchy1"/>
    <dgm:cxn modelId="{24A69FA1-3B45-455D-86EE-DB5F238956F3}" type="presParOf" srcId="{9376B11D-EAE5-41B6-8D6F-14E96B9C63F0}" destId="{B3E1D4FE-00F2-4E9C-A6BF-40091EA521FF}" srcOrd="1" destOrd="0" presId="urn:microsoft.com/office/officeart/2005/8/layout/hierarchy1"/>
    <dgm:cxn modelId="{3FA36476-87B5-40AC-A5E0-A5AD57127DBA}" type="presParOf" srcId="{18D4EE64-AE29-4630-B8EF-02FF67A96702}" destId="{B8A3C27E-F83C-4B3C-9456-18B699C491D2}" srcOrd="1" destOrd="0" presId="urn:microsoft.com/office/officeart/2005/8/layout/hierarchy1"/>
    <dgm:cxn modelId="{50ECA5B5-004F-4B34-9D9C-D9722708CCF2}" type="presParOf" srcId="{253F82C7-D7DC-4A3F-A883-4D8136D8EA08}" destId="{D723D06E-F433-4D6A-A4AA-DE38AE48EA6F}" srcOrd="2" destOrd="0" presId="urn:microsoft.com/office/officeart/2005/8/layout/hierarchy1"/>
    <dgm:cxn modelId="{A403DA52-5C1A-4D83-AB91-4A2D7407AE1D}" type="presParOf" srcId="{253F82C7-D7DC-4A3F-A883-4D8136D8EA08}" destId="{82CA14B6-FA41-4976-B721-ED78AD60422E}" srcOrd="3" destOrd="0" presId="urn:microsoft.com/office/officeart/2005/8/layout/hierarchy1"/>
    <dgm:cxn modelId="{1A67E54E-68ED-4CF3-9CA9-D5F4C6225F6A}" type="presParOf" srcId="{82CA14B6-FA41-4976-B721-ED78AD60422E}" destId="{5E69891A-AA12-4C52-97F1-B9F37BD6F55F}" srcOrd="0" destOrd="0" presId="urn:microsoft.com/office/officeart/2005/8/layout/hierarchy1"/>
    <dgm:cxn modelId="{D7007A33-33EB-4EBF-9B15-72D9A71B4D41}" type="presParOf" srcId="{5E69891A-AA12-4C52-97F1-B9F37BD6F55F}" destId="{AAA080F9-DE43-49F0-ABDA-2356CF6ADB1D}" srcOrd="0" destOrd="0" presId="urn:microsoft.com/office/officeart/2005/8/layout/hierarchy1"/>
    <dgm:cxn modelId="{F908A796-13DF-41DB-A456-69712C300C7B}" type="presParOf" srcId="{5E69891A-AA12-4C52-97F1-B9F37BD6F55F}" destId="{D5ED9C0F-EDD2-4883-A9D6-79CF3F755263}" srcOrd="1" destOrd="0" presId="urn:microsoft.com/office/officeart/2005/8/layout/hierarchy1"/>
    <dgm:cxn modelId="{A4E6DB78-9035-4B03-84EA-7CAFA3D21346}" type="presParOf" srcId="{82CA14B6-FA41-4976-B721-ED78AD60422E}" destId="{66F58A98-88FD-40C1-9C06-7F47CDA1355A}" srcOrd="1" destOrd="0" presId="urn:microsoft.com/office/officeart/2005/8/layout/hierarchy1"/>
    <dgm:cxn modelId="{A4A41331-A6DF-4560-8761-7BED30503932}" type="presParOf" srcId="{66F58A98-88FD-40C1-9C06-7F47CDA1355A}" destId="{DDE7CA09-E1FD-4495-B29D-FC72522BDC69}" srcOrd="0" destOrd="0" presId="urn:microsoft.com/office/officeart/2005/8/layout/hierarchy1"/>
    <dgm:cxn modelId="{B3DB76C1-D963-4CF1-B510-D734D583DD6E}" type="presParOf" srcId="{66F58A98-88FD-40C1-9C06-7F47CDA1355A}" destId="{CA44855A-AEB8-465E-A8A4-3F21B6A9423E}" srcOrd="1" destOrd="0" presId="urn:microsoft.com/office/officeart/2005/8/layout/hierarchy1"/>
    <dgm:cxn modelId="{75EE2F1D-9DD8-435F-8206-92DA7309786F}" type="presParOf" srcId="{CA44855A-AEB8-465E-A8A4-3F21B6A9423E}" destId="{8480576C-3268-480F-9C55-074ACAC262FF}" srcOrd="0" destOrd="0" presId="urn:microsoft.com/office/officeart/2005/8/layout/hierarchy1"/>
    <dgm:cxn modelId="{28856B6B-AEE7-45C7-A509-3D28E07BC21C}" type="presParOf" srcId="{8480576C-3268-480F-9C55-074ACAC262FF}" destId="{4A7F2029-1629-407A-BE5C-5A025FFE28EE}" srcOrd="0" destOrd="0" presId="urn:microsoft.com/office/officeart/2005/8/layout/hierarchy1"/>
    <dgm:cxn modelId="{142773E1-391B-4EF8-B1E1-188102600A1F}" type="presParOf" srcId="{8480576C-3268-480F-9C55-074ACAC262FF}" destId="{5973633B-BC3F-4EB2-84EA-B7C4A74474AB}" srcOrd="1" destOrd="0" presId="urn:microsoft.com/office/officeart/2005/8/layout/hierarchy1"/>
    <dgm:cxn modelId="{29762CC5-8BE2-4EEA-9107-FA8D9A7032FC}" type="presParOf" srcId="{CA44855A-AEB8-465E-A8A4-3F21B6A9423E}" destId="{8D3EB9DA-5A39-4798-821F-437E9F19A97B}" srcOrd="1" destOrd="0" presId="urn:microsoft.com/office/officeart/2005/8/layout/hierarchy1"/>
    <dgm:cxn modelId="{4D2BB3AF-C6C3-4D7C-943A-A45940995F84}" type="presParOf" srcId="{253F82C7-D7DC-4A3F-A883-4D8136D8EA08}" destId="{7DBEAC40-AFA2-4725-855D-35F3280CEA8E}" srcOrd="4" destOrd="0" presId="urn:microsoft.com/office/officeart/2005/8/layout/hierarchy1"/>
    <dgm:cxn modelId="{5F6C65F0-6F3A-4E1E-9143-D7E6DE314D19}" type="presParOf" srcId="{253F82C7-D7DC-4A3F-A883-4D8136D8EA08}" destId="{5946FFB1-F566-48B7-B85B-4B37F1436F20}" srcOrd="5" destOrd="0" presId="urn:microsoft.com/office/officeart/2005/8/layout/hierarchy1"/>
    <dgm:cxn modelId="{98DC9E88-D48C-4B43-8C65-615A72CF4B34}" type="presParOf" srcId="{5946FFB1-F566-48B7-B85B-4B37F1436F20}" destId="{C0A1FC8D-4F92-4798-BC01-5D2170A95BF7}" srcOrd="0" destOrd="0" presId="urn:microsoft.com/office/officeart/2005/8/layout/hierarchy1"/>
    <dgm:cxn modelId="{06506000-7970-4CD2-BB9E-158B313DF86D}" type="presParOf" srcId="{C0A1FC8D-4F92-4798-BC01-5D2170A95BF7}" destId="{DBAC5D95-A35B-4E7A-9E25-94DE3009BB2C}" srcOrd="0" destOrd="0" presId="urn:microsoft.com/office/officeart/2005/8/layout/hierarchy1"/>
    <dgm:cxn modelId="{5444F660-9205-4A9E-9716-081640A835AC}" type="presParOf" srcId="{C0A1FC8D-4F92-4798-BC01-5D2170A95BF7}" destId="{8AEC8C59-D25F-419F-93D3-9F0994EB26E9}" srcOrd="1" destOrd="0" presId="urn:microsoft.com/office/officeart/2005/8/layout/hierarchy1"/>
    <dgm:cxn modelId="{18EC44FD-86B1-47D1-90DC-331210A3EC19}" type="presParOf" srcId="{5946FFB1-F566-48B7-B85B-4B37F1436F20}" destId="{EB23CA51-A228-4DEE-B685-889690A7A0F9}" srcOrd="1" destOrd="0" presId="urn:microsoft.com/office/officeart/2005/8/layout/hierarchy1"/>
    <dgm:cxn modelId="{484E6B6F-CB31-411F-AE14-B732966CAF85}" type="presParOf" srcId="{EB23CA51-A228-4DEE-B685-889690A7A0F9}" destId="{3936BED5-CF37-408C-AAAB-9AD3A6BEB029}" srcOrd="0" destOrd="0" presId="urn:microsoft.com/office/officeart/2005/8/layout/hierarchy1"/>
    <dgm:cxn modelId="{30FAC5CB-62B9-4834-B162-67BFE6F6B5D2}" type="presParOf" srcId="{EB23CA51-A228-4DEE-B685-889690A7A0F9}" destId="{800097AF-F4AB-4D38-A819-5337ABFD3D9E}" srcOrd="1" destOrd="0" presId="urn:microsoft.com/office/officeart/2005/8/layout/hierarchy1"/>
    <dgm:cxn modelId="{E97643FA-F6B2-48DA-AA6F-9E043409DCA0}" type="presParOf" srcId="{800097AF-F4AB-4D38-A819-5337ABFD3D9E}" destId="{CB8CF486-24A6-4320-98E4-17A70585BA7A}" srcOrd="0" destOrd="0" presId="urn:microsoft.com/office/officeart/2005/8/layout/hierarchy1"/>
    <dgm:cxn modelId="{86300AAB-591E-428D-8711-11F1D2328861}" type="presParOf" srcId="{CB8CF486-24A6-4320-98E4-17A70585BA7A}" destId="{F05D7D8D-C78A-42C6-9EF6-4C536C9D6CDC}" srcOrd="0" destOrd="0" presId="urn:microsoft.com/office/officeart/2005/8/layout/hierarchy1"/>
    <dgm:cxn modelId="{4EF4DFEB-A4BF-49E9-A578-FD9D922F9675}" type="presParOf" srcId="{CB8CF486-24A6-4320-98E4-17A70585BA7A}" destId="{FD3AC30E-DAD9-4829-9D2B-BBC105E5E0B7}" srcOrd="1" destOrd="0" presId="urn:microsoft.com/office/officeart/2005/8/layout/hierarchy1"/>
    <dgm:cxn modelId="{CDB27218-610B-4CBF-889D-84C0026DB6DF}" type="presParOf" srcId="{800097AF-F4AB-4D38-A819-5337ABFD3D9E}" destId="{EE119C8D-327C-4DFF-9E11-2E0931B1A7EF}" srcOrd="1" destOrd="0" presId="urn:microsoft.com/office/officeart/2005/8/layout/hierarchy1"/>
    <dgm:cxn modelId="{976DC652-918E-41A3-BE1A-0B42B666759D}" type="presParOf" srcId="{253F82C7-D7DC-4A3F-A883-4D8136D8EA08}" destId="{F0C5806C-515C-4EC3-8109-A4C007246DF6}" srcOrd="6" destOrd="0" presId="urn:microsoft.com/office/officeart/2005/8/layout/hierarchy1"/>
    <dgm:cxn modelId="{735655E1-BCD1-4AE5-B89A-DEBBD28E393E}" type="presParOf" srcId="{253F82C7-D7DC-4A3F-A883-4D8136D8EA08}" destId="{20F2ED00-C9AC-4F2E-A990-710F4719BCCF}" srcOrd="7" destOrd="0" presId="urn:microsoft.com/office/officeart/2005/8/layout/hierarchy1"/>
    <dgm:cxn modelId="{DAA60DA0-9C48-4844-8F81-63CC8A392014}" type="presParOf" srcId="{20F2ED00-C9AC-4F2E-A990-710F4719BCCF}" destId="{5F681B9E-7A76-4A2A-BF51-6A8C828F0169}" srcOrd="0" destOrd="0" presId="urn:microsoft.com/office/officeart/2005/8/layout/hierarchy1"/>
    <dgm:cxn modelId="{DDFF9245-4B5F-498F-9E0F-D2503D947583}" type="presParOf" srcId="{5F681B9E-7A76-4A2A-BF51-6A8C828F0169}" destId="{E08CD954-38BB-48EB-87BF-BF64837CC562}" srcOrd="0" destOrd="0" presId="urn:microsoft.com/office/officeart/2005/8/layout/hierarchy1"/>
    <dgm:cxn modelId="{9AE0272C-3AE8-408D-91BF-746EABD84EF8}" type="presParOf" srcId="{5F681B9E-7A76-4A2A-BF51-6A8C828F0169}" destId="{77D44FD5-CE76-409B-BDD4-5DD42404E1A7}" srcOrd="1" destOrd="0" presId="urn:microsoft.com/office/officeart/2005/8/layout/hierarchy1"/>
    <dgm:cxn modelId="{A30262FC-6103-402E-8ED5-A1FA71B10975}" type="presParOf" srcId="{20F2ED00-C9AC-4F2E-A990-710F4719BCCF}" destId="{A64DB95B-B338-4912-A562-F01A99992EAF}" srcOrd="1" destOrd="0" presId="urn:microsoft.com/office/officeart/2005/8/layout/hierarchy1"/>
    <dgm:cxn modelId="{38709080-DC1A-429C-BB76-3F052AA83F94}" type="presParOf" srcId="{A64DB95B-B338-4912-A562-F01A99992EAF}" destId="{9947FA9C-B4EA-44CA-962D-C86DA8E596EE}" srcOrd="0" destOrd="0" presId="urn:microsoft.com/office/officeart/2005/8/layout/hierarchy1"/>
    <dgm:cxn modelId="{1F7AB8E6-248F-454C-A413-6D3F22684E90}" type="presParOf" srcId="{A64DB95B-B338-4912-A562-F01A99992EAF}" destId="{1FFACC87-2077-4364-9E8E-6F5EED64EF08}" srcOrd="1" destOrd="0" presId="urn:microsoft.com/office/officeart/2005/8/layout/hierarchy1"/>
    <dgm:cxn modelId="{4EB701B9-789A-4366-AC80-EB60611708EE}" type="presParOf" srcId="{1FFACC87-2077-4364-9E8E-6F5EED64EF08}" destId="{98335361-9C6E-4262-8629-4492A9D42858}" srcOrd="0" destOrd="0" presId="urn:microsoft.com/office/officeart/2005/8/layout/hierarchy1"/>
    <dgm:cxn modelId="{16CAC568-40BF-4BE9-9641-3945087A94E0}" type="presParOf" srcId="{98335361-9C6E-4262-8629-4492A9D42858}" destId="{4B9BA245-CA9B-4AE7-BEFF-8E7096C8AE69}" srcOrd="0" destOrd="0" presId="urn:microsoft.com/office/officeart/2005/8/layout/hierarchy1"/>
    <dgm:cxn modelId="{13A77760-F715-45F9-889A-1297BB2356A1}" type="presParOf" srcId="{98335361-9C6E-4262-8629-4492A9D42858}" destId="{ADA9FE3A-1F10-4637-8C00-BBAF406781B4}" srcOrd="1" destOrd="0" presId="urn:microsoft.com/office/officeart/2005/8/layout/hierarchy1"/>
    <dgm:cxn modelId="{F953CAB6-E9DB-48CC-888E-CDBB3AE0B4A3}" type="presParOf" srcId="{1FFACC87-2077-4364-9E8E-6F5EED64EF08}" destId="{EA174040-422B-4B24-8709-FCD9626D9C20}" srcOrd="1" destOrd="0" presId="urn:microsoft.com/office/officeart/2005/8/layout/hierarchy1"/>
    <dgm:cxn modelId="{7476FD02-5F11-490F-9BD6-4CB40379F216}" type="presParOf" srcId="{253F82C7-D7DC-4A3F-A883-4D8136D8EA08}" destId="{7299562E-82CD-44BB-8EBD-BC97DAB736F3}" srcOrd="8" destOrd="0" presId="urn:microsoft.com/office/officeart/2005/8/layout/hierarchy1"/>
    <dgm:cxn modelId="{AEC59FF0-7BB1-4896-988A-9ACC4D4C533E}" type="presParOf" srcId="{253F82C7-D7DC-4A3F-A883-4D8136D8EA08}" destId="{71EE8C54-0E54-44FA-A6E9-6F70D8C02BAC}" srcOrd="9" destOrd="0" presId="urn:microsoft.com/office/officeart/2005/8/layout/hierarchy1"/>
    <dgm:cxn modelId="{05A96415-3B3D-430E-96D1-628F4DA7025B}" type="presParOf" srcId="{71EE8C54-0E54-44FA-A6E9-6F70D8C02BAC}" destId="{EFC00FAC-32D1-479E-9244-AEA7FAAC6196}" srcOrd="0" destOrd="0" presId="urn:microsoft.com/office/officeart/2005/8/layout/hierarchy1"/>
    <dgm:cxn modelId="{F9460860-8A60-442D-9020-E3CA0AAB1335}" type="presParOf" srcId="{EFC00FAC-32D1-479E-9244-AEA7FAAC6196}" destId="{34204EDA-C2CF-4073-9478-56419C208D0C}" srcOrd="0" destOrd="0" presId="urn:microsoft.com/office/officeart/2005/8/layout/hierarchy1"/>
    <dgm:cxn modelId="{D7B97BBC-D636-48E2-819C-49A6A9795973}" type="presParOf" srcId="{EFC00FAC-32D1-479E-9244-AEA7FAAC6196}" destId="{7BB23120-8AC1-4300-9FC3-4BB24144E142}" srcOrd="1" destOrd="0" presId="urn:microsoft.com/office/officeart/2005/8/layout/hierarchy1"/>
    <dgm:cxn modelId="{99EECA23-47AC-4548-93C0-B6E33B04B227}" type="presParOf" srcId="{71EE8C54-0E54-44FA-A6E9-6F70D8C02BAC}" destId="{EE1091FA-A469-4ADE-A5A9-171934574E2F}" srcOrd="1" destOrd="0" presId="urn:microsoft.com/office/officeart/2005/8/layout/hierarchy1"/>
    <dgm:cxn modelId="{99050DA5-B954-4798-822E-E7F1C803F62C}" type="presParOf" srcId="{EE1091FA-A469-4ADE-A5A9-171934574E2F}" destId="{90B1BC16-CC72-4718-BCD5-5A51855F6BBE}" srcOrd="0" destOrd="0" presId="urn:microsoft.com/office/officeart/2005/8/layout/hierarchy1"/>
    <dgm:cxn modelId="{8D32D7FD-3036-4711-8B87-9E316EC8C638}" type="presParOf" srcId="{EE1091FA-A469-4ADE-A5A9-171934574E2F}" destId="{99535FE1-44A1-410D-8CB8-F0658175E3BF}" srcOrd="1" destOrd="0" presId="urn:microsoft.com/office/officeart/2005/8/layout/hierarchy1"/>
    <dgm:cxn modelId="{0E376808-C34D-40F6-928D-3E09B26D546A}" type="presParOf" srcId="{99535FE1-44A1-410D-8CB8-F0658175E3BF}" destId="{0B7D98A8-B556-4515-B8DB-9CDC60BD5A2A}" srcOrd="0" destOrd="0" presId="urn:microsoft.com/office/officeart/2005/8/layout/hierarchy1"/>
    <dgm:cxn modelId="{15AAF8A1-361E-4645-893A-91EEEE38BEC0}" type="presParOf" srcId="{0B7D98A8-B556-4515-B8DB-9CDC60BD5A2A}" destId="{17DE0683-3C9E-4CE4-8599-03F0B7416D45}" srcOrd="0" destOrd="0" presId="urn:microsoft.com/office/officeart/2005/8/layout/hierarchy1"/>
    <dgm:cxn modelId="{F16D5F54-2591-448B-9C3E-E76E7E03B11C}" type="presParOf" srcId="{0B7D98A8-B556-4515-B8DB-9CDC60BD5A2A}" destId="{0C9FBC53-3C39-4B25-880C-F0A37131E02D}" srcOrd="1" destOrd="0" presId="urn:microsoft.com/office/officeart/2005/8/layout/hierarchy1"/>
    <dgm:cxn modelId="{97192D8B-B0F8-41CF-82DC-B8043A0C741F}" type="presParOf" srcId="{99535FE1-44A1-410D-8CB8-F0658175E3BF}" destId="{EB46A90C-9708-4FB3-88F3-382A47A3E73F}" srcOrd="1" destOrd="0" presId="urn:microsoft.com/office/officeart/2005/8/layout/hierarchy1"/>
    <dgm:cxn modelId="{27DCC06E-A8C9-4AAC-8491-3F5CA2403337}" type="presParOf" srcId="{37DBBD05-F525-4DFB-A7FF-1892593E065B}" destId="{E5002D62-44EC-48C3-9475-79AD85202D71}" srcOrd="1" destOrd="0" presId="urn:microsoft.com/office/officeart/2005/8/layout/hierarchy1"/>
    <dgm:cxn modelId="{49664AEE-88CF-4F05-9F4A-4697E1C28DD8}" type="presParOf" srcId="{E5002D62-44EC-48C3-9475-79AD85202D71}" destId="{28FE36FD-166F-4DB9-82DC-C0D9D7472C1B}" srcOrd="0" destOrd="0" presId="urn:microsoft.com/office/officeart/2005/8/layout/hierarchy1"/>
    <dgm:cxn modelId="{31843BD8-B143-4052-99A4-BD76E92C83A2}" type="presParOf" srcId="{28FE36FD-166F-4DB9-82DC-C0D9D7472C1B}" destId="{D851B19D-C11E-4750-BF84-ADF4DA72C157}" srcOrd="0" destOrd="0" presId="urn:microsoft.com/office/officeart/2005/8/layout/hierarchy1"/>
    <dgm:cxn modelId="{2326D86F-964E-4021-B684-E34CBE1F67B0}" type="presParOf" srcId="{28FE36FD-166F-4DB9-82DC-C0D9D7472C1B}" destId="{18C82317-4C58-4B86-8B7D-6DC1B3EA1964}" srcOrd="1" destOrd="0" presId="urn:microsoft.com/office/officeart/2005/8/layout/hierarchy1"/>
    <dgm:cxn modelId="{8EFB2FF5-0C9A-48E9-A0AB-CE75166A1DE2}" type="presParOf" srcId="{E5002D62-44EC-48C3-9475-79AD85202D71}" destId="{54FB50CE-929F-4573-8B3E-D38AA6828B66}" srcOrd="1" destOrd="0" presId="urn:microsoft.com/office/officeart/2005/8/layout/hierarchy1"/>
    <dgm:cxn modelId="{29F12568-8BB0-46DF-A89B-837C4B4ABC3E}" type="presParOf" srcId="{37DBBD05-F525-4DFB-A7FF-1892593E065B}" destId="{9EC2775D-C07A-443C-A88A-39088DD01614}" srcOrd="2" destOrd="0" presId="urn:microsoft.com/office/officeart/2005/8/layout/hierarchy1"/>
    <dgm:cxn modelId="{AD2C54A9-0187-41E4-95A9-252B8DBD59B4}" type="presParOf" srcId="{9EC2775D-C07A-443C-A88A-39088DD01614}" destId="{A545F0FA-C61C-4783-80CA-A32825AD1F43}" srcOrd="0" destOrd="0" presId="urn:microsoft.com/office/officeart/2005/8/layout/hierarchy1"/>
    <dgm:cxn modelId="{1107538E-389E-492F-93D3-7CDF87DBF4FD}" type="presParOf" srcId="{A545F0FA-C61C-4783-80CA-A32825AD1F43}" destId="{AFB22062-B3D8-45BA-8685-F9B50A4BE2EA}" srcOrd="0" destOrd="0" presId="urn:microsoft.com/office/officeart/2005/8/layout/hierarchy1"/>
    <dgm:cxn modelId="{28B56AB7-235E-49A5-ADB9-CF415D5B5BB9}" type="presParOf" srcId="{A545F0FA-C61C-4783-80CA-A32825AD1F43}" destId="{A4566BDC-257A-4752-B6EB-8238B63E100A}" srcOrd="1" destOrd="0" presId="urn:microsoft.com/office/officeart/2005/8/layout/hierarchy1"/>
    <dgm:cxn modelId="{7ECC0FB5-DC3B-4B85-9B20-19FC54BA05B8}" type="presParOf" srcId="{9EC2775D-C07A-443C-A88A-39088DD01614}" destId="{A8510B62-D1A9-48B0-83CD-83D5E40C0F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88CC26-8EED-417A-93E7-55480A79ED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BC60E-087D-48D1-AEFC-F5E32119DE42}">
      <dgm:prSet phldrT="[Text]" custT="1"/>
      <dgm:spPr/>
      <dgm:t>
        <a:bodyPr/>
        <a:lstStyle/>
        <a:p>
          <a:pPr algn="ctr"/>
          <a:r>
            <a:rPr lang="en-US" sz="1200" dirty="0" err="1" smtClean="0"/>
            <a:t>Amnionitis</a:t>
          </a:r>
          <a:r>
            <a:rPr lang="en-US" sz="1200" dirty="0" smtClean="0"/>
            <a:t>,</a:t>
          </a:r>
          <a:br>
            <a:rPr lang="en-US" sz="1200" dirty="0" smtClean="0"/>
          </a:br>
          <a:r>
            <a:rPr lang="en-US" sz="1200" dirty="0" err="1" smtClean="0"/>
            <a:t>Abruptio</a:t>
          </a:r>
          <a:r>
            <a:rPr lang="en-US" sz="1200" dirty="0" smtClean="0"/>
            <a:t> placentae,</a:t>
          </a:r>
          <a:br>
            <a:rPr lang="en-US" sz="1200" dirty="0" smtClean="0"/>
          </a:br>
          <a:r>
            <a:rPr lang="en-US" sz="1200" dirty="0" smtClean="0"/>
            <a:t>Fetal death,</a:t>
          </a:r>
          <a:br>
            <a:rPr lang="en-US" sz="1200" dirty="0" smtClean="0"/>
          </a:br>
          <a:r>
            <a:rPr lang="en-US" sz="1200" dirty="0" smtClean="0"/>
            <a:t>Non-reassuring testing,</a:t>
          </a:r>
          <a:endParaRPr lang="en-US" sz="1200" dirty="0"/>
        </a:p>
      </dgm:t>
    </dgm:pt>
    <dgm:pt modelId="{C6D731D1-D47B-48D5-992B-7898B5730DDD}" type="parTrans" cxnId="{BAD4D103-7E3A-42DD-9578-89D53A92BCC7}">
      <dgm:prSet/>
      <dgm:spPr/>
      <dgm:t>
        <a:bodyPr/>
        <a:lstStyle/>
        <a:p>
          <a:pPr algn="l"/>
          <a:endParaRPr lang="en-US" sz="1200"/>
        </a:p>
      </dgm:t>
    </dgm:pt>
    <dgm:pt modelId="{522FDA29-78EC-477C-8827-FFF96D8E46AE}" type="sibTrans" cxnId="{BAD4D103-7E3A-42DD-9578-89D53A92BCC7}">
      <dgm:prSet/>
      <dgm:spPr/>
      <dgm:t>
        <a:bodyPr/>
        <a:lstStyle/>
        <a:p>
          <a:endParaRPr lang="en-US"/>
        </a:p>
      </dgm:t>
    </dgm:pt>
    <dgm:pt modelId="{A7C8F753-C4CE-4DE0-92BB-62D20A9BED41}">
      <dgm:prSet phldrT="[Text]" custT="1"/>
      <dgm:spPr/>
      <dgm:t>
        <a:bodyPr/>
        <a:lstStyle/>
        <a:p>
          <a:pPr algn="ctr"/>
          <a:r>
            <a:rPr lang="en-US" sz="1200" dirty="0" smtClean="0"/>
            <a:t>37 0/7 weeks or over</a:t>
          </a:r>
          <a:endParaRPr lang="en-US" sz="1200" dirty="0"/>
        </a:p>
      </dgm:t>
    </dgm:pt>
    <dgm:pt modelId="{46B7CF5F-41E2-4C54-8323-D3F52201D4F4}" type="parTrans" cxnId="{CC2BA722-5D1F-4F4B-8E42-3A67A9BB5534}">
      <dgm:prSet/>
      <dgm:spPr/>
      <dgm:t>
        <a:bodyPr/>
        <a:lstStyle/>
        <a:p>
          <a:pPr algn="l"/>
          <a:endParaRPr lang="en-US" sz="1200"/>
        </a:p>
      </dgm:t>
    </dgm:pt>
    <dgm:pt modelId="{58FAC097-AD03-48AF-B316-088E21F9AE3B}" type="sibTrans" cxnId="{CC2BA722-5D1F-4F4B-8E42-3A67A9BB5534}">
      <dgm:prSet/>
      <dgm:spPr/>
      <dgm:t>
        <a:bodyPr/>
        <a:lstStyle/>
        <a:p>
          <a:endParaRPr lang="en-US"/>
        </a:p>
      </dgm:t>
    </dgm:pt>
    <dgm:pt modelId="{3A11B6CB-6616-457E-A69A-7C4EE261E04A}">
      <dgm:prSet phldrT="[Text]" custT="1"/>
      <dgm:spPr/>
      <dgm:t>
        <a:bodyPr/>
        <a:lstStyle/>
        <a:p>
          <a:pPr algn="ctr"/>
          <a:r>
            <a:rPr lang="en-US" sz="1200" dirty="0" smtClean="0"/>
            <a:t>Late Preterm (34 0/7 – 36 6/7)</a:t>
          </a:r>
          <a:endParaRPr lang="en-US" sz="1200" dirty="0"/>
        </a:p>
      </dgm:t>
    </dgm:pt>
    <dgm:pt modelId="{82F74228-6406-4DB7-804D-8E857D496634}" type="parTrans" cxnId="{DA66A5FE-E383-41EC-9D32-96D7AF96EA33}">
      <dgm:prSet/>
      <dgm:spPr/>
      <dgm:t>
        <a:bodyPr/>
        <a:lstStyle/>
        <a:p>
          <a:pPr algn="l"/>
          <a:endParaRPr lang="en-US" sz="1200"/>
        </a:p>
      </dgm:t>
    </dgm:pt>
    <dgm:pt modelId="{1537D7FD-D7E5-4C2B-8E69-138351FF2599}" type="sibTrans" cxnId="{DA66A5FE-E383-41EC-9D32-96D7AF96EA33}">
      <dgm:prSet/>
      <dgm:spPr/>
      <dgm:t>
        <a:bodyPr/>
        <a:lstStyle/>
        <a:p>
          <a:endParaRPr lang="en-US"/>
        </a:p>
      </dgm:t>
    </dgm:pt>
    <dgm:pt modelId="{3CBF6CC3-6D1E-4801-B411-F67ED6946233}">
      <dgm:prSet custT="1"/>
      <dgm:spPr/>
      <dgm:t>
        <a:bodyPr/>
        <a:lstStyle/>
        <a:p>
          <a:pPr algn="ctr"/>
          <a:r>
            <a:rPr lang="en-US" sz="1200" dirty="0" smtClean="0"/>
            <a:t>Preterm (32 0/7–33 6/7)</a:t>
          </a:r>
          <a:endParaRPr lang="en-US" sz="1200" dirty="0"/>
        </a:p>
      </dgm:t>
    </dgm:pt>
    <dgm:pt modelId="{BBEE0061-C786-4565-BB09-637B75902FA9}" type="parTrans" cxnId="{8BD4E0E3-373A-467D-80C3-8C9B35D29F77}">
      <dgm:prSet/>
      <dgm:spPr/>
      <dgm:t>
        <a:bodyPr/>
        <a:lstStyle/>
        <a:p>
          <a:pPr algn="l"/>
          <a:endParaRPr lang="en-US" sz="1200"/>
        </a:p>
      </dgm:t>
    </dgm:pt>
    <dgm:pt modelId="{749C45B0-E148-4748-8B88-0298D0CFD351}" type="sibTrans" cxnId="{8BD4E0E3-373A-467D-80C3-8C9B35D29F77}">
      <dgm:prSet/>
      <dgm:spPr/>
      <dgm:t>
        <a:bodyPr/>
        <a:lstStyle/>
        <a:p>
          <a:endParaRPr lang="en-US"/>
        </a:p>
      </dgm:t>
    </dgm:pt>
    <dgm:pt modelId="{3C1254DC-B053-4F2A-B190-B252B88A427E}">
      <dgm:prSet custT="1"/>
      <dgm:spPr/>
      <dgm:t>
        <a:bodyPr/>
        <a:lstStyle/>
        <a:p>
          <a:pPr algn="ctr"/>
          <a:r>
            <a:rPr lang="en-US" sz="1200" dirty="0" smtClean="0"/>
            <a:t>Less than 24 weeks </a:t>
          </a:r>
          <a:endParaRPr lang="en-US" sz="1200" dirty="0"/>
        </a:p>
      </dgm:t>
    </dgm:pt>
    <dgm:pt modelId="{6FA647B3-B708-4F20-A15F-4F6CFDA54BCB}" type="parTrans" cxnId="{574CD151-4D45-468E-90A0-3339EC1F26BF}">
      <dgm:prSet/>
      <dgm:spPr/>
      <dgm:t>
        <a:bodyPr/>
        <a:lstStyle/>
        <a:p>
          <a:pPr algn="l"/>
          <a:endParaRPr lang="en-US" sz="1200"/>
        </a:p>
      </dgm:t>
    </dgm:pt>
    <dgm:pt modelId="{A62AEFD4-843D-4977-AD29-029DC581074F}" type="sibTrans" cxnId="{574CD151-4D45-468E-90A0-3339EC1F26BF}">
      <dgm:prSet/>
      <dgm:spPr/>
      <dgm:t>
        <a:bodyPr/>
        <a:lstStyle/>
        <a:p>
          <a:endParaRPr lang="en-US"/>
        </a:p>
      </dgm:t>
    </dgm:pt>
    <dgm:pt modelId="{A1D2E485-9CD1-4DF1-900A-EC8B6A77B726}">
      <dgm:prSet custT="1"/>
      <dgm:spPr/>
      <dgm:t>
        <a:bodyPr/>
        <a:lstStyle/>
        <a:p>
          <a:pPr algn="ctr"/>
          <a:r>
            <a:rPr lang="en-US" sz="1200" dirty="0" smtClean="0"/>
            <a:t>Diagnosis </a:t>
          </a:r>
          <a:r>
            <a:rPr lang="en-US" sz="1400" dirty="0" smtClean="0"/>
            <a:t>confirmed</a:t>
          </a:r>
          <a:endParaRPr lang="en-US" sz="1400" dirty="0"/>
        </a:p>
      </dgm:t>
    </dgm:pt>
    <dgm:pt modelId="{3C4E67AA-1C24-43FF-8918-430D97BB833E}" type="parTrans" cxnId="{5DAF6ACB-07C7-4C66-B002-CD0E96982BFD}">
      <dgm:prSet/>
      <dgm:spPr/>
      <dgm:t>
        <a:bodyPr/>
        <a:lstStyle/>
        <a:p>
          <a:endParaRPr lang="en-US"/>
        </a:p>
      </dgm:t>
    </dgm:pt>
    <dgm:pt modelId="{40F148E0-C9BD-403D-BCF9-DCBC3BAF22B0}" type="sibTrans" cxnId="{5DAF6ACB-07C7-4C66-B002-CD0E96982BFD}">
      <dgm:prSet/>
      <dgm:spPr/>
      <dgm:t>
        <a:bodyPr/>
        <a:lstStyle/>
        <a:p>
          <a:endParaRPr lang="en-US"/>
        </a:p>
      </dgm:t>
    </dgm:pt>
    <dgm:pt modelId="{C35155F8-4F9E-4777-990C-801D104CE96A}">
      <dgm:prSet custT="1"/>
      <dgm:spPr/>
      <dgm:t>
        <a:bodyPr/>
        <a:lstStyle/>
        <a:p>
          <a:pPr algn="ctr"/>
          <a:r>
            <a:rPr lang="en-US" sz="1200" dirty="0" smtClean="0"/>
            <a:t>Preterm (24 0/7–31 6/7)</a:t>
          </a:r>
          <a:endParaRPr lang="en-US" sz="1200" dirty="0"/>
        </a:p>
      </dgm:t>
    </dgm:pt>
    <dgm:pt modelId="{15594882-333C-4CD4-A2A5-9A04354635DC}" type="parTrans" cxnId="{7768C0C7-9FFC-4A72-837D-C75AB2BFF80F}">
      <dgm:prSet/>
      <dgm:spPr/>
      <dgm:t>
        <a:bodyPr/>
        <a:lstStyle/>
        <a:p>
          <a:pPr algn="l"/>
          <a:endParaRPr lang="en-US" sz="1200"/>
        </a:p>
      </dgm:t>
    </dgm:pt>
    <dgm:pt modelId="{A8DF3B02-A5DF-4990-B67A-F25B5CB06AD0}" type="sibTrans" cxnId="{7768C0C7-9FFC-4A72-837D-C75AB2BFF80F}">
      <dgm:prSet/>
      <dgm:spPr/>
      <dgm:t>
        <a:bodyPr/>
        <a:lstStyle/>
        <a:p>
          <a:endParaRPr lang="en-US"/>
        </a:p>
      </dgm:t>
    </dgm:pt>
    <dgm:pt modelId="{FDBCCFE2-5C61-41BD-BF22-8EA7505A96B8}">
      <dgm:prSet custT="1"/>
      <dgm:spPr/>
      <dgm:t>
        <a:bodyPr/>
        <a:lstStyle/>
        <a:p>
          <a:pPr algn="l"/>
          <a:r>
            <a:rPr lang="en-US" sz="1400" dirty="0" smtClean="0"/>
            <a:t>• Proceed to delivery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endParaRPr lang="en-US" sz="1400" dirty="0"/>
        </a:p>
      </dgm:t>
    </dgm:pt>
    <dgm:pt modelId="{7971D168-22FB-4A61-94A2-B1A05A94F144}" type="parTrans" cxnId="{859A2FC4-BF20-4DC6-80CF-B8CEF38798EB}">
      <dgm:prSet/>
      <dgm:spPr/>
      <dgm:t>
        <a:bodyPr/>
        <a:lstStyle/>
        <a:p>
          <a:pPr algn="l"/>
          <a:endParaRPr lang="en-US" sz="1200"/>
        </a:p>
      </dgm:t>
    </dgm:pt>
    <dgm:pt modelId="{A6F0DEF5-8092-4870-84CE-1CF6F7F1CBAB}" type="sibTrans" cxnId="{859A2FC4-BF20-4DC6-80CF-B8CEF38798EB}">
      <dgm:prSet/>
      <dgm:spPr/>
      <dgm:t>
        <a:bodyPr/>
        <a:lstStyle/>
        <a:p>
          <a:endParaRPr lang="en-US"/>
        </a:p>
      </dgm:t>
    </dgm:pt>
    <dgm:pt modelId="{2B774C69-9329-4E3E-9272-F740F00C5213}">
      <dgm:prSet custT="1"/>
      <dgm:spPr/>
      <dgm:t>
        <a:bodyPr/>
        <a:lstStyle/>
        <a:p>
          <a:pPr algn="l"/>
          <a:r>
            <a:rPr lang="en-US" sz="1400" dirty="0" smtClean="0"/>
            <a:t>Same as for early term and term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4FC56AC0-4B61-4569-8319-C219B7A72F30}" type="parTrans" cxnId="{E7A5D3A7-86DA-4088-A712-4AE4920C2C6A}">
      <dgm:prSet/>
      <dgm:spPr/>
      <dgm:t>
        <a:bodyPr/>
        <a:lstStyle/>
        <a:p>
          <a:pPr algn="l"/>
          <a:endParaRPr lang="en-US" sz="1200"/>
        </a:p>
      </dgm:t>
    </dgm:pt>
    <dgm:pt modelId="{9F70AABD-F8BC-4B52-A8A1-488B68DA3187}" type="sibTrans" cxnId="{E7A5D3A7-86DA-4088-A712-4AE4920C2C6A}">
      <dgm:prSet/>
      <dgm:spPr/>
      <dgm:t>
        <a:bodyPr/>
        <a:lstStyle/>
        <a:p>
          <a:endParaRPr lang="en-US"/>
        </a:p>
      </dgm:t>
    </dgm:pt>
    <dgm:pt modelId="{9EF10230-ADDD-4889-91DD-561F62DD10FC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</a:t>
          </a:r>
          <a:br>
            <a:rPr lang="en-US" sz="1400" dirty="0" smtClean="0"/>
          </a:br>
          <a:r>
            <a:rPr lang="en-US" sz="1400" dirty="0" smtClean="0"/>
            <a:t>are no contraindications</a:t>
          </a:r>
          <a:br>
            <a:rPr lang="en-US" sz="1400" dirty="0" smtClean="0"/>
          </a:br>
          <a:r>
            <a:rPr lang="en-US" sz="1400" dirty="0" smtClean="0"/>
            <a:t>• Single-course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605B5041-50D6-4077-B088-E6CD65088455}" type="parTrans" cxnId="{9E5C0131-E3B6-4D41-8355-C0E8BE6AC5F0}">
      <dgm:prSet/>
      <dgm:spPr/>
      <dgm:t>
        <a:bodyPr/>
        <a:lstStyle/>
        <a:p>
          <a:pPr algn="l"/>
          <a:endParaRPr lang="en-US" sz="1200"/>
        </a:p>
      </dgm:t>
    </dgm:pt>
    <dgm:pt modelId="{424B3415-B322-4141-9762-66FFECCF0674}" type="sibTrans" cxnId="{9E5C0131-E3B6-4D41-8355-C0E8BE6AC5F0}">
      <dgm:prSet/>
      <dgm:spPr/>
      <dgm:t>
        <a:bodyPr/>
        <a:lstStyle/>
        <a:p>
          <a:endParaRPr lang="en-US"/>
        </a:p>
      </dgm:t>
    </dgm:pt>
    <dgm:pt modelId="{F130EF33-8DFB-4166-B06E-052467181BC1}">
      <dgm:prSet custT="1"/>
      <dgm:spPr/>
      <dgm:t>
        <a:bodyPr/>
        <a:lstStyle/>
        <a:p>
          <a:pPr algn="l"/>
          <a:r>
            <a:rPr lang="en-US" sz="1400" dirty="0" smtClean="0"/>
            <a:t>• Expectant management</a:t>
          </a:r>
          <a:br>
            <a:rPr lang="en-US" sz="1400" dirty="0" smtClean="0"/>
          </a:br>
          <a:r>
            <a:rPr lang="en-US" sz="1400" dirty="0" smtClean="0"/>
            <a:t>• Antibiotics recommended to prolong latency if there are no contraindications</a:t>
          </a:r>
          <a:br>
            <a:rPr lang="en-US" sz="1400" dirty="0" smtClean="0"/>
          </a:br>
          <a:r>
            <a:rPr lang="en-US" sz="1400" dirty="0" smtClean="0"/>
            <a:t>• Single-course  corticosteroids</a:t>
          </a:r>
          <a:br>
            <a:rPr lang="en-US" sz="1400" dirty="0" smtClean="0"/>
          </a:br>
          <a:r>
            <a:rPr lang="en-US" sz="1400" dirty="0" smtClean="0"/>
            <a:t>• GBS prophylaxis as indicated</a:t>
          </a:r>
          <a:br>
            <a:rPr lang="en-US" sz="1400" dirty="0" smtClean="0"/>
          </a:br>
          <a:r>
            <a:rPr lang="en-US" sz="1400" dirty="0" smtClean="0"/>
            <a:t>• </a:t>
          </a:r>
          <a:r>
            <a:rPr lang="en-US" sz="1400" dirty="0" err="1" smtClean="0"/>
            <a:t>Tocolytics</a:t>
          </a:r>
          <a:r>
            <a:rPr lang="en-US" sz="1400" dirty="0" smtClean="0"/>
            <a:t> – no proven benefit</a:t>
          </a:r>
          <a:br>
            <a:rPr lang="en-US" sz="1400" dirty="0" smtClean="0"/>
          </a:br>
          <a:r>
            <a:rPr lang="en-US" sz="1400" dirty="0" smtClean="0"/>
            <a:t>• Magnesium sulfate for fetal </a:t>
          </a:r>
          <a:r>
            <a:rPr lang="en-US" sz="1400" dirty="0" err="1" smtClean="0"/>
            <a:t>neuroprotection</a:t>
          </a:r>
          <a:r>
            <a:rPr lang="en-US" sz="1400" dirty="0" smtClean="0"/>
            <a:t>, if delivery thought to be imminent</a:t>
          </a:r>
          <a:endParaRPr lang="en-US" sz="1400" dirty="0"/>
        </a:p>
      </dgm:t>
    </dgm:pt>
    <dgm:pt modelId="{9EEDD627-27CB-4E94-ADD3-116B935BC950}" type="parTrans" cxnId="{49A2A404-9CC0-44F1-B089-D3638AF49438}">
      <dgm:prSet/>
      <dgm:spPr/>
      <dgm:t>
        <a:bodyPr/>
        <a:lstStyle/>
        <a:p>
          <a:pPr algn="l"/>
          <a:endParaRPr lang="en-US" sz="1200"/>
        </a:p>
      </dgm:t>
    </dgm:pt>
    <dgm:pt modelId="{D1451577-9F74-4393-8CC6-3A124E8411B4}" type="sibTrans" cxnId="{49A2A404-9CC0-44F1-B089-D3638AF49438}">
      <dgm:prSet/>
      <dgm:spPr/>
      <dgm:t>
        <a:bodyPr/>
        <a:lstStyle/>
        <a:p>
          <a:endParaRPr lang="en-US"/>
        </a:p>
      </dgm:t>
    </dgm:pt>
    <dgm:pt modelId="{608E3B9B-D5E2-436F-9F33-531DFD69D8CD}">
      <dgm:prSet custT="1"/>
      <dgm:spPr/>
      <dgm:t>
        <a:bodyPr/>
        <a:lstStyle/>
        <a:p>
          <a:pPr algn="l"/>
          <a:r>
            <a:rPr lang="en-US" sz="1400" dirty="0" smtClean="0"/>
            <a:t>• Patient counseling</a:t>
          </a:r>
          <a:br>
            <a:rPr lang="en-US" sz="1400" dirty="0" smtClean="0"/>
          </a:br>
          <a:r>
            <a:rPr lang="en-US" sz="1400" dirty="0" smtClean="0"/>
            <a:t>• Expectant management or induction of labor</a:t>
          </a:r>
          <a:br>
            <a:rPr lang="en-US" sz="1400" dirty="0" smtClean="0"/>
          </a:br>
          <a:r>
            <a:rPr lang="en-US" sz="1400" dirty="0" smtClean="0"/>
            <a:t>• Antibiotics may be considered as early as 20 0/7 weeks of gestation</a:t>
          </a:r>
          <a:br>
            <a:rPr lang="en-US" sz="1400" dirty="0" smtClean="0"/>
          </a:br>
          <a:r>
            <a:rPr lang="en-US" sz="1400" dirty="0" smtClean="0"/>
            <a:t>• GBS prophylaxis, corticosteroids, </a:t>
          </a:r>
          <a:r>
            <a:rPr lang="en-US" sz="1400" dirty="0" err="1" smtClean="0"/>
            <a:t>tocolysis</a:t>
          </a:r>
          <a:r>
            <a:rPr lang="en-US" sz="1400" dirty="0" smtClean="0"/>
            <a:t>, </a:t>
          </a:r>
          <a:r>
            <a:rPr lang="en-US" sz="1400" dirty="0" err="1" smtClean="0"/>
            <a:t>agnesium</a:t>
          </a:r>
          <a:r>
            <a:rPr lang="en-US" sz="1400" dirty="0" smtClean="0"/>
            <a:t> sulfate for </a:t>
          </a:r>
          <a:r>
            <a:rPr lang="en-US" sz="1400" dirty="0" err="1" smtClean="0"/>
            <a:t>neuroprotection</a:t>
          </a:r>
          <a:r>
            <a:rPr lang="en-US" sz="1400" dirty="0" smtClean="0"/>
            <a:t> are not</a:t>
          </a:r>
          <a:br>
            <a:rPr lang="en-US" sz="1400" dirty="0" smtClean="0"/>
          </a:br>
          <a:r>
            <a:rPr lang="en-US" sz="1400" dirty="0" smtClean="0"/>
            <a:t>recommended before viability.</a:t>
          </a:r>
          <a:br>
            <a:rPr lang="en-US" sz="1400" dirty="0" smtClean="0"/>
          </a:br>
          <a:endParaRPr lang="en-US" sz="1400" dirty="0"/>
        </a:p>
      </dgm:t>
    </dgm:pt>
    <dgm:pt modelId="{BDEE8921-03E6-4672-AD56-B63278B026E2}" type="parTrans" cxnId="{2AD95077-7CF6-4154-901C-3A9B35AE340C}">
      <dgm:prSet/>
      <dgm:spPr/>
      <dgm:t>
        <a:bodyPr/>
        <a:lstStyle/>
        <a:p>
          <a:pPr algn="l"/>
          <a:endParaRPr lang="en-US" sz="1200"/>
        </a:p>
      </dgm:t>
    </dgm:pt>
    <dgm:pt modelId="{CE751127-F99A-4EE3-9C4F-588A3F9D7C08}" type="sibTrans" cxnId="{2AD95077-7CF6-4154-901C-3A9B35AE340C}">
      <dgm:prSet/>
      <dgm:spPr/>
      <dgm:t>
        <a:bodyPr/>
        <a:lstStyle/>
        <a:p>
          <a:endParaRPr lang="en-US"/>
        </a:p>
      </dgm:t>
    </dgm:pt>
    <dgm:pt modelId="{E2C9F78C-D6F2-4006-A299-6F528B60D679}">
      <dgm:prSet custT="1"/>
      <dgm:spPr/>
      <dgm:t>
        <a:bodyPr/>
        <a:lstStyle/>
        <a:p>
          <a:pPr algn="ctr"/>
          <a:r>
            <a:rPr lang="en-US" sz="1200" dirty="0" smtClean="0"/>
            <a:t>Delivery</a:t>
          </a:r>
          <a:endParaRPr lang="en-US" sz="1200" dirty="0"/>
        </a:p>
      </dgm:t>
    </dgm:pt>
    <dgm:pt modelId="{A1B46320-0DC5-4414-967E-5C7DA83A208C}" type="parTrans" cxnId="{BC485B77-7419-4028-80D4-23C290B76BF5}">
      <dgm:prSet/>
      <dgm:spPr/>
      <dgm:t>
        <a:bodyPr/>
        <a:lstStyle/>
        <a:p>
          <a:endParaRPr lang="en-US"/>
        </a:p>
      </dgm:t>
    </dgm:pt>
    <dgm:pt modelId="{0A930601-3B9A-4F3B-801F-161959B4F9AE}" type="sibTrans" cxnId="{BC485B77-7419-4028-80D4-23C290B76BF5}">
      <dgm:prSet/>
      <dgm:spPr/>
      <dgm:t>
        <a:bodyPr/>
        <a:lstStyle/>
        <a:p>
          <a:endParaRPr lang="en-US"/>
        </a:p>
      </dgm:t>
    </dgm:pt>
    <dgm:pt modelId="{99DDB7EE-B8F8-4B9F-96BF-8B8D735EDB23}">
      <dgm:prSet custT="1"/>
      <dgm:spPr/>
      <dgm:t>
        <a:bodyPr/>
        <a:lstStyle/>
        <a:p>
          <a:pPr algn="l"/>
          <a:r>
            <a:rPr lang="en-US" sz="1200" dirty="0" smtClean="0"/>
            <a:t>• GBS prophylaxis if no recent negative </a:t>
          </a:r>
          <a:r>
            <a:rPr lang="en-US" sz="1200" dirty="0" err="1" smtClean="0"/>
            <a:t>ano</a:t>
          </a:r>
          <a:r>
            <a:rPr lang="en-US" sz="1200" dirty="0" smtClean="0"/>
            <a:t>-vaginal culture.</a:t>
          </a:r>
          <a:br>
            <a:rPr lang="en-US" sz="1200" dirty="0" smtClean="0"/>
          </a:br>
          <a:r>
            <a:rPr lang="en-US" sz="1200" dirty="0" smtClean="0"/>
            <a:t>• Broad spectrum antibiotics if </a:t>
          </a:r>
          <a:r>
            <a:rPr lang="en-US" sz="1200" dirty="0" err="1" smtClean="0"/>
            <a:t>amnionitis</a:t>
          </a:r>
          <a:endParaRPr lang="en-US" sz="1200" dirty="0"/>
        </a:p>
      </dgm:t>
    </dgm:pt>
    <dgm:pt modelId="{11848DEB-690A-4A3D-8980-DB5F7490AD5C}" type="parTrans" cxnId="{A57950E6-A679-40ED-833A-0452CE1F077C}">
      <dgm:prSet/>
      <dgm:spPr/>
      <dgm:t>
        <a:bodyPr/>
        <a:lstStyle/>
        <a:p>
          <a:endParaRPr lang="en-US"/>
        </a:p>
      </dgm:t>
    </dgm:pt>
    <dgm:pt modelId="{92D6E7DE-0D4A-48CC-8477-5DFCEA1FBAD5}" type="sibTrans" cxnId="{A57950E6-A679-40ED-833A-0452CE1F077C}">
      <dgm:prSet/>
      <dgm:spPr/>
      <dgm:t>
        <a:bodyPr/>
        <a:lstStyle/>
        <a:p>
          <a:endParaRPr lang="en-US"/>
        </a:p>
      </dgm:t>
    </dgm:pt>
    <dgm:pt modelId="{37DBBD05-F525-4DFB-A7FF-1892593E065B}" type="pres">
      <dgm:prSet presAssocID="{1888CC26-8EED-417A-93E7-55480A79ED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9ADF28-72DC-4CA4-9C04-520B6DD3530F}" type="pres">
      <dgm:prSet presAssocID="{A1D2E485-9CD1-4DF1-900A-EC8B6A77B726}" presName="hierRoot1" presStyleCnt="0"/>
      <dgm:spPr/>
    </dgm:pt>
    <dgm:pt modelId="{F8D5B61E-E994-4237-9D3D-1606E2EB09BD}" type="pres">
      <dgm:prSet presAssocID="{A1D2E485-9CD1-4DF1-900A-EC8B6A77B726}" presName="composite" presStyleCnt="0"/>
      <dgm:spPr/>
    </dgm:pt>
    <dgm:pt modelId="{768D6D43-2A54-4A53-89C9-75A12A5948E3}" type="pres">
      <dgm:prSet presAssocID="{A1D2E485-9CD1-4DF1-900A-EC8B6A77B726}" presName="background" presStyleLbl="node0" presStyleIdx="0" presStyleCnt="3"/>
      <dgm:spPr/>
    </dgm:pt>
    <dgm:pt modelId="{E3DED8F7-150B-45B3-BCBD-C1EBA4C64517}" type="pres">
      <dgm:prSet presAssocID="{A1D2E485-9CD1-4DF1-900A-EC8B6A77B726}" presName="text" presStyleLbl="fgAcc0" presStyleIdx="0" presStyleCnt="3" custScaleX="453202" custScaleY="114947" custLinFactY="-100000" custLinFactNeighborX="-26718" custLinFactNeighborY="-182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719D1-96FF-41CD-A312-417C9693E884}" type="pres">
      <dgm:prSet presAssocID="{A1D2E485-9CD1-4DF1-900A-EC8B6A77B726}" presName="hierChild2" presStyleCnt="0"/>
      <dgm:spPr/>
    </dgm:pt>
    <dgm:pt modelId="{BFDC6550-9AD3-43D3-A03F-2063618E0014}" type="pres">
      <dgm:prSet presAssocID="{C6D731D1-D47B-48D5-992B-7898B5730DDD}" presName="Name10" presStyleLbl="parChTrans1D2" presStyleIdx="0" presStyleCnt="1"/>
      <dgm:spPr/>
      <dgm:t>
        <a:bodyPr/>
        <a:lstStyle/>
        <a:p>
          <a:endParaRPr lang="en-US"/>
        </a:p>
      </dgm:t>
    </dgm:pt>
    <dgm:pt modelId="{FC617CBA-5932-4653-8C90-A6D92DAED0E6}" type="pres">
      <dgm:prSet presAssocID="{9D6BC60E-087D-48D1-AEFC-F5E32119DE42}" presName="hierRoot2" presStyleCnt="0"/>
      <dgm:spPr/>
    </dgm:pt>
    <dgm:pt modelId="{EED588F5-3D0F-4BB3-8C1A-6E6606CAA40D}" type="pres">
      <dgm:prSet presAssocID="{9D6BC60E-087D-48D1-AEFC-F5E32119DE42}" presName="composite2" presStyleCnt="0"/>
      <dgm:spPr/>
    </dgm:pt>
    <dgm:pt modelId="{9895EBF8-C248-41D1-B56E-58732D028EA9}" type="pres">
      <dgm:prSet presAssocID="{9D6BC60E-087D-48D1-AEFC-F5E32119DE42}" presName="background2" presStyleLbl="node2" presStyleIdx="0" presStyleCnt="1"/>
      <dgm:spPr/>
    </dgm:pt>
    <dgm:pt modelId="{5DBA239A-8087-4D19-868E-58D00776D36C}" type="pres">
      <dgm:prSet presAssocID="{9D6BC60E-087D-48D1-AEFC-F5E32119DE42}" presName="text2" presStyleLbl="fgAcc2" presStyleIdx="0" presStyleCnt="1" custScaleX="468762" custScaleY="313842" custLinFactY="-100000" custLinFactNeighborX="-24567" custLinFactNeighborY="-1473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F82C7-D7DC-4A3F-A883-4D8136D8EA08}" type="pres">
      <dgm:prSet presAssocID="{9D6BC60E-087D-48D1-AEFC-F5E32119DE42}" presName="hierChild3" presStyleCnt="0"/>
      <dgm:spPr/>
    </dgm:pt>
    <dgm:pt modelId="{8A8118F8-6E55-4FDD-A65C-A26491305D72}" type="pres">
      <dgm:prSet presAssocID="{46B7CF5F-41E2-4C54-8323-D3F52201D4F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3AA2ADCF-E44D-453E-96E8-ADBCEE5C55DB}" type="pres">
      <dgm:prSet presAssocID="{A7C8F753-C4CE-4DE0-92BB-62D20A9BED41}" presName="hierRoot3" presStyleCnt="0"/>
      <dgm:spPr/>
    </dgm:pt>
    <dgm:pt modelId="{5E280CAD-5434-4077-BA28-DED0FAF29821}" type="pres">
      <dgm:prSet presAssocID="{A7C8F753-C4CE-4DE0-92BB-62D20A9BED41}" presName="composite3" presStyleCnt="0"/>
      <dgm:spPr/>
    </dgm:pt>
    <dgm:pt modelId="{1A4049FD-E4C4-41B4-AB5A-E72E87C88B7F}" type="pres">
      <dgm:prSet presAssocID="{A7C8F753-C4CE-4DE0-92BB-62D20A9BED41}" presName="background3" presStyleLbl="node3" presStyleIdx="0" presStyleCnt="5"/>
      <dgm:spPr/>
    </dgm:pt>
    <dgm:pt modelId="{272DDBEC-1E44-46AC-8801-11E9F43B800E}" type="pres">
      <dgm:prSet presAssocID="{A7C8F753-C4CE-4DE0-92BB-62D20A9BED41}" presName="text3" presStyleLbl="fgAcc3" presStyleIdx="0" presStyleCnt="5" custScaleX="177156" custScaleY="177156" custLinFactY="-100000" custLinFactNeighborX="3107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47FF4-D2DA-44BE-966B-09CC3595D7FE}" type="pres">
      <dgm:prSet presAssocID="{A7C8F753-C4CE-4DE0-92BB-62D20A9BED41}" presName="hierChild4" presStyleCnt="0"/>
      <dgm:spPr/>
    </dgm:pt>
    <dgm:pt modelId="{6ECF5705-ABE5-4416-A455-4B735ED43CFF}" type="pres">
      <dgm:prSet presAssocID="{7971D168-22FB-4A61-94A2-B1A05A94F144}" presName="Name23" presStyleLbl="parChTrans1D4" presStyleIdx="0" presStyleCnt="5"/>
      <dgm:spPr/>
      <dgm:t>
        <a:bodyPr/>
        <a:lstStyle/>
        <a:p>
          <a:endParaRPr lang="en-US"/>
        </a:p>
      </dgm:t>
    </dgm:pt>
    <dgm:pt modelId="{18D4EE64-AE29-4630-B8EF-02FF67A96702}" type="pres">
      <dgm:prSet presAssocID="{FDBCCFE2-5C61-41BD-BF22-8EA7505A96B8}" presName="hierRoot4" presStyleCnt="0"/>
      <dgm:spPr/>
    </dgm:pt>
    <dgm:pt modelId="{9376B11D-EAE5-41B6-8D6F-14E96B9C63F0}" type="pres">
      <dgm:prSet presAssocID="{FDBCCFE2-5C61-41BD-BF22-8EA7505A96B8}" presName="composite4" presStyleCnt="0"/>
      <dgm:spPr/>
    </dgm:pt>
    <dgm:pt modelId="{07DDA71C-8269-42AF-A4BB-D673D289759D}" type="pres">
      <dgm:prSet presAssocID="{FDBCCFE2-5C61-41BD-BF22-8EA7505A96B8}" presName="background4" presStyleLbl="node4" presStyleIdx="0" presStyleCnt="5"/>
      <dgm:spPr/>
    </dgm:pt>
    <dgm:pt modelId="{B3E1D4FE-00F2-4E9C-A6BF-40091EA521FF}" type="pres">
      <dgm:prSet presAssocID="{FDBCCFE2-5C61-41BD-BF22-8EA7505A96B8}" presName="text4" presStyleLbl="fgAcc4" presStyleIdx="0" presStyleCnt="5" custScaleX="216756" custScaleY="956764" custLinFactY="-47819" custLinFactNeighborX="-194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3C27E-F83C-4B3C-9456-18B699C491D2}" type="pres">
      <dgm:prSet presAssocID="{FDBCCFE2-5C61-41BD-BF22-8EA7505A96B8}" presName="hierChild5" presStyleCnt="0"/>
      <dgm:spPr/>
    </dgm:pt>
    <dgm:pt modelId="{D723D06E-F433-4D6A-A4AA-DE38AE48EA6F}" type="pres">
      <dgm:prSet presAssocID="{82F74228-6406-4DB7-804D-8E857D496634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2CA14B6-FA41-4976-B721-ED78AD60422E}" type="pres">
      <dgm:prSet presAssocID="{3A11B6CB-6616-457E-A69A-7C4EE261E04A}" presName="hierRoot3" presStyleCnt="0"/>
      <dgm:spPr/>
    </dgm:pt>
    <dgm:pt modelId="{5E69891A-AA12-4C52-97F1-B9F37BD6F55F}" type="pres">
      <dgm:prSet presAssocID="{3A11B6CB-6616-457E-A69A-7C4EE261E04A}" presName="composite3" presStyleCnt="0"/>
      <dgm:spPr/>
    </dgm:pt>
    <dgm:pt modelId="{AAA080F9-DE43-49F0-ABDA-2356CF6ADB1D}" type="pres">
      <dgm:prSet presAssocID="{3A11B6CB-6616-457E-A69A-7C4EE261E04A}" presName="background3" presStyleLbl="node3" presStyleIdx="1" presStyleCnt="5"/>
      <dgm:spPr/>
    </dgm:pt>
    <dgm:pt modelId="{D5ED9C0F-EDD2-4883-A9D6-79CF3F755263}" type="pres">
      <dgm:prSet presAssocID="{3A11B6CB-6616-457E-A69A-7C4EE261E04A}" presName="text3" presStyleLbl="fgAcc3" presStyleIdx="1" presStyleCnt="5" custScaleX="236943" custScaleY="177156" custLinFactY="-100000" custLinFactNeighborX="3426" custLinFactNeighborY="-107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F58A98-88FD-40C1-9C06-7F47CDA1355A}" type="pres">
      <dgm:prSet presAssocID="{3A11B6CB-6616-457E-A69A-7C4EE261E04A}" presName="hierChild4" presStyleCnt="0"/>
      <dgm:spPr/>
    </dgm:pt>
    <dgm:pt modelId="{DDE7CA09-E1FD-4495-B29D-FC72522BDC69}" type="pres">
      <dgm:prSet presAssocID="{4FC56AC0-4B61-4569-8319-C219B7A72F30}" presName="Name23" presStyleLbl="parChTrans1D4" presStyleIdx="1" presStyleCnt="5"/>
      <dgm:spPr/>
      <dgm:t>
        <a:bodyPr/>
        <a:lstStyle/>
        <a:p>
          <a:endParaRPr lang="en-US"/>
        </a:p>
      </dgm:t>
    </dgm:pt>
    <dgm:pt modelId="{CA44855A-AEB8-465E-A8A4-3F21B6A9423E}" type="pres">
      <dgm:prSet presAssocID="{2B774C69-9329-4E3E-9272-F740F00C5213}" presName="hierRoot4" presStyleCnt="0"/>
      <dgm:spPr/>
    </dgm:pt>
    <dgm:pt modelId="{8480576C-3268-480F-9C55-074ACAC262FF}" type="pres">
      <dgm:prSet presAssocID="{2B774C69-9329-4E3E-9272-F740F00C5213}" presName="composite4" presStyleCnt="0"/>
      <dgm:spPr/>
    </dgm:pt>
    <dgm:pt modelId="{4A7F2029-1629-407A-BE5C-5A025FFE28EE}" type="pres">
      <dgm:prSet presAssocID="{2B774C69-9329-4E3E-9272-F740F00C5213}" presName="background4" presStyleLbl="node4" presStyleIdx="1" presStyleCnt="5"/>
      <dgm:spPr/>
    </dgm:pt>
    <dgm:pt modelId="{5973633B-BC3F-4EB2-84EA-B7C4A74474AB}" type="pres">
      <dgm:prSet presAssocID="{2B774C69-9329-4E3E-9272-F740F00C5213}" presName="text4" presStyleLbl="fgAcc4" presStyleIdx="1" presStyleCnt="5" custScaleX="194872" custScaleY="969205" custLinFactY="-47819" custLinFactNeighborX="-1362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EB9DA-5A39-4798-821F-437E9F19A97B}" type="pres">
      <dgm:prSet presAssocID="{2B774C69-9329-4E3E-9272-F740F00C5213}" presName="hierChild5" presStyleCnt="0"/>
      <dgm:spPr/>
    </dgm:pt>
    <dgm:pt modelId="{7DBEAC40-AFA2-4725-855D-35F3280CEA8E}" type="pres">
      <dgm:prSet presAssocID="{BBEE0061-C786-4565-BB09-637B75902FA9}" presName="Name17" presStyleLbl="parChTrans1D3" presStyleIdx="2" presStyleCnt="5"/>
      <dgm:spPr/>
      <dgm:t>
        <a:bodyPr/>
        <a:lstStyle/>
        <a:p>
          <a:endParaRPr lang="en-US"/>
        </a:p>
      </dgm:t>
    </dgm:pt>
    <dgm:pt modelId="{5946FFB1-F566-48B7-B85B-4B37F1436F20}" type="pres">
      <dgm:prSet presAssocID="{3CBF6CC3-6D1E-4801-B411-F67ED6946233}" presName="hierRoot3" presStyleCnt="0"/>
      <dgm:spPr/>
    </dgm:pt>
    <dgm:pt modelId="{C0A1FC8D-4F92-4798-BC01-5D2170A95BF7}" type="pres">
      <dgm:prSet presAssocID="{3CBF6CC3-6D1E-4801-B411-F67ED6946233}" presName="composite3" presStyleCnt="0"/>
      <dgm:spPr/>
    </dgm:pt>
    <dgm:pt modelId="{DBAC5D95-A35B-4E7A-9E25-94DE3009BB2C}" type="pres">
      <dgm:prSet presAssocID="{3CBF6CC3-6D1E-4801-B411-F67ED6946233}" presName="background3" presStyleLbl="node3" presStyleIdx="2" presStyleCnt="5"/>
      <dgm:spPr/>
    </dgm:pt>
    <dgm:pt modelId="{8AEC8C59-D25F-419F-93D3-9F0994EB26E9}" type="pres">
      <dgm:prSet presAssocID="{3CBF6CC3-6D1E-4801-B411-F67ED6946233}" presName="text3" presStyleLbl="fgAcc3" presStyleIdx="2" presStyleCnt="5" custScaleX="177156" custScaleY="177156" custLinFactY="-100000" custLinFactNeighborX="-62111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3CA51-A228-4DEE-B685-889690A7A0F9}" type="pres">
      <dgm:prSet presAssocID="{3CBF6CC3-6D1E-4801-B411-F67ED6946233}" presName="hierChild4" presStyleCnt="0"/>
      <dgm:spPr/>
    </dgm:pt>
    <dgm:pt modelId="{3936BED5-CF37-408C-AAAB-9AD3A6BEB029}" type="pres">
      <dgm:prSet presAssocID="{605B5041-50D6-4077-B088-E6CD65088455}" presName="Name23" presStyleLbl="parChTrans1D4" presStyleIdx="2" presStyleCnt="5"/>
      <dgm:spPr/>
      <dgm:t>
        <a:bodyPr/>
        <a:lstStyle/>
        <a:p>
          <a:endParaRPr lang="en-US"/>
        </a:p>
      </dgm:t>
    </dgm:pt>
    <dgm:pt modelId="{800097AF-F4AB-4D38-A819-5337ABFD3D9E}" type="pres">
      <dgm:prSet presAssocID="{9EF10230-ADDD-4889-91DD-561F62DD10FC}" presName="hierRoot4" presStyleCnt="0"/>
      <dgm:spPr/>
    </dgm:pt>
    <dgm:pt modelId="{CB8CF486-24A6-4320-98E4-17A70585BA7A}" type="pres">
      <dgm:prSet presAssocID="{9EF10230-ADDD-4889-91DD-561F62DD10FC}" presName="composite4" presStyleCnt="0"/>
      <dgm:spPr/>
    </dgm:pt>
    <dgm:pt modelId="{F05D7D8D-C78A-42C6-9EF6-4C536C9D6CDC}" type="pres">
      <dgm:prSet presAssocID="{9EF10230-ADDD-4889-91DD-561F62DD10FC}" presName="background4" presStyleLbl="node4" presStyleIdx="2" presStyleCnt="5"/>
      <dgm:spPr/>
    </dgm:pt>
    <dgm:pt modelId="{FD3AC30E-DAD9-4829-9D2B-BBC105E5E0B7}" type="pres">
      <dgm:prSet presAssocID="{9EF10230-ADDD-4889-91DD-561F62DD10FC}" presName="text4" presStyleLbl="fgAcc4" presStyleIdx="2" presStyleCnt="5" custScaleX="376144" custScaleY="993379" custLinFactY="-47819" custLinFactNeighborX="-1671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19C8D-327C-4DFF-9E11-2E0931B1A7EF}" type="pres">
      <dgm:prSet presAssocID="{9EF10230-ADDD-4889-91DD-561F62DD10FC}" presName="hierChild5" presStyleCnt="0"/>
      <dgm:spPr/>
    </dgm:pt>
    <dgm:pt modelId="{F0C5806C-515C-4EC3-8109-A4C007246DF6}" type="pres">
      <dgm:prSet presAssocID="{15594882-333C-4CD4-A2A5-9A04354635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20F2ED00-C9AC-4F2E-A990-710F4719BCCF}" type="pres">
      <dgm:prSet presAssocID="{C35155F8-4F9E-4777-990C-801D104CE96A}" presName="hierRoot3" presStyleCnt="0"/>
      <dgm:spPr/>
    </dgm:pt>
    <dgm:pt modelId="{5F681B9E-7A76-4A2A-BF51-6A8C828F0169}" type="pres">
      <dgm:prSet presAssocID="{C35155F8-4F9E-4777-990C-801D104CE96A}" presName="composite3" presStyleCnt="0"/>
      <dgm:spPr/>
    </dgm:pt>
    <dgm:pt modelId="{E08CD954-38BB-48EB-87BF-BF64837CC562}" type="pres">
      <dgm:prSet presAssocID="{C35155F8-4F9E-4777-990C-801D104CE96A}" presName="background3" presStyleLbl="node3" presStyleIdx="3" presStyleCnt="5"/>
      <dgm:spPr/>
    </dgm:pt>
    <dgm:pt modelId="{77D44FD5-CE76-409B-BDD4-5DD42404E1A7}" type="pres">
      <dgm:prSet presAssocID="{C35155F8-4F9E-4777-990C-801D104CE96A}" presName="text3" presStyleLbl="fgAcc3" presStyleIdx="3" presStyleCnt="5" custScaleX="177156" custScaleY="177156" custLinFactY="-100000" custLinFactNeighborX="-47854" custLinFactNeighborY="-104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DB95B-B338-4912-A562-F01A99992EAF}" type="pres">
      <dgm:prSet presAssocID="{C35155F8-4F9E-4777-990C-801D104CE96A}" presName="hierChild4" presStyleCnt="0"/>
      <dgm:spPr/>
    </dgm:pt>
    <dgm:pt modelId="{9947FA9C-B4EA-44CA-962D-C86DA8E596EE}" type="pres">
      <dgm:prSet presAssocID="{9EEDD627-27CB-4E94-ADD3-116B935BC950}" presName="Name23" presStyleLbl="parChTrans1D4" presStyleIdx="3" presStyleCnt="5"/>
      <dgm:spPr/>
      <dgm:t>
        <a:bodyPr/>
        <a:lstStyle/>
        <a:p>
          <a:endParaRPr lang="en-US"/>
        </a:p>
      </dgm:t>
    </dgm:pt>
    <dgm:pt modelId="{1FFACC87-2077-4364-9E8E-6F5EED64EF08}" type="pres">
      <dgm:prSet presAssocID="{F130EF33-8DFB-4166-B06E-052467181BC1}" presName="hierRoot4" presStyleCnt="0"/>
      <dgm:spPr/>
    </dgm:pt>
    <dgm:pt modelId="{98335361-9C6E-4262-8629-4492A9D42858}" type="pres">
      <dgm:prSet presAssocID="{F130EF33-8DFB-4166-B06E-052467181BC1}" presName="composite4" presStyleCnt="0"/>
      <dgm:spPr/>
    </dgm:pt>
    <dgm:pt modelId="{4B9BA245-CA9B-4AE7-BEFF-8E7096C8AE69}" type="pres">
      <dgm:prSet presAssocID="{F130EF33-8DFB-4166-B06E-052467181BC1}" presName="background4" presStyleLbl="node4" presStyleIdx="3" presStyleCnt="5"/>
      <dgm:spPr/>
    </dgm:pt>
    <dgm:pt modelId="{ADA9FE3A-1F10-4637-8C00-BBAF406781B4}" type="pres">
      <dgm:prSet presAssocID="{F130EF33-8DFB-4166-B06E-052467181BC1}" presName="text4" presStyleLbl="fgAcc4" presStyleIdx="3" presStyleCnt="5" custScaleX="505446" custScaleY="1032576" custLinFactY="-47819" custLinFactNeighborX="-1093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174040-422B-4B24-8709-FCD9626D9C20}" type="pres">
      <dgm:prSet presAssocID="{F130EF33-8DFB-4166-B06E-052467181BC1}" presName="hierChild5" presStyleCnt="0"/>
      <dgm:spPr/>
    </dgm:pt>
    <dgm:pt modelId="{7299562E-82CD-44BB-8EBD-BC97DAB736F3}" type="pres">
      <dgm:prSet presAssocID="{6FA647B3-B708-4F20-A15F-4F6CFDA54BCB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1EE8C54-0E54-44FA-A6E9-6F70D8C02BAC}" type="pres">
      <dgm:prSet presAssocID="{3C1254DC-B053-4F2A-B190-B252B88A427E}" presName="hierRoot3" presStyleCnt="0"/>
      <dgm:spPr/>
    </dgm:pt>
    <dgm:pt modelId="{EFC00FAC-32D1-479E-9244-AEA7FAAC6196}" type="pres">
      <dgm:prSet presAssocID="{3C1254DC-B053-4F2A-B190-B252B88A427E}" presName="composite3" presStyleCnt="0"/>
      <dgm:spPr/>
    </dgm:pt>
    <dgm:pt modelId="{34204EDA-C2CF-4073-9478-56419C208D0C}" type="pres">
      <dgm:prSet presAssocID="{3C1254DC-B053-4F2A-B190-B252B88A427E}" presName="background3" presStyleLbl="node3" presStyleIdx="4" presStyleCnt="5"/>
      <dgm:spPr/>
    </dgm:pt>
    <dgm:pt modelId="{7BB23120-8AC1-4300-9FC3-4BB24144E142}" type="pres">
      <dgm:prSet presAssocID="{3C1254DC-B053-4F2A-B190-B252B88A427E}" presName="text3" presStyleLbl="fgAcc3" presStyleIdx="4" presStyleCnt="5" custScaleX="177156" custScaleY="177156" custLinFactY="-100000" custLinFactNeighborX="-7858" custLinFactNeighborY="-104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091FA-A469-4ADE-A5A9-171934574E2F}" type="pres">
      <dgm:prSet presAssocID="{3C1254DC-B053-4F2A-B190-B252B88A427E}" presName="hierChild4" presStyleCnt="0"/>
      <dgm:spPr/>
    </dgm:pt>
    <dgm:pt modelId="{90B1BC16-CC72-4718-BCD5-5A51855F6BBE}" type="pres">
      <dgm:prSet presAssocID="{BDEE8921-03E6-4672-AD56-B63278B026E2}" presName="Name23" presStyleLbl="parChTrans1D4" presStyleIdx="4" presStyleCnt="5"/>
      <dgm:spPr/>
      <dgm:t>
        <a:bodyPr/>
        <a:lstStyle/>
        <a:p>
          <a:endParaRPr lang="en-US"/>
        </a:p>
      </dgm:t>
    </dgm:pt>
    <dgm:pt modelId="{99535FE1-44A1-410D-8CB8-F0658175E3BF}" type="pres">
      <dgm:prSet presAssocID="{608E3B9B-D5E2-436F-9F33-531DFD69D8CD}" presName="hierRoot4" presStyleCnt="0"/>
      <dgm:spPr/>
    </dgm:pt>
    <dgm:pt modelId="{0B7D98A8-B556-4515-B8DB-9CDC60BD5A2A}" type="pres">
      <dgm:prSet presAssocID="{608E3B9B-D5E2-436F-9F33-531DFD69D8CD}" presName="composite4" presStyleCnt="0"/>
      <dgm:spPr/>
    </dgm:pt>
    <dgm:pt modelId="{17DE0683-3C9E-4CE4-8599-03F0B7416D45}" type="pres">
      <dgm:prSet presAssocID="{608E3B9B-D5E2-436F-9F33-531DFD69D8CD}" presName="background4" presStyleLbl="node4" presStyleIdx="4" presStyleCnt="5"/>
      <dgm:spPr/>
    </dgm:pt>
    <dgm:pt modelId="{0C9FBC53-3C39-4B25-880C-F0A37131E02D}" type="pres">
      <dgm:prSet presAssocID="{608E3B9B-D5E2-436F-9F33-531DFD69D8CD}" presName="text4" presStyleLbl="fgAcc4" presStyleIdx="4" presStyleCnt="5" custScaleX="555991" custScaleY="1019063" custLinFactY="-47819" custLinFactNeighborX="-1394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6A90C-9708-4FB3-88F3-382A47A3E73F}" type="pres">
      <dgm:prSet presAssocID="{608E3B9B-D5E2-436F-9F33-531DFD69D8CD}" presName="hierChild5" presStyleCnt="0"/>
      <dgm:spPr/>
    </dgm:pt>
    <dgm:pt modelId="{E5002D62-44EC-48C3-9475-79AD85202D71}" type="pres">
      <dgm:prSet presAssocID="{E2C9F78C-D6F2-4006-A299-6F528B60D679}" presName="hierRoot1" presStyleCnt="0"/>
      <dgm:spPr/>
    </dgm:pt>
    <dgm:pt modelId="{28FE36FD-166F-4DB9-82DC-C0D9D7472C1B}" type="pres">
      <dgm:prSet presAssocID="{E2C9F78C-D6F2-4006-A299-6F528B60D679}" presName="composite" presStyleCnt="0"/>
      <dgm:spPr/>
    </dgm:pt>
    <dgm:pt modelId="{D851B19D-C11E-4750-BF84-ADF4DA72C157}" type="pres">
      <dgm:prSet presAssocID="{E2C9F78C-D6F2-4006-A299-6F528B60D679}" presName="background" presStyleLbl="node0" presStyleIdx="1" presStyleCnt="3"/>
      <dgm:spPr/>
    </dgm:pt>
    <dgm:pt modelId="{18C82317-4C58-4B86-8B7D-6DC1B3EA1964}" type="pres">
      <dgm:prSet presAssocID="{E2C9F78C-D6F2-4006-A299-6F528B60D679}" presName="text" presStyleLbl="fgAcc0" presStyleIdx="1" presStyleCnt="3" custScaleX="172142" custLinFactNeighborX="6818" custLinFactNeighborY="-16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B50CE-929F-4573-8B3E-D38AA6828B66}" type="pres">
      <dgm:prSet presAssocID="{E2C9F78C-D6F2-4006-A299-6F528B60D679}" presName="hierChild2" presStyleCnt="0"/>
      <dgm:spPr/>
    </dgm:pt>
    <dgm:pt modelId="{9EC2775D-C07A-443C-A88A-39088DD01614}" type="pres">
      <dgm:prSet presAssocID="{99DDB7EE-B8F8-4B9F-96BF-8B8D735EDB23}" presName="hierRoot1" presStyleCnt="0"/>
      <dgm:spPr/>
    </dgm:pt>
    <dgm:pt modelId="{A545F0FA-C61C-4783-80CA-A32825AD1F43}" type="pres">
      <dgm:prSet presAssocID="{99DDB7EE-B8F8-4B9F-96BF-8B8D735EDB23}" presName="composite" presStyleCnt="0"/>
      <dgm:spPr/>
    </dgm:pt>
    <dgm:pt modelId="{AFB22062-B3D8-45BA-8685-F9B50A4BE2EA}" type="pres">
      <dgm:prSet presAssocID="{99DDB7EE-B8F8-4B9F-96BF-8B8D735EDB23}" presName="background" presStyleLbl="node0" presStyleIdx="2" presStyleCnt="3"/>
      <dgm:spPr/>
    </dgm:pt>
    <dgm:pt modelId="{A4566BDC-257A-4752-B6EB-8238B63E100A}" type="pres">
      <dgm:prSet presAssocID="{99DDB7EE-B8F8-4B9F-96BF-8B8D735EDB23}" presName="text" presStyleLbl="fgAcc0" presStyleIdx="2" presStyleCnt="3" custScaleX="426791" custScaleY="354851" custLinFactY="-21371" custLinFactNeighborX="464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10B62-D1A9-48B0-83CD-83D5E40C0F42}" type="pres">
      <dgm:prSet presAssocID="{99DDB7EE-B8F8-4B9F-96BF-8B8D735EDB23}" presName="hierChild2" presStyleCnt="0"/>
      <dgm:spPr/>
    </dgm:pt>
  </dgm:ptLst>
  <dgm:cxnLst>
    <dgm:cxn modelId="{D930B995-0016-4B58-9278-0FF7C4885ED2}" type="presOf" srcId="{6FA647B3-B708-4F20-A15F-4F6CFDA54BCB}" destId="{7299562E-82CD-44BB-8EBD-BC97DAB736F3}" srcOrd="0" destOrd="0" presId="urn:microsoft.com/office/officeart/2005/8/layout/hierarchy1"/>
    <dgm:cxn modelId="{A90E3C15-21FA-4959-9AA8-A9123942167D}" type="presOf" srcId="{2B774C69-9329-4E3E-9272-F740F00C5213}" destId="{5973633B-BC3F-4EB2-84EA-B7C4A74474AB}" srcOrd="0" destOrd="0" presId="urn:microsoft.com/office/officeart/2005/8/layout/hierarchy1"/>
    <dgm:cxn modelId="{F4F60FA1-992A-4D5F-80EE-0E11C3A691ED}" type="presOf" srcId="{3CBF6CC3-6D1E-4801-B411-F67ED6946233}" destId="{8AEC8C59-D25F-419F-93D3-9F0994EB26E9}" srcOrd="0" destOrd="0" presId="urn:microsoft.com/office/officeart/2005/8/layout/hierarchy1"/>
    <dgm:cxn modelId="{4EC1E616-FB48-47DD-9513-88EA1EF62A81}" type="presOf" srcId="{9D6BC60E-087D-48D1-AEFC-F5E32119DE42}" destId="{5DBA239A-8087-4D19-868E-58D00776D36C}" srcOrd="0" destOrd="0" presId="urn:microsoft.com/office/officeart/2005/8/layout/hierarchy1"/>
    <dgm:cxn modelId="{2AA31332-03C3-4DAF-97CB-E87EB9CCD35E}" type="presOf" srcId="{9EF10230-ADDD-4889-91DD-561F62DD10FC}" destId="{FD3AC30E-DAD9-4829-9D2B-BBC105E5E0B7}" srcOrd="0" destOrd="0" presId="urn:microsoft.com/office/officeart/2005/8/layout/hierarchy1"/>
    <dgm:cxn modelId="{92CCC9F6-A4FC-4593-8AB8-7F2890F0AFC1}" type="presOf" srcId="{C35155F8-4F9E-4777-990C-801D104CE96A}" destId="{77D44FD5-CE76-409B-BDD4-5DD42404E1A7}" srcOrd="0" destOrd="0" presId="urn:microsoft.com/office/officeart/2005/8/layout/hierarchy1"/>
    <dgm:cxn modelId="{A57950E6-A679-40ED-833A-0452CE1F077C}" srcId="{1888CC26-8EED-417A-93E7-55480A79ED20}" destId="{99DDB7EE-B8F8-4B9F-96BF-8B8D735EDB23}" srcOrd="2" destOrd="0" parTransId="{11848DEB-690A-4A3D-8980-DB5F7490AD5C}" sibTransId="{92D6E7DE-0D4A-48CC-8477-5DFCEA1FBAD5}"/>
    <dgm:cxn modelId="{01BCB4B8-DDB3-488B-956E-FC70B987D447}" type="presOf" srcId="{7971D168-22FB-4A61-94A2-B1A05A94F144}" destId="{6ECF5705-ABE5-4416-A455-4B735ED43CFF}" srcOrd="0" destOrd="0" presId="urn:microsoft.com/office/officeart/2005/8/layout/hierarchy1"/>
    <dgm:cxn modelId="{E7A5D3A7-86DA-4088-A712-4AE4920C2C6A}" srcId="{3A11B6CB-6616-457E-A69A-7C4EE261E04A}" destId="{2B774C69-9329-4E3E-9272-F740F00C5213}" srcOrd="0" destOrd="0" parTransId="{4FC56AC0-4B61-4569-8319-C219B7A72F30}" sibTransId="{9F70AABD-F8BC-4B52-A8A1-488B68DA3187}"/>
    <dgm:cxn modelId="{6276B13B-66F8-45D7-A9C2-5C6583A0EDAD}" type="presOf" srcId="{605B5041-50D6-4077-B088-E6CD65088455}" destId="{3936BED5-CF37-408C-AAAB-9AD3A6BEB029}" srcOrd="0" destOrd="0" presId="urn:microsoft.com/office/officeart/2005/8/layout/hierarchy1"/>
    <dgm:cxn modelId="{9E465CFF-EDD7-417D-9429-8C47B4157E19}" type="presOf" srcId="{BBEE0061-C786-4565-BB09-637B75902FA9}" destId="{7DBEAC40-AFA2-4725-855D-35F3280CEA8E}" srcOrd="0" destOrd="0" presId="urn:microsoft.com/office/officeart/2005/8/layout/hierarchy1"/>
    <dgm:cxn modelId="{8BD4E0E3-373A-467D-80C3-8C9B35D29F77}" srcId="{9D6BC60E-087D-48D1-AEFC-F5E32119DE42}" destId="{3CBF6CC3-6D1E-4801-B411-F67ED6946233}" srcOrd="2" destOrd="0" parTransId="{BBEE0061-C786-4565-BB09-637B75902FA9}" sibTransId="{749C45B0-E148-4748-8B88-0298D0CFD351}"/>
    <dgm:cxn modelId="{89342414-6591-4DC6-BFB1-22CFC57F13FD}" type="presOf" srcId="{9EEDD627-27CB-4E94-ADD3-116B935BC950}" destId="{9947FA9C-B4EA-44CA-962D-C86DA8E596EE}" srcOrd="0" destOrd="0" presId="urn:microsoft.com/office/officeart/2005/8/layout/hierarchy1"/>
    <dgm:cxn modelId="{16EB06E3-0EFD-4D3D-BEE9-9F752DBBA71B}" type="presOf" srcId="{E2C9F78C-D6F2-4006-A299-6F528B60D679}" destId="{18C82317-4C58-4B86-8B7D-6DC1B3EA1964}" srcOrd="0" destOrd="0" presId="urn:microsoft.com/office/officeart/2005/8/layout/hierarchy1"/>
    <dgm:cxn modelId="{71D624DA-540A-4A93-8F28-191CCCDA1AEB}" type="presOf" srcId="{C6D731D1-D47B-48D5-992B-7898B5730DDD}" destId="{BFDC6550-9AD3-43D3-A03F-2063618E0014}" srcOrd="0" destOrd="0" presId="urn:microsoft.com/office/officeart/2005/8/layout/hierarchy1"/>
    <dgm:cxn modelId="{F54A8CD5-EA10-4205-823E-1D63934EE840}" type="presOf" srcId="{FDBCCFE2-5C61-41BD-BF22-8EA7505A96B8}" destId="{B3E1D4FE-00F2-4E9C-A6BF-40091EA521FF}" srcOrd="0" destOrd="0" presId="urn:microsoft.com/office/officeart/2005/8/layout/hierarchy1"/>
    <dgm:cxn modelId="{BC485B77-7419-4028-80D4-23C290B76BF5}" srcId="{1888CC26-8EED-417A-93E7-55480A79ED20}" destId="{E2C9F78C-D6F2-4006-A299-6F528B60D679}" srcOrd="1" destOrd="0" parTransId="{A1B46320-0DC5-4414-967E-5C7DA83A208C}" sibTransId="{0A930601-3B9A-4F3B-801F-161959B4F9AE}"/>
    <dgm:cxn modelId="{65B4BEE4-7FE0-4EB9-B8EC-CC0ABFCFD5E6}" type="presOf" srcId="{F130EF33-8DFB-4166-B06E-052467181BC1}" destId="{ADA9FE3A-1F10-4637-8C00-BBAF406781B4}" srcOrd="0" destOrd="0" presId="urn:microsoft.com/office/officeart/2005/8/layout/hierarchy1"/>
    <dgm:cxn modelId="{87FA1C90-08DA-4E4C-B64B-EB5AF1BA8822}" type="presOf" srcId="{99DDB7EE-B8F8-4B9F-96BF-8B8D735EDB23}" destId="{A4566BDC-257A-4752-B6EB-8238B63E100A}" srcOrd="0" destOrd="0" presId="urn:microsoft.com/office/officeart/2005/8/layout/hierarchy1"/>
    <dgm:cxn modelId="{308F4167-C236-4769-BED0-C481B20DEE6D}" type="presOf" srcId="{BDEE8921-03E6-4672-AD56-B63278B026E2}" destId="{90B1BC16-CC72-4718-BCD5-5A51855F6BBE}" srcOrd="0" destOrd="0" presId="urn:microsoft.com/office/officeart/2005/8/layout/hierarchy1"/>
    <dgm:cxn modelId="{15BCB178-7276-44AB-8339-77542383B752}" type="presOf" srcId="{4FC56AC0-4B61-4569-8319-C219B7A72F30}" destId="{DDE7CA09-E1FD-4495-B29D-FC72522BDC69}" srcOrd="0" destOrd="0" presId="urn:microsoft.com/office/officeart/2005/8/layout/hierarchy1"/>
    <dgm:cxn modelId="{FE33611F-8596-4C81-8B70-989AEEB56E12}" type="presOf" srcId="{608E3B9B-D5E2-436F-9F33-531DFD69D8CD}" destId="{0C9FBC53-3C39-4B25-880C-F0A37131E02D}" srcOrd="0" destOrd="0" presId="urn:microsoft.com/office/officeart/2005/8/layout/hierarchy1"/>
    <dgm:cxn modelId="{9D01968E-36F8-4675-B059-B9DB16973440}" type="presOf" srcId="{46B7CF5F-41E2-4C54-8323-D3F52201D4F4}" destId="{8A8118F8-6E55-4FDD-A65C-A26491305D72}" srcOrd="0" destOrd="0" presId="urn:microsoft.com/office/officeart/2005/8/layout/hierarchy1"/>
    <dgm:cxn modelId="{CC2BA722-5D1F-4F4B-8E42-3A67A9BB5534}" srcId="{9D6BC60E-087D-48D1-AEFC-F5E32119DE42}" destId="{A7C8F753-C4CE-4DE0-92BB-62D20A9BED41}" srcOrd="0" destOrd="0" parTransId="{46B7CF5F-41E2-4C54-8323-D3F52201D4F4}" sibTransId="{58FAC097-AD03-48AF-B316-088E21F9AE3B}"/>
    <dgm:cxn modelId="{3C93C785-E1F9-455E-A90F-1182EC4A0A12}" type="presOf" srcId="{1888CC26-8EED-417A-93E7-55480A79ED20}" destId="{37DBBD05-F525-4DFB-A7FF-1892593E065B}" srcOrd="0" destOrd="0" presId="urn:microsoft.com/office/officeart/2005/8/layout/hierarchy1"/>
    <dgm:cxn modelId="{2AD95077-7CF6-4154-901C-3A9B35AE340C}" srcId="{3C1254DC-B053-4F2A-B190-B252B88A427E}" destId="{608E3B9B-D5E2-436F-9F33-531DFD69D8CD}" srcOrd="0" destOrd="0" parTransId="{BDEE8921-03E6-4672-AD56-B63278B026E2}" sibTransId="{CE751127-F99A-4EE3-9C4F-588A3F9D7C08}"/>
    <dgm:cxn modelId="{7768C0C7-9FFC-4A72-837D-C75AB2BFF80F}" srcId="{9D6BC60E-087D-48D1-AEFC-F5E32119DE42}" destId="{C35155F8-4F9E-4777-990C-801D104CE96A}" srcOrd="3" destOrd="0" parTransId="{15594882-333C-4CD4-A2A5-9A04354635DC}" sibTransId="{A8DF3B02-A5DF-4990-B67A-F25B5CB06AD0}"/>
    <dgm:cxn modelId="{265A192B-CB9A-4FA1-A31C-B38994ED9309}" type="presOf" srcId="{82F74228-6406-4DB7-804D-8E857D496634}" destId="{D723D06E-F433-4D6A-A4AA-DE38AE48EA6F}" srcOrd="0" destOrd="0" presId="urn:microsoft.com/office/officeart/2005/8/layout/hierarchy1"/>
    <dgm:cxn modelId="{5DAF6ACB-07C7-4C66-B002-CD0E96982BFD}" srcId="{1888CC26-8EED-417A-93E7-55480A79ED20}" destId="{A1D2E485-9CD1-4DF1-900A-EC8B6A77B726}" srcOrd="0" destOrd="0" parTransId="{3C4E67AA-1C24-43FF-8918-430D97BB833E}" sibTransId="{40F148E0-C9BD-403D-BCF9-DCBC3BAF22B0}"/>
    <dgm:cxn modelId="{49A2A404-9CC0-44F1-B089-D3638AF49438}" srcId="{C35155F8-4F9E-4777-990C-801D104CE96A}" destId="{F130EF33-8DFB-4166-B06E-052467181BC1}" srcOrd="0" destOrd="0" parTransId="{9EEDD627-27CB-4E94-ADD3-116B935BC950}" sibTransId="{D1451577-9F74-4393-8CC6-3A124E8411B4}"/>
    <dgm:cxn modelId="{FC939A2F-3576-4AA5-822D-0187ADD38361}" type="presOf" srcId="{3A11B6CB-6616-457E-A69A-7C4EE261E04A}" destId="{D5ED9C0F-EDD2-4883-A9D6-79CF3F755263}" srcOrd="0" destOrd="0" presId="urn:microsoft.com/office/officeart/2005/8/layout/hierarchy1"/>
    <dgm:cxn modelId="{BAD4D103-7E3A-42DD-9578-89D53A92BCC7}" srcId="{A1D2E485-9CD1-4DF1-900A-EC8B6A77B726}" destId="{9D6BC60E-087D-48D1-AEFC-F5E32119DE42}" srcOrd="0" destOrd="0" parTransId="{C6D731D1-D47B-48D5-992B-7898B5730DDD}" sibTransId="{522FDA29-78EC-477C-8827-FFF96D8E46AE}"/>
    <dgm:cxn modelId="{574CD151-4D45-468E-90A0-3339EC1F26BF}" srcId="{9D6BC60E-087D-48D1-AEFC-F5E32119DE42}" destId="{3C1254DC-B053-4F2A-B190-B252B88A427E}" srcOrd="4" destOrd="0" parTransId="{6FA647B3-B708-4F20-A15F-4F6CFDA54BCB}" sibTransId="{A62AEFD4-843D-4977-AD29-029DC581074F}"/>
    <dgm:cxn modelId="{6AF8E4F7-EBA9-4774-B434-A7CDC1450A70}" type="presOf" srcId="{3C1254DC-B053-4F2A-B190-B252B88A427E}" destId="{7BB23120-8AC1-4300-9FC3-4BB24144E142}" srcOrd="0" destOrd="0" presId="urn:microsoft.com/office/officeart/2005/8/layout/hierarchy1"/>
    <dgm:cxn modelId="{742184D2-FC5B-495D-A8FD-74EF0B210733}" type="presOf" srcId="{A7C8F753-C4CE-4DE0-92BB-62D20A9BED41}" destId="{272DDBEC-1E44-46AC-8801-11E9F43B800E}" srcOrd="0" destOrd="0" presId="urn:microsoft.com/office/officeart/2005/8/layout/hierarchy1"/>
    <dgm:cxn modelId="{CF32C5D5-2129-432F-8F25-46CAD9B6B7AE}" type="presOf" srcId="{15594882-333C-4CD4-A2A5-9A04354635DC}" destId="{F0C5806C-515C-4EC3-8109-A4C007246DF6}" srcOrd="0" destOrd="0" presId="urn:microsoft.com/office/officeart/2005/8/layout/hierarchy1"/>
    <dgm:cxn modelId="{DA66A5FE-E383-41EC-9D32-96D7AF96EA33}" srcId="{9D6BC60E-087D-48D1-AEFC-F5E32119DE42}" destId="{3A11B6CB-6616-457E-A69A-7C4EE261E04A}" srcOrd="1" destOrd="0" parTransId="{82F74228-6406-4DB7-804D-8E857D496634}" sibTransId="{1537D7FD-D7E5-4C2B-8E69-138351FF2599}"/>
    <dgm:cxn modelId="{4F1F3909-2208-441D-83A0-6FC72B493D54}" type="presOf" srcId="{A1D2E485-9CD1-4DF1-900A-EC8B6A77B726}" destId="{E3DED8F7-150B-45B3-BCBD-C1EBA4C64517}" srcOrd="0" destOrd="0" presId="urn:microsoft.com/office/officeart/2005/8/layout/hierarchy1"/>
    <dgm:cxn modelId="{9E5C0131-E3B6-4D41-8355-C0E8BE6AC5F0}" srcId="{3CBF6CC3-6D1E-4801-B411-F67ED6946233}" destId="{9EF10230-ADDD-4889-91DD-561F62DD10FC}" srcOrd="0" destOrd="0" parTransId="{605B5041-50D6-4077-B088-E6CD65088455}" sibTransId="{424B3415-B322-4141-9762-66FFECCF0674}"/>
    <dgm:cxn modelId="{859A2FC4-BF20-4DC6-80CF-B8CEF38798EB}" srcId="{A7C8F753-C4CE-4DE0-92BB-62D20A9BED41}" destId="{FDBCCFE2-5C61-41BD-BF22-8EA7505A96B8}" srcOrd="0" destOrd="0" parTransId="{7971D168-22FB-4A61-94A2-B1A05A94F144}" sibTransId="{A6F0DEF5-8092-4870-84CE-1CF6F7F1CBAB}"/>
    <dgm:cxn modelId="{834E1103-AD1A-489E-ADDE-AC2ABCFB3867}" type="presParOf" srcId="{37DBBD05-F525-4DFB-A7FF-1892593E065B}" destId="{1D9ADF28-72DC-4CA4-9C04-520B6DD3530F}" srcOrd="0" destOrd="0" presId="urn:microsoft.com/office/officeart/2005/8/layout/hierarchy1"/>
    <dgm:cxn modelId="{51220C02-97F2-4EA8-890C-DF68D741F904}" type="presParOf" srcId="{1D9ADF28-72DC-4CA4-9C04-520B6DD3530F}" destId="{F8D5B61E-E994-4237-9D3D-1606E2EB09BD}" srcOrd="0" destOrd="0" presId="urn:microsoft.com/office/officeart/2005/8/layout/hierarchy1"/>
    <dgm:cxn modelId="{CF1923DC-0B03-4063-8381-2511D31FCDEF}" type="presParOf" srcId="{F8D5B61E-E994-4237-9D3D-1606E2EB09BD}" destId="{768D6D43-2A54-4A53-89C9-75A12A5948E3}" srcOrd="0" destOrd="0" presId="urn:microsoft.com/office/officeart/2005/8/layout/hierarchy1"/>
    <dgm:cxn modelId="{1A88F9E7-9537-4E66-ADB3-D4E9550EAEBC}" type="presParOf" srcId="{F8D5B61E-E994-4237-9D3D-1606E2EB09BD}" destId="{E3DED8F7-150B-45B3-BCBD-C1EBA4C64517}" srcOrd="1" destOrd="0" presId="urn:microsoft.com/office/officeart/2005/8/layout/hierarchy1"/>
    <dgm:cxn modelId="{6EB70C79-5165-4409-8526-09A65006435A}" type="presParOf" srcId="{1D9ADF28-72DC-4CA4-9C04-520B6DD3530F}" destId="{2CB719D1-96FF-41CD-A312-417C9693E884}" srcOrd="1" destOrd="0" presId="urn:microsoft.com/office/officeart/2005/8/layout/hierarchy1"/>
    <dgm:cxn modelId="{3AE41652-06FA-4744-9241-3AC61D6E45F2}" type="presParOf" srcId="{2CB719D1-96FF-41CD-A312-417C9693E884}" destId="{BFDC6550-9AD3-43D3-A03F-2063618E0014}" srcOrd="0" destOrd="0" presId="urn:microsoft.com/office/officeart/2005/8/layout/hierarchy1"/>
    <dgm:cxn modelId="{1BE4FEB2-8BF1-4826-BF35-961F6D912E1C}" type="presParOf" srcId="{2CB719D1-96FF-41CD-A312-417C9693E884}" destId="{FC617CBA-5932-4653-8C90-A6D92DAED0E6}" srcOrd="1" destOrd="0" presId="urn:microsoft.com/office/officeart/2005/8/layout/hierarchy1"/>
    <dgm:cxn modelId="{F8608127-E2FF-4DEA-B252-0A92060EEC5F}" type="presParOf" srcId="{FC617CBA-5932-4653-8C90-A6D92DAED0E6}" destId="{EED588F5-3D0F-4BB3-8C1A-6E6606CAA40D}" srcOrd="0" destOrd="0" presId="urn:microsoft.com/office/officeart/2005/8/layout/hierarchy1"/>
    <dgm:cxn modelId="{6EC8A741-A8CB-4D42-A606-7F4045F141D5}" type="presParOf" srcId="{EED588F5-3D0F-4BB3-8C1A-6E6606CAA40D}" destId="{9895EBF8-C248-41D1-B56E-58732D028EA9}" srcOrd="0" destOrd="0" presId="urn:microsoft.com/office/officeart/2005/8/layout/hierarchy1"/>
    <dgm:cxn modelId="{AAE5A1DC-DFED-41EE-AA45-EE2EAF14F55A}" type="presParOf" srcId="{EED588F5-3D0F-4BB3-8C1A-6E6606CAA40D}" destId="{5DBA239A-8087-4D19-868E-58D00776D36C}" srcOrd="1" destOrd="0" presId="urn:microsoft.com/office/officeart/2005/8/layout/hierarchy1"/>
    <dgm:cxn modelId="{E13DB410-41D0-4B3B-B5CB-BF2106F43F09}" type="presParOf" srcId="{FC617CBA-5932-4653-8C90-A6D92DAED0E6}" destId="{253F82C7-D7DC-4A3F-A883-4D8136D8EA08}" srcOrd="1" destOrd="0" presId="urn:microsoft.com/office/officeart/2005/8/layout/hierarchy1"/>
    <dgm:cxn modelId="{37587017-D709-44E8-9CDA-CAC35E822E65}" type="presParOf" srcId="{253F82C7-D7DC-4A3F-A883-4D8136D8EA08}" destId="{8A8118F8-6E55-4FDD-A65C-A26491305D72}" srcOrd="0" destOrd="0" presId="urn:microsoft.com/office/officeart/2005/8/layout/hierarchy1"/>
    <dgm:cxn modelId="{D566FADE-CD46-45EF-8128-68F00471A2B9}" type="presParOf" srcId="{253F82C7-D7DC-4A3F-A883-4D8136D8EA08}" destId="{3AA2ADCF-E44D-453E-96E8-ADBCEE5C55DB}" srcOrd="1" destOrd="0" presId="urn:microsoft.com/office/officeart/2005/8/layout/hierarchy1"/>
    <dgm:cxn modelId="{EAA53015-E025-4281-A57A-4C9863DE0F8B}" type="presParOf" srcId="{3AA2ADCF-E44D-453E-96E8-ADBCEE5C55DB}" destId="{5E280CAD-5434-4077-BA28-DED0FAF29821}" srcOrd="0" destOrd="0" presId="urn:microsoft.com/office/officeart/2005/8/layout/hierarchy1"/>
    <dgm:cxn modelId="{B68E807A-2370-4641-875B-552DF811DA19}" type="presParOf" srcId="{5E280CAD-5434-4077-BA28-DED0FAF29821}" destId="{1A4049FD-E4C4-41B4-AB5A-E72E87C88B7F}" srcOrd="0" destOrd="0" presId="urn:microsoft.com/office/officeart/2005/8/layout/hierarchy1"/>
    <dgm:cxn modelId="{540E4820-341A-4702-B5A0-5CC30DE07707}" type="presParOf" srcId="{5E280CAD-5434-4077-BA28-DED0FAF29821}" destId="{272DDBEC-1E44-46AC-8801-11E9F43B800E}" srcOrd="1" destOrd="0" presId="urn:microsoft.com/office/officeart/2005/8/layout/hierarchy1"/>
    <dgm:cxn modelId="{0396AC17-BAAF-468C-A882-9B3AD919F1EA}" type="presParOf" srcId="{3AA2ADCF-E44D-453E-96E8-ADBCEE5C55DB}" destId="{70C47FF4-D2DA-44BE-966B-09CC3595D7FE}" srcOrd="1" destOrd="0" presId="urn:microsoft.com/office/officeart/2005/8/layout/hierarchy1"/>
    <dgm:cxn modelId="{3F204842-AA9D-4D37-9038-7F161947B3DB}" type="presParOf" srcId="{70C47FF4-D2DA-44BE-966B-09CC3595D7FE}" destId="{6ECF5705-ABE5-4416-A455-4B735ED43CFF}" srcOrd="0" destOrd="0" presId="urn:microsoft.com/office/officeart/2005/8/layout/hierarchy1"/>
    <dgm:cxn modelId="{7B94363C-48A4-4701-9AB3-3695D21467C0}" type="presParOf" srcId="{70C47FF4-D2DA-44BE-966B-09CC3595D7FE}" destId="{18D4EE64-AE29-4630-B8EF-02FF67A96702}" srcOrd="1" destOrd="0" presId="urn:microsoft.com/office/officeart/2005/8/layout/hierarchy1"/>
    <dgm:cxn modelId="{7F2A11BE-AF87-4C66-961A-1837F0122A09}" type="presParOf" srcId="{18D4EE64-AE29-4630-B8EF-02FF67A96702}" destId="{9376B11D-EAE5-41B6-8D6F-14E96B9C63F0}" srcOrd="0" destOrd="0" presId="urn:microsoft.com/office/officeart/2005/8/layout/hierarchy1"/>
    <dgm:cxn modelId="{1CF1409E-4E96-4141-BD41-3CAE13C3F3BE}" type="presParOf" srcId="{9376B11D-EAE5-41B6-8D6F-14E96B9C63F0}" destId="{07DDA71C-8269-42AF-A4BB-D673D289759D}" srcOrd="0" destOrd="0" presId="urn:microsoft.com/office/officeart/2005/8/layout/hierarchy1"/>
    <dgm:cxn modelId="{673886CB-A20A-4EF8-91E4-1C702ACF4754}" type="presParOf" srcId="{9376B11D-EAE5-41B6-8D6F-14E96B9C63F0}" destId="{B3E1D4FE-00F2-4E9C-A6BF-40091EA521FF}" srcOrd="1" destOrd="0" presId="urn:microsoft.com/office/officeart/2005/8/layout/hierarchy1"/>
    <dgm:cxn modelId="{244A80BA-AC0D-4B19-9306-1C0E927D42BB}" type="presParOf" srcId="{18D4EE64-AE29-4630-B8EF-02FF67A96702}" destId="{B8A3C27E-F83C-4B3C-9456-18B699C491D2}" srcOrd="1" destOrd="0" presId="urn:microsoft.com/office/officeart/2005/8/layout/hierarchy1"/>
    <dgm:cxn modelId="{70C3586A-C804-4CC5-A5BB-6E8DA465A091}" type="presParOf" srcId="{253F82C7-D7DC-4A3F-A883-4D8136D8EA08}" destId="{D723D06E-F433-4D6A-A4AA-DE38AE48EA6F}" srcOrd="2" destOrd="0" presId="urn:microsoft.com/office/officeart/2005/8/layout/hierarchy1"/>
    <dgm:cxn modelId="{7390D7BC-0D34-4F32-9CF0-F24F4D88D9F6}" type="presParOf" srcId="{253F82C7-D7DC-4A3F-A883-4D8136D8EA08}" destId="{82CA14B6-FA41-4976-B721-ED78AD60422E}" srcOrd="3" destOrd="0" presId="urn:microsoft.com/office/officeart/2005/8/layout/hierarchy1"/>
    <dgm:cxn modelId="{F2835724-73F4-4375-B47E-2F0C46A89D1F}" type="presParOf" srcId="{82CA14B6-FA41-4976-B721-ED78AD60422E}" destId="{5E69891A-AA12-4C52-97F1-B9F37BD6F55F}" srcOrd="0" destOrd="0" presId="urn:microsoft.com/office/officeart/2005/8/layout/hierarchy1"/>
    <dgm:cxn modelId="{E34894E4-514B-489C-9C11-6E1731C9D3B3}" type="presParOf" srcId="{5E69891A-AA12-4C52-97F1-B9F37BD6F55F}" destId="{AAA080F9-DE43-49F0-ABDA-2356CF6ADB1D}" srcOrd="0" destOrd="0" presId="urn:microsoft.com/office/officeart/2005/8/layout/hierarchy1"/>
    <dgm:cxn modelId="{A8DC8133-2AAC-42CE-8A50-FCC7C30460A0}" type="presParOf" srcId="{5E69891A-AA12-4C52-97F1-B9F37BD6F55F}" destId="{D5ED9C0F-EDD2-4883-A9D6-79CF3F755263}" srcOrd="1" destOrd="0" presId="urn:microsoft.com/office/officeart/2005/8/layout/hierarchy1"/>
    <dgm:cxn modelId="{05773A31-B5D9-4643-ADDA-3E10DE46D6DF}" type="presParOf" srcId="{82CA14B6-FA41-4976-B721-ED78AD60422E}" destId="{66F58A98-88FD-40C1-9C06-7F47CDA1355A}" srcOrd="1" destOrd="0" presId="urn:microsoft.com/office/officeart/2005/8/layout/hierarchy1"/>
    <dgm:cxn modelId="{8A9E24C1-0E33-4D6D-BCB1-39F1FA4136A1}" type="presParOf" srcId="{66F58A98-88FD-40C1-9C06-7F47CDA1355A}" destId="{DDE7CA09-E1FD-4495-B29D-FC72522BDC69}" srcOrd="0" destOrd="0" presId="urn:microsoft.com/office/officeart/2005/8/layout/hierarchy1"/>
    <dgm:cxn modelId="{8D943828-301A-4FA8-941B-2ACA25552E25}" type="presParOf" srcId="{66F58A98-88FD-40C1-9C06-7F47CDA1355A}" destId="{CA44855A-AEB8-465E-A8A4-3F21B6A9423E}" srcOrd="1" destOrd="0" presId="urn:microsoft.com/office/officeart/2005/8/layout/hierarchy1"/>
    <dgm:cxn modelId="{56C83185-C5AB-4D07-9966-E55AE5F3DB38}" type="presParOf" srcId="{CA44855A-AEB8-465E-A8A4-3F21B6A9423E}" destId="{8480576C-3268-480F-9C55-074ACAC262FF}" srcOrd="0" destOrd="0" presId="urn:microsoft.com/office/officeart/2005/8/layout/hierarchy1"/>
    <dgm:cxn modelId="{75365D71-8129-4F2F-9EC5-33707F054628}" type="presParOf" srcId="{8480576C-3268-480F-9C55-074ACAC262FF}" destId="{4A7F2029-1629-407A-BE5C-5A025FFE28EE}" srcOrd="0" destOrd="0" presId="urn:microsoft.com/office/officeart/2005/8/layout/hierarchy1"/>
    <dgm:cxn modelId="{839D6D5A-9A7F-49CF-AE4B-BB657AF92744}" type="presParOf" srcId="{8480576C-3268-480F-9C55-074ACAC262FF}" destId="{5973633B-BC3F-4EB2-84EA-B7C4A74474AB}" srcOrd="1" destOrd="0" presId="urn:microsoft.com/office/officeart/2005/8/layout/hierarchy1"/>
    <dgm:cxn modelId="{1A4F80A2-D379-44DC-87C9-ADAE84DD4FEA}" type="presParOf" srcId="{CA44855A-AEB8-465E-A8A4-3F21B6A9423E}" destId="{8D3EB9DA-5A39-4798-821F-437E9F19A97B}" srcOrd="1" destOrd="0" presId="urn:microsoft.com/office/officeart/2005/8/layout/hierarchy1"/>
    <dgm:cxn modelId="{084F2D5D-FB71-47B6-82CA-BBDDBCC314FA}" type="presParOf" srcId="{253F82C7-D7DC-4A3F-A883-4D8136D8EA08}" destId="{7DBEAC40-AFA2-4725-855D-35F3280CEA8E}" srcOrd="4" destOrd="0" presId="urn:microsoft.com/office/officeart/2005/8/layout/hierarchy1"/>
    <dgm:cxn modelId="{3FB3B6DE-5D70-4D13-86D4-1AB4FDED7535}" type="presParOf" srcId="{253F82C7-D7DC-4A3F-A883-4D8136D8EA08}" destId="{5946FFB1-F566-48B7-B85B-4B37F1436F20}" srcOrd="5" destOrd="0" presId="urn:microsoft.com/office/officeart/2005/8/layout/hierarchy1"/>
    <dgm:cxn modelId="{DDABA06E-D10C-49D2-BB12-88E171A9E327}" type="presParOf" srcId="{5946FFB1-F566-48B7-B85B-4B37F1436F20}" destId="{C0A1FC8D-4F92-4798-BC01-5D2170A95BF7}" srcOrd="0" destOrd="0" presId="urn:microsoft.com/office/officeart/2005/8/layout/hierarchy1"/>
    <dgm:cxn modelId="{D4C2546D-9106-49BC-930C-88A967D71CCF}" type="presParOf" srcId="{C0A1FC8D-4F92-4798-BC01-5D2170A95BF7}" destId="{DBAC5D95-A35B-4E7A-9E25-94DE3009BB2C}" srcOrd="0" destOrd="0" presId="urn:microsoft.com/office/officeart/2005/8/layout/hierarchy1"/>
    <dgm:cxn modelId="{E25163D8-13C4-48D2-8FD9-DA7A5F940FCF}" type="presParOf" srcId="{C0A1FC8D-4F92-4798-BC01-5D2170A95BF7}" destId="{8AEC8C59-D25F-419F-93D3-9F0994EB26E9}" srcOrd="1" destOrd="0" presId="urn:microsoft.com/office/officeart/2005/8/layout/hierarchy1"/>
    <dgm:cxn modelId="{6BFB039F-417C-4331-9F6A-7409FC6A559E}" type="presParOf" srcId="{5946FFB1-F566-48B7-B85B-4B37F1436F20}" destId="{EB23CA51-A228-4DEE-B685-889690A7A0F9}" srcOrd="1" destOrd="0" presId="urn:microsoft.com/office/officeart/2005/8/layout/hierarchy1"/>
    <dgm:cxn modelId="{057960D9-BEC6-4D22-A760-05E763986356}" type="presParOf" srcId="{EB23CA51-A228-4DEE-B685-889690A7A0F9}" destId="{3936BED5-CF37-408C-AAAB-9AD3A6BEB029}" srcOrd="0" destOrd="0" presId="urn:microsoft.com/office/officeart/2005/8/layout/hierarchy1"/>
    <dgm:cxn modelId="{C74C99A7-0DC4-4432-9486-3FD90BDC00E0}" type="presParOf" srcId="{EB23CA51-A228-4DEE-B685-889690A7A0F9}" destId="{800097AF-F4AB-4D38-A819-5337ABFD3D9E}" srcOrd="1" destOrd="0" presId="urn:microsoft.com/office/officeart/2005/8/layout/hierarchy1"/>
    <dgm:cxn modelId="{F0A0B99A-D2C8-4A5D-BDAB-D52AE111CA15}" type="presParOf" srcId="{800097AF-F4AB-4D38-A819-5337ABFD3D9E}" destId="{CB8CF486-24A6-4320-98E4-17A70585BA7A}" srcOrd="0" destOrd="0" presId="urn:microsoft.com/office/officeart/2005/8/layout/hierarchy1"/>
    <dgm:cxn modelId="{9F5397DA-AD42-4E2A-A7DF-778C754DB34E}" type="presParOf" srcId="{CB8CF486-24A6-4320-98E4-17A70585BA7A}" destId="{F05D7D8D-C78A-42C6-9EF6-4C536C9D6CDC}" srcOrd="0" destOrd="0" presId="urn:microsoft.com/office/officeart/2005/8/layout/hierarchy1"/>
    <dgm:cxn modelId="{334BC054-72ED-4C26-A57E-A88C81FCE1A9}" type="presParOf" srcId="{CB8CF486-24A6-4320-98E4-17A70585BA7A}" destId="{FD3AC30E-DAD9-4829-9D2B-BBC105E5E0B7}" srcOrd="1" destOrd="0" presId="urn:microsoft.com/office/officeart/2005/8/layout/hierarchy1"/>
    <dgm:cxn modelId="{E7B0A764-695A-4109-AE3C-606258C86565}" type="presParOf" srcId="{800097AF-F4AB-4D38-A819-5337ABFD3D9E}" destId="{EE119C8D-327C-4DFF-9E11-2E0931B1A7EF}" srcOrd="1" destOrd="0" presId="urn:microsoft.com/office/officeart/2005/8/layout/hierarchy1"/>
    <dgm:cxn modelId="{AA93401E-96F7-467E-A19C-C3A6572284DF}" type="presParOf" srcId="{253F82C7-D7DC-4A3F-A883-4D8136D8EA08}" destId="{F0C5806C-515C-4EC3-8109-A4C007246DF6}" srcOrd="6" destOrd="0" presId="urn:microsoft.com/office/officeart/2005/8/layout/hierarchy1"/>
    <dgm:cxn modelId="{A708B480-5EC8-4DEE-BD09-DA61514A36FD}" type="presParOf" srcId="{253F82C7-D7DC-4A3F-A883-4D8136D8EA08}" destId="{20F2ED00-C9AC-4F2E-A990-710F4719BCCF}" srcOrd="7" destOrd="0" presId="urn:microsoft.com/office/officeart/2005/8/layout/hierarchy1"/>
    <dgm:cxn modelId="{E991236F-C641-4263-9028-31DB0EC0DEBC}" type="presParOf" srcId="{20F2ED00-C9AC-4F2E-A990-710F4719BCCF}" destId="{5F681B9E-7A76-4A2A-BF51-6A8C828F0169}" srcOrd="0" destOrd="0" presId="urn:microsoft.com/office/officeart/2005/8/layout/hierarchy1"/>
    <dgm:cxn modelId="{445B7597-52C7-48E6-96AE-5B0FA41913F3}" type="presParOf" srcId="{5F681B9E-7A76-4A2A-BF51-6A8C828F0169}" destId="{E08CD954-38BB-48EB-87BF-BF64837CC562}" srcOrd="0" destOrd="0" presId="urn:microsoft.com/office/officeart/2005/8/layout/hierarchy1"/>
    <dgm:cxn modelId="{AFCD6E00-4359-4670-ACD6-8A6941DEF56F}" type="presParOf" srcId="{5F681B9E-7A76-4A2A-BF51-6A8C828F0169}" destId="{77D44FD5-CE76-409B-BDD4-5DD42404E1A7}" srcOrd="1" destOrd="0" presId="urn:microsoft.com/office/officeart/2005/8/layout/hierarchy1"/>
    <dgm:cxn modelId="{05000CB7-5F31-4A66-AE0F-96BDCC2B8A44}" type="presParOf" srcId="{20F2ED00-C9AC-4F2E-A990-710F4719BCCF}" destId="{A64DB95B-B338-4912-A562-F01A99992EAF}" srcOrd="1" destOrd="0" presId="urn:microsoft.com/office/officeart/2005/8/layout/hierarchy1"/>
    <dgm:cxn modelId="{E29AEC29-D998-45DA-8896-F93865127602}" type="presParOf" srcId="{A64DB95B-B338-4912-A562-F01A99992EAF}" destId="{9947FA9C-B4EA-44CA-962D-C86DA8E596EE}" srcOrd="0" destOrd="0" presId="urn:microsoft.com/office/officeart/2005/8/layout/hierarchy1"/>
    <dgm:cxn modelId="{1004CD45-844E-4F76-93C3-97ED95D951AD}" type="presParOf" srcId="{A64DB95B-B338-4912-A562-F01A99992EAF}" destId="{1FFACC87-2077-4364-9E8E-6F5EED64EF08}" srcOrd="1" destOrd="0" presId="urn:microsoft.com/office/officeart/2005/8/layout/hierarchy1"/>
    <dgm:cxn modelId="{FE801680-812F-4F31-A4CC-4D9D37D5F3FF}" type="presParOf" srcId="{1FFACC87-2077-4364-9E8E-6F5EED64EF08}" destId="{98335361-9C6E-4262-8629-4492A9D42858}" srcOrd="0" destOrd="0" presId="urn:microsoft.com/office/officeart/2005/8/layout/hierarchy1"/>
    <dgm:cxn modelId="{94C63457-C78B-4FA5-A79F-4D61071BC98C}" type="presParOf" srcId="{98335361-9C6E-4262-8629-4492A9D42858}" destId="{4B9BA245-CA9B-4AE7-BEFF-8E7096C8AE69}" srcOrd="0" destOrd="0" presId="urn:microsoft.com/office/officeart/2005/8/layout/hierarchy1"/>
    <dgm:cxn modelId="{41193696-E6C3-4446-96E9-696A75667617}" type="presParOf" srcId="{98335361-9C6E-4262-8629-4492A9D42858}" destId="{ADA9FE3A-1F10-4637-8C00-BBAF406781B4}" srcOrd="1" destOrd="0" presId="urn:microsoft.com/office/officeart/2005/8/layout/hierarchy1"/>
    <dgm:cxn modelId="{BBCF8F8C-66EE-465B-BAEF-365B013F491E}" type="presParOf" srcId="{1FFACC87-2077-4364-9E8E-6F5EED64EF08}" destId="{EA174040-422B-4B24-8709-FCD9626D9C20}" srcOrd="1" destOrd="0" presId="urn:microsoft.com/office/officeart/2005/8/layout/hierarchy1"/>
    <dgm:cxn modelId="{B1CA7229-B76F-4F86-8B5D-B840FA4CF9BF}" type="presParOf" srcId="{253F82C7-D7DC-4A3F-A883-4D8136D8EA08}" destId="{7299562E-82CD-44BB-8EBD-BC97DAB736F3}" srcOrd="8" destOrd="0" presId="urn:microsoft.com/office/officeart/2005/8/layout/hierarchy1"/>
    <dgm:cxn modelId="{C85529D0-9FEC-4A31-BAC1-6C8F4D22F8B4}" type="presParOf" srcId="{253F82C7-D7DC-4A3F-A883-4D8136D8EA08}" destId="{71EE8C54-0E54-44FA-A6E9-6F70D8C02BAC}" srcOrd="9" destOrd="0" presId="urn:microsoft.com/office/officeart/2005/8/layout/hierarchy1"/>
    <dgm:cxn modelId="{DBD0E490-7AB8-4B38-B628-393C791859C4}" type="presParOf" srcId="{71EE8C54-0E54-44FA-A6E9-6F70D8C02BAC}" destId="{EFC00FAC-32D1-479E-9244-AEA7FAAC6196}" srcOrd="0" destOrd="0" presId="urn:microsoft.com/office/officeart/2005/8/layout/hierarchy1"/>
    <dgm:cxn modelId="{236AFEE1-3B51-45B8-AA5F-4125F3FE8ECA}" type="presParOf" srcId="{EFC00FAC-32D1-479E-9244-AEA7FAAC6196}" destId="{34204EDA-C2CF-4073-9478-56419C208D0C}" srcOrd="0" destOrd="0" presId="urn:microsoft.com/office/officeart/2005/8/layout/hierarchy1"/>
    <dgm:cxn modelId="{90D40ACB-A7BF-4801-AAF7-31ECD2F6FC8C}" type="presParOf" srcId="{EFC00FAC-32D1-479E-9244-AEA7FAAC6196}" destId="{7BB23120-8AC1-4300-9FC3-4BB24144E142}" srcOrd="1" destOrd="0" presId="urn:microsoft.com/office/officeart/2005/8/layout/hierarchy1"/>
    <dgm:cxn modelId="{2A127C92-200E-4481-AEAE-46322DE6B2AA}" type="presParOf" srcId="{71EE8C54-0E54-44FA-A6E9-6F70D8C02BAC}" destId="{EE1091FA-A469-4ADE-A5A9-171934574E2F}" srcOrd="1" destOrd="0" presId="urn:microsoft.com/office/officeart/2005/8/layout/hierarchy1"/>
    <dgm:cxn modelId="{D2A511F9-D5A6-4B80-A012-AE90E5D3E1A6}" type="presParOf" srcId="{EE1091FA-A469-4ADE-A5A9-171934574E2F}" destId="{90B1BC16-CC72-4718-BCD5-5A51855F6BBE}" srcOrd="0" destOrd="0" presId="urn:microsoft.com/office/officeart/2005/8/layout/hierarchy1"/>
    <dgm:cxn modelId="{B6BE0520-AB82-440B-AC91-E0A61368444A}" type="presParOf" srcId="{EE1091FA-A469-4ADE-A5A9-171934574E2F}" destId="{99535FE1-44A1-410D-8CB8-F0658175E3BF}" srcOrd="1" destOrd="0" presId="urn:microsoft.com/office/officeart/2005/8/layout/hierarchy1"/>
    <dgm:cxn modelId="{8369A48F-3330-4658-A45B-BE36D4251ED8}" type="presParOf" srcId="{99535FE1-44A1-410D-8CB8-F0658175E3BF}" destId="{0B7D98A8-B556-4515-B8DB-9CDC60BD5A2A}" srcOrd="0" destOrd="0" presId="urn:microsoft.com/office/officeart/2005/8/layout/hierarchy1"/>
    <dgm:cxn modelId="{3FF3A74D-D5E0-4F09-B90E-1BF2A0B5E81D}" type="presParOf" srcId="{0B7D98A8-B556-4515-B8DB-9CDC60BD5A2A}" destId="{17DE0683-3C9E-4CE4-8599-03F0B7416D45}" srcOrd="0" destOrd="0" presId="urn:microsoft.com/office/officeart/2005/8/layout/hierarchy1"/>
    <dgm:cxn modelId="{E1171247-C281-4988-9F56-C0C743079613}" type="presParOf" srcId="{0B7D98A8-B556-4515-B8DB-9CDC60BD5A2A}" destId="{0C9FBC53-3C39-4B25-880C-F0A37131E02D}" srcOrd="1" destOrd="0" presId="urn:microsoft.com/office/officeart/2005/8/layout/hierarchy1"/>
    <dgm:cxn modelId="{A53F1D4D-D559-4AA1-824A-0AE58DD399BB}" type="presParOf" srcId="{99535FE1-44A1-410D-8CB8-F0658175E3BF}" destId="{EB46A90C-9708-4FB3-88F3-382A47A3E73F}" srcOrd="1" destOrd="0" presId="urn:microsoft.com/office/officeart/2005/8/layout/hierarchy1"/>
    <dgm:cxn modelId="{D592D89C-93B6-4F0B-9B36-F674B5B631AE}" type="presParOf" srcId="{37DBBD05-F525-4DFB-A7FF-1892593E065B}" destId="{E5002D62-44EC-48C3-9475-79AD85202D71}" srcOrd="1" destOrd="0" presId="urn:microsoft.com/office/officeart/2005/8/layout/hierarchy1"/>
    <dgm:cxn modelId="{DDCA6213-2992-4967-870F-DB71E465D14A}" type="presParOf" srcId="{E5002D62-44EC-48C3-9475-79AD85202D71}" destId="{28FE36FD-166F-4DB9-82DC-C0D9D7472C1B}" srcOrd="0" destOrd="0" presId="urn:microsoft.com/office/officeart/2005/8/layout/hierarchy1"/>
    <dgm:cxn modelId="{8A49FA32-936C-4E80-811B-5C862706ED57}" type="presParOf" srcId="{28FE36FD-166F-4DB9-82DC-C0D9D7472C1B}" destId="{D851B19D-C11E-4750-BF84-ADF4DA72C157}" srcOrd="0" destOrd="0" presId="urn:microsoft.com/office/officeart/2005/8/layout/hierarchy1"/>
    <dgm:cxn modelId="{7EC3A690-7612-4C73-AB70-6D90FDD99371}" type="presParOf" srcId="{28FE36FD-166F-4DB9-82DC-C0D9D7472C1B}" destId="{18C82317-4C58-4B86-8B7D-6DC1B3EA1964}" srcOrd="1" destOrd="0" presId="urn:microsoft.com/office/officeart/2005/8/layout/hierarchy1"/>
    <dgm:cxn modelId="{7FB0A54D-F757-4FCE-A53D-9B041DEAD9CD}" type="presParOf" srcId="{E5002D62-44EC-48C3-9475-79AD85202D71}" destId="{54FB50CE-929F-4573-8B3E-D38AA6828B66}" srcOrd="1" destOrd="0" presId="urn:microsoft.com/office/officeart/2005/8/layout/hierarchy1"/>
    <dgm:cxn modelId="{CABA0649-0897-4F79-8518-68747D685DB3}" type="presParOf" srcId="{37DBBD05-F525-4DFB-A7FF-1892593E065B}" destId="{9EC2775D-C07A-443C-A88A-39088DD01614}" srcOrd="2" destOrd="0" presId="urn:microsoft.com/office/officeart/2005/8/layout/hierarchy1"/>
    <dgm:cxn modelId="{6E66C8F0-C64A-46B2-93CF-A5B1178062B4}" type="presParOf" srcId="{9EC2775D-C07A-443C-A88A-39088DD01614}" destId="{A545F0FA-C61C-4783-80CA-A32825AD1F43}" srcOrd="0" destOrd="0" presId="urn:microsoft.com/office/officeart/2005/8/layout/hierarchy1"/>
    <dgm:cxn modelId="{9F0744BF-0BB8-4862-AA82-C1A05E2F35EA}" type="presParOf" srcId="{A545F0FA-C61C-4783-80CA-A32825AD1F43}" destId="{AFB22062-B3D8-45BA-8685-F9B50A4BE2EA}" srcOrd="0" destOrd="0" presId="urn:microsoft.com/office/officeart/2005/8/layout/hierarchy1"/>
    <dgm:cxn modelId="{894F2D0C-8891-4EA1-B556-F6241C303E5F}" type="presParOf" srcId="{A545F0FA-C61C-4783-80CA-A32825AD1F43}" destId="{A4566BDC-257A-4752-B6EB-8238B63E100A}" srcOrd="1" destOrd="0" presId="urn:microsoft.com/office/officeart/2005/8/layout/hierarchy1"/>
    <dgm:cxn modelId="{5524F792-7EC3-4598-8064-D561126E1892}" type="presParOf" srcId="{9EC2775D-C07A-443C-A88A-39088DD01614}" destId="{A8510B62-D1A9-48B0-83CD-83D5E40C0F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ADD06-28A8-4F99-AEEA-0D0286F4C61C}">
      <dsp:nvSpPr>
        <dsp:cNvPr id="0" name=""/>
        <dsp:cNvSpPr/>
      </dsp:nvSpPr>
      <dsp:spPr>
        <a:xfrm>
          <a:off x="3440013" y="1322897"/>
          <a:ext cx="3254573" cy="3221604"/>
        </a:xfrm>
        <a:prstGeom prst="ellipse">
          <a:avLst/>
        </a:prstGeom>
        <a:solidFill>
          <a:srgbClr val="FFFF00">
            <a:alpha val="50000"/>
          </a:srgbClr>
        </a:solidFill>
        <a:ln w="285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Tiền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sử</a:t>
          </a:r>
          <a:r>
            <a:rPr lang="en-US" sz="3200" kern="1200" dirty="0" smtClean="0"/>
            <a:t> preterm PROM</a:t>
          </a:r>
          <a:endParaRPr lang="en-US" sz="3200" kern="1200" dirty="0"/>
        </a:p>
      </dsp:txBody>
      <dsp:txXfrm>
        <a:off x="3916634" y="1794690"/>
        <a:ext cx="2301331" cy="2278018"/>
      </dsp:txXfrm>
    </dsp:sp>
    <dsp:sp modelId="{8A43267D-40CF-45FC-97D8-08F2A7DA6B7F}">
      <dsp:nvSpPr>
        <dsp:cNvPr id="0" name=""/>
        <dsp:cNvSpPr/>
      </dsp:nvSpPr>
      <dsp:spPr>
        <a:xfrm>
          <a:off x="4253656" y="580"/>
          <a:ext cx="1627286" cy="1627286"/>
        </a:xfrm>
        <a:prstGeom prst="ellipse">
          <a:avLst/>
        </a:prstGeom>
        <a:solidFill>
          <a:srgbClr val="FFFF00">
            <a:alpha val="50000"/>
          </a:srgbClr>
        </a:solidFill>
        <a:ln w="285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Xuất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huyết</a:t>
          </a:r>
          <a:r>
            <a:rPr lang="en-US" sz="2600" kern="1200" dirty="0" smtClean="0"/>
            <a:t> TCN 2,3</a:t>
          </a:r>
          <a:endParaRPr lang="en-US" sz="2600" kern="1200" dirty="0"/>
        </a:p>
      </dsp:txBody>
      <dsp:txXfrm>
        <a:off x="4491967" y="238891"/>
        <a:ext cx="1150664" cy="1150664"/>
      </dsp:txXfrm>
    </dsp:sp>
    <dsp:sp modelId="{A34878B7-A212-45FC-A355-93D934A2CCBC}">
      <dsp:nvSpPr>
        <dsp:cNvPr id="0" name=""/>
        <dsp:cNvSpPr/>
      </dsp:nvSpPr>
      <dsp:spPr>
        <a:xfrm>
          <a:off x="6089176" y="1060318"/>
          <a:ext cx="1627286" cy="1627286"/>
        </a:xfrm>
        <a:prstGeom prst="ellipse">
          <a:avLst/>
        </a:prstGeom>
        <a:solidFill>
          <a:srgbClr val="FFFF00">
            <a:alpha val="50000"/>
          </a:srgbClr>
        </a:solidFill>
        <a:ln w="285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Hút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thuốc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lá</a:t>
          </a:r>
          <a:endParaRPr lang="en-US" sz="2800" kern="1200" dirty="0"/>
        </a:p>
      </dsp:txBody>
      <dsp:txXfrm>
        <a:off x="6327487" y="1298629"/>
        <a:ext cx="1150664" cy="1150664"/>
      </dsp:txXfrm>
    </dsp:sp>
    <dsp:sp modelId="{187A1365-44BF-4DDA-B390-5179D87CE9F0}">
      <dsp:nvSpPr>
        <dsp:cNvPr id="0" name=""/>
        <dsp:cNvSpPr/>
      </dsp:nvSpPr>
      <dsp:spPr>
        <a:xfrm>
          <a:off x="6089176" y="3179794"/>
          <a:ext cx="1627286" cy="1627286"/>
        </a:xfrm>
        <a:prstGeom prst="ellipse">
          <a:avLst/>
        </a:prstGeom>
        <a:solidFill>
          <a:srgbClr val="FFFF00">
            <a:alpha val="50000"/>
          </a:srgbClr>
        </a:solidFill>
        <a:ln w="285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Cổ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tử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cung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ngắn</a:t>
          </a:r>
          <a:endParaRPr lang="en-US" sz="2800" kern="1200" dirty="0"/>
        </a:p>
      </dsp:txBody>
      <dsp:txXfrm>
        <a:off x="6327487" y="3418105"/>
        <a:ext cx="1150664" cy="1150664"/>
      </dsp:txXfrm>
    </dsp:sp>
    <dsp:sp modelId="{38AE3260-387D-47AF-9B1C-0FFBD6413AF2}">
      <dsp:nvSpPr>
        <dsp:cNvPr id="0" name=""/>
        <dsp:cNvSpPr/>
      </dsp:nvSpPr>
      <dsp:spPr>
        <a:xfrm>
          <a:off x="4253656" y="4239532"/>
          <a:ext cx="1627286" cy="1627286"/>
        </a:xfrm>
        <a:prstGeom prst="ellipse">
          <a:avLst/>
        </a:prstGeom>
        <a:solidFill>
          <a:srgbClr val="FFFF00">
            <a:alpha val="50000"/>
          </a:srgbClr>
        </a:solidFill>
        <a:ln w="285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BMI </a:t>
          </a:r>
          <a:r>
            <a:rPr lang="en-US" sz="2800" kern="1200" dirty="0" err="1" smtClean="0"/>
            <a:t>thấp</a:t>
          </a:r>
          <a:endParaRPr lang="en-US" sz="2800" kern="1200" dirty="0"/>
        </a:p>
      </dsp:txBody>
      <dsp:txXfrm>
        <a:off x="4491967" y="4477843"/>
        <a:ext cx="1150664" cy="1150664"/>
      </dsp:txXfrm>
    </dsp:sp>
    <dsp:sp modelId="{DFAB964A-05B7-48C0-8801-319305211122}">
      <dsp:nvSpPr>
        <dsp:cNvPr id="0" name=""/>
        <dsp:cNvSpPr/>
      </dsp:nvSpPr>
      <dsp:spPr>
        <a:xfrm>
          <a:off x="2418136" y="3179794"/>
          <a:ext cx="1627286" cy="1627286"/>
        </a:xfrm>
        <a:prstGeom prst="ellipse">
          <a:avLst/>
        </a:prstGeom>
        <a:solidFill>
          <a:srgbClr val="FFFF00">
            <a:alpha val="50000"/>
          </a:srgbClr>
        </a:solidFill>
        <a:ln w="285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KT-XH </a:t>
          </a:r>
          <a:r>
            <a:rPr lang="en-US" sz="2600" kern="1200" dirty="0" err="1" smtClean="0"/>
            <a:t>chưa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phát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triển</a:t>
          </a:r>
          <a:endParaRPr lang="en-US" sz="2600" kern="1200" dirty="0"/>
        </a:p>
      </dsp:txBody>
      <dsp:txXfrm>
        <a:off x="2656447" y="3418105"/>
        <a:ext cx="1150664" cy="1150664"/>
      </dsp:txXfrm>
    </dsp:sp>
    <dsp:sp modelId="{C8F5FB9B-19DF-4221-9588-555517559F04}">
      <dsp:nvSpPr>
        <dsp:cNvPr id="0" name=""/>
        <dsp:cNvSpPr/>
      </dsp:nvSpPr>
      <dsp:spPr>
        <a:xfrm>
          <a:off x="2418136" y="1060318"/>
          <a:ext cx="1627286" cy="1627286"/>
        </a:xfrm>
        <a:prstGeom prst="ellipse">
          <a:avLst/>
        </a:prstGeom>
        <a:solidFill>
          <a:srgbClr val="FFFF00">
            <a:alpha val="50000"/>
          </a:srgbClr>
        </a:solidFill>
        <a:ln w="285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Chất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gây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nghiện</a:t>
          </a:r>
          <a:endParaRPr lang="en-US" sz="2800" kern="1200" dirty="0"/>
        </a:p>
      </dsp:txBody>
      <dsp:txXfrm>
        <a:off x="2656447" y="1298629"/>
        <a:ext cx="1150664" cy="1150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1BC16-CC72-4718-BCD5-5A51855F6BBE}">
      <dsp:nvSpPr>
        <dsp:cNvPr id="0" name=""/>
        <dsp:cNvSpPr/>
      </dsp:nvSpPr>
      <dsp:spPr>
        <a:xfrm>
          <a:off x="7354599" y="2354696"/>
          <a:ext cx="91440" cy="292815"/>
        </a:xfrm>
        <a:custGeom>
          <a:avLst/>
          <a:gdLst/>
          <a:ahLst/>
          <a:cxnLst/>
          <a:rect l="0" t="0" r="0" b="0"/>
          <a:pathLst>
            <a:path>
              <a:moveTo>
                <a:pt x="73053" y="0"/>
              </a:moveTo>
              <a:lnTo>
                <a:pt x="73053" y="251209"/>
              </a:lnTo>
              <a:lnTo>
                <a:pt x="45720" y="251209"/>
              </a:lnTo>
              <a:lnTo>
                <a:pt x="45720" y="2928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562E-82CD-44BB-8EBD-BC97DAB736F3}">
      <dsp:nvSpPr>
        <dsp:cNvPr id="0" name=""/>
        <dsp:cNvSpPr/>
      </dsp:nvSpPr>
      <dsp:spPr>
        <a:xfrm>
          <a:off x="3865326" y="1597119"/>
          <a:ext cx="3562326" cy="25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4"/>
              </a:lnTo>
              <a:lnTo>
                <a:pt x="3562326" y="210744"/>
              </a:lnTo>
              <a:lnTo>
                <a:pt x="3562326" y="252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7FA9C-B4EA-44CA-962D-C86DA8E596EE}">
      <dsp:nvSpPr>
        <dsp:cNvPr id="0" name=""/>
        <dsp:cNvSpPr/>
      </dsp:nvSpPr>
      <dsp:spPr>
        <a:xfrm>
          <a:off x="4764688" y="2354693"/>
          <a:ext cx="165790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165790" y="251212"/>
              </a:lnTo>
              <a:lnTo>
                <a:pt x="16579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5806C-515C-4EC3-8109-A4C007246DF6}">
      <dsp:nvSpPr>
        <dsp:cNvPr id="0" name=""/>
        <dsp:cNvSpPr/>
      </dsp:nvSpPr>
      <dsp:spPr>
        <a:xfrm>
          <a:off x="3865326" y="1597119"/>
          <a:ext cx="899361" cy="252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1"/>
              </a:lnTo>
              <a:lnTo>
                <a:pt x="899361" y="210741"/>
              </a:lnTo>
              <a:lnTo>
                <a:pt x="899361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6BED5-CF37-408C-AAAB-9AD3A6BEB029}">
      <dsp:nvSpPr>
        <dsp:cNvPr id="0" name=""/>
        <dsp:cNvSpPr/>
      </dsp:nvSpPr>
      <dsp:spPr>
        <a:xfrm>
          <a:off x="2621181" y="2354693"/>
          <a:ext cx="203871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203871" y="251212"/>
              </a:lnTo>
              <a:lnTo>
                <a:pt x="203871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EAC40-AFA2-4725-855D-35F3280CEA8E}">
      <dsp:nvSpPr>
        <dsp:cNvPr id="0" name=""/>
        <dsp:cNvSpPr/>
      </dsp:nvSpPr>
      <dsp:spPr>
        <a:xfrm>
          <a:off x="2621181" y="1597119"/>
          <a:ext cx="1244145" cy="252346"/>
        </a:xfrm>
        <a:custGeom>
          <a:avLst/>
          <a:gdLst/>
          <a:ahLst/>
          <a:cxnLst/>
          <a:rect l="0" t="0" r="0" b="0"/>
          <a:pathLst>
            <a:path>
              <a:moveTo>
                <a:pt x="1244145" y="0"/>
              </a:moveTo>
              <a:lnTo>
                <a:pt x="124414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7CA09-E1FD-4495-B29D-FC72522BDC69}">
      <dsp:nvSpPr>
        <dsp:cNvPr id="0" name=""/>
        <dsp:cNvSpPr/>
      </dsp:nvSpPr>
      <dsp:spPr>
        <a:xfrm>
          <a:off x="1411171" y="2345624"/>
          <a:ext cx="91440" cy="301886"/>
        </a:xfrm>
        <a:custGeom>
          <a:avLst/>
          <a:gdLst/>
          <a:ahLst/>
          <a:cxnLst/>
          <a:rect l="0" t="0" r="0" b="0"/>
          <a:pathLst>
            <a:path>
              <a:moveTo>
                <a:pt x="122285" y="0"/>
              </a:moveTo>
              <a:lnTo>
                <a:pt x="122285" y="260281"/>
              </a:lnTo>
              <a:lnTo>
                <a:pt x="45720" y="260281"/>
              </a:lnTo>
              <a:lnTo>
                <a:pt x="45720" y="3018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D06E-F433-4D6A-A4AA-DE38AE48EA6F}">
      <dsp:nvSpPr>
        <dsp:cNvPr id="0" name=""/>
        <dsp:cNvSpPr/>
      </dsp:nvSpPr>
      <dsp:spPr>
        <a:xfrm>
          <a:off x="1533456" y="1597119"/>
          <a:ext cx="2331870" cy="243277"/>
        </a:xfrm>
        <a:custGeom>
          <a:avLst/>
          <a:gdLst/>
          <a:ahLst/>
          <a:cxnLst/>
          <a:rect l="0" t="0" r="0" b="0"/>
          <a:pathLst>
            <a:path>
              <a:moveTo>
                <a:pt x="2331870" y="0"/>
              </a:moveTo>
              <a:lnTo>
                <a:pt x="2331870" y="201672"/>
              </a:lnTo>
              <a:lnTo>
                <a:pt x="0" y="201672"/>
              </a:lnTo>
              <a:lnTo>
                <a:pt x="0" y="2432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F5705-ABE5-4416-A455-4B735ED43CFF}">
      <dsp:nvSpPr>
        <dsp:cNvPr id="0" name=""/>
        <dsp:cNvSpPr/>
      </dsp:nvSpPr>
      <dsp:spPr>
        <a:xfrm>
          <a:off x="391119" y="2354693"/>
          <a:ext cx="91440" cy="292817"/>
        </a:xfrm>
        <a:custGeom>
          <a:avLst/>
          <a:gdLst/>
          <a:ahLst/>
          <a:cxnLst/>
          <a:rect l="0" t="0" r="0" b="0"/>
          <a:pathLst>
            <a:path>
              <a:moveTo>
                <a:pt x="111211" y="0"/>
              </a:moveTo>
              <a:lnTo>
                <a:pt x="111211" y="251212"/>
              </a:lnTo>
              <a:lnTo>
                <a:pt x="45720" y="251212"/>
              </a:lnTo>
              <a:lnTo>
                <a:pt x="4572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18F8-6E55-4FDD-A65C-A26491305D72}">
      <dsp:nvSpPr>
        <dsp:cNvPr id="0" name=""/>
        <dsp:cNvSpPr/>
      </dsp:nvSpPr>
      <dsp:spPr>
        <a:xfrm>
          <a:off x="502331" y="1597119"/>
          <a:ext cx="3362995" cy="252346"/>
        </a:xfrm>
        <a:custGeom>
          <a:avLst/>
          <a:gdLst/>
          <a:ahLst/>
          <a:cxnLst/>
          <a:rect l="0" t="0" r="0" b="0"/>
          <a:pathLst>
            <a:path>
              <a:moveTo>
                <a:pt x="3362995" y="0"/>
              </a:moveTo>
              <a:lnTo>
                <a:pt x="336299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C6550-9AD3-43D3-A03F-2063618E0014}">
      <dsp:nvSpPr>
        <dsp:cNvPr id="0" name=""/>
        <dsp:cNvSpPr/>
      </dsp:nvSpPr>
      <dsp:spPr>
        <a:xfrm>
          <a:off x="3809946" y="470878"/>
          <a:ext cx="91440" cy="231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597"/>
              </a:lnTo>
              <a:lnTo>
                <a:pt x="55380" y="189597"/>
              </a:lnTo>
              <a:lnTo>
                <a:pt x="55380" y="231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D6D43-2A54-4A53-89C9-75A12A5948E3}">
      <dsp:nvSpPr>
        <dsp:cNvPr id="0" name=""/>
        <dsp:cNvSpPr/>
      </dsp:nvSpPr>
      <dsp:spPr>
        <a:xfrm>
          <a:off x="2837968" y="143063"/>
          <a:ext cx="2035395" cy="327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D8F7-150B-45B3-BCBD-C1EBA4C64517}">
      <dsp:nvSpPr>
        <dsp:cNvPr id="0" name=""/>
        <dsp:cNvSpPr/>
      </dsp:nvSpPr>
      <dsp:spPr>
        <a:xfrm>
          <a:off x="2887870" y="190469"/>
          <a:ext cx="2035395" cy="327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Diagnosis </a:t>
          </a:r>
          <a:r>
            <a:rPr lang="en-US" sz="1400" kern="1200" dirty="0" smtClean="0"/>
            <a:t>confirmed</a:t>
          </a:r>
          <a:endParaRPr lang="en-US" sz="1400" kern="1200" dirty="0"/>
        </a:p>
      </dsp:txBody>
      <dsp:txXfrm>
        <a:off x="2897471" y="200070"/>
        <a:ext cx="2016193" cy="308612"/>
      </dsp:txXfrm>
    </dsp:sp>
    <dsp:sp modelId="{9895EBF8-C248-41D1-B56E-58732D028EA9}">
      <dsp:nvSpPr>
        <dsp:cNvPr id="0" name=""/>
        <dsp:cNvSpPr/>
      </dsp:nvSpPr>
      <dsp:spPr>
        <a:xfrm>
          <a:off x="2812687" y="702081"/>
          <a:ext cx="2105277" cy="895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239A-8087-4D19-868E-58D00776D36C}">
      <dsp:nvSpPr>
        <dsp:cNvPr id="0" name=""/>
        <dsp:cNvSpPr/>
      </dsp:nvSpPr>
      <dsp:spPr>
        <a:xfrm>
          <a:off x="2862589" y="749487"/>
          <a:ext cx="2105277" cy="895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Amnionitis</a:t>
          </a:r>
          <a:r>
            <a:rPr lang="en-US" sz="1200" kern="1200" dirty="0" smtClean="0"/>
            <a:t>,</a:t>
          </a:r>
          <a:br>
            <a:rPr lang="en-US" sz="1200" kern="1200" dirty="0" smtClean="0"/>
          </a:br>
          <a:r>
            <a:rPr lang="en-US" sz="1200" kern="1200" dirty="0" err="1" smtClean="0"/>
            <a:t>Abruptio</a:t>
          </a:r>
          <a:r>
            <a:rPr lang="en-US" sz="1200" kern="1200" dirty="0" smtClean="0"/>
            <a:t> placentae,</a:t>
          </a:r>
          <a:br>
            <a:rPr lang="en-US" sz="1200" kern="1200" dirty="0" smtClean="0"/>
          </a:br>
          <a:r>
            <a:rPr lang="en-US" sz="1200" kern="1200" dirty="0" smtClean="0"/>
            <a:t>Fetal death,</a:t>
          </a:r>
          <a:br>
            <a:rPr lang="en-US" sz="1200" kern="1200" dirty="0" smtClean="0"/>
          </a:br>
          <a:r>
            <a:rPr lang="en-US" sz="1200" kern="1200" dirty="0" smtClean="0"/>
            <a:t>Non-reassuring testing,</a:t>
          </a:r>
          <a:endParaRPr lang="en-US" sz="1200" kern="1200" dirty="0"/>
        </a:p>
      </dsp:txBody>
      <dsp:txXfrm>
        <a:off x="2888804" y="775702"/>
        <a:ext cx="2052847" cy="842608"/>
      </dsp:txXfrm>
    </dsp:sp>
    <dsp:sp modelId="{1A4049FD-E4C4-41B4-AB5A-E72E87C88B7F}">
      <dsp:nvSpPr>
        <dsp:cNvPr id="0" name=""/>
        <dsp:cNvSpPr/>
      </dsp:nvSpPr>
      <dsp:spPr>
        <a:xfrm>
          <a:off x="10451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DDBEC-1E44-46AC-8801-11E9F43B800E}">
      <dsp:nvSpPr>
        <dsp:cNvPr id="0" name=""/>
        <dsp:cNvSpPr/>
      </dsp:nvSpPr>
      <dsp:spPr>
        <a:xfrm>
          <a:off x="15441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37 0/7 weeks or over</a:t>
          </a:r>
          <a:endParaRPr lang="en-US" sz="1200" kern="1200" dirty="0"/>
        </a:p>
      </dsp:txBody>
      <dsp:txXfrm>
        <a:off x="169214" y="1911671"/>
        <a:ext cx="766037" cy="475631"/>
      </dsp:txXfrm>
    </dsp:sp>
    <dsp:sp modelId="{07DDA71C-8269-42AF-A4BB-D673D289759D}">
      <dsp:nvSpPr>
        <dsp:cNvPr id="0" name=""/>
        <dsp:cNvSpPr/>
      </dsp:nvSpPr>
      <dsp:spPr>
        <a:xfrm>
          <a:off x="-49901" y="2647511"/>
          <a:ext cx="973482" cy="2728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1D4FE-00F2-4E9C-A6BF-40091EA521FF}">
      <dsp:nvSpPr>
        <dsp:cNvPr id="0" name=""/>
        <dsp:cNvSpPr/>
      </dsp:nvSpPr>
      <dsp:spPr>
        <a:xfrm>
          <a:off x="0" y="2694918"/>
          <a:ext cx="973482" cy="2728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Proceed to delivery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28512" y="2723430"/>
        <a:ext cx="916458" cy="2671548"/>
      </dsp:txXfrm>
    </dsp:sp>
    <dsp:sp modelId="{AAA080F9-DE43-49F0-ABDA-2356CF6ADB1D}">
      <dsp:nvSpPr>
        <dsp:cNvPr id="0" name=""/>
        <dsp:cNvSpPr/>
      </dsp:nvSpPr>
      <dsp:spPr>
        <a:xfrm>
          <a:off x="1001383" y="1840397"/>
          <a:ext cx="1064145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D9C0F-EDD2-4883-A9D6-79CF3F755263}">
      <dsp:nvSpPr>
        <dsp:cNvPr id="0" name=""/>
        <dsp:cNvSpPr/>
      </dsp:nvSpPr>
      <dsp:spPr>
        <a:xfrm>
          <a:off x="1051285" y="1887804"/>
          <a:ext cx="1064145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Late Preterm (34 0/7 – 36 6/7)</a:t>
          </a:r>
          <a:endParaRPr lang="en-US" sz="1200" kern="1200" dirty="0"/>
        </a:p>
      </dsp:txBody>
      <dsp:txXfrm>
        <a:off x="1066083" y="1902602"/>
        <a:ext cx="1034549" cy="475631"/>
      </dsp:txXfrm>
    </dsp:sp>
    <dsp:sp modelId="{4A7F2029-1629-407A-BE5C-5A025FFE28EE}">
      <dsp:nvSpPr>
        <dsp:cNvPr id="0" name=""/>
        <dsp:cNvSpPr/>
      </dsp:nvSpPr>
      <dsp:spPr>
        <a:xfrm>
          <a:off x="1019292" y="2647511"/>
          <a:ext cx="875198" cy="276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3633B-BC3F-4EB2-84EA-B7C4A74474AB}">
      <dsp:nvSpPr>
        <dsp:cNvPr id="0" name=""/>
        <dsp:cNvSpPr/>
      </dsp:nvSpPr>
      <dsp:spPr>
        <a:xfrm>
          <a:off x="1069193" y="2694918"/>
          <a:ext cx="875198" cy="276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Same as for early term and term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1094827" y="2720552"/>
        <a:ext cx="823930" cy="2712785"/>
      </dsp:txXfrm>
    </dsp:sp>
    <dsp:sp modelId="{DBAC5D95-A35B-4E7A-9E25-94DE3009BB2C}">
      <dsp:nvSpPr>
        <dsp:cNvPr id="0" name=""/>
        <dsp:cNvSpPr/>
      </dsp:nvSpPr>
      <dsp:spPr>
        <a:xfrm>
          <a:off x="222336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8C59-D25F-419F-93D3-9F0994EB26E9}">
      <dsp:nvSpPr>
        <dsp:cNvPr id="0" name=""/>
        <dsp:cNvSpPr/>
      </dsp:nvSpPr>
      <dsp:spPr>
        <a:xfrm>
          <a:off x="227326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(32 0/7–33 6/7)</a:t>
          </a:r>
          <a:endParaRPr lang="en-US" sz="1200" kern="1200" dirty="0"/>
        </a:p>
      </dsp:txBody>
      <dsp:txXfrm>
        <a:off x="2288064" y="1911671"/>
        <a:ext cx="766037" cy="475631"/>
      </dsp:txXfrm>
    </dsp:sp>
    <dsp:sp modelId="{F05D7D8D-C78A-42C6-9EF6-4C536C9D6CDC}">
      <dsp:nvSpPr>
        <dsp:cNvPr id="0" name=""/>
        <dsp:cNvSpPr/>
      </dsp:nvSpPr>
      <dsp:spPr>
        <a:xfrm>
          <a:off x="1980393" y="2647511"/>
          <a:ext cx="1689317" cy="283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C30E-DAD9-4829-9D2B-BBC105E5E0B7}">
      <dsp:nvSpPr>
        <dsp:cNvPr id="0" name=""/>
        <dsp:cNvSpPr/>
      </dsp:nvSpPr>
      <dsp:spPr>
        <a:xfrm>
          <a:off x="2030295" y="2694918"/>
          <a:ext cx="1689317" cy="283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</a:t>
          </a:r>
          <a:br>
            <a:rPr lang="en-US" sz="1400" kern="1200" dirty="0" smtClean="0"/>
          </a:br>
          <a:r>
            <a:rPr lang="en-US" sz="1400" kern="1200" dirty="0" smtClean="0"/>
            <a:t>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2079773" y="2744396"/>
        <a:ext cx="1590361" cy="2734038"/>
      </dsp:txXfrm>
    </dsp:sp>
    <dsp:sp modelId="{E08CD954-38BB-48EB-87BF-BF64837CC562}">
      <dsp:nvSpPr>
        <dsp:cNvPr id="0" name=""/>
        <dsp:cNvSpPr/>
      </dsp:nvSpPr>
      <dsp:spPr>
        <a:xfrm>
          <a:off x="4366871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44FD5-CE76-409B-BDD4-5DD42404E1A7}">
      <dsp:nvSpPr>
        <dsp:cNvPr id="0" name=""/>
        <dsp:cNvSpPr/>
      </dsp:nvSpPr>
      <dsp:spPr>
        <a:xfrm>
          <a:off x="4416773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(24 0/7–31 6/7)</a:t>
          </a:r>
          <a:endParaRPr lang="en-US" sz="1200" kern="1200" dirty="0"/>
        </a:p>
      </dsp:txBody>
      <dsp:txXfrm>
        <a:off x="4431571" y="1911671"/>
        <a:ext cx="766037" cy="475631"/>
      </dsp:txXfrm>
    </dsp:sp>
    <dsp:sp modelId="{4B9BA245-CA9B-4AE7-BEFF-8E7096C8AE69}">
      <dsp:nvSpPr>
        <dsp:cNvPr id="0" name=""/>
        <dsp:cNvSpPr/>
      </dsp:nvSpPr>
      <dsp:spPr>
        <a:xfrm>
          <a:off x="3795463" y="2647511"/>
          <a:ext cx="2270031" cy="2944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FE3A-1F10-4637-8C00-BBAF406781B4}">
      <dsp:nvSpPr>
        <dsp:cNvPr id="0" name=""/>
        <dsp:cNvSpPr/>
      </dsp:nvSpPr>
      <dsp:spPr>
        <a:xfrm>
          <a:off x="3845365" y="2694918"/>
          <a:ext cx="2270031" cy="2944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 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r>
            <a:rPr lang="en-US" sz="1400" kern="1200" dirty="0" smtClean="0"/>
            <a:t>• </a:t>
          </a:r>
          <a:r>
            <a:rPr lang="en-US" sz="1400" kern="1200" dirty="0" err="1" smtClean="0"/>
            <a:t>Tocolytics</a:t>
          </a:r>
          <a:r>
            <a:rPr lang="en-US" sz="1400" kern="1200" dirty="0" smtClean="0"/>
            <a:t> – no proven benefit</a:t>
          </a:r>
          <a:br>
            <a:rPr lang="en-US" sz="1400" kern="1200" dirty="0" smtClean="0"/>
          </a:br>
          <a:r>
            <a:rPr lang="en-US" sz="1400" kern="1200" dirty="0" smtClean="0"/>
            <a:t>• Magnesium sulfate for fetal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, if delivery thought to be imminent</a:t>
          </a:r>
          <a:endParaRPr lang="en-US" sz="1400" kern="1200" dirty="0"/>
        </a:p>
      </dsp:txBody>
      <dsp:txXfrm>
        <a:off x="3911852" y="2761405"/>
        <a:ext cx="2137057" cy="2811805"/>
      </dsp:txXfrm>
    </dsp:sp>
    <dsp:sp modelId="{34204EDA-C2CF-4073-9478-56419C208D0C}">
      <dsp:nvSpPr>
        <dsp:cNvPr id="0" name=""/>
        <dsp:cNvSpPr/>
      </dsp:nvSpPr>
      <dsp:spPr>
        <a:xfrm>
          <a:off x="7029836" y="1849469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3120-8AC1-4300-9FC3-4BB24144E142}">
      <dsp:nvSpPr>
        <dsp:cNvPr id="0" name=""/>
        <dsp:cNvSpPr/>
      </dsp:nvSpPr>
      <dsp:spPr>
        <a:xfrm>
          <a:off x="7079738" y="1896876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 than 24 weeks </a:t>
          </a:r>
          <a:endParaRPr lang="en-US" sz="1200" kern="1200" dirty="0"/>
        </a:p>
      </dsp:txBody>
      <dsp:txXfrm>
        <a:off x="7094536" y="1911674"/>
        <a:ext cx="766037" cy="475631"/>
      </dsp:txXfrm>
    </dsp:sp>
    <dsp:sp modelId="{17DE0683-3C9E-4CE4-8599-03F0B7416D45}">
      <dsp:nvSpPr>
        <dsp:cNvPr id="0" name=""/>
        <dsp:cNvSpPr/>
      </dsp:nvSpPr>
      <dsp:spPr>
        <a:xfrm>
          <a:off x="6151801" y="2647511"/>
          <a:ext cx="2497035" cy="290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FBC53-3C39-4B25-880C-F0A37131E02D}">
      <dsp:nvSpPr>
        <dsp:cNvPr id="0" name=""/>
        <dsp:cNvSpPr/>
      </dsp:nvSpPr>
      <dsp:spPr>
        <a:xfrm>
          <a:off x="6201703" y="2694918"/>
          <a:ext cx="2497035" cy="2906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Patient counseling</a:t>
          </a:r>
          <a:br>
            <a:rPr lang="en-US" sz="1400" kern="1200" dirty="0" smtClean="0"/>
          </a:br>
          <a:r>
            <a:rPr lang="en-US" sz="1400" kern="1200" dirty="0" smtClean="0"/>
            <a:t>• Expectant management or induction of labor</a:t>
          </a:r>
          <a:br>
            <a:rPr lang="en-US" sz="1400" kern="1200" dirty="0" smtClean="0"/>
          </a:br>
          <a:r>
            <a:rPr lang="en-US" sz="1400" kern="1200" dirty="0" smtClean="0"/>
            <a:t>• Antibiotics may be considered as early as 20 0/7 weeks of gestation</a:t>
          </a:r>
          <a:br>
            <a:rPr lang="en-US" sz="1400" kern="1200" dirty="0" smtClean="0"/>
          </a:br>
          <a:r>
            <a:rPr lang="en-US" sz="1400" kern="1200" dirty="0" smtClean="0"/>
            <a:t>• GBS prophylaxis, corticosteroids, </a:t>
          </a:r>
          <a:r>
            <a:rPr lang="en-US" sz="1400" kern="1200" dirty="0" err="1" smtClean="0"/>
            <a:t>tocolysis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agnesium</a:t>
          </a:r>
          <a:r>
            <a:rPr lang="en-US" sz="1400" kern="1200" dirty="0" smtClean="0"/>
            <a:t> sulfate for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 are not</a:t>
          </a:r>
          <a:br>
            <a:rPr lang="en-US" sz="1400" kern="1200" dirty="0" smtClean="0"/>
          </a:br>
          <a:r>
            <a:rPr lang="en-US" sz="1400" kern="1200" dirty="0" smtClean="0"/>
            <a:t>recommended before viability.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6274839" y="2768054"/>
        <a:ext cx="2350763" cy="2759970"/>
      </dsp:txXfrm>
    </dsp:sp>
    <dsp:sp modelId="{D851B19D-C11E-4750-BF84-ADF4DA72C157}">
      <dsp:nvSpPr>
        <dsp:cNvPr id="0" name=""/>
        <dsp:cNvSpPr/>
      </dsp:nvSpPr>
      <dsp:spPr>
        <a:xfrm>
          <a:off x="5123782" y="903299"/>
          <a:ext cx="773114" cy="285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82317-4C58-4B86-8B7D-6DC1B3EA1964}">
      <dsp:nvSpPr>
        <dsp:cNvPr id="0" name=""/>
        <dsp:cNvSpPr/>
      </dsp:nvSpPr>
      <dsp:spPr>
        <a:xfrm>
          <a:off x="5173684" y="950706"/>
          <a:ext cx="773114" cy="285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Delivery</a:t>
          </a:r>
          <a:endParaRPr lang="en-US" sz="1200" kern="1200" dirty="0"/>
        </a:p>
      </dsp:txBody>
      <dsp:txXfrm>
        <a:off x="5182037" y="959059"/>
        <a:ext cx="756408" cy="268481"/>
      </dsp:txXfrm>
    </dsp:sp>
    <dsp:sp modelId="{AFB22062-B3D8-45BA-8685-F9B50A4BE2EA}">
      <dsp:nvSpPr>
        <dsp:cNvPr id="0" name=""/>
        <dsp:cNvSpPr/>
      </dsp:nvSpPr>
      <dsp:spPr>
        <a:xfrm>
          <a:off x="6174810" y="603005"/>
          <a:ext cx="1916780" cy="101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BDC-257A-4752-B6EB-8238B63E100A}">
      <dsp:nvSpPr>
        <dsp:cNvPr id="0" name=""/>
        <dsp:cNvSpPr/>
      </dsp:nvSpPr>
      <dsp:spPr>
        <a:xfrm>
          <a:off x="6224711" y="650411"/>
          <a:ext cx="1916780" cy="1011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• GBS prophylaxis if no recent negative </a:t>
          </a:r>
          <a:r>
            <a:rPr lang="en-US" sz="1200" kern="1200" dirty="0" err="1" smtClean="0"/>
            <a:t>ano</a:t>
          </a:r>
          <a:r>
            <a:rPr lang="en-US" sz="1200" kern="1200" dirty="0" smtClean="0"/>
            <a:t>-vaginal culture.</a:t>
          </a:r>
          <a:br>
            <a:rPr lang="en-US" sz="1200" kern="1200" dirty="0" smtClean="0"/>
          </a:br>
          <a:r>
            <a:rPr lang="en-US" sz="1200" kern="1200" dirty="0" smtClean="0"/>
            <a:t>• Broad spectrum antibiotics if </a:t>
          </a:r>
          <a:r>
            <a:rPr lang="en-US" sz="1200" kern="1200" dirty="0" err="1" smtClean="0"/>
            <a:t>amnionitis</a:t>
          </a:r>
          <a:endParaRPr lang="en-US" sz="1200" kern="1200" dirty="0"/>
        </a:p>
      </dsp:txBody>
      <dsp:txXfrm>
        <a:off x="6254351" y="680051"/>
        <a:ext cx="1857500" cy="952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1BC16-CC72-4718-BCD5-5A51855F6BBE}">
      <dsp:nvSpPr>
        <dsp:cNvPr id="0" name=""/>
        <dsp:cNvSpPr/>
      </dsp:nvSpPr>
      <dsp:spPr>
        <a:xfrm>
          <a:off x="7354599" y="2354696"/>
          <a:ext cx="91440" cy="292815"/>
        </a:xfrm>
        <a:custGeom>
          <a:avLst/>
          <a:gdLst/>
          <a:ahLst/>
          <a:cxnLst/>
          <a:rect l="0" t="0" r="0" b="0"/>
          <a:pathLst>
            <a:path>
              <a:moveTo>
                <a:pt x="73053" y="0"/>
              </a:moveTo>
              <a:lnTo>
                <a:pt x="73053" y="251209"/>
              </a:lnTo>
              <a:lnTo>
                <a:pt x="45720" y="251209"/>
              </a:lnTo>
              <a:lnTo>
                <a:pt x="45720" y="2928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562E-82CD-44BB-8EBD-BC97DAB736F3}">
      <dsp:nvSpPr>
        <dsp:cNvPr id="0" name=""/>
        <dsp:cNvSpPr/>
      </dsp:nvSpPr>
      <dsp:spPr>
        <a:xfrm>
          <a:off x="3865326" y="1597119"/>
          <a:ext cx="3562326" cy="25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4"/>
              </a:lnTo>
              <a:lnTo>
                <a:pt x="3562326" y="210744"/>
              </a:lnTo>
              <a:lnTo>
                <a:pt x="3562326" y="252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7FA9C-B4EA-44CA-962D-C86DA8E596EE}">
      <dsp:nvSpPr>
        <dsp:cNvPr id="0" name=""/>
        <dsp:cNvSpPr/>
      </dsp:nvSpPr>
      <dsp:spPr>
        <a:xfrm>
          <a:off x="4764688" y="2354693"/>
          <a:ext cx="165790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165790" y="251212"/>
              </a:lnTo>
              <a:lnTo>
                <a:pt x="16579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5806C-515C-4EC3-8109-A4C007246DF6}">
      <dsp:nvSpPr>
        <dsp:cNvPr id="0" name=""/>
        <dsp:cNvSpPr/>
      </dsp:nvSpPr>
      <dsp:spPr>
        <a:xfrm>
          <a:off x="3865326" y="1597119"/>
          <a:ext cx="899361" cy="252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1"/>
              </a:lnTo>
              <a:lnTo>
                <a:pt x="899361" y="210741"/>
              </a:lnTo>
              <a:lnTo>
                <a:pt x="899361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6BED5-CF37-408C-AAAB-9AD3A6BEB029}">
      <dsp:nvSpPr>
        <dsp:cNvPr id="0" name=""/>
        <dsp:cNvSpPr/>
      </dsp:nvSpPr>
      <dsp:spPr>
        <a:xfrm>
          <a:off x="2621181" y="2354693"/>
          <a:ext cx="203871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203871" y="251212"/>
              </a:lnTo>
              <a:lnTo>
                <a:pt x="203871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EAC40-AFA2-4725-855D-35F3280CEA8E}">
      <dsp:nvSpPr>
        <dsp:cNvPr id="0" name=""/>
        <dsp:cNvSpPr/>
      </dsp:nvSpPr>
      <dsp:spPr>
        <a:xfrm>
          <a:off x="2621181" y="1597119"/>
          <a:ext cx="1244145" cy="252346"/>
        </a:xfrm>
        <a:custGeom>
          <a:avLst/>
          <a:gdLst/>
          <a:ahLst/>
          <a:cxnLst/>
          <a:rect l="0" t="0" r="0" b="0"/>
          <a:pathLst>
            <a:path>
              <a:moveTo>
                <a:pt x="1244145" y="0"/>
              </a:moveTo>
              <a:lnTo>
                <a:pt x="124414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7CA09-E1FD-4495-B29D-FC72522BDC69}">
      <dsp:nvSpPr>
        <dsp:cNvPr id="0" name=""/>
        <dsp:cNvSpPr/>
      </dsp:nvSpPr>
      <dsp:spPr>
        <a:xfrm>
          <a:off x="1411171" y="2345624"/>
          <a:ext cx="91440" cy="301886"/>
        </a:xfrm>
        <a:custGeom>
          <a:avLst/>
          <a:gdLst/>
          <a:ahLst/>
          <a:cxnLst/>
          <a:rect l="0" t="0" r="0" b="0"/>
          <a:pathLst>
            <a:path>
              <a:moveTo>
                <a:pt x="122285" y="0"/>
              </a:moveTo>
              <a:lnTo>
                <a:pt x="122285" y="260281"/>
              </a:lnTo>
              <a:lnTo>
                <a:pt x="45720" y="260281"/>
              </a:lnTo>
              <a:lnTo>
                <a:pt x="45720" y="3018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D06E-F433-4D6A-A4AA-DE38AE48EA6F}">
      <dsp:nvSpPr>
        <dsp:cNvPr id="0" name=""/>
        <dsp:cNvSpPr/>
      </dsp:nvSpPr>
      <dsp:spPr>
        <a:xfrm>
          <a:off x="1533456" y="1597119"/>
          <a:ext cx="2331870" cy="243277"/>
        </a:xfrm>
        <a:custGeom>
          <a:avLst/>
          <a:gdLst/>
          <a:ahLst/>
          <a:cxnLst/>
          <a:rect l="0" t="0" r="0" b="0"/>
          <a:pathLst>
            <a:path>
              <a:moveTo>
                <a:pt x="2331870" y="0"/>
              </a:moveTo>
              <a:lnTo>
                <a:pt x="2331870" y="201672"/>
              </a:lnTo>
              <a:lnTo>
                <a:pt x="0" y="201672"/>
              </a:lnTo>
              <a:lnTo>
                <a:pt x="0" y="2432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F5705-ABE5-4416-A455-4B735ED43CFF}">
      <dsp:nvSpPr>
        <dsp:cNvPr id="0" name=""/>
        <dsp:cNvSpPr/>
      </dsp:nvSpPr>
      <dsp:spPr>
        <a:xfrm>
          <a:off x="391119" y="2354693"/>
          <a:ext cx="91440" cy="292817"/>
        </a:xfrm>
        <a:custGeom>
          <a:avLst/>
          <a:gdLst/>
          <a:ahLst/>
          <a:cxnLst/>
          <a:rect l="0" t="0" r="0" b="0"/>
          <a:pathLst>
            <a:path>
              <a:moveTo>
                <a:pt x="111211" y="0"/>
              </a:moveTo>
              <a:lnTo>
                <a:pt x="111211" y="251212"/>
              </a:lnTo>
              <a:lnTo>
                <a:pt x="45720" y="251212"/>
              </a:lnTo>
              <a:lnTo>
                <a:pt x="4572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18F8-6E55-4FDD-A65C-A26491305D72}">
      <dsp:nvSpPr>
        <dsp:cNvPr id="0" name=""/>
        <dsp:cNvSpPr/>
      </dsp:nvSpPr>
      <dsp:spPr>
        <a:xfrm>
          <a:off x="502331" y="1597119"/>
          <a:ext cx="3362995" cy="252346"/>
        </a:xfrm>
        <a:custGeom>
          <a:avLst/>
          <a:gdLst/>
          <a:ahLst/>
          <a:cxnLst/>
          <a:rect l="0" t="0" r="0" b="0"/>
          <a:pathLst>
            <a:path>
              <a:moveTo>
                <a:pt x="3362995" y="0"/>
              </a:moveTo>
              <a:lnTo>
                <a:pt x="336299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C6550-9AD3-43D3-A03F-2063618E0014}">
      <dsp:nvSpPr>
        <dsp:cNvPr id="0" name=""/>
        <dsp:cNvSpPr/>
      </dsp:nvSpPr>
      <dsp:spPr>
        <a:xfrm>
          <a:off x="3809946" y="470878"/>
          <a:ext cx="91440" cy="231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597"/>
              </a:lnTo>
              <a:lnTo>
                <a:pt x="55380" y="189597"/>
              </a:lnTo>
              <a:lnTo>
                <a:pt x="55380" y="231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D6D43-2A54-4A53-89C9-75A12A5948E3}">
      <dsp:nvSpPr>
        <dsp:cNvPr id="0" name=""/>
        <dsp:cNvSpPr/>
      </dsp:nvSpPr>
      <dsp:spPr>
        <a:xfrm>
          <a:off x="2837968" y="143063"/>
          <a:ext cx="2035395" cy="327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D8F7-150B-45B3-BCBD-C1EBA4C64517}">
      <dsp:nvSpPr>
        <dsp:cNvPr id="0" name=""/>
        <dsp:cNvSpPr/>
      </dsp:nvSpPr>
      <dsp:spPr>
        <a:xfrm>
          <a:off x="2887870" y="190469"/>
          <a:ext cx="2035395" cy="327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Diagnosis </a:t>
          </a:r>
          <a:r>
            <a:rPr lang="en-US" sz="1400" kern="1200" dirty="0" smtClean="0"/>
            <a:t>confirmed</a:t>
          </a:r>
          <a:endParaRPr lang="en-US" sz="1400" kern="1200" dirty="0"/>
        </a:p>
      </dsp:txBody>
      <dsp:txXfrm>
        <a:off x="2897471" y="200070"/>
        <a:ext cx="2016193" cy="308612"/>
      </dsp:txXfrm>
    </dsp:sp>
    <dsp:sp modelId="{9895EBF8-C248-41D1-B56E-58732D028EA9}">
      <dsp:nvSpPr>
        <dsp:cNvPr id="0" name=""/>
        <dsp:cNvSpPr/>
      </dsp:nvSpPr>
      <dsp:spPr>
        <a:xfrm>
          <a:off x="2812687" y="702081"/>
          <a:ext cx="2105277" cy="895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239A-8087-4D19-868E-58D00776D36C}">
      <dsp:nvSpPr>
        <dsp:cNvPr id="0" name=""/>
        <dsp:cNvSpPr/>
      </dsp:nvSpPr>
      <dsp:spPr>
        <a:xfrm>
          <a:off x="2862589" y="749487"/>
          <a:ext cx="2105277" cy="895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Amnionitis</a:t>
          </a:r>
          <a:r>
            <a:rPr lang="en-US" sz="1200" kern="1200" dirty="0" smtClean="0"/>
            <a:t>,</a:t>
          </a:r>
          <a:br>
            <a:rPr lang="en-US" sz="1200" kern="1200" dirty="0" smtClean="0"/>
          </a:br>
          <a:r>
            <a:rPr lang="en-US" sz="1200" kern="1200" dirty="0" err="1" smtClean="0"/>
            <a:t>Abruptio</a:t>
          </a:r>
          <a:r>
            <a:rPr lang="en-US" sz="1200" kern="1200" dirty="0" smtClean="0"/>
            <a:t> placentae,</a:t>
          </a:r>
          <a:br>
            <a:rPr lang="en-US" sz="1200" kern="1200" dirty="0" smtClean="0"/>
          </a:br>
          <a:r>
            <a:rPr lang="en-US" sz="1200" kern="1200" dirty="0" smtClean="0"/>
            <a:t>Fetal death,</a:t>
          </a:r>
          <a:br>
            <a:rPr lang="en-US" sz="1200" kern="1200" dirty="0" smtClean="0"/>
          </a:br>
          <a:r>
            <a:rPr lang="en-US" sz="1200" kern="1200" dirty="0" smtClean="0"/>
            <a:t>Non-reassuring testing,</a:t>
          </a:r>
          <a:endParaRPr lang="en-US" sz="1200" kern="1200" dirty="0"/>
        </a:p>
      </dsp:txBody>
      <dsp:txXfrm>
        <a:off x="2888804" y="775702"/>
        <a:ext cx="2052847" cy="842608"/>
      </dsp:txXfrm>
    </dsp:sp>
    <dsp:sp modelId="{1A4049FD-E4C4-41B4-AB5A-E72E87C88B7F}">
      <dsp:nvSpPr>
        <dsp:cNvPr id="0" name=""/>
        <dsp:cNvSpPr/>
      </dsp:nvSpPr>
      <dsp:spPr>
        <a:xfrm>
          <a:off x="10451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DDBEC-1E44-46AC-8801-11E9F43B800E}">
      <dsp:nvSpPr>
        <dsp:cNvPr id="0" name=""/>
        <dsp:cNvSpPr/>
      </dsp:nvSpPr>
      <dsp:spPr>
        <a:xfrm>
          <a:off x="15441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37 0/7 weeks or over</a:t>
          </a:r>
          <a:endParaRPr lang="en-US" sz="1200" kern="1200" dirty="0"/>
        </a:p>
      </dsp:txBody>
      <dsp:txXfrm>
        <a:off x="169214" y="1911671"/>
        <a:ext cx="766037" cy="475631"/>
      </dsp:txXfrm>
    </dsp:sp>
    <dsp:sp modelId="{07DDA71C-8269-42AF-A4BB-D673D289759D}">
      <dsp:nvSpPr>
        <dsp:cNvPr id="0" name=""/>
        <dsp:cNvSpPr/>
      </dsp:nvSpPr>
      <dsp:spPr>
        <a:xfrm>
          <a:off x="-49901" y="2647511"/>
          <a:ext cx="973482" cy="2728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1D4FE-00F2-4E9C-A6BF-40091EA521FF}">
      <dsp:nvSpPr>
        <dsp:cNvPr id="0" name=""/>
        <dsp:cNvSpPr/>
      </dsp:nvSpPr>
      <dsp:spPr>
        <a:xfrm>
          <a:off x="0" y="2694918"/>
          <a:ext cx="973482" cy="2728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Proceed to delivery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28512" y="2723430"/>
        <a:ext cx="916458" cy="2671548"/>
      </dsp:txXfrm>
    </dsp:sp>
    <dsp:sp modelId="{AAA080F9-DE43-49F0-ABDA-2356CF6ADB1D}">
      <dsp:nvSpPr>
        <dsp:cNvPr id="0" name=""/>
        <dsp:cNvSpPr/>
      </dsp:nvSpPr>
      <dsp:spPr>
        <a:xfrm>
          <a:off x="1001383" y="1840397"/>
          <a:ext cx="1064145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D9C0F-EDD2-4883-A9D6-79CF3F755263}">
      <dsp:nvSpPr>
        <dsp:cNvPr id="0" name=""/>
        <dsp:cNvSpPr/>
      </dsp:nvSpPr>
      <dsp:spPr>
        <a:xfrm>
          <a:off x="1051285" y="1887804"/>
          <a:ext cx="1064145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Late Preterm (34 0/7 – 36 6/7)</a:t>
          </a:r>
          <a:endParaRPr lang="en-US" sz="1200" kern="1200" dirty="0"/>
        </a:p>
      </dsp:txBody>
      <dsp:txXfrm>
        <a:off x="1066083" y="1902602"/>
        <a:ext cx="1034549" cy="475631"/>
      </dsp:txXfrm>
    </dsp:sp>
    <dsp:sp modelId="{4A7F2029-1629-407A-BE5C-5A025FFE28EE}">
      <dsp:nvSpPr>
        <dsp:cNvPr id="0" name=""/>
        <dsp:cNvSpPr/>
      </dsp:nvSpPr>
      <dsp:spPr>
        <a:xfrm>
          <a:off x="1019292" y="2647511"/>
          <a:ext cx="875198" cy="276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3633B-BC3F-4EB2-84EA-B7C4A74474AB}">
      <dsp:nvSpPr>
        <dsp:cNvPr id="0" name=""/>
        <dsp:cNvSpPr/>
      </dsp:nvSpPr>
      <dsp:spPr>
        <a:xfrm>
          <a:off x="1069193" y="2694918"/>
          <a:ext cx="875198" cy="276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Same as for early term and term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1094827" y="2720552"/>
        <a:ext cx="823930" cy="2712785"/>
      </dsp:txXfrm>
    </dsp:sp>
    <dsp:sp modelId="{DBAC5D95-A35B-4E7A-9E25-94DE3009BB2C}">
      <dsp:nvSpPr>
        <dsp:cNvPr id="0" name=""/>
        <dsp:cNvSpPr/>
      </dsp:nvSpPr>
      <dsp:spPr>
        <a:xfrm>
          <a:off x="222336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8C59-D25F-419F-93D3-9F0994EB26E9}">
      <dsp:nvSpPr>
        <dsp:cNvPr id="0" name=""/>
        <dsp:cNvSpPr/>
      </dsp:nvSpPr>
      <dsp:spPr>
        <a:xfrm>
          <a:off x="227326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(32 0/7–33 6/7)</a:t>
          </a:r>
          <a:endParaRPr lang="en-US" sz="1200" kern="1200" dirty="0"/>
        </a:p>
      </dsp:txBody>
      <dsp:txXfrm>
        <a:off x="2288064" y="1911671"/>
        <a:ext cx="766037" cy="475631"/>
      </dsp:txXfrm>
    </dsp:sp>
    <dsp:sp modelId="{F05D7D8D-C78A-42C6-9EF6-4C536C9D6CDC}">
      <dsp:nvSpPr>
        <dsp:cNvPr id="0" name=""/>
        <dsp:cNvSpPr/>
      </dsp:nvSpPr>
      <dsp:spPr>
        <a:xfrm>
          <a:off x="1980393" y="2647511"/>
          <a:ext cx="1689317" cy="283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C30E-DAD9-4829-9D2B-BBC105E5E0B7}">
      <dsp:nvSpPr>
        <dsp:cNvPr id="0" name=""/>
        <dsp:cNvSpPr/>
      </dsp:nvSpPr>
      <dsp:spPr>
        <a:xfrm>
          <a:off x="2030295" y="2694918"/>
          <a:ext cx="1689317" cy="283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</a:t>
          </a:r>
          <a:br>
            <a:rPr lang="en-US" sz="1400" kern="1200" dirty="0" smtClean="0"/>
          </a:br>
          <a:r>
            <a:rPr lang="en-US" sz="1400" kern="1200" dirty="0" smtClean="0"/>
            <a:t>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2079773" y="2744396"/>
        <a:ext cx="1590361" cy="2734038"/>
      </dsp:txXfrm>
    </dsp:sp>
    <dsp:sp modelId="{E08CD954-38BB-48EB-87BF-BF64837CC562}">
      <dsp:nvSpPr>
        <dsp:cNvPr id="0" name=""/>
        <dsp:cNvSpPr/>
      </dsp:nvSpPr>
      <dsp:spPr>
        <a:xfrm>
          <a:off x="4366871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44FD5-CE76-409B-BDD4-5DD42404E1A7}">
      <dsp:nvSpPr>
        <dsp:cNvPr id="0" name=""/>
        <dsp:cNvSpPr/>
      </dsp:nvSpPr>
      <dsp:spPr>
        <a:xfrm>
          <a:off x="4416773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(24 0/7–31 6/7)</a:t>
          </a:r>
          <a:endParaRPr lang="en-US" sz="1200" kern="1200" dirty="0"/>
        </a:p>
      </dsp:txBody>
      <dsp:txXfrm>
        <a:off x="4431571" y="1911671"/>
        <a:ext cx="766037" cy="475631"/>
      </dsp:txXfrm>
    </dsp:sp>
    <dsp:sp modelId="{4B9BA245-CA9B-4AE7-BEFF-8E7096C8AE69}">
      <dsp:nvSpPr>
        <dsp:cNvPr id="0" name=""/>
        <dsp:cNvSpPr/>
      </dsp:nvSpPr>
      <dsp:spPr>
        <a:xfrm>
          <a:off x="3795463" y="2647511"/>
          <a:ext cx="2270031" cy="2944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FE3A-1F10-4637-8C00-BBAF406781B4}">
      <dsp:nvSpPr>
        <dsp:cNvPr id="0" name=""/>
        <dsp:cNvSpPr/>
      </dsp:nvSpPr>
      <dsp:spPr>
        <a:xfrm>
          <a:off x="3845365" y="2694918"/>
          <a:ext cx="2270031" cy="2944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 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r>
            <a:rPr lang="en-US" sz="1400" kern="1200" dirty="0" smtClean="0"/>
            <a:t>• </a:t>
          </a:r>
          <a:r>
            <a:rPr lang="en-US" sz="1400" kern="1200" dirty="0" err="1" smtClean="0"/>
            <a:t>Tocolytics</a:t>
          </a:r>
          <a:r>
            <a:rPr lang="en-US" sz="1400" kern="1200" dirty="0" smtClean="0"/>
            <a:t> – no proven benefit</a:t>
          </a:r>
          <a:br>
            <a:rPr lang="en-US" sz="1400" kern="1200" dirty="0" smtClean="0"/>
          </a:br>
          <a:r>
            <a:rPr lang="en-US" sz="1400" kern="1200" dirty="0" smtClean="0"/>
            <a:t>• Magnesium sulfate for fetal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, if delivery thought to be imminent</a:t>
          </a:r>
          <a:endParaRPr lang="en-US" sz="1400" kern="1200" dirty="0"/>
        </a:p>
      </dsp:txBody>
      <dsp:txXfrm>
        <a:off x="3911852" y="2761405"/>
        <a:ext cx="2137057" cy="2811805"/>
      </dsp:txXfrm>
    </dsp:sp>
    <dsp:sp modelId="{34204EDA-C2CF-4073-9478-56419C208D0C}">
      <dsp:nvSpPr>
        <dsp:cNvPr id="0" name=""/>
        <dsp:cNvSpPr/>
      </dsp:nvSpPr>
      <dsp:spPr>
        <a:xfrm>
          <a:off x="7029836" y="1849469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3120-8AC1-4300-9FC3-4BB24144E142}">
      <dsp:nvSpPr>
        <dsp:cNvPr id="0" name=""/>
        <dsp:cNvSpPr/>
      </dsp:nvSpPr>
      <dsp:spPr>
        <a:xfrm>
          <a:off x="7079738" y="1896876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 than 24 weeks </a:t>
          </a:r>
          <a:endParaRPr lang="en-US" sz="1200" kern="1200" dirty="0"/>
        </a:p>
      </dsp:txBody>
      <dsp:txXfrm>
        <a:off x="7094536" y="1911674"/>
        <a:ext cx="766037" cy="475631"/>
      </dsp:txXfrm>
    </dsp:sp>
    <dsp:sp modelId="{17DE0683-3C9E-4CE4-8599-03F0B7416D45}">
      <dsp:nvSpPr>
        <dsp:cNvPr id="0" name=""/>
        <dsp:cNvSpPr/>
      </dsp:nvSpPr>
      <dsp:spPr>
        <a:xfrm>
          <a:off x="6151801" y="2647511"/>
          <a:ext cx="2497035" cy="290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FBC53-3C39-4B25-880C-F0A37131E02D}">
      <dsp:nvSpPr>
        <dsp:cNvPr id="0" name=""/>
        <dsp:cNvSpPr/>
      </dsp:nvSpPr>
      <dsp:spPr>
        <a:xfrm>
          <a:off x="6201703" y="2694918"/>
          <a:ext cx="2497035" cy="2906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Patient counseling</a:t>
          </a:r>
          <a:br>
            <a:rPr lang="en-US" sz="1400" kern="1200" dirty="0" smtClean="0"/>
          </a:br>
          <a:r>
            <a:rPr lang="en-US" sz="1400" kern="1200" dirty="0" smtClean="0"/>
            <a:t>• Expectant management or induction of labor</a:t>
          </a:r>
          <a:br>
            <a:rPr lang="en-US" sz="1400" kern="1200" dirty="0" smtClean="0"/>
          </a:br>
          <a:r>
            <a:rPr lang="en-US" sz="1400" kern="1200" dirty="0" smtClean="0"/>
            <a:t>• Antibiotics may be considered as early as 20 0/7 weeks of gestation</a:t>
          </a:r>
          <a:br>
            <a:rPr lang="en-US" sz="1400" kern="1200" dirty="0" smtClean="0"/>
          </a:br>
          <a:r>
            <a:rPr lang="en-US" sz="1400" kern="1200" dirty="0" smtClean="0"/>
            <a:t>• GBS prophylaxis, corticosteroids, </a:t>
          </a:r>
          <a:r>
            <a:rPr lang="en-US" sz="1400" kern="1200" dirty="0" err="1" smtClean="0"/>
            <a:t>tocolysis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agnesium</a:t>
          </a:r>
          <a:r>
            <a:rPr lang="en-US" sz="1400" kern="1200" dirty="0" smtClean="0"/>
            <a:t> sulfate for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 are not</a:t>
          </a:r>
          <a:br>
            <a:rPr lang="en-US" sz="1400" kern="1200" dirty="0" smtClean="0"/>
          </a:br>
          <a:r>
            <a:rPr lang="en-US" sz="1400" kern="1200" dirty="0" smtClean="0"/>
            <a:t>recommended before viability.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6274839" y="2768054"/>
        <a:ext cx="2350763" cy="2759970"/>
      </dsp:txXfrm>
    </dsp:sp>
    <dsp:sp modelId="{D851B19D-C11E-4750-BF84-ADF4DA72C157}">
      <dsp:nvSpPr>
        <dsp:cNvPr id="0" name=""/>
        <dsp:cNvSpPr/>
      </dsp:nvSpPr>
      <dsp:spPr>
        <a:xfrm>
          <a:off x="5123782" y="903299"/>
          <a:ext cx="773114" cy="285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82317-4C58-4B86-8B7D-6DC1B3EA1964}">
      <dsp:nvSpPr>
        <dsp:cNvPr id="0" name=""/>
        <dsp:cNvSpPr/>
      </dsp:nvSpPr>
      <dsp:spPr>
        <a:xfrm>
          <a:off x="5173684" y="950706"/>
          <a:ext cx="773114" cy="285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Delivery</a:t>
          </a:r>
          <a:endParaRPr lang="en-US" sz="1200" kern="1200" dirty="0"/>
        </a:p>
      </dsp:txBody>
      <dsp:txXfrm>
        <a:off x="5182037" y="959059"/>
        <a:ext cx="756408" cy="268481"/>
      </dsp:txXfrm>
    </dsp:sp>
    <dsp:sp modelId="{AFB22062-B3D8-45BA-8685-F9B50A4BE2EA}">
      <dsp:nvSpPr>
        <dsp:cNvPr id="0" name=""/>
        <dsp:cNvSpPr/>
      </dsp:nvSpPr>
      <dsp:spPr>
        <a:xfrm>
          <a:off x="6174810" y="603005"/>
          <a:ext cx="1916780" cy="101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BDC-257A-4752-B6EB-8238B63E100A}">
      <dsp:nvSpPr>
        <dsp:cNvPr id="0" name=""/>
        <dsp:cNvSpPr/>
      </dsp:nvSpPr>
      <dsp:spPr>
        <a:xfrm>
          <a:off x="6224711" y="650411"/>
          <a:ext cx="1916780" cy="1011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• GBS prophylaxis if no recent negative </a:t>
          </a:r>
          <a:r>
            <a:rPr lang="en-US" sz="1200" kern="1200" dirty="0" err="1" smtClean="0"/>
            <a:t>ano</a:t>
          </a:r>
          <a:r>
            <a:rPr lang="en-US" sz="1200" kern="1200" dirty="0" smtClean="0"/>
            <a:t>-vaginal culture.</a:t>
          </a:r>
          <a:br>
            <a:rPr lang="en-US" sz="1200" kern="1200" dirty="0" smtClean="0"/>
          </a:br>
          <a:r>
            <a:rPr lang="en-US" sz="1200" kern="1200" dirty="0" smtClean="0"/>
            <a:t>• Broad spectrum antibiotics if </a:t>
          </a:r>
          <a:r>
            <a:rPr lang="en-US" sz="1200" kern="1200" dirty="0" err="1" smtClean="0"/>
            <a:t>amnionitis</a:t>
          </a:r>
          <a:endParaRPr lang="en-US" sz="1200" kern="1200" dirty="0"/>
        </a:p>
      </dsp:txBody>
      <dsp:txXfrm>
        <a:off x="6254351" y="680051"/>
        <a:ext cx="1857500" cy="952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1BC16-CC72-4718-BCD5-5A51855F6BBE}">
      <dsp:nvSpPr>
        <dsp:cNvPr id="0" name=""/>
        <dsp:cNvSpPr/>
      </dsp:nvSpPr>
      <dsp:spPr>
        <a:xfrm>
          <a:off x="7354599" y="2354696"/>
          <a:ext cx="91440" cy="292815"/>
        </a:xfrm>
        <a:custGeom>
          <a:avLst/>
          <a:gdLst/>
          <a:ahLst/>
          <a:cxnLst/>
          <a:rect l="0" t="0" r="0" b="0"/>
          <a:pathLst>
            <a:path>
              <a:moveTo>
                <a:pt x="73053" y="0"/>
              </a:moveTo>
              <a:lnTo>
                <a:pt x="73053" y="251209"/>
              </a:lnTo>
              <a:lnTo>
                <a:pt x="45720" y="251209"/>
              </a:lnTo>
              <a:lnTo>
                <a:pt x="45720" y="2928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562E-82CD-44BB-8EBD-BC97DAB736F3}">
      <dsp:nvSpPr>
        <dsp:cNvPr id="0" name=""/>
        <dsp:cNvSpPr/>
      </dsp:nvSpPr>
      <dsp:spPr>
        <a:xfrm>
          <a:off x="3865326" y="1597119"/>
          <a:ext cx="3562326" cy="25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4"/>
              </a:lnTo>
              <a:lnTo>
                <a:pt x="3562326" y="210744"/>
              </a:lnTo>
              <a:lnTo>
                <a:pt x="3562326" y="252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7FA9C-B4EA-44CA-962D-C86DA8E596EE}">
      <dsp:nvSpPr>
        <dsp:cNvPr id="0" name=""/>
        <dsp:cNvSpPr/>
      </dsp:nvSpPr>
      <dsp:spPr>
        <a:xfrm>
          <a:off x="4764688" y="2354693"/>
          <a:ext cx="165790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165790" y="251212"/>
              </a:lnTo>
              <a:lnTo>
                <a:pt x="16579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5806C-515C-4EC3-8109-A4C007246DF6}">
      <dsp:nvSpPr>
        <dsp:cNvPr id="0" name=""/>
        <dsp:cNvSpPr/>
      </dsp:nvSpPr>
      <dsp:spPr>
        <a:xfrm>
          <a:off x="3865326" y="1597119"/>
          <a:ext cx="899361" cy="252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1"/>
              </a:lnTo>
              <a:lnTo>
                <a:pt x="899361" y="210741"/>
              </a:lnTo>
              <a:lnTo>
                <a:pt x="899361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6BED5-CF37-408C-AAAB-9AD3A6BEB029}">
      <dsp:nvSpPr>
        <dsp:cNvPr id="0" name=""/>
        <dsp:cNvSpPr/>
      </dsp:nvSpPr>
      <dsp:spPr>
        <a:xfrm>
          <a:off x="2621181" y="2354693"/>
          <a:ext cx="203871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203871" y="251212"/>
              </a:lnTo>
              <a:lnTo>
                <a:pt x="203871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EAC40-AFA2-4725-855D-35F3280CEA8E}">
      <dsp:nvSpPr>
        <dsp:cNvPr id="0" name=""/>
        <dsp:cNvSpPr/>
      </dsp:nvSpPr>
      <dsp:spPr>
        <a:xfrm>
          <a:off x="2621181" y="1597119"/>
          <a:ext cx="1244145" cy="252346"/>
        </a:xfrm>
        <a:custGeom>
          <a:avLst/>
          <a:gdLst/>
          <a:ahLst/>
          <a:cxnLst/>
          <a:rect l="0" t="0" r="0" b="0"/>
          <a:pathLst>
            <a:path>
              <a:moveTo>
                <a:pt x="1244145" y="0"/>
              </a:moveTo>
              <a:lnTo>
                <a:pt x="124414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7CA09-E1FD-4495-B29D-FC72522BDC69}">
      <dsp:nvSpPr>
        <dsp:cNvPr id="0" name=""/>
        <dsp:cNvSpPr/>
      </dsp:nvSpPr>
      <dsp:spPr>
        <a:xfrm>
          <a:off x="1411171" y="2345624"/>
          <a:ext cx="91440" cy="301886"/>
        </a:xfrm>
        <a:custGeom>
          <a:avLst/>
          <a:gdLst/>
          <a:ahLst/>
          <a:cxnLst/>
          <a:rect l="0" t="0" r="0" b="0"/>
          <a:pathLst>
            <a:path>
              <a:moveTo>
                <a:pt x="122285" y="0"/>
              </a:moveTo>
              <a:lnTo>
                <a:pt x="122285" y="260281"/>
              </a:lnTo>
              <a:lnTo>
                <a:pt x="45720" y="260281"/>
              </a:lnTo>
              <a:lnTo>
                <a:pt x="45720" y="3018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D06E-F433-4D6A-A4AA-DE38AE48EA6F}">
      <dsp:nvSpPr>
        <dsp:cNvPr id="0" name=""/>
        <dsp:cNvSpPr/>
      </dsp:nvSpPr>
      <dsp:spPr>
        <a:xfrm>
          <a:off x="1533456" y="1597119"/>
          <a:ext cx="2331870" cy="243277"/>
        </a:xfrm>
        <a:custGeom>
          <a:avLst/>
          <a:gdLst/>
          <a:ahLst/>
          <a:cxnLst/>
          <a:rect l="0" t="0" r="0" b="0"/>
          <a:pathLst>
            <a:path>
              <a:moveTo>
                <a:pt x="2331870" y="0"/>
              </a:moveTo>
              <a:lnTo>
                <a:pt x="2331870" y="201672"/>
              </a:lnTo>
              <a:lnTo>
                <a:pt x="0" y="201672"/>
              </a:lnTo>
              <a:lnTo>
                <a:pt x="0" y="2432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F5705-ABE5-4416-A455-4B735ED43CFF}">
      <dsp:nvSpPr>
        <dsp:cNvPr id="0" name=""/>
        <dsp:cNvSpPr/>
      </dsp:nvSpPr>
      <dsp:spPr>
        <a:xfrm>
          <a:off x="391119" y="2354693"/>
          <a:ext cx="91440" cy="292817"/>
        </a:xfrm>
        <a:custGeom>
          <a:avLst/>
          <a:gdLst/>
          <a:ahLst/>
          <a:cxnLst/>
          <a:rect l="0" t="0" r="0" b="0"/>
          <a:pathLst>
            <a:path>
              <a:moveTo>
                <a:pt x="111211" y="0"/>
              </a:moveTo>
              <a:lnTo>
                <a:pt x="111211" y="251212"/>
              </a:lnTo>
              <a:lnTo>
                <a:pt x="45720" y="251212"/>
              </a:lnTo>
              <a:lnTo>
                <a:pt x="4572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18F8-6E55-4FDD-A65C-A26491305D72}">
      <dsp:nvSpPr>
        <dsp:cNvPr id="0" name=""/>
        <dsp:cNvSpPr/>
      </dsp:nvSpPr>
      <dsp:spPr>
        <a:xfrm>
          <a:off x="502331" y="1597119"/>
          <a:ext cx="3362995" cy="252346"/>
        </a:xfrm>
        <a:custGeom>
          <a:avLst/>
          <a:gdLst/>
          <a:ahLst/>
          <a:cxnLst/>
          <a:rect l="0" t="0" r="0" b="0"/>
          <a:pathLst>
            <a:path>
              <a:moveTo>
                <a:pt x="3362995" y="0"/>
              </a:moveTo>
              <a:lnTo>
                <a:pt x="336299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C6550-9AD3-43D3-A03F-2063618E0014}">
      <dsp:nvSpPr>
        <dsp:cNvPr id="0" name=""/>
        <dsp:cNvSpPr/>
      </dsp:nvSpPr>
      <dsp:spPr>
        <a:xfrm>
          <a:off x="3809946" y="470878"/>
          <a:ext cx="91440" cy="231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597"/>
              </a:lnTo>
              <a:lnTo>
                <a:pt x="55380" y="189597"/>
              </a:lnTo>
              <a:lnTo>
                <a:pt x="55380" y="231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D6D43-2A54-4A53-89C9-75A12A5948E3}">
      <dsp:nvSpPr>
        <dsp:cNvPr id="0" name=""/>
        <dsp:cNvSpPr/>
      </dsp:nvSpPr>
      <dsp:spPr>
        <a:xfrm>
          <a:off x="2837968" y="143063"/>
          <a:ext cx="2035395" cy="327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D8F7-150B-45B3-BCBD-C1EBA4C64517}">
      <dsp:nvSpPr>
        <dsp:cNvPr id="0" name=""/>
        <dsp:cNvSpPr/>
      </dsp:nvSpPr>
      <dsp:spPr>
        <a:xfrm>
          <a:off x="2887870" y="190469"/>
          <a:ext cx="2035395" cy="327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Diagnosis </a:t>
          </a:r>
          <a:r>
            <a:rPr lang="en-US" sz="1400" kern="1200" dirty="0" smtClean="0"/>
            <a:t>confirmed</a:t>
          </a:r>
          <a:endParaRPr lang="en-US" sz="1400" kern="1200" dirty="0"/>
        </a:p>
      </dsp:txBody>
      <dsp:txXfrm>
        <a:off x="2897471" y="200070"/>
        <a:ext cx="2016193" cy="308612"/>
      </dsp:txXfrm>
    </dsp:sp>
    <dsp:sp modelId="{9895EBF8-C248-41D1-B56E-58732D028EA9}">
      <dsp:nvSpPr>
        <dsp:cNvPr id="0" name=""/>
        <dsp:cNvSpPr/>
      </dsp:nvSpPr>
      <dsp:spPr>
        <a:xfrm>
          <a:off x="2812687" y="702081"/>
          <a:ext cx="2105277" cy="895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239A-8087-4D19-868E-58D00776D36C}">
      <dsp:nvSpPr>
        <dsp:cNvPr id="0" name=""/>
        <dsp:cNvSpPr/>
      </dsp:nvSpPr>
      <dsp:spPr>
        <a:xfrm>
          <a:off x="2862589" y="749487"/>
          <a:ext cx="2105277" cy="895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Amnionitis</a:t>
          </a:r>
          <a:r>
            <a:rPr lang="en-US" sz="1200" kern="1200" dirty="0" smtClean="0"/>
            <a:t>,</a:t>
          </a:r>
          <a:br>
            <a:rPr lang="en-US" sz="1200" kern="1200" dirty="0" smtClean="0"/>
          </a:br>
          <a:r>
            <a:rPr lang="en-US" sz="1200" kern="1200" dirty="0" err="1" smtClean="0"/>
            <a:t>Abruptio</a:t>
          </a:r>
          <a:r>
            <a:rPr lang="en-US" sz="1200" kern="1200" dirty="0" smtClean="0"/>
            <a:t> placentae,</a:t>
          </a:r>
          <a:br>
            <a:rPr lang="en-US" sz="1200" kern="1200" dirty="0" smtClean="0"/>
          </a:br>
          <a:r>
            <a:rPr lang="en-US" sz="1200" kern="1200" dirty="0" smtClean="0"/>
            <a:t>Fetal death,</a:t>
          </a:r>
          <a:br>
            <a:rPr lang="en-US" sz="1200" kern="1200" dirty="0" smtClean="0"/>
          </a:br>
          <a:r>
            <a:rPr lang="en-US" sz="1200" kern="1200" dirty="0" smtClean="0"/>
            <a:t>Non-reassuring testing,</a:t>
          </a:r>
          <a:endParaRPr lang="en-US" sz="1200" kern="1200" dirty="0"/>
        </a:p>
      </dsp:txBody>
      <dsp:txXfrm>
        <a:off x="2888804" y="775702"/>
        <a:ext cx="2052847" cy="842608"/>
      </dsp:txXfrm>
    </dsp:sp>
    <dsp:sp modelId="{1A4049FD-E4C4-41B4-AB5A-E72E87C88B7F}">
      <dsp:nvSpPr>
        <dsp:cNvPr id="0" name=""/>
        <dsp:cNvSpPr/>
      </dsp:nvSpPr>
      <dsp:spPr>
        <a:xfrm>
          <a:off x="10451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DDBEC-1E44-46AC-8801-11E9F43B800E}">
      <dsp:nvSpPr>
        <dsp:cNvPr id="0" name=""/>
        <dsp:cNvSpPr/>
      </dsp:nvSpPr>
      <dsp:spPr>
        <a:xfrm>
          <a:off x="15441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37 0/7 weeks or over</a:t>
          </a:r>
          <a:endParaRPr lang="en-US" sz="1200" kern="1200" dirty="0"/>
        </a:p>
      </dsp:txBody>
      <dsp:txXfrm>
        <a:off x="169214" y="1911671"/>
        <a:ext cx="766037" cy="475631"/>
      </dsp:txXfrm>
    </dsp:sp>
    <dsp:sp modelId="{07DDA71C-8269-42AF-A4BB-D673D289759D}">
      <dsp:nvSpPr>
        <dsp:cNvPr id="0" name=""/>
        <dsp:cNvSpPr/>
      </dsp:nvSpPr>
      <dsp:spPr>
        <a:xfrm>
          <a:off x="-49901" y="2647511"/>
          <a:ext cx="973482" cy="2728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1D4FE-00F2-4E9C-A6BF-40091EA521FF}">
      <dsp:nvSpPr>
        <dsp:cNvPr id="0" name=""/>
        <dsp:cNvSpPr/>
      </dsp:nvSpPr>
      <dsp:spPr>
        <a:xfrm>
          <a:off x="0" y="2694918"/>
          <a:ext cx="973482" cy="2728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Proceed to delivery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28512" y="2723430"/>
        <a:ext cx="916458" cy="2671548"/>
      </dsp:txXfrm>
    </dsp:sp>
    <dsp:sp modelId="{AAA080F9-DE43-49F0-ABDA-2356CF6ADB1D}">
      <dsp:nvSpPr>
        <dsp:cNvPr id="0" name=""/>
        <dsp:cNvSpPr/>
      </dsp:nvSpPr>
      <dsp:spPr>
        <a:xfrm>
          <a:off x="1001383" y="1840397"/>
          <a:ext cx="1064145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D9C0F-EDD2-4883-A9D6-79CF3F755263}">
      <dsp:nvSpPr>
        <dsp:cNvPr id="0" name=""/>
        <dsp:cNvSpPr/>
      </dsp:nvSpPr>
      <dsp:spPr>
        <a:xfrm>
          <a:off x="1051285" y="1887804"/>
          <a:ext cx="1064145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Late Preterm (34 0/7 – 36 6/7)</a:t>
          </a:r>
          <a:endParaRPr lang="en-US" sz="1200" kern="1200" dirty="0"/>
        </a:p>
      </dsp:txBody>
      <dsp:txXfrm>
        <a:off x="1066083" y="1902602"/>
        <a:ext cx="1034549" cy="475631"/>
      </dsp:txXfrm>
    </dsp:sp>
    <dsp:sp modelId="{4A7F2029-1629-407A-BE5C-5A025FFE28EE}">
      <dsp:nvSpPr>
        <dsp:cNvPr id="0" name=""/>
        <dsp:cNvSpPr/>
      </dsp:nvSpPr>
      <dsp:spPr>
        <a:xfrm>
          <a:off x="1019292" y="2647511"/>
          <a:ext cx="875198" cy="276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3633B-BC3F-4EB2-84EA-B7C4A74474AB}">
      <dsp:nvSpPr>
        <dsp:cNvPr id="0" name=""/>
        <dsp:cNvSpPr/>
      </dsp:nvSpPr>
      <dsp:spPr>
        <a:xfrm>
          <a:off x="1069193" y="2694918"/>
          <a:ext cx="875198" cy="276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Same as for early term and term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1094827" y="2720552"/>
        <a:ext cx="823930" cy="2712785"/>
      </dsp:txXfrm>
    </dsp:sp>
    <dsp:sp modelId="{DBAC5D95-A35B-4E7A-9E25-94DE3009BB2C}">
      <dsp:nvSpPr>
        <dsp:cNvPr id="0" name=""/>
        <dsp:cNvSpPr/>
      </dsp:nvSpPr>
      <dsp:spPr>
        <a:xfrm>
          <a:off x="222336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8C59-D25F-419F-93D3-9F0994EB26E9}">
      <dsp:nvSpPr>
        <dsp:cNvPr id="0" name=""/>
        <dsp:cNvSpPr/>
      </dsp:nvSpPr>
      <dsp:spPr>
        <a:xfrm>
          <a:off x="227326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(32 0/7–33 6/7)</a:t>
          </a:r>
          <a:endParaRPr lang="en-US" sz="1200" kern="1200" dirty="0"/>
        </a:p>
      </dsp:txBody>
      <dsp:txXfrm>
        <a:off x="2288064" y="1911671"/>
        <a:ext cx="766037" cy="475631"/>
      </dsp:txXfrm>
    </dsp:sp>
    <dsp:sp modelId="{F05D7D8D-C78A-42C6-9EF6-4C536C9D6CDC}">
      <dsp:nvSpPr>
        <dsp:cNvPr id="0" name=""/>
        <dsp:cNvSpPr/>
      </dsp:nvSpPr>
      <dsp:spPr>
        <a:xfrm>
          <a:off x="1980393" y="2647511"/>
          <a:ext cx="1689317" cy="283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C30E-DAD9-4829-9D2B-BBC105E5E0B7}">
      <dsp:nvSpPr>
        <dsp:cNvPr id="0" name=""/>
        <dsp:cNvSpPr/>
      </dsp:nvSpPr>
      <dsp:spPr>
        <a:xfrm>
          <a:off x="2030295" y="2694918"/>
          <a:ext cx="1689317" cy="283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</a:t>
          </a:r>
          <a:br>
            <a:rPr lang="en-US" sz="1400" kern="1200" dirty="0" smtClean="0"/>
          </a:br>
          <a:r>
            <a:rPr lang="en-US" sz="1400" kern="1200" dirty="0" smtClean="0"/>
            <a:t>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2079773" y="2744396"/>
        <a:ext cx="1590361" cy="2734038"/>
      </dsp:txXfrm>
    </dsp:sp>
    <dsp:sp modelId="{E08CD954-38BB-48EB-87BF-BF64837CC562}">
      <dsp:nvSpPr>
        <dsp:cNvPr id="0" name=""/>
        <dsp:cNvSpPr/>
      </dsp:nvSpPr>
      <dsp:spPr>
        <a:xfrm>
          <a:off x="4366871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44FD5-CE76-409B-BDD4-5DD42404E1A7}">
      <dsp:nvSpPr>
        <dsp:cNvPr id="0" name=""/>
        <dsp:cNvSpPr/>
      </dsp:nvSpPr>
      <dsp:spPr>
        <a:xfrm>
          <a:off x="4416773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(24 0/7–31 6/7)</a:t>
          </a:r>
          <a:endParaRPr lang="en-US" sz="1200" kern="1200" dirty="0"/>
        </a:p>
      </dsp:txBody>
      <dsp:txXfrm>
        <a:off x="4431571" y="1911671"/>
        <a:ext cx="766037" cy="475631"/>
      </dsp:txXfrm>
    </dsp:sp>
    <dsp:sp modelId="{4B9BA245-CA9B-4AE7-BEFF-8E7096C8AE69}">
      <dsp:nvSpPr>
        <dsp:cNvPr id="0" name=""/>
        <dsp:cNvSpPr/>
      </dsp:nvSpPr>
      <dsp:spPr>
        <a:xfrm>
          <a:off x="3795463" y="2647511"/>
          <a:ext cx="2270031" cy="2944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FE3A-1F10-4637-8C00-BBAF406781B4}">
      <dsp:nvSpPr>
        <dsp:cNvPr id="0" name=""/>
        <dsp:cNvSpPr/>
      </dsp:nvSpPr>
      <dsp:spPr>
        <a:xfrm>
          <a:off x="3845365" y="2694918"/>
          <a:ext cx="2270031" cy="2944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 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r>
            <a:rPr lang="en-US" sz="1400" kern="1200" dirty="0" smtClean="0"/>
            <a:t>• </a:t>
          </a:r>
          <a:r>
            <a:rPr lang="en-US" sz="1400" kern="1200" dirty="0" err="1" smtClean="0"/>
            <a:t>Tocolytics</a:t>
          </a:r>
          <a:r>
            <a:rPr lang="en-US" sz="1400" kern="1200" dirty="0" smtClean="0"/>
            <a:t> – no proven benefit</a:t>
          </a:r>
          <a:br>
            <a:rPr lang="en-US" sz="1400" kern="1200" dirty="0" smtClean="0"/>
          </a:br>
          <a:r>
            <a:rPr lang="en-US" sz="1400" kern="1200" dirty="0" smtClean="0"/>
            <a:t>• Magnesium sulfate for fetal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, if delivery thought to be imminent</a:t>
          </a:r>
          <a:endParaRPr lang="en-US" sz="1400" kern="1200" dirty="0"/>
        </a:p>
      </dsp:txBody>
      <dsp:txXfrm>
        <a:off x="3911852" y="2761405"/>
        <a:ext cx="2137057" cy="2811805"/>
      </dsp:txXfrm>
    </dsp:sp>
    <dsp:sp modelId="{34204EDA-C2CF-4073-9478-56419C208D0C}">
      <dsp:nvSpPr>
        <dsp:cNvPr id="0" name=""/>
        <dsp:cNvSpPr/>
      </dsp:nvSpPr>
      <dsp:spPr>
        <a:xfrm>
          <a:off x="7029836" y="1849469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3120-8AC1-4300-9FC3-4BB24144E142}">
      <dsp:nvSpPr>
        <dsp:cNvPr id="0" name=""/>
        <dsp:cNvSpPr/>
      </dsp:nvSpPr>
      <dsp:spPr>
        <a:xfrm>
          <a:off x="7079738" y="1896876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 than 24 weeks </a:t>
          </a:r>
          <a:endParaRPr lang="en-US" sz="1200" kern="1200" dirty="0"/>
        </a:p>
      </dsp:txBody>
      <dsp:txXfrm>
        <a:off x="7094536" y="1911674"/>
        <a:ext cx="766037" cy="475631"/>
      </dsp:txXfrm>
    </dsp:sp>
    <dsp:sp modelId="{17DE0683-3C9E-4CE4-8599-03F0B7416D45}">
      <dsp:nvSpPr>
        <dsp:cNvPr id="0" name=""/>
        <dsp:cNvSpPr/>
      </dsp:nvSpPr>
      <dsp:spPr>
        <a:xfrm>
          <a:off x="6151801" y="2647511"/>
          <a:ext cx="2497035" cy="290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FBC53-3C39-4B25-880C-F0A37131E02D}">
      <dsp:nvSpPr>
        <dsp:cNvPr id="0" name=""/>
        <dsp:cNvSpPr/>
      </dsp:nvSpPr>
      <dsp:spPr>
        <a:xfrm>
          <a:off x="6201703" y="2694918"/>
          <a:ext cx="2497035" cy="2906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Patient counseling</a:t>
          </a:r>
          <a:br>
            <a:rPr lang="en-US" sz="1400" kern="1200" dirty="0" smtClean="0"/>
          </a:br>
          <a:r>
            <a:rPr lang="en-US" sz="1400" kern="1200" dirty="0" smtClean="0"/>
            <a:t>• Expectant management or induction of labor</a:t>
          </a:r>
          <a:br>
            <a:rPr lang="en-US" sz="1400" kern="1200" dirty="0" smtClean="0"/>
          </a:br>
          <a:r>
            <a:rPr lang="en-US" sz="1400" kern="1200" dirty="0" smtClean="0"/>
            <a:t>• Antibiotics may be considered as early as 20 0/7 weeks of gestation</a:t>
          </a:r>
          <a:br>
            <a:rPr lang="en-US" sz="1400" kern="1200" dirty="0" smtClean="0"/>
          </a:br>
          <a:r>
            <a:rPr lang="en-US" sz="1400" kern="1200" dirty="0" smtClean="0"/>
            <a:t>• GBS prophylaxis, corticosteroids, </a:t>
          </a:r>
          <a:r>
            <a:rPr lang="en-US" sz="1400" kern="1200" dirty="0" err="1" smtClean="0"/>
            <a:t>tocolysis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agnesium</a:t>
          </a:r>
          <a:r>
            <a:rPr lang="en-US" sz="1400" kern="1200" dirty="0" smtClean="0"/>
            <a:t> sulfate for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 are not</a:t>
          </a:r>
          <a:br>
            <a:rPr lang="en-US" sz="1400" kern="1200" dirty="0" smtClean="0"/>
          </a:br>
          <a:r>
            <a:rPr lang="en-US" sz="1400" kern="1200" dirty="0" smtClean="0"/>
            <a:t>recommended before viability.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6274839" y="2768054"/>
        <a:ext cx="2350763" cy="2759970"/>
      </dsp:txXfrm>
    </dsp:sp>
    <dsp:sp modelId="{D851B19D-C11E-4750-BF84-ADF4DA72C157}">
      <dsp:nvSpPr>
        <dsp:cNvPr id="0" name=""/>
        <dsp:cNvSpPr/>
      </dsp:nvSpPr>
      <dsp:spPr>
        <a:xfrm>
          <a:off x="5123782" y="903299"/>
          <a:ext cx="773114" cy="285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82317-4C58-4B86-8B7D-6DC1B3EA1964}">
      <dsp:nvSpPr>
        <dsp:cNvPr id="0" name=""/>
        <dsp:cNvSpPr/>
      </dsp:nvSpPr>
      <dsp:spPr>
        <a:xfrm>
          <a:off x="5173684" y="950706"/>
          <a:ext cx="773114" cy="285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Delivery</a:t>
          </a:r>
          <a:endParaRPr lang="en-US" sz="1200" kern="1200" dirty="0"/>
        </a:p>
      </dsp:txBody>
      <dsp:txXfrm>
        <a:off x="5182037" y="959059"/>
        <a:ext cx="756408" cy="268481"/>
      </dsp:txXfrm>
    </dsp:sp>
    <dsp:sp modelId="{AFB22062-B3D8-45BA-8685-F9B50A4BE2EA}">
      <dsp:nvSpPr>
        <dsp:cNvPr id="0" name=""/>
        <dsp:cNvSpPr/>
      </dsp:nvSpPr>
      <dsp:spPr>
        <a:xfrm>
          <a:off x="6174810" y="603005"/>
          <a:ext cx="1916780" cy="101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BDC-257A-4752-B6EB-8238B63E100A}">
      <dsp:nvSpPr>
        <dsp:cNvPr id="0" name=""/>
        <dsp:cNvSpPr/>
      </dsp:nvSpPr>
      <dsp:spPr>
        <a:xfrm>
          <a:off x="6224711" y="650411"/>
          <a:ext cx="1916780" cy="1011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• GBS prophylaxis if no recent negative </a:t>
          </a:r>
          <a:r>
            <a:rPr lang="en-US" sz="1200" kern="1200" dirty="0" err="1" smtClean="0"/>
            <a:t>ano</a:t>
          </a:r>
          <a:r>
            <a:rPr lang="en-US" sz="1200" kern="1200" dirty="0" smtClean="0"/>
            <a:t>-vaginal culture.</a:t>
          </a:r>
          <a:br>
            <a:rPr lang="en-US" sz="1200" kern="1200" dirty="0" smtClean="0"/>
          </a:br>
          <a:r>
            <a:rPr lang="en-US" sz="1200" kern="1200" dirty="0" smtClean="0"/>
            <a:t>• Broad spectrum antibiotics if </a:t>
          </a:r>
          <a:r>
            <a:rPr lang="en-US" sz="1200" kern="1200" dirty="0" err="1" smtClean="0"/>
            <a:t>amnionitis</a:t>
          </a:r>
          <a:endParaRPr lang="en-US" sz="1200" kern="1200" dirty="0"/>
        </a:p>
      </dsp:txBody>
      <dsp:txXfrm>
        <a:off x="6254351" y="680051"/>
        <a:ext cx="1857500" cy="952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1BC16-CC72-4718-BCD5-5A51855F6BBE}">
      <dsp:nvSpPr>
        <dsp:cNvPr id="0" name=""/>
        <dsp:cNvSpPr/>
      </dsp:nvSpPr>
      <dsp:spPr>
        <a:xfrm>
          <a:off x="7354599" y="2354696"/>
          <a:ext cx="91440" cy="292815"/>
        </a:xfrm>
        <a:custGeom>
          <a:avLst/>
          <a:gdLst/>
          <a:ahLst/>
          <a:cxnLst/>
          <a:rect l="0" t="0" r="0" b="0"/>
          <a:pathLst>
            <a:path>
              <a:moveTo>
                <a:pt x="73053" y="0"/>
              </a:moveTo>
              <a:lnTo>
                <a:pt x="73053" y="251209"/>
              </a:lnTo>
              <a:lnTo>
                <a:pt x="45720" y="251209"/>
              </a:lnTo>
              <a:lnTo>
                <a:pt x="45720" y="2928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562E-82CD-44BB-8EBD-BC97DAB736F3}">
      <dsp:nvSpPr>
        <dsp:cNvPr id="0" name=""/>
        <dsp:cNvSpPr/>
      </dsp:nvSpPr>
      <dsp:spPr>
        <a:xfrm>
          <a:off x="3865326" y="1597119"/>
          <a:ext cx="3562326" cy="25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4"/>
              </a:lnTo>
              <a:lnTo>
                <a:pt x="3562326" y="210744"/>
              </a:lnTo>
              <a:lnTo>
                <a:pt x="3562326" y="252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7FA9C-B4EA-44CA-962D-C86DA8E596EE}">
      <dsp:nvSpPr>
        <dsp:cNvPr id="0" name=""/>
        <dsp:cNvSpPr/>
      </dsp:nvSpPr>
      <dsp:spPr>
        <a:xfrm>
          <a:off x="4764688" y="2354693"/>
          <a:ext cx="165790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165790" y="251212"/>
              </a:lnTo>
              <a:lnTo>
                <a:pt x="16579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5806C-515C-4EC3-8109-A4C007246DF6}">
      <dsp:nvSpPr>
        <dsp:cNvPr id="0" name=""/>
        <dsp:cNvSpPr/>
      </dsp:nvSpPr>
      <dsp:spPr>
        <a:xfrm>
          <a:off x="3865326" y="1597119"/>
          <a:ext cx="899361" cy="252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1"/>
              </a:lnTo>
              <a:lnTo>
                <a:pt x="899361" y="210741"/>
              </a:lnTo>
              <a:lnTo>
                <a:pt x="899361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6BED5-CF37-408C-AAAB-9AD3A6BEB029}">
      <dsp:nvSpPr>
        <dsp:cNvPr id="0" name=""/>
        <dsp:cNvSpPr/>
      </dsp:nvSpPr>
      <dsp:spPr>
        <a:xfrm>
          <a:off x="2621181" y="2354693"/>
          <a:ext cx="203871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203871" y="251212"/>
              </a:lnTo>
              <a:lnTo>
                <a:pt x="203871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EAC40-AFA2-4725-855D-35F3280CEA8E}">
      <dsp:nvSpPr>
        <dsp:cNvPr id="0" name=""/>
        <dsp:cNvSpPr/>
      </dsp:nvSpPr>
      <dsp:spPr>
        <a:xfrm>
          <a:off x="2621181" y="1597119"/>
          <a:ext cx="1244145" cy="252346"/>
        </a:xfrm>
        <a:custGeom>
          <a:avLst/>
          <a:gdLst/>
          <a:ahLst/>
          <a:cxnLst/>
          <a:rect l="0" t="0" r="0" b="0"/>
          <a:pathLst>
            <a:path>
              <a:moveTo>
                <a:pt x="1244145" y="0"/>
              </a:moveTo>
              <a:lnTo>
                <a:pt x="124414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7CA09-E1FD-4495-B29D-FC72522BDC69}">
      <dsp:nvSpPr>
        <dsp:cNvPr id="0" name=""/>
        <dsp:cNvSpPr/>
      </dsp:nvSpPr>
      <dsp:spPr>
        <a:xfrm>
          <a:off x="1411171" y="2345624"/>
          <a:ext cx="91440" cy="301886"/>
        </a:xfrm>
        <a:custGeom>
          <a:avLst/>
          <a:gdLst/>
          <a:ahLst/>
          <a:cxnLst/>
          <a:rect l="0" t="0" r="0" b="0"/>
          <a:pathLst>
            <a:path>
              <a:moveTo>
                <a:pt x="122285" y="0"/>
              </a:moveTo>
              <a:lnTo>
                <a:pt x="122285" y="260281"/>
              </a:lnTo>
              <a:lnTo>
                <a:pt x="45720" y="260281"/>
              </a:lnTo>
              <a:lnTo>
                <a:pt x="45720" y="3018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D06E-F433-4D6A-A4AA-DE38AE48EA6F}">
      <dsp:nvSpPr>
        <dsp:cNvPr id="0" name=""/>
        <dsp:cNvSpPr/>
      </dsp:nvSpPr>
      <dsp:spPr>
        <a:xfrm>
          <a:off x="1533456" y="1597119"/>
          <a:ext cx="2331870" cy="243277"/>
        </a:xfrm>
        <a:custGeom>
          <a:avLst/>
          <a:gdLst/>
          <a:ahLst/>
          <a:cxnLst/>
          <a:rect l="0" t="0" r="0" b="0"/>
          <a:pathLst>
            <a:path>
              <a:moveTo>
                <a:pt x="2331870" y="0"/>
              </a:moveTo>
              <a:lnTo>
                <a:pt x="2331870" y="201672"/>
              </a:lnTo>
              <a:lnTo>
                <a:pt x="0" y="201672"/>
              </a:lnTo>
              <a:lnTo>
                <a:pt x="0" y="2432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F5705-ABE5-4416-A455-4B735ED43CFF}">
      <dsp:nvSpPr>
        <dsp:cNvPr id="0" name=""/>
        <dsp:cNvSpPr/>
      </dsp:nvSpPr>
      <dsp:spPr>
        <a:xfrm>
          <a:off x="391119" y="2354693"/>
          <a:ext cx="91440" cy="292817"/>
        </a:xfrm>
        <a:custGeom>
          <a:avLst/>
          <a:gdLst/>
          <a:ahLst/>
          <a:cxnLst/>
          <a:rect l="0" t="0" r="0" b="0"/>
          <a:pathLst>
            <a:path>
              <a:moveTo>
                <a:pt x="111211" y="0"/>
              </a:moveTo>
              <a:lnTo>
                <a:pt x="111211" y="251212"/>
              </a:lnTo>
              <a:lnTo>
                <a:pt x="45720" y="251212"/>
              </a:lnTo>
              <a:lnTo>
                <a:pt x="4572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18F8-6E55-4FDD-A65C-A26491305D72}">
      <dsp:nvSpPr>
        <dsp:cNvPr id="0" name=""/>
        <dsp:cNvSpPr/>
      </dsp:nvSpPr>
      <dsp:spPr>
        <a:xfrm>
          <a:off x="502331" y="1597119"/>
          <a:ext cx="3362995" cy="252346"/>
        </a:xfrm>
        <a:custGeom>
          <a:avLst/>
          <a:gdLst/>
          <a:ahLst/>
          <a:cxnLst/>
          <a:rect l="0" t="0" r="0" b="0"/>
          <a:pathLst>
            <a:path>
              <a:moveTo>
                <a:pt x="3362995" y="0"/>
              </a:moveTo>
              <a:lnTo>
                <a:pt x="336299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C6550-9AD3-43D3-A03F-2063618E0014}">
      <dsp:nvSpPr>
        <dsp:cNvPr id="0" name=""/>
        <dsp:cNvSpPr/>
      </dsp:nvSpPr>
      <dsp:spPr>
        <a:xfrm>
          <a:off x="3809946" y="470878"/>
          <a:ext cx="91440" cy="231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597"/>
              </a:lnTo>
              <a:lnTo>
                <a:pt x="55380" y="189597"/>
              </a:lnTo>
              <a:lnTo>
                <a:pt x="55380" y="231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D6D43-2A54-4A53-89C9-75A12A5948E3}">
      <dsp:nvSpPr>
        <dsp:cNvPr id="0" name=""/>
        <dsp:cNvSpPr/>
      </dsp:nvSpPr>
      <dsp:spPr>
        <a:xfrm>
          <a:off x="2837968" y="143063"/>
          <a:ext cx="2035395" cy="327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D8F7-150B-45B3-BCBD-C1EBA4C64517}">
      <dsp:nvSpPr>
        <dsp:cNvPr id="0" name=""/>
        <dsp:cNvSpPr/>
      </dsp:nvSpPr>
      <dsp:spPr>
        <a:xfrm>
          <a:off x="2887870" y="190469"/>
          <a:ext cx="2035395" cy="327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Diagnosis </a:t>
          </a:r>
          <a:r>
            <a:rPr lang="en-US" sz="1400" kern="1200" dirty="0" smtClean="0"/>
            <a:t>confirmed</a:t>
          </a:r>
          <a:endParaRPr lang="en-US" sz="1400" kern="1200" dirty="0"/>
        </a:p>
      </dsp:txBody>
      <dsp:txXfrm>
        <a:off x="2897471" y="200070"/>
        <a:ext cx="2016193" cy="308612"/>
      </dsp:txXfrm>
    </dsp:sp>
    <dsp:sp modelId="{9895EBF8-C248-41D1-B56E-58732D028EA9}">
      <dsp:nvSpPr>
        <dsp:cNvPr id="0" name=""/>
        <dsp:cNvSpPr/>
      </dsp:nvSpPr>
      <dsp:spPr>
        <a:xfrm>
          <a:off x="2812687" y="702081"/>
          <a:ext cx="2105277" cy="895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239A-8087-4D19-868E-58D00776D36C}">
      <dsp:nvSpPr>
        <dsp:cNvPr id="0" name=""/>
        <dsp:cNvSpPr/>
      </dsp:nvSpPr>
      <dsp:spPr>
        <a:xfrm>
          <a:off x="2862589" y="749487"/>
          <a:ext cx="2105277" cy="895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Amnionitis</a:t>
          </a:r>
          <a:r>
            <a:rPr lang="en-US" sz="1200" kern="1200" dirty="0" smtClean="0"/>
            <a:t>,</a:t>
          </a:r>
          <a:br>
            <a:rPr lang="en-US" sz="1200" kern="1200" dirty="0" smtClean="0"/>
          </a:br>
          <a:r>
            <a:rPr lang="en-US" sz="1200" kern="1200" dirty="0" err="1" smtClean="0"/>
            <a:t>Abruptio</a:t>
          </a:r>
          <a:r>
            <a:rPr lang="en-US" sz="1200" kern="1200" dirty="0" smtClean="0"/>
            <a:t> placentae,</a:t>
          </a:r>
          <a:br>
            <a:rPr lang="en-US" sz="1200" kern="1200" dirty="0" smtClean="0"/>
          </a:br>
          <a:r>
            <a:rPr lang="en-US" sz="1200" kern="1200" dirty="0" smtClean="0"/>
            <a:t>Fetal death,</a:t>
          </a:r>
          <a:br>
            <a:rPr lang="en-US" sz="1200" kern="1200" dirty="0" smtClean="0"/>
          </a:br>
          <a:r>
            <a:rPr lang="en-US" sz="1200" kern="1200" dirty="0" smtClean="0"/>
            <a:t>Non-reassuring testing,</a:t>
          </a:r>
          <a:endParaRPr lang="en-US" sz="1200" kern="1200" dirty="0"/>
        </a:p>
      </dsp:txBody>
      <dsp:txXfrm>
        <a:off x="2888804" y="775702"/>
        <a:ext cx="2052847" cy="842608"/>
      </dsp:txXfrm>
    </dsp:sp>
    <dsp:sp modelId="{1A4049FD-E4C4-41B4-AB5A-E72E87C88B7F}">
      <dsp:nvSpPr>
        <dsp:cNvPr id="0" name=""/>
        <dsp:cNvSpPr/>
      </dsp:nvSpPr>
      <dsp:spPr>
        <a:xfrm>
          <a:off x="10451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DDBEC-1E44-46AC-8801-11E9F43B800E}">
      <dsp:nvSpPr>
        <dsp:cNvPr id="0" name=""/>
        <dsp:cNvSpPr/>
      </dsp:nvSpPr>
      <dsp:spPr>
        <a:xfrm>
          <a:off x="15441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37 0/7 weeks or over</a:t>
          </a:r>
          <a:endParaRPr lang="en-US" sz="1200" kern="1200" dirty="0"/>
        </a:p>
      </dsp:txBody>
      <dsp:txXfrm>
        <a:off x="169214" y="1911671"/>
        <a:ext cx="766037" cy="475631"/>
      </dsp:txXfrm>
    </dsp:sp>
    <dsp:sp modelId="{07DDA71C-8269-42AF-A4BB-D673D289759D}">
      <dsp:nvSpPr>
        <dsp:cNvPr id="0" name=""/>
        <dsp:cNvSpPr/>
      </dsp:nvSpPr>
      <dsp:spPr>
        <a:xfrm>
          <a:off x="-49901" y="2647511"/>
          <a:ext cx="973482" cy="2728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1D4FE-00F2-4E9C-A6BF-40091EA521FF}">
      <dsp:nvSpPr>
        <dsp:cNvPr id="0" name=""/>
        <dsp:cNvSpPr/>
      </dsp:nvSpPr>
      <dsp:spPr>
        <a:xfrm>
          <a:off x="0" y="2694918"/>
          <a:ext cx="973482" cy="2728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Proceed to delivery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28512" y="2723430"/>
        <a:ext cx="916458" cy="2671548"/>
      </dsp:txXfrm>
    </dsp:sp>
    <dsp:sp modelId="{AAA080F9-DE43-49F0-ABDA-2356CF6ADB1D}">
      <dsp:nvSpPr>
        <dsp:cNvPr id="0" name=""/>
        <dsp:cNvSpPr/>
      </dsp:nvSpPr>
      <dsp:spPr>
        <a:xfrm>
          <a:off x="1001383" y="1840397"/>
          <a:ext cx="1064145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D9C0F-EDD2-4883-A9D6-79CF3F755263}">
      <dsp:nvSpPr>
        <dsp:cNvPr id="0" name=""/>
        <dsp:cNvSpPr/>
      </dsp:nvSpPr>
      <dsp:spPr>
        <a:xfrm>
          <a:off x="1051285" y="1887804"/>
          <a:ext cx="1064145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Late Preterm (34 0/7 – 36 6/7)</a:t>
          </a:r>
          <a:endParaRPr lang="en-US" sz="1200" kern="1200" dirty="0"/>
        </a:p>
      </dsp:txBody>
      <dsp:txXfrm>
        <a:off x="1066083" y="1902602"/>
        <a:ext cx="1034549" cy="475631"/>
      </dsp:txXfrm>
    </dsp:sp>
    <dsp:sp modelId="{4A7F2029-1629-407A-BE5C-5A025FFE28EE}">
      <dsp:nvSpPr>
        <dsp:cNvPr id="0" name=""/>
        <dsp:cNvSpPr/>
      </dsp:nvSpPr>
      <dsp:spPr>
        <a:xfrm>
          <a:off x="1019292" y="2647511"/>
          <a:ext cx="875198" cy="276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3633B-BC3F-4EB2-84EA-B7C4A74474AB}">
      <dsp:nvSpPr>
        <dsp:cNvPr id="0" name=""/>
        <dsp:cNvSpPr/>
      </dsp:nvSpPr>
      <dsp:spPr>
        <a:xfrm>
          <a:off x="1069193" y="2694918"/>
          <a:ext cx="875198" cy="276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Same as for early term and term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1094827" y="2720552"/>
        <a:ext cx="823930" cy="2712785"/>
      </dsp:txXfrm>
    </dsp:sp>
    <dsp:sp modelId="{DBAC5D95-A35B-4E7A-9E25-94DE3009BB2C}">
      <dsp:nvSpPr>
        <dsp:cNvPr id="0" name=""/>
        <dsp:cNvSpPr/>
      </dsp:nvSpPr>
      <dsp:spPr>
        <a:xfrm>
          <a:off x="222336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8C59-D25F-419F-93D3-9F0994EB26E9}">
      <dsp:nvSpPr>
        <dsp:cNvPr id="0" name=""/>
        <dsp:cNvSpPr/>
      </dsp:nvSpPr>
      <dsp:spPr>
        <a:xfrm>
          <a:off x="227326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(32 0/7–33 6/7)</a:t>
          </a:r>
          <a:endParaRPr lang="en-US" sz="1200" kern="1200" dirty="0"/>
        </a:p>
      </dsp:txBody>
      <dsp:txXfrm>
        <a:off x="2288064" y="1911671"/>
        <a:ext cx="766037" cy="475631"/>
      </dsp:txXfrm>
    </dsp:sp>
    <dsp:sp modelId="{F05D7D8D-C78A-42C6-9EF6-4C536C9D6CDC}">
      <dsp:nvSpPr>
        <dsp:cNvPr id="0" name=""/>
        <dsp:cNvSpPr/>
      </dsp:nvSpPr>
      <dsp:spPr>
        <a:xfrm>
          <a:off x="1980393" y="2647511"/>
          <a:ext cx="1689317" cy="283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C30E-DAD9-4829-9D2B-BBC105E5E0B7}">
      <dsp:nvSpPr>
        <dsp:cNvPr id="0" name=""/>
        <dsp:cNvSpPr/>
      </dsp:nvSpPr>
      <dsp:spPr>
        <a:xfrm>
          <a:off x="2030295" y="2694918"/>
          <a:ext cx="1689317" cy="283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 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2079773" y="2744396"/>
        <a:ext cx="1590361" cy="2734038"/>
      </dsp:txXfrm>
    </dsp:sp>
    <dsp:sp modelId="{E08CD954-38BB-48EB-87BF-BF64837CC562}">
      <dsp:nvSpPr>
        <dsp:cNvPr id="0" name=""/>
        <dsp:cNvSpPr/>
      </dsp:nvSpPr>
      <dsp:spPr>
        <a:xfrm>
          <a:off x="4366871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44FD5-CE76-409B-BDD4-5DD42404E1A7}">
      <dsp:nvSpPr>
        <dsp:cNvPr id="0" name=""/>
        <dsp:cNvSpPr/>
      </dsp:nvSpPr>
      <dsp:spPr>
        <a:xfrm>
          <a:off x="4416773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(24 0/7–31 6/7)</a:t>
          </a:r>
          <a:endParaRPr lang="en-US" sz="1200" kern="1200" dirty="0"/>
        </a:p>
      </dsp:txBody>
      <dsp:txXfrm>
        <a:off x="4431571" y="1911671"/>
        <a:ext cx="766037" cy="475631"/>
      </dsp:txXfrm>
    </dsp:sp>
    <dsp:sp modelId="{4B9BA245-CA9B-4AE7-BEFF-8E7096C8AE69}">
      <dsp:nvSpPr>
        <dsp:cNvPr id="0" name=""/>
        <dsp:cNvSpPr/>
      </dsp:nvSpPr>
      <dsp:spPr>
        <a:xfrm>
          <a:off x="3795463" y="2647511"/>
          <a:ext cx="2270031" cy="2944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FE3A-1F10-4637-8C00-BBAF406781B4}">
      <dsp:nvSpPr>
        <dsp:cNvPr id="0" name=""/>
        <dsp:cNvSpPr/>
      </dsp:nvSpPr>
      <dsp:spPr>
        <a:xfrm>
          <a:off x="3845365" y="2694918"/>
          <a:ext cx="2270031" cy="2944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 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r>
            <a:rPr lang="en-US" sz="1400" kern="1200" dirty="0" smtClean="0"/>
            <a:t>• </a:t>
          </a:r>
          <a:r>
            <a:rPr lang="en-US" sz="1400" kern="1200" dirty="0" err="1" smtClean="0"/>
            <a:t>Tocolytics</a:t>
          </a:r>
          <a:r>
            <a:rPr lang="en-US" sz="1400" kern="1200" dirty="0" smtClean="0"/>
            <a:t> – no proven benefit</a:t>
          </a:r>
          <a:br>
            <a:rPr lang="en-US" sz="1400" kern="1200" dirty="0" smtClean="0"/>
          </a:br>
          <a:r>
            <a:rPr lang="en-US" sz="1400" kern="1200" dirty="0" smtClean="0"/>
            <a:t>• Magnesium sulfate for fetal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, if delivery thought to be imminent</a:t>
          </a:r>
          <a:endParaRPr lang="en-US" sz="1400" kern="1200" dirty="0"/>
        </a:p>
      </dsp:txBody>
      <dsp:txXfrm>
        <a:off x="3911852" y="2761405"/>
        <a:ext cx="2137057" cy="2811805"/>
      </dsp:txXfrm>
    </dsp:sp>
    <dsp:sp modelId="{34204EDA-C2CF-4073-9478-56419C208D0C}">
      <dsp:nvSpPr>
        <dsp:cNvPr id="0" name=""/>
        <dsp:cNvSpPr/>
      </dsp:nvSpPr>
      <dsp:spPr>
        <a:xfrm>
          <a:off x="7029836" y="1849469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3120-8AC1-4300-9FC3-4BB24144E142}">
      <dsp:nvSpPr>
        <dsp:cNvPr id="0" name=""/>
        <dsp:cNvSpPr/>
      </dsp:nvSpPr>
      <dsp:spPr>
        <a:xfrm>
          <a:off x="7079738" y="1896876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 than 24 weeks </a:t>
          </a:r>
          <a:endParaRPr lang="en-US" sz="1200" kern="1200" dirty="0"/>
        </a:p>
      </dsp:txBody>
      <dsp:txXfrm>
        <a:off x="7094536" y="1911674"/>
        <a:ext cx="766037" cy="475631"/>
      </dsp:txXfrm>
    </dsp:sp>
    <dsp:sp modelId="{17DE0683-3C9E-4CE4-8599-03F0B7416D45}">
      <dsp:nvSpPr>
        <dsp:cNvPr id="0" name=""/>
        <dsp:cNvSpPr/>
      </dsp:nvSpPr>
      <dsp:spPr>
        <a:xfrm>
          <a:off x="6151801" y="2647511"/>
          <a:ext cx="2497035" cy="290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FBC53-3C39-4B25-880C-F0A37131E02D}">
      <dsp:nvSpPr>
        <dsp:cNvPr id="0" name=""/>
        <dsp:cNvSpPr/>
      </dsp:nvSpPr>
      <dsp:spPr>
        <a:xfrm>
          <a:off x="6201703" y="2694918"/>
          <a:ext cx="2497035" cy="2906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Patient counseling</a:t>
          </a:r>
          <a:br>
            <a:rPr lang="en-US" sz="1400" kern="1200" dirty="0" smtClean="0"/>
          </a:br>
          <a:r>
            <a:rPr lang="en-US" sz="1400" kern="1200" dirty="0" smtClean="0"/>
            <a:t>• Expectant management or induction of labor</a:t>
          </a:r>
          <a:br>
            <a:rPr lang="en-US" sz="1400" kern="1200" dirty="0" smtClean="0"/>
          </a:br>
          <a:r>
            <a:rPr lang="en-US" sz="1400" kern="1200" dirty="0" smtClean="0"/>
            <a:t>• Antibiotics may be considered as early as 20 0/7 weeks of gestation</a:t>
          </a:r>
          <a:br>
            <a:rPr lang="en-US" sz="1400" kern="1200" dirty="0" smtClean="0"/>
          </a:br>
          <a:r>
            <a:rPr lang="en-US" sz="1400" kern="1200" dirty="0" smtClean="0"/>
            <a:t>• GBS prophylaxis, corticosteroids, </a:t>
          </a:r>
          <a:r>
            <a:rPr lang="en-US" sz="1400" kern="1200" dirty="0" err="1" smtClean="0"/>
            <a:t>tocolysis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agnesium</a:t>
          </a:r>
          <a:r>
            <a:rPr lang="en-US" sz="1400" kern="1200" dirty="0" smtClean="0"/>
            <a:t> sulfate for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 are not</a:t>
          </a:r>
          <a:br>
            <a:rPr lang="en-US" sz="1400" kern="1200" dirty="0" smtClean="0"/>
          </a:br>
          <a:r>
            <a:rPr lang="en-US" sz="1400" kern="1200" dirty="0" smtClean="0"/>
            <a:t>recommended before viability.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6274839" y="2768054"/>
        <a:ext cx="2350763" cy="2759970"/>
      </dsp:txXfrm>
    </dsp:sp>
    <dsp:sp modelId="{D851B19D-C11E-4750-BF84-ADF4DA72C157}">
      <dsp:nvSpPr>
        <dsp:cNvPr id="0" name=""/>
        <dsp:cNvSpPr/>
      </dsp:nvSpPr>
      <dsp:spPr>
        <a:xfrm>
          <a:off x="5123782" y="903299"/>
          <a:ext cx="773114" cy="285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82317-4C58-4B86-8B7D-6DC1B3EA1964}">
      <dsp:nvSpPr>
        <dsp:cNvPr id="0" name=""/>
        <dsp:cNvSpPr/>
      </dsp:nvSpPr>
      <dsp:spPr>
        <a:xfrm>
          <a:off x="5173684" y="950706"/>
          <a:ext cx="773114" cy="285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Delivery</a:t>
          </a:r>
          <a:endParaRPr lang="en-US" sz="1200" kern="1200" dirty="0"/>
        </a:p>
      </dsp:txBody>
      <dsp:txXfrm>
        <a:off x="5182037" y="959059"/>
        <a:ext cx="756408" cy="268481"/>
      </dsp:txXfrm>
    </dsp:sp>
    <dsp:sp modelId="{AFB22062-B3D8-45BA-8685-F9B50A4BE2EA}">
      <dsp:nvSpPr>
        <dsp:cNvPr id="0" name=""/>
        <dsp:cNvSpPr/>
      </dsp:nvSpPr>
      <dsp:spPr>
        <a:xfrm>
          <a:off x="6174810" y="603005"/>
          <a:ext cx="1916780" cy="101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BDC-257A-4752-B6EB-8238B63E100A}">
      <dsp:nvSpPr>
        <dsp:cNvPr id="0" name=""/>
        <dsp:cNvSpPr/>
      </dsp:nvSpPr>
      <dsp:spPr>
        <a:xfrm>
          <a:off x="6224711" y="650411"/>
          <a:ext cx="1916780" cy="1011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• GBS prophylaxis if no recent negative </a:t>
          </a:r>
          <a:r>
            <a:rPr lang="en-US" sz="1200" kern="1200" dirty="0" err="1" smtClean="0"/>
            <a:t>ano</a:t>
          </a:r>
          <a:r>
            <a:rPr lang="en-US" sz="1200" kern="1200" dirty="0" smtClean="0"/>
            <a:t>-vaginal culture.</a:t>
          </a:r>
          <a:br>
            <a:rPr lang="en-US" sz="1200" kern="1200" dirty="0" smtClean="0"/>
          </a:br>
          <a:r>
            <a:rPr lang="en-US" sz="1200" kern="1200" dirty="0" smtClean="0"/>
            <a:t>• Broad spectrum antibiotics if </a:t>
          </a:r>
          <a:r>
            <a:rPr lang="en-US" sz="1200" kern="1200" dirty="0" err="1" smtClean="0"/>
            <a:t>amnionitis</a:t>
          </a:r>
          <a:endParaRPr lang="en-US" sz="1200" kern="1200" dirty="0"/>
        </a:p>
      </dsp:txBody>
      <dsp:txXfrm>
        <a:off x="6254351" y="680051"/>
        <a:ext cx="1857500" cy="9527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1BC16-CC72-4718-BCD5-5A51855F6BBE}">
      <dsp:nvSpPr>
        <dsp:cNvPr id="0" name=""/>
        <dsp:cNvSpPr/>
      </dsp:nvSpPr>
      <dsp:spPr>
        <a:xfrm>
          <a:off x="7354599" y="2354696"/>
          <a:ext cx="91440" cy="292815"/>
        </a:xfrm>
        <a:custGeom>
          <a:avLst/>
          <a:gdLst/>
          <a:ahLst/>
          <a:cxnLst/>
          <a:rect l="0" t="0" r="0" b="0"/>
          <a:pathLst>
            <a:path>
              <a:moveTo>
                <a:pt x="73053" y="0"/>
              </a:moveTo>
              <a:lnTo>
                <a:pt x="73053" y="251209"/>
              </a:lnTo>
              <a:lnTo>
                <a:pt x="45720" y="251209"/>
              </a:lnTo>
              <a:lnTo>
                <a:pt x="45720" y="2928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562E-82CD-44BB-8EBD-BC97DAB736F3}">
      <dsp:nvSpPr>
        <dsp:cNvPr id="0" name=""/>
        <dsp:cNvSpPr/>
      </dsp:nvSpPr>
      <dsp:spPr>
        <a:xfrm>
          <a:off x="3865326" y="1597119"/>
          <a:ext cx="3562326" cy="25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4"/>
              </a:lnTo>
              <a:lnTo>
                <a:pt x="3562326" y="210744"/>
              </a:lnTo>
              <a:lnTo>
                <a:pt x="3562326" y="252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7FA9C-B4EA-44CA-962D-C86DA8E596EE}">
      <dsp:nvSpPr>
        <dsp:cNvPr id="0" name=""/>
        <dsp:cNvSpPr/>
      </dsp:nvSpPr>
      <dsp:spPr>
        <a:xfrm>
          <a:off x="4764688" y="2354693"/>
          <a:ext cx="165790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165790" y="251212"/>
              </a:lnTo>
              <a:lnTo>
                <a:pt x="16579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5806C-515C-4EC3-8109-A4C007246DF6}">
      <dsp:nvSpPr>
        <dsp:cNvPr id="0" name=""/>
        <dsp:cNvSpPr/>
      </dsp:nvSpPr>
      <dsp:spPr>
        <a:xfrm>
          <a:off x="3865326" y="1597119"/>
          <a:ext cx="899361" cy="252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1"/>
              </a:lnTo>
              <a:lnTo>
                <a:pt x="899361" y="210741"/>
              </a:lnTo>
              <a:lnTo>
                <a:pt x="899361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6BED5-CF37-408C-AAAB-9AD3A6BEB029}">
      <dsp:nvSpPr>
        <dsp:cNvPr id="0" name=""/>
        <dsp:cNvSpPr/>
      </dsp:nvSpPr>
      <dsp:spPr>
        <a:xfrm>
          <a:off x="2621181" y="2354693"/>
          <a:ext cx="203871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203871" y="251212"/>
              </a:lnTo>
              <a:lnTo>
                <a:pt x="203871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EAC40-AFA2-4725-855D-35F3280CEA8E}">
      <dsp:nvSpPr>
        <dsp:cNvPr id="0" name=""/>
        <dsp:cNvSpPr/>
      </dsp:nvSpPr>
      <dsp:spPr>
        <a:xfrm>
          <a:off x="2621181" y="1597119"/>
          <a:ext cx="1244145" cy="252346"/>
        </a:xfrm>
        <a:custGeom>
          <a:avLst/>
          <a:gdLst/>
          <a:ahLst/>
          <a:cxnLst/>
          <a:rect l="0" t="0" r="0" b="0"/>
          <a:pathLst>
            <a:path>
              <a:moveTo>
                <a:pt x="1244145" y="0"/>
              </a:moveTo>
              <a:lnTo>
                <a:pt x="124414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7CA09-E1FD-4495-B29D-FC72522BDC69}">
      <dsp:nvSpPr>
        <dsp:cNvPr id="0" name=""/>
        <dsp:cNvSpPr/>
      </dsp:nvSpPr>
      <dsp:spPr>
        <a:xfrm>
          <a:off x="1411171" y="2345624"/>
          <a:ext cx="91440" cy="301886"/>
        </a:xfrm>
        <a:custGeom>
          <a:avLst/>
          <a:gdLst/>
          <a:ahLst/>
          <a:cxnLst/>
          <a:rect l="0" t="0" r="0" b="0"/>
          <a:pathLst>
            <a:path>
              <a:moveTo>
                <a:pt x="122285" y="0"/>
              </a:moveTo>
              <a:lnTo>
                <a:pt x="122285" y="260281"/>
              </a:lnTo>
              <a:lnTo>
                <a:pt x="45720" y="260281"/>
              </a:lnTo>
              <a:lnTo>
                <a:pt x="45720" y="3018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D06E-F433-4D6A-A4AA-DE38AE48EA6F}">
      <dsp:nvSpPr>
        <dsp:cNvPr id="0" name=""/>
        <dsp:cNvSpPr/>
      </dsp:nvSpPr>
      <dsp:spPr>
        <a:xfrm>
          <a:off x="1533456" y="1597119"/>
          <a:ext cx="2331870" cy="243277"/>
        </a:xfrm>
        <a:custGeom>
          <a:avLst/>
          <a:gdLst/>
          <a:ahLst/>
          <a:cxnLst/>
          <a:rect l="0" t="0" r="0" b="0"/>
          <a:pathLst>
            <a:path>
              <a:moveTo>
                <a:pt x="2331870" y="0"/>
              </a:moveTo>
              <a:lnTo>
                <a:pt x="2331870" y="201672"/>
              </a:lnTo>
              <a:lnTo>
                <a:pt x="0" y="201672"/>
              </a:lnTo>
              <a:lnTo>
                <a:pt x="0" y="2432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F5705-ABE5-4416-A455-4B735ED43CFF}">
      <dsp:nvSpPr>
        <dsp:cNvPr id="0" name=""/>
        <dsp:cNvSpPr/>
      </dsp:nvSpPr>
      <dsp:spPr>
        <a:xfrm>
          <a:off x="391119" y="2354693"/>
          <a:ext cx="91440" cy="292817"/>
        </a:xfrm>
        <a:custGeom>
          <a:avLst/>
          <a:gdLst/>
          <a:ahLst/>
          <a:cxnLst/>
          <a:rect l="0" t="0" r="0" b="0"/>
          <a:pathLst>
            <a:path>
              <a:moveTo>
                <a:pt x="111211" y="0"/>
              </a:moveTo>
              <a:lnTo>
                <a:pt x="111211" y="251212"/>
              </a:lnTo>
              <a:lnTo>
                <a:pt x="45720" y="251212"/>
              </a:lnTo>
              <a:lnTo>
                <a:pt x="4572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18F8-6E55-4FDD-A65C-A26491305D72}">
      <dsp:nvSpPr>
        <dsp:cNvPr id="0" name=""/>
        <dsp:cNvSpPr/>
      </dsp:nvSpPr>
      <dsp:spPr>
        <a:xfrm>
          <a:off x="502331" y="1597119"/>
          <a:ext cx="3362995" cy="252346"/>
        </a:xfrm>
        <a:custGeom>
          <a:avLst/>
          <a:gdLst/>
          <a:ahLst/>
          <a:cxnLst/>
          <a:rect l="0" t="0" r="0" b="0"/>
          <a:pathLst>
            <a:path>
              <a:moveTo>
                <a:pt x="3362995" y="0"/>
              </a:moveTo>
              <a:lnTo>
                <a:pt x="336299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C6550-9AD3-43D3-A03F-2063618E0014}">
      <dsp:nvSpPr>
        <dsp:cNvPr id="0" name=""/>
        <dsp:cNvSpPr/>
      </dsp:nvSpPr>
      <dsp:spPr>
        <a:xfrm>
          <a:off x="3809946" y="470878"/>
          <a:ext cx="91440" cy="231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597"/>
              </a:lnTo>
              <a:lnTo>
                <a:pt x="55380" y="189597"/>
              </a:lnTo>
              <a:lnTo>
                <a:pt x="55380" y="231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D6D43-2A54-4A53-89C9-75A12A5948E3}">
      <dsp:nvSpPr>
        <dsp:cNvPr id="0" name=""/>
        <dsp:cNvSpPr/>
      </dsp:nvSpPr>
      <dsp:spPr>
        <a:xfrm>
          <a:off x="2837968" y="143063"/>
          <a:ext cx="2035395" cy="327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D8F7-150B-45B3-BCBD-C1EBA4C64517}">
      <dsp:nvSpPr>
        <dsp:cNvPr id="0" name=""/>
        <dsp:cNvSpPr/>
      </dsp:nvSpPr>
      <dsp:spPr>
        <a:xfrm>
          <a:off x="2887870" y="190469"/>
          <a:ext cx="2035395" cy="327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Diagnosis </a:t>
          </a:r>
          <a:r>
            <a:rPr lang="en-US" sz="1400" kern="1200" dirty="0" smtClean="0"/>
            <a:t>confirmed</a:t>
          </a:r>
          <a:endParaRPr lang="en-US" sz="1400" kern="1200" dirty="0"/>
        </a:p>
      </dsp:txBody>
      <dsp:txXfrm>
        <a:off x="2897471" y="200070"/>
        <a:ext cx="2016193" cy="308612"/>
      </dsp:txXfrm>
    </dsp:sp>
    <dsp:sp modelId="{9895EBF8-C248-41D1-B56E-58732D028EA9}">
      <dsp:nvSpPr>
        <dsp:cNvPr id="0" name=""/>
        <dsp:cNvSpPr/>
      </dsp:nvSpPr>
      <dsp:spPr>
        <a:xfrm>
          <a:off x="2812687" y="702081"/>
          <a:ext cx="2105277" cy="895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239A-8087-4D19-868E-58D00776D36C}">
      <dsp:nvSpPr>
        <dsp:cNvPr id="0" name=""/>
        <dsp:cNvSpPr/>
      </dsp:nvSpPr>
      <dsp:spPr>
        <a:xfrm>
          <a:off x="2862589" y="749487"/>
          <a:ext cx="2105277" cy="895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Amnionitis</a:t>
          </a:r>
          <a:r>
            <a:rPr lang="en-US" sz="1200" kern="1200" dirty="0" smtClean="0"/>
            <a:t>,</a:t>
          </a:r>
          <a:br>
            <a:rPr lang="en-US" sz="1200" kern="1200" dirty="0" smtClean="0"/>
          </a:br>
          <a:r>
            <a:rPr lang="en-US" sz="1200" kern="1200" dirty="0" err="1" smtClean="0"/>
            <a:t>Abruptio</a:t>
          </a:r>
          <a:r>
            <a:rPr lang="en-US" sz="1200" kern="1200" dirty="0" smtClean="0"/>
            <a:t> placentae,</a:t>
          </a:r>
          <a:br>
            <a:rPr lang="en-US" sz="1200" kern="1200" dirty="0" smtClean="0"/>
          </a:br>
          <a:r>
            <a:rPr lang="en-US" sz="1200" kern="1200" dirty="0" smtClean="0"/>
            <a:t>Fetal death,</a:t>
          </a:r>
          <a:br>
            <a:rPr lang="en-US" sz="1200" kern="1200" dirty="0" smtClean="0"/>
          </a:br>
          <a:r>
            <a:rPr lang="en-US" sz="1200" kern="1200" dirty="0" smtClean="0"/>
            <a:t>Non-reassuring testing,</a:t>
          </a:r>
          <a:endParaRPr lang="en-US" sz="1200" kern="1200" dirty="0"/>
        </a:p>
      </dsp:txBody>
      <dsp:txXfrm>
        <a:off x="2888804" y="775702"/>
        <a:ext cx="2052847" cy="842608"/>
      </dsp:txXfrm>
    </dsp:sp>
    <dsp:sp modelId="{1A4049FD-E4C4-41B4-AB5A-E72E87C88B7F}">
      <dsp:nvSpPr>
        <dsp:cNvPr id="0" name=""/>
        <dsp:cNvSpPr/>
      </dsp:nvSpPr>
      <dsp:spPr>
        <a:xfrm>
          <a:off x="10451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DDBEC-1E44-46AC-8801-11E9F43B800E}">
      <dsp:nvSpPr>
        <dsp:cNvPr id="0" name=""/>
        <dsp:cNvSpPr/>
      </dsp:nvSpPr>
      <dsp:spPr>
        <a:xfrm>
          <a:off x="15441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37 0/7 weeks or over</a:t>
          </a:r>
          <a:endParaRPr lang="en-US" sz="1200" kern="1200" dirty="0"/>
        </a:p>
      </dsp:txBody>
      <dsp:txXfrm>
        <a:off x="169214" y="1911671"/>
        <a:ext cx="766037" cy="475631"/>
      </dsp:txXfrm>
    </dsp:sp>
    <dsp:sp modelId="{07DDA71C-8269-42AF-A4BB-D673D289759D}">
      <dsp:nvSpPr>
        <dsp:cNvPr id="0" name=""/>
        <dsp:cNvSpPr/>
      </dsp:nvSpPr>
      <dsp:spPr>
        <a:xfrm>
          <a:off x="-49901" y="2647511"/>
          <a:ext cx="973482" cy="2728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1D4FE-00F2-4E9C-A6BF-40091EA521FF}">
      <dsp:nvSpPr>
        <dsp:cNvPr id="0" name=""/>
        <dsp:cNvSpPr/>
      </dsp:nvSpPr>
      <dsp:spPr>
        <a:xfrm>
          <a:off x="0" y="2694918"/>
          <a:ext cx="973482" cy="2728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Proceed to delivery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28512" y="2723430"/>
        <a:ext cx="916458" cy="2671548"/>
      </dsp:txXfrm>
    </dsp:sp>
    <dsp:sp modelId="{AAA080F9-DE43-49F0-ABDA-2356CF6ADB1D}">
      <dsp:nvSpPr>
        <dsp:cNvPr id="0" name=""/>
        <dsp:cNvSpPr/>
      </dsp:nvSpPr>
      <dsp:spPr>
        <a:xfrm>
          <a:off x="1001383" y="1840397"/>
          <a:ext cx="1064145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D9C0F-EDD2-4883-A9D6-79CF3F755263}">
      <dsp:nvSpPr>
        <dsp:cNvPr id="0" name=""/>
        <dsp:cNvSpPr/>
      </dsp:nvSpPr>
      <dsp:spPr>
        <a:xfrm>
          <a:off x="1051285" y="1887804"/>
          <a:ext cx="1064145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Late Preterm (34 0/7 – 36 6/7)</a:t>
          </a:r>
          <a:endParaRPr lang="en-US" sz="1200" kern="1200" dirty="0"/>
        </a:p>
      </dsp:txBody>
      <dsp:txXfrm>
        <a:off x="1066083" y="1902602"/>
        <a:ext cx="1034549" cy="475631"/>
      </dsp:txXfrm>
    </dsp:sp>
    <dsp:sp modelId="{4A7F2029-1629-407A-BE5C-5A025FFE28EE}">
      <dsp:nvSpPr>
        <dsp:cNvPr id="0" name=""/>
        <dsp:cNvSpPr/>
      </dsp:nvSpPr>
      <dsp:spPr>
        <a:xfrm>
          <a:off x="1019292" y="2647511"/>
          <a:ext cx="875198" cy="276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3633B-BC3F-4EB2-84EA-B7C4A74474AB}">
      <dsp:nvSpPr>
        <dsp:cNvPr id="0" name=""/>
        <dsp:cNvSpPr/>
      </dsp:nvSpPr>
      <dsp:spPr>
        <a:xfrm>
          <a:off x="1069193" y="2694918"/>
          <a:ext cx="875198" cy="276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Same as for early term and term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1094827" y="2720552"/>
        <a:ext cx="823930" cy="2712785"/>
      </dsp:txXfrm>
    </dsp:sp>
    <dsp:sp modelId="{DBAC5D95-A35B-4E7A-9E25-94DE3009BB2C}">
      <dsp:nvSpPr>
        <dsp:cNvPr id="0" name=""/>
        <dsp:cNvSpPr/>
      </dsp:nvSpPr>
      <dsp:spPr>
        <a:xfrm>
          <a:off x="222336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8C59-D25F-419F-93D3-9F0994EB26E9}">
      <dsp:nvSpPr>
        <dsp:cNvPr id="0" name=""/>
        <dsp:cNvSpPr/>
      </dsp:nvSpPr>
      <dsp:spPr>
        <a:xfrm>
          <a:off x="227326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(32 0/7–33 6/7)</a:t>
          </a:r>
          <a:endParaRPr lang="en-US" sz="1200" kern="1200" dirty="0"/>
        </a:p>
      </dsp:txBody>
      <dsp:txXfrm>
        <a:off x="2288064" y="1911671"/>
        <a:ext cx="766037" cy="475631"/>
      </dsp:txXfrm>
    </dsp:sp>
    <dsp:sp modelId="{F05D7D8D-C78A-42C6-9EF6-4C536C9D6CDC}">
      <dsp:nvSpPr>
        <dsp:cNvPr id="0" name=""/>
        <dsp:cNvSpPr/>
      </dsp:nvSpPr>
      <dsp:spPr>
        <a:xfrm>
          <a:off x="1980393" y="2647511"/>
          <a:ext cx="1689317" cy="283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C30E-DAD9-4829-9D2B-BBC105E5E0B7}">
      <dsp:nvSpPr>
        <dsp:cNvPr id="0" name=""/>
        <dsp:cNvSpPr/>
      </dsp:nvSpPr>
      <dsp:spPr>
        <a:xfrm>
          <a:off x="2030295" y="2694918"/>
          <a:ext cx="1689317" cy="283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</a:t>
          </a:r>
          <a:br>
            <a:rPr lang="en-US" sz="1400" kern="1200" dirty="0" smtClean="0"/>
          </a:br>
          <a:r>
            <a:rPr lang="en-US" sz="1400" kern="1200" dirty="0" smtClean="0"/>
            <a:t>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2079773" y="2744396"/>
        <a:ext cx="1590361" cy="2734038"/>
      </dsp:txXfrm>
    </dsp:sp>
    <dsp:sp modelId="{E08CD954-38BB-48EB-87BF-BF64837CC562}">
      <dsp:nvSpPr>
        <dsp:cNvPr id="0" name=""/>
        <dsp:cNvSpPr/>
      </dsp:nvSpPr>
      <dsp:spPr>
        <a:xfrm>
          <a:off x="4366871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44FD5-CE76-409B-BDD4-5DD42404E1A7}">
      <dsp:nvSpPr>
        <dsp:cNvPr id="0" name=""/>
        <dsp:cNvSpPr/>
      </dsp:nvSpPr>
      <dsp:spPr>
        <a:xfrm>
          <a:off x="4416773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(24 0/7–31 6/7)</a:t>
          </a:r>
          <a:endParaRPr lang="en-US" sz="1200" kern="1200" dirty="0"/>
        </a:p>
      </dsp:txBody>
      <dsp:txXfrm>
        <a:off x="4431571" y="1911671"/>
        <a:ext cx="766037" cy="475631"/>
      </dsp:txXfrm>
    </dsp:sp>
    <dsp:sp modelId="{4B9BA245-CA9B-4AE7-BEFF-8E7096C8AE69}">
      <dsp:nvSpPr>
        <dsp:cNvPr id="0" name=""/>
        <dsp:cNvSpPr/>
      </dsp:nvSpPr>
      <dsp:spPr>
        <a:xfrm>
          <a:off x="3795463" y="2647511"/>
          <a:ext cx="2270031" cy="2944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FE3A-1F10-4637-8C00-BBAF406781B4}">
      <dsp:nvSpPr>
        <dsp:cNvPr id="0" name=""/>
        <dsp:cNvSpPr/>
      </dsp:nvSpPr>
      <dsp:spPr>
        <a:xfrm>
          <a:off x="3845365" y="2694918"/>
          <a:ext cx="2270031" cy="2944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 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r>
            <a:rPr lang="en-US" sz="1400" kern="1200" dirty="0" smtClean="0"/>
            <a:t>• </a:t>
          </a:r>
          <a:r>
            <a:rPr lang="en-US" sz="1400" kern="1200" dirty="0" err="1" smtClean="0"/>
            <a:t>Tocolytics</a:t>
          </a:r>
          <a:r>
            <a:rPr lang="en-US" sz="1400" kern="1200" dirty="0" smtClean="0"/>
            <a:t> – no proven benefit</a:t>
          </a:r>
          <a:br>
            <a:rPr lang="en-US" sz="1400" kern="1200" dirty="0" smtClean="0"/>
          </a:br>
          <a:r>
            <a:rPr lang="en-US" sz="1400" kern="1200" dirty="0" smtClean="0"/>
            <a:t>• Magnesium sulfate for fetal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, if delivery thought to be imminent</a:t>
          </a:r>
          <a:endParaRPr lang="en-US" sz="1400" kern="1200" dirty="0"/>
        </a:p>
      </dsp:txBody>
      <dsp:txXfrm>
        <a:off x="3911852" y="2761405"/>
        <a:ext cx="2137057" cy="2811805"/>
      </dsp:txXfrm>
    </dsp:sp>
    <dsp:sp modelId="{34204EDA-C2CF-4073-9478-56419C208D0C}">
      <dsp:nvSpPr>
        <dsp:cNvPr id="0" name=""/>
        <dsp:cNvSpPr/>
      </dsp:nvSpPr>
      <dsp:spPr>
        <a:xfrm>
          <a:off x="7029836" y="1849469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3120-8AC1-4300-9FC3-4BB24144E142}">
      <dsp:nvSpPr>
        <dsp:cNvPr id="0" name=""/>
        <dsp:cNvSpPr/>
      </dsp:nvSpPr>
      <dsp:spPr>
        <a:xfrm>
          <a:off x="7079738" y="1896876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 than 24 weeks </a:t>
          </a:r>
          <a:endParaRPr lang="en-US" sz="1200" kern="1200" dirty="0"/>
        </a:p>
      </dsp:txBody>
      <dsp:txXfrm>
        <a:off x="7094536" y="1911674"/>
        <a:ext cx="766037" cy="475631"/>
      </dsp:txXfrm>
    </dsp:sp>
    <dsp:sp modelId="{17DE0683-3C9E-4CE4-8599-03F0B7416D45}">
      <dsp:nvSpPr>
        <dsp:cNvPr id="0" name=""/>
        <dsp:cNvSpPr/>
      </dsp:nvSpPr>
      <dsp:spPr>
        <a:xfrm>
          <a:off x="6151801" y="2647511"/>
          <a:ext cx="2497035" cy="290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FBC53-3C39-4B25-880C-F0A37131E02D}">
      <dsp:nvSpPr>
        <dsp:cNvPr id="0" name=""/>
        <dsp:cNvSpPr/>
      </dsp:nvSpPr>
      <dsp:spPr>
        <a:xfrm>
          <a:off x="6201703" y="2694918"/>
          <a:ext cx="2497035" cy="2906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Patient counseling</a:t>
          </a:r>
          <a:br>
            <a:rPr lang="en-US" sz="1400" kern="1200" dirty="0" smtClean="0"/>
          </a:br>
          <a:r>
            <a:rPr lang="en-US" sz="1400" kern="1200" dirty="0" smtClean="0"/>
            <a:t>• Expectant management or induction of labor</a:t>
          </a:r>
          <a:br>
            <a:rPr lang="en-US" sz="1400" kern="1200" dirty="0" smtClean="0"/>
          </a:br>
          <a:r>
            <a:rPr lang="en-US" sz="1400" kern="1200" dirty="0" smtClean="0"/>
            <a:t>• Antibiotics may be considered as early as 20 0/7 weeks of gestation</a:t>
          </a:r>
          <a:br>
            <a:rPr lang="en-US" sz="1400" kern="1200" dirty="0" smtClean="0"/>
          </a:br>
          <a:r>
            <a:rPr lang="en-US" sz="1400" kern="1200" dirty="0" smtClean="0"/>
            <a:t>• GBS prophylaxis, corticosteroids, </a:t>
          </a:r>
          <a:r>
            <a:rPr lang="en-US" sz="1400" kern="1200" dirty="0" err="1" smtClean="0"/>
            <a:t>tocolysis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agnesium</a:t>
          </a:r>
          <a:r>
            <a:rPr lang="en-US" sz="1400" kern="1200" dirty="0" smtClean="0"/>
            <a:t> sulfate for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 are not</a:t>
          </a:r>
          <a:br>
            <a:rPr lang="en-US" sz="1400" kern="1200" dirty="0" smtClean="0"/>
          </a:br>
          <a:r>
            <a:rPr lang="en-US" sz="1400" kern="1200" dirty="0" smtClean="0"/>
            <a:t>recommended before viability.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6274839" y="2768054"/>
        <a:ext cx="2350763" cy="2759970"/>
      </dsp:txXfrm>
    </dsp:sp>
    <dsp:sp modelId="{D851B19D-C11E-4750-BF84-ADF4DA72C157}">
      <dsp:nvSpPr>
        <dsp:cNvPr id="0" name=""/>
        <dsp:cNvSpPr/>
      </dsp:nvSpPr>
      <dsp:spPr>
        <a:xfrm>
          <a:off x="5123782" y="903299"/>
          <a:ext cx="773114" cy="285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82317-4C58-4B86-8B7D-6DC1B3EA1964}">
      <dsp:nvSpPr>
        <dsp:cNvPr id="0" name=""/>
        <dsp:cNvSpPr/>
      </dsp:nvSpPr>
      <dsp:spPr>
        <a:xfrm>
          <a:off x="5173684" y="950706"/>
          <a:ext cx="773114" cy="285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Delivery</a:t>
          </a:r>
          <a:endParaRPr lang="en-US" sz="1200" kern="1200" dirty="0"/>
        </a:p>
      </dsp:txBody>
      <dsp:txXfrm>
        <a:off x="5182037" y="959059"/>
        <a:ext cx="756408" cy="268481"/>
      </dsp:txXfrm>
    </dsp:sp>
    <dsp:sp modelId="{AFB22062-B3D8-45BA-8685-F9B50A4BE2EA}">
      <dsp:nvSpPr>
        <dsp:cNvPr id="0" name=""/>
        <dsp:cNvSpPr/>
      </dsp:nvSpPr>
      <dsp:spPr>
        <a:xfrm>
          <a:off x="6174810" y="603005"/>
          <a:ext cx="1916780" cy="101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BDC-257A-4752-B6EB-8238B63E100A}">
      <dsp:nvSpPr>
        <dsp:cNvPr id="0" name=""/>
        <dsp:cNvSpPr/>
      </dsp:nvSpPr>
      <dsp:spPr>
        <a:xfrm>
          <a:off x="6224711" y="650411"/>
          <a:ext cx="1916780" cy="1011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• GBS prophylaxis if no recent negative </a:t>
          </a:r>
          <a:r>
            <a:rPr lang="en-US" sz="1200" kern="1200" dirty="0" err="1" smtClean="0"/>
            <a:t>ano</a:t>
          </a:r>
          <a:r>
            <a:rPr lang="en-US" sz="1200" kern="1200" dirty="0" smtClean="0"/>
            <a:t>-vaginal culture.</a:t>
          </a:r>
          <a:br>
            <a:rPr lang="en-US" sz="1200" kern="1200" dirty="0" smtClean="0"/>
          </a:br>
          <a:r>
            <a:rPr lang="en-US" sz="1200" kern="1200" dirty="0" smtClean="0"/>
            <a:t>• Broad spectrum antibiotics if </a:t>
          </a:r>
          <a:r>
            <a:rPr lang="en-US" sz="1200" kern="1200" dirty="0" err="1" smtClean="0"/>
            <a:t>amnionitis</a:t>
          </a:r>
          <a:endParaRPr lang="en-US" sz="1200" kern="1200" dirty="0"/>
        </a:p>
      </dsp:txBody>
      <dsp:txXfrm>
        <a:off x="6254351" y="680051"/>
        <a:ext cx="1857500" cy="9527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1BC16-CC72-4718-BCD5-5A51855F6BBE}">
      <dsp:nvSpPr>
        <dsp:cNvPr id="0" name=""/>
        <dsp:cNvSpPr/>
      </dsp:nvSpPr>
      <dsp:spPr>
        <a:xfrm>
          <a:off x="7354599" y="2354696"/>
          <a:ext cx="91440" cy="292815"/>
        </a:xfrm>
        <a:custGeom>
          <a:avLst/>
          <a:gdLst/>
          <a:ahLst/>
          <a:cxnLst/>
          <a:rect l="0" t="0" r="0" b="0"/>
          <a:pathLst>
            <a:path>
              <a:moveTo>
                <a:pt x="73053" y="0"/>
              </a:moveTo>
              <a:lnTo>
                <a:pt x="73053" y="251209"/>
              </a:lnTo>
              <a:lnTo>
                <a:pt x="45720" y="251209"/>
              </a:lnTo>
              <a:lnTo>
                <a:pt x="45720" y="2928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562E-82CD-44BB-8EBD-BC97DAB736F3}">
      <dsp:nvSpPr>
        <dsp:cNvPr id="0" name=""/>
        <dsp:cNvSpPr/>
      </dsp:nvSpPr>
      <dsp:spPr>
        <a:xfrm>
          <a:off x="3865326" y="1597119"/>
          <a:ext cx="3562326" cy="25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4"/>
              </a:lnTo>
              <a:lnTo>
                <a:pt x="3562326" y="210744"/>
              </a:lnTo>
              <a:lnTo>
                <a:pt x="3562326" y="252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7FA9C-B4EA-44CA-962D-C86DA8E596EE}">
      <dsp:nvSpPr>
        <dsp:cNvPr id="0" name=""/>
        <dsp:cNvSpPr/>
      </dsp:nvSpPr>
      <dsp:spPr>
        <a:xfrm>
          <a:off x="4764688" y="2354693"/>
          <a:ext cx="165790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165790" y="251212"/>
              </a:lnTo>
              <a:lnTo>
                <a:pt x="16579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5806C-515C-4EC3-8109-A4C007246DF6}">
      <dsp:nvSpPr>
        <dsp:cNvPr id="0" name=""/>
        <dsp:cNvSpPr/>
      </dsp:nvSpPr>
      <dsp:spPr>
        <a:xfrm>
          <a:off x="3865326" y="1597119"/>
          <a:ext cx="899361" cy="252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41"/>
              </a:lnTo>
              <a:lnTo>
                <a:pt x="899361" y="210741"/>
              </a:lnTo>
              <a:lnTo>
                <a:pt x="899361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6BED5-CF37-408C-AAAB-9AD3A6BEB029}">
      <dsp:nvSpPr>
        <dsp:cNvPr id="0" name=""/>
        <dsp:cNvSpPr/>
      </dsp:nvSpPr>
      <dsp:spPr>
        <a:xfrm>
          <a:off x="2621181" y="2354693"/>
          <a:ext cx="203871" cy="29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12"/>
              </a:lnTo>
              <a:lnTo>
                <a:pt x="203871" y="251212"/>
              </a:lnTo>
              <a:lnTo>
                <a:pt x="203871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EAC40-AFA2-4725-855D-35F3280CEA8E}">
      <dsp:nvSpPr>
        <dsp:cNvPr id="0" name=""/>
        <dsp:cNvSpPr/>
      </dsp:nvSpPr>
      <dsp:spPr>
        <a:xfrm>
          <a:off x="2621181" y="1597119"/>
          <a:ext cx="1244145" cy="252346"/>
        </a:xfrm>
        <a:custGeom>
          <a:avLst/>
          <a:gdLst/>
          <a:ahLst/>
          <a:cxnLst/>
          <a:rect l="0" t="0" r="0" b="0"/>
          <a:pathLst>
            <a:path>
              <a:moveTo>
                <a:pt x="1244145" y="0"/>
              </a:moveTo>
              <a:lnTo>
                <a:pt x="124414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7CA09-E1FD-4495-B29D-FC72522BDC69}">
      <dsp:nvSpPr>
        <dsp:cNvPr id="0" name=""/>
        <dsp:cNvSpPr/>
      </dsp:nvSpPr>
      <dsp:spPr>
        <a:xfrm>
          <a:off x="1411171" y="2345624"/>
          <a:ext cx="91440" cy="301886"/>
        </a:xfrm>
        <a:custGeom>
          <a:avLst/>
          <a:gdLst/>
          <a:ahLst/>
          <a:cxnLst/>
          <a:rect l="0" t="0" r="0" b="0"/>
          <a:pathLst>
            <a:path>
              <a:moveTo>
                <a:pt x="122285" y="0"/>
              </a:moveTo>
              <a:lnTo>
                <a:pt x="122285" y="260281"/>
              </a:lnTo>
              <a:lnTo>
                <a:pt x="45720" y="260281"/>
              </a:lnTo>
              <a:lnTo>
                <a:pt x="45720" y="3018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D06E-F433-4D6A-A4AA-DE38AE48EA6F}">
      <dsp:nvSpPr>
        <dsp:cNvPr id="0" name=""/>
        <dsp:cNvSpPr/>
      </dsp:nvSpPr>
      <dsp:spPr>
        <a:xfrm>
          <a:off x="1533456" y="1597119"/>
          <a:ext cx="2331870" cy="243277"/>
        </a:xfrm>
        <a:custGeom>
          <a:avLst/>
          <a:gdLst/>
          <a:ahLst/>
          <a:cxnLst/>
          <a:rect l="0" t="0" r="0" b="0"/>
          <a:pathLst>
            <a:path>
              <a:moveTo>
                <a:pt x="2331870" y="0"/>
              </a:moveTo>
              <a:lnTo>
                <a:pt x="2331870" y="201672"/>
              </a:lnTo>
              <a:lnTo>
                <a:pt x="0" y="201672"/>
              </a:lnTo>
              <a:lnTo>
                <a:pt x="0" y="2432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F5705-ABE5-4416-A455-4B735ED43CFF}">
      <dsp:nvSpPr>
        <dsp:cNvPr id="0" name=""/>
        <dsp:cNvSpPr/>
      </dsp:nvSpPr>
      <dsp:spPr>
        <a:xfrm>
          <a:off x="391119" y="2354693"/>
          <a:ext cx="91440" cy="292817"/>
        </a:xfrm>
        <a:custGeom>
          <a:avLst/>
          <a:gdLst/>
          <a:ahLst/>
          <a:cxnLst/>
          <a:rect l="0" t="0" r="0" b="0"/>
          <a:pathLst>
            <a:path>
              <a:moveTo>
                <a:pt x="111211" y="0"/>
              </a:moveTo>
              <a:lnTo>
                <a:pt x="111211" y="251212"/>
              </a:lnTo>
              <a:lnTo>
                <a:pt x="45720" y="251212"/>
              </a:lnTo>
              <a:lnTo>
                <a:pt x="45720" y="292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18F8-6E55-4FDD-A65C-A26491305D72}">
      <dsp:nvSpPr>
        <dsp:cNvPr id="0" name=""/>
        <dsp:cNvSpPr/>
      </dsp:nvSpPr>
      <dsp:spPr>
        <a:xfrm>
          <a:off x="502331" y="1597119"/>
          <a:ext cx="3362995" cy="252346"/>
        </a:xfrm>
        <a:custGeom>
          <a:avLst/>
          <a:gdLst/>
          <a:ahLst/>
          <a:cxnLst/>
          <a:rect l="0" t="0" r="0" b="0"/>
          <a:pathLst>
            <a:path>
              <a:moveTo>
                <a:pt x="3362995" y="0"/>
              </a:moveTo>
              <a:lnTo>
                <a:pt x="3362995" y="210741"/>
              </a:lnTo>
              <a:lnTo>
                <a:pt x="0" y="210741"/>
              </a:lnTo>
              <a:lnTo>
                <a:pt x="0" y="2523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C6550-9AD3-43D3-A03F-2063618E0014}">
      <dsp:nvSpPr>
        <dsp:cNvPr id="0" name=""/>
        <dsp:cNvSpPr/>
      </dsp:nvSpPr>
      <dsp:spPr>
        <a:xfrm>
          <a:off x="3809946" y="470878"/>
          <a:ext cx="91440" cy="231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597"/>
              </a:lnTo>
              <a:lnTo>
                <a:pt x="55380" y="189597"/>
              </a:lnTo>
              <a:lnTo>
                <a:pt x="55380" y="231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D6D43-2A54-4A53-89C9-75A12A5948E3}">
      <dsp:nvSpPr>
        <dsp:cNvPr id="0" name=""/>
        <dsp:cNvSpPr/>
      </dsp:nvSpPr>
      <dsp:spPr>
        <a:xfrm>
          <a:off x="2837968" y="143063"/>
          <a:ext cx="2035395" cy="327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D8F7-150B-45B3-BCBD-C1EBA4C64517}">
      <dsp:nvSpPr>
        <dsp:cNvPr id="0" name=""/>
        <dsp:cNvSpPr/>
      </dsp:nvSpPr>
      <dsp:spPr>
        <a:xfrm>
          <a:off x="2887870" y="190469"/>
          <a:ext cx="2035395" cy="327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Diagnosis </a:t>
          </a:r>
          <a:r>
            <a:rPr lang="en-US" sz="1400" kern="1200" dirty="0" smtClean="0"/>
            <a:t>confirmed</a:t>
          </a:r>
          <a:endParaRPr lang="en-US" sz="1400" kern="1200" dirty="0"/>
        </a:p>
      </dsp:txBody>
      <dsp:txXfrm>
        <a:off x="2897471" y="200070"/>
        <a:ext cx="2016193" cy="308612"/>
      </dsp:txXfrm>
    </dsp:sp>
    <dsp:sp modelId="{9895EBF8-C248-41D1-B56E-58732D028EA9}">
      <dsp:nvSpPr>
        <dsp:cNvPr id="0" name=""/>
        <dsp:cNvSpPr/>
      </dsp:nvSpPr>
      <dsp:spPr>
        <a:xfrm>
          <a:off x="2812687" y="702081"/>
          <a:ext cx="2105277" cy="895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239A-8087-4D19-868E-58D00776D36C}">
      <dsp:nvSpPr>
        <dsp:cNvPr id="0" name=""/>
        <dsp:cNvSpPr/>
      </dsp:nvSpPr>
      <dsp:spPr>
        <a:xfrm>
          <a:off x="2862589" y="749487"/>
          <a:ext cx="2105277" cy="895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Amnionitis</a:t>
          </a:r>
          <a:r>
            <a:rPr lang="en-US" sz="1200" kern="1200" dirty="0" smtClean="0"/>
            <a:t>,</a:t>
          </a:r>
          <a:br>
            <a:rPr lang="en-US" sz="1200" kern="1200" dirty="0" smtClean="0"/>
          </a:br>
          <a:r>
            <a:rPr lang="en-US" sz="1200" kern="1200" dirty="0" err="1" smtClean="0"/>
            <a:t>Abruptio</a:t>
          </a:r>
          <a:r>
            <a:rPr lang="en-US" sz="1200" kern="1200" dirty="0" smtClean="0"/>
            <a:t> placentae,</a:t>
          </a:r>
          <a:br>
            <a:rPr lang="en-US" sz="1200" kern="1200" dirty="0" smtClean="0"/>
          </a:br>
          <a:r>
            <a:rPr lang="en-US" sz="1200" kern="1200" dirty="0" smtClean="0"/>
            <a:t>Fetal death,</a:t>
          </a:r>
          <a:br>
            <a:rPr lang="en-US" sz="1200" kern="1200" dirty="0" smtClean="0"/>
          </a:br>
          <a:r>
            <a:rPr lang="en-US" sz="1200" kern="1200" dirty="0" smtClean="0"/>
            <a:t>Non-reassuring testing,</a:t>
          </a:r>
          <a:endParaRPr lang="en-US" sz="1200" kern="1200" dirty="0"/>
        </a:p>
      </dsp:txBody>
      <dsp:txXfrm>
        <a:off x="2888804" y="775702"/>
        <a:ext cx="2052847" cy="842608"/>
      </dsp:txXfrm>
    </dsp:sp>
    <dsp:sp modelId="{1A4049FD-E4C4-41B4-AB5A-E72E87C88B7F}">
      <dsp:nvSpPr>
        <dsp:cNvPr id="0" name=""/>
        <dsp:cNvSpPr/>
      </dsp:nvSpPr>
      <dsp:spPr>
        <a:xfrm>
          <a:off x="10451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DDBEC-1E44-46AC-8801-11E9F43B800E}">
      <dsp:nvSpPr>
        <dsp:cNvPr id="0" name=""/>
        <dsp:cNvSpPr/>
      </dsp:nvSpPr>
      <dsp:spPr>
        <a:xfrm>
          <a:off x="15441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37 0/7 weeks or over</a:t>
          </a:r>
          <a:endParaRPr lang="en-US" sz="1200" kern="1200" dirty="0"/>
        </a:p>
      </dsp:txBody>
      <dsp:txXfrm>
        <a:off x="169214" y="1911671"/>
        <a:ext cx="766037" cy="475631"/>
      </dsp:txXfrm>
    </dsp:sp>
    <dsp:sp modelId="{07DDA71C-8269-42AF-A4BB-D673D289759D}">
      <dsp:nvSpPr>
        <dsp:cNvPr id="0" name=""/>
        <dsp:cNvSpPr/>
      </dsp:nvSpPr>
      <dsp:spPr>
        <a:xfrm>
          <a:off x="-49901" y="2647511"/>
          <a:ext cx="973482" cy="2728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1D4FE-00F2-4E9C-A6BF-40091EA521FF}">
      <dsp:nvSpPr>
        <dsp:cNvPr id="0" name=""/>
        <dsp:cNvSpPr/>
      </dsp:nvSpPr>
      <dsp:spPr>
        <a:xfrm>
          <a:off x="0" y="2694918"/>
          <a:ext cx="973482" cy="2728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Proceed to delivery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28512" y="2723430"/>
        <a:ext cx="916458" cy="2671548"/>
      </dsp:txXfrm>
    </dsp:sp>
    <dsp:sp modelId="{AAA080F9-DE43-49F0-ABDA-2356CF6ADB1D}">
      <dsp:nvSpPr>
        <dsp:cNvPr id="0" name=""/>
        <dsp:cNvSpPr/>
      </dsp:nvSpPr>
      <dsp:spPr>
        <a:xfrm>
          <a:off x="1001383" y="1840397"/>
          <a:ext cx="1064145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D9C0F-EDD2-4883-A9D6-79CF3F755263}">
      <dsp:nvSpPr>
        <dsp:cNvPr id="0" name=""/>
        <dsp:cNvSpPr/>
      </dsp:nvSpPr>
      <dsp:spPr>
        <a:xfrm>
          <a:off x="1051285" y="1887804"/>
          <a:ext cx="1064145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Late Preterm (34 0/7 – 36 6/7)</a:t>
          </a:r>
          <a:endParaRPr lang="en-US" sz="1200" kern="1200" dirty="0"/>
        </a:p>
      </dsp:txBody>
      <dsp:txXfrm>
        <a:off x="1066083" y="1902602"/>
        <a:ext cx="1034549" cy="475631"/>
      </dsp:txXfrm>
    </dsp:sp>
    <dsp:sp modelId="{4A7F2029-1629-407A-BE5C-5A025FFE28EE}">
      <dsp:nvSpPr>
        <dsp:cNvPr id="0" name=""/>
        <dsp:cNvSpPr/>
      </dsp:nvSpPr>
      <dsp:spPr>
        <a:xfrm>
          <a:off x="1019292" y="2647511"/>
          <a:ext cx="875198" cy="276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3633B-BC3F-4EB2-84EA-B7C4A74474AB}">
      <dsp:nvSpPr>
        <dsp:cNvPr id="0" name=""/>
        <dsp:cNvSpPr/>
      </dsp:nvSpPr>
      <dsp:spPr>
        <a:xfrm>
          <a:off x="1069193" y="2694918"/>
          <a:ext cx="875198" cy="2764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Same as for early term and term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1094827" y="2720552"/>
        <a:ext cx="823930" cy="2712785"/>
      </dsp:txXfrm>
    </dsp:sp>
    <dsp:sp modelId="{DBAC5D95-A35B-4E7A-9E25-94DE3009BB2C}">
      <dsp:nvSpPr>
        <dsp:cNvPr id="0" name=""/>
        <dsp:cNvSpPr/>
      </dsp:nvSpPr>
      <dsp:spPr>
        <a:xfrm>
          <a:off x="2223364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8C59-D25F-419F-93D3-9F0994EB26E9}">
      <dsp:nvSpPr>
        <dsp:cNvPr id="0" name=""/>
        <dsp:cNvSpPr/>
      </dsp:nvSpPr>
      <dsp:spPr>
        <a:xfrm>
          <a:off x="2273266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(32 0/7–33 6/7)</a:t>
          </a:r>
          <a:endParaRPr lang="en-US" sz="1200" kern="1200" dirty="0"/>
        </a:p>
      </dsp:txBody>
      <dsp:txXfrm>
        <a:off x="2288064" y="1911671"/>
        <a:ext cx="766037" cy="475631"/>
      </dsp:txXfrm>
    </dsp:sp>
    <dsp:sp modelId="{F05D7D8D-C78A-42C6-9EF6-4C536C9D6CDC}">
      <dsp:nvSpPr>
        <dsp:cNvPr id="0" name=""/>
        <dsp:cNvSpPr/>
      </dsp:nvSpPr>
      <dsp:spPr>
        <a:xfrm>
          <a:off x="1980393" y="2647511"/>
          <a:ext cx="1689317" cy="2832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C30E-DAD9-4829-9D2B-BBC105E5E0B7}">
      <dsp:nvSpPr>
        <dsp:cNvPr id="0" name=""/>
        <dsp:cNvSpPr/>
      </dsp:nvSpPr>
      <dsp:spPr>
        <a:xfrm>
          <a:off x="2030295" y="2694918"/>
          <a:ext cx="1689317" cy="2832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</a:t>
          </a:r>
          <a:br>
            <a:rPr lang="en-US" sz="1400" kern="1200" dirty="0" smtClean="0"/>
          </a:br>
          <a:r>
            <a:rPr lang="en-US" sz="1400" kern="1200" dirty="0" smtClean="0"/>
            <a:t>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2079773" y="2744396"/>
        <a:ext cx="1590361" cy="2734038"/>
      </dsp:txXfrm>
    </dsp:sp>
    <dsp:sp modelId="{E08CD954-38BB-48EB-87BF-BF64837CC562}">
      <dsp:nvSpPr>
        <dsp:cNvPr id="0" name=""/>
        <dsp:cNvSpPr/>
      </dsp:nvSpPr>
      <dsp:spPr>
        <a:xfrm>
          <a:off x="4366871" y="1849466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44FD5-CE76-409B-BDD4-5DD42404E1A7}">
      <dsp:nvSpPr>
        <dsp:cNvPr id="0" name=""/>
        <dsp:cNvSpPr/>
      </dsp:nvSpPr>
      <dsp:spPr>
        <a:xfrm>
          <a:off x="4416773" y="1896873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Preterm (24 0/7–31 6/7)</a:t>
          </a:r>
          <a:endParaRPr lang="en-US" sz="1200" kern="1200" dirty="0"/>
        </a:p>
      </dsp:txBody>
      <dsp:txXfrm>
        <a:off x="4431571" y="1911671"/>
        <a:ext cx="766037" cy="475631"/>
      </dsp:txXfrm>
    </dsp:sp>
    <dsp:sp modelId="{4B9BA245-CA9B-4AE7-BEFF-8E7096C8AE69}">
      <dsp:nvSpPr>
        <dsp:cNvPr id="0" name=""/>
        <dsp:cNvSpPr/>
      </dsp:nvSpPr>
      <dsp:spPr>
        <a:xfrm>
          <a:off x="3795463" y="2647511"/>
          <a:ext cx="2270031" cy="2944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FE3A-1F10-4637-8C00-BBAF406781B4}">
      <dsp:nvSpPr>
        <dsp:cNvPr id="0" name=""/>
        <dsp:cNvSpPr/>
      </dsp:nvSpPr>
      <dsp:spPr>
        <a:xfrm>
          <a:off x="3845365" y="2694918"/>
          <a:ext cx="2270031" cy="2944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Expectant management</a:t>
          </a:r>
          <a:br>
            <a:rPr lang="en-US" sz="1400" kern="1200" dirty="0" smtClean="0"/>
          </a:br>
          <a:r>
            <a:rPr lang="en-US" sz="1400" kern="1200" dirty="0" smtClean="0"/>
            <a:t>• Antibiotics recommended to prolong latency if there are no contraindications</a:t>
          </a:r>
          <a:br>
            <a:rPr lang="en-US" sz="1400" kern="1200" dirty="0" smtClean="0"/>
          </a:br>
          <a:r>
            <a:rPr lang="en-US" sz="1400" kern="1200" dirty="0" smtClean="0"/>
            <a:t>• Single-course  corticosteroids</a:t>
          </a:r>
          <a:br>
            <a:rPr lang="en-US" sz="1400" kern="1200" dirty="0" smtClean="0"/>
          </a:br>
          <a:r>
            <a:rPr lang="en-US" sz="1400" kern="1200" dirty="0" smtClean="0"/>
            <a:t>• GBS prophylaxis as indicated</a:t>
          </a:r>
          <a:br>
            <a:rPr lang="en-US" sz="1400" kern="1200" dirty="0" smtClean="0"/>
          </a:br>
          <a:r>
            <a:rPr lang="en-US" sz="1400" kern="1200" dirty="0" smtClean="0"/>
            <a:t>• </a:t>
          </a:r>
          <a:r>
            <a:rPr lang="en-US" sz="1400" kern="1200" dirty="0" err="1" smtClean="0"/>
            <a:t>Tocolytics</a:t>
          </a:r>
          <a:r>
            <a:rPr lang="en-US" sz="1400" kern="1200" dirty="0" smtClean="0"/>
            <a:t> – no proven benefit</a:t>
          </a:r>
          <a:br>
            <a:rPr lang="en-US" sz="1400" kern="1200" dirty="0" smtClean="0"/>
          </a:br>
          <a:r>
            <a:rPr lang="en-US" sz="1400" kern="1200" dirty="0" smtClean="0"/>
            <a:t>• Magnesium sulfate for fetal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, if delivery thought to be imminent</a:t>
          </a:r>
          <a:endParaRPr lang="en-US" sz="1400" kern="1200" dirty="0"/>
        </a:p>
      </dsp:txBody>
      <dsp:txXfrm>
        <a:off x="3911852" y="2761405"/>
        <a:ext cx="2137057" cy="2811805"/>
      </dsp:txXfrm>
    </dsp:sp>
    <dsp:sp modelId="{34204EDA-C2CF-4073-9478-56419C208D0C}">
      <dsp:nvSpPr>
        <dsp:cNvPr id="0" name=""/>
        <dsp:cNvSpPr/>
      </dsp:nvSpPr>
      <dsp:spPr>
        <a:xfrm>
          <a:off x="7029836" y="1849469"/>
          <a:ext cx="795633" cy="5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3120-8AC1-4300-9FC3-4BB24144E142}">
      <dsp:nvSpPr>
        <dsp:cNvPr id="0" name=""/>
        <dsp:cNvSpPr/>
      </dsp:nvSpPr>
      <dsp:spPr>
        <a:xfrm>
          <a:off x="7079738" y="1896876"/>
          <a:ext cx="795633" cy="5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 than 24 weeks </a:t>
          </a:r>
          <a:endParaRPr lang="en-US" sz="1200" kern="1200" dirty="0"/>
        </a:p>
      </dsp:txBody>
      <dsp:txXfrm>
        <a:off x="7094536" y="1911674"/>
        <a:ext cx="766037" cy="475631"/>
      </dsp:txXfrm>
    </dsp:sp>
    <dsp:sp modelId="{17DE0683-3C9E-4CE4-8599-03F0B7416D45}">
      <dsp:nvSpPr>
        <dsp:cNvPr id="0" name=""/>
        <dsp:cNvSpPr/>
      </dsp:nvSpPr>
      <dsp:spPr>
        <a:xfrm>
          <a:off x="6151801" y="2647511"/>
          <a:ext cx="2497035" cy="290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FBC53-3C39-4B25-880C-F0A37131E02D}">
      <dsp:nvSpPr>
        <dsp:cNvPr id="0" name=""/>
        <dsp:cNvSpPr/>
      </dsp:nvSpPr>
      <dsp:spPr>
        <a:xfrm>
          <a:off x="6201703" y="2694918"/>
          <a:ext cx="2497035" cy="2906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• Patient counseling</a:t>
          </a:r>
          <a:br>
            <a:rPr lang="en-US" sz="1400" kern="1200" dirty="0" smtClean="0"/>
          </a:br>
          <a:r>
            <a:rPr lang="en-US" sz="1400" kern="1200" dirty="0" smtClean="0"/>
            <a:t>• Expectant management or induction of labor</a:t>
          </a:r>
          <a:br>
            <a:rPr lang="en-US" sz="1400" kern="1200" dirty="0" smtClean="0"/>
          </a:br>
          <a:r>
            <a:rPr lang="en-US" sz="1400" kern="1200" dirty="0" smtClean="0"/>
            <a:t>• Antibiotics may be considered as early as 20 0/7 weeks of gestation</a:t>
          </a:r>
          <a:br>
            <a:rPr lang="en-US" sz="1400" kern="1200" dirty="0" smtClean="0"/>
          </a:br>
          <a:r>
            <a:rPr lang="en-US" sz="1400" kern="1200" dirty="0" smtClean="0"/>
            <a:t>• GBS prophylaxis, corticosteroids, </a:t>
          </a:r>
          <a:r>
            <a:rPr lang="en-US" sz="1400" kern="1200" dirty="0" err="1" smtClean="0"/>
            <a:t>tocolysis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agnesium</a:t>
          </a:r>
          <a:r>
            <a:rPr lang="en-US" sz="1400" kern="1200" dirty="0" smtClean="0"/>
            <a:t> sulfate for </a:t>
          </a:r>
          <a:r>
            <a:rPr lang="en-US" sz="1400" kern="1200" dirty="0" err="1" smtClean="0"/>
            <a:t>neuroprotection</a:t>
          </a:r>
          <a:r>
            <a:rPr lang="en-US" sz="1400" kern="1200" dirty="0" smtClean="0"/>
            <a:t> are not</a:t>
          </a:r>
          <a:br>
            <a:rPr lang="en-US" sz="1400" kern="1200" dirty="0" smtClean="0"/>
          </a:br>
          <a:r>
            <a:rPr lang="en-US" sz="1400" kern="1200" dirty="0" smtClean="0"/>
            <a:t>recommended before viability.</a:t>
          </a:r>
          <a:br>
            <a:rPr lang="en-US" sz="1400" kern="1200" dirty="0" smtClean="0"/>
          </a:br>
          <a:endParaRPr lang="en-US" sz="1400" kern="1200" dirty="0"/>
        </a:p>
      </dsp:txBody>
      <dsp:txXfrm>
        <a:off x="6274839" y="2768054"/>
        <a:ext cx="2350763" cy="2759970"/>
      </dsp:txXfrm>
    </dsp:sp>
    <dsp:sp modelId="{D851B19D-C11E-4750-BF84-ADF4DA72C157}">
      <dsp:nvSpPr>
        <dsp:cNvPr id="0" name=""/>
        <dsp:cNvSpPr/>
      </dsp:nvSpPr>
      <dsp:spPr>
        <a:xfrm>
          <a:off x="5123782" y="903299"/>
          <a:ext cx="773114" cy="285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82317-4C58-4B86-8B7D-6DC1B3EA1964}">
      <dsp:nvSpPr>
        <dsp:cNvPr id="0" name=""/>
        <dsp:cNvSpPr/>
      </dsp:nvSpPr>
      <dsp:spPr>
        <a:xfrm>
          <a:off x="5173684" y="950706"/>
          <a:ext cx="773114" cy="285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Delivery</a:t>
          </a:r>
          <a:endParaRPr lang="en-US" sz="1200" kern="1200" dirty="0"/>
        </a:p>
      </dsp:txBody>
      <dsp:txXfrm>
        <a:off x="5182037" y="959059"/>
        <a:ext cx="756408" cy="268481"/>
      </dsp:txXfrm>
    </dsp:sp>
    <dsp:sp modelId="{AFB22062-B3D8-45BA-8685-F9B50A4BE2EA}">
      <dsp:nvSpPr>
        <dsp:cNvPr id="0" name=""/>
        <dsp:cNvSpPr/>
      </dsp:nvSpPr>
      <dsp:spPr>
        <a:xfrm>
          <a:off x="6174810" y="603005"/>
          <a:ext cx="1916780" cy="101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BDC-257A-4752-B6EB-8238B63E100A}">
      <dsp:nvSpPr>
        <dsp:cNvPr id="0" name=""/>
        <dsp:cNvSpPr/>
      </dsp:nvSpPr>
      <dsp:spPr>
        <a:xfrm>
          <a:off x="6224711" y="650411"/>
          <a:ext cx="1916780" cy="1011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• GBS prophylaxis if no recent negative </a:t>
          </a:r>
          <a:r>
            <a:rPr lang="en-US" sz="1200" kern="1200" dirty="0" err="1" smtClean="0"/>
            <a:t>ano</a:t>
          </a:r>
          <a:r>
            <a:rPr lang="en-US" sz="1200" kern="1200" dirty="0" smtClean="0"/>
            <a:t>-vaginal culture.</a:t>
          </a:r>
          <a:br>
            <a:rPr lang="en-US" sz="1200" kern="1200" dirty="0" smtClean="0"/>
          </a:br>
          <a:r>
            <a:rPr lang="en-US" sz="1200" kern="1200" dirty="0" smtClean="0"/>
            <a:t>• Broad spectrum antibiotics if </a:t>
          </a:r>
          <a:r>
            <a:rPr lang="en-US" sz="1200" kern="1200" dirty="0" err="1" smtClean="0"/>
            <a:t>amnionitis</a:t>
          </a:r>
          <a:endParaRPr lang="en-US" sz="1200" kern="1200" dirty="0"/>
        </a:p>
      </dsp:txBody>
      <dsp:txXfrm>
        <a:off x="6254351" y="680051"/>
        <a:ext cx="1857500" cy="952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3941E-C0E7-4F40-9E0D-6794DB69492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64248-F1D2-4792-936D-E104BC0BB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98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1EC1-2FD4-4AA9-8D39-3021740EC62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A2B2E-77F6-44A6-8E6B-08247D5E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8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todate.com/contents/amoxicillin-and-clavulanate-drug-information?source=see_link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Ối vỡ</a:t>
            </a:r>
            <a:r>
              <a:rPr lang="en-GB" baseline="0" smtClean="0"/>
              <a:t> non chiếm 1/3 case sanh non, chiếm 150,000 case sản phụ ở Mỹ, gia tang tỉ lệ chết chu sinh và tử vong</a:t>
            </a:r>
          </a:p>
          <a:p>
            <a:r>
              <a:rPr lang="en-GB" baseline="0" smtClean="0"/>
              <a:t>Ối vỡ non trên từng lứa tuổi thai nhi sẽ có biểu hiện giống nhau nhưng hướng xử trí sẽ khác nhau</a:t>
            </a:r>
          </a:p>
          <a:p>
            <a:r>
              <a:rPr lang="en-GB" baseline="0" smtClean="0"/>
              <a:t>Phân biệt được tình huống ối vỡ non vs các vấn đề như viêm âm đạo,.. Các hướng tìm hiểu lâm sàng và cận lâm sàng để làm sang tỏ</a:t>
            </a:r>
          </a:p>
          <a:p>
            <a:r>
              <a:rPr lang="en-GB" baseline="0" smtClean="0"/>
              <a:t>Ứng dụng những kiến thức đã trình bày để giải quyết case lâm sàng </a:t>
            </a:r>
          </a:p>
          <a:p>
            <a:pPr eaLnBrk="1" hangingPunct="1"/>
            <a:r>
              <a:rPr lang="en-GB" baseline="0" smtClean="0"/>
              <a:t>.</a:t>
            </a:r>
            <a:r>
              <a:rPr lang="en-US" altLang="en-US" sz="1200" smtClean="0"/>
              <a:t> Complicates up to 3.5% of all pregnancies</a:t>
            </a:r>
          </a:p>
          <a:p>
            <a:pPr eaLnBrk="1" hangingPunct="1"/>
            <a:r>
              <a:rPr lang="en-US" altLang="en-US" sz="1200" smtClean="0"/>
              <a:t>30-40% of Preterm births</a:t>
            </a:r>
          </a:p>
          <a:p>
            <a:pPr eaLnBrk="1" hangingPunct="1"/>
            <a:r>
              <a:rPr lang="en-US" altLang="en-US" sz="1200" smtClean="0"/>
              <a:t>PPROM ~25% cases of all PROM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2B2E-77F6-44A6-8E6B-08247D5E6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Thai</a:t>
            </a:r>
            <a:r>
              <a:rPr lang="en-GB" baseline="0" smtClean="0"/>
              <a:t> non tháng thì phải xác định đúng tuổi thai bằng nhiều yếu tố kết hợp: KC, siêu âm để đánh giá đúng.</a:t>
            </a:r>
          </a:p>
          <a:p>
            <a:r>
              <a:rPr lang="en-GB" baseline="0" smtClean="0"/>
              <a:t>Ối vỡ non xác định tình trạng ối đã vỡ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2B2E-77F6-44A6-8E6B-08247D5E6E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STDs</a:t>
            </a:r>
          </a:p>
          <a:p>
            <a:r>
              <a:rPr lang="en-GB" smtClean="0"/>
              <a:t>Đa</a:t>
            </a:r>
            <a:r>
              <a:rPr lang="en-GB" baseline="0" smtClean="0"/>
              <a:t> thai</a:t>
            </a:r>
          </a:p>
          <a:p>
            <a:r>
              <a:rPr lang="en-GB" baseline="0" smtClean="0"/>
              <a:t>Nhiễm trùng trong tử cung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2B2E-77F6-44A6-8E6B-08247D5E6E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mtClean="0">
                <a:cs typeface="Arial" panose="020B0604020202020204" pitchFamily="34" charset="0"/>
              </a:rPr>
              <a:t>hiễm trùng </a:t>
            </a:r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Ối</a:t>
            </a:r>
            <a:r>
              <a:rPr lang="vi-VN" smtClean="0">
                <a:cs typeface="Arial" panose="020B0604020202020204" pitchFamily="34" charset="0"/>
              </a:rPr>
              <a:t> </a:t>
            </a:r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có biểu hiện</a:t>
            </a:r>
            <a:r>
              <a:rPr lang="vi-VN" smtClean="0">
                <a:cs typeface="Arial" panose="020B0604020202020204" pitchFamily="34" charset="0"/>
              </a:rPr>
              <a:t> xảy ra trong khoảng 15-25%  và nhiễm trùng hậu sản xảy ra trong khoảng 15–20%; </a:t>
            </a:r>
            <a:endParaRPr lang="en-GB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2B2E-77F6-44A6-8E6B-08247D5E6E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Nhiễm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ối</a:t>
            </a:r>
            <a:r>
              <a:rPr lang="en-US" baseline="0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dứt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corticoids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ối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</a:t>
            </a:r>
            <a:r>
              <a:rPr lang="en-US" dirty="0" err="1" smtClean="0"/>
              <a:t>ét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2B2E-77F6-44A6-8E6B-08247D5E6E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Induction of labor reduced the time from rupture of membrane to birth and the rates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chorioamnionitis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endometritis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both and admission to the neonatal intensive care unit without increasing the rates of cesarean delivery or operative vaginal delivery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2B2E-77F6-44A6-8E6B-08247D5E6E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Không đủ dữ kiện để xác định liệu pháp kháng sinh nào là tốt nhất. Tuy nhiên, </a:t>
            </a:r>
            <a:r>
              <a:rPr lang="vi-VN" sz="1200" u="sng" dirty="0" smtClean="0">
                <a:hlinkClick r:id="rId3"/>
              </a:rPr>
              <a:t>amoxicillin-clavulanate</a:t>
            </a:r>
            <a:r>
              <a:rPr lang="vi-VN" sz="1200" dirty="0" smtClean="0"/>
              <a:t>  (Augmentine) kết hợp với tăng tần suất Viêm ruột hoại tử ở trẻ sơ sinh </a:t>
            </a:r>
            <a:endParaRPr lang="en-US" sz="1200" dirty="0" smtClean="0"/>
          </a:p>
          <a:p>
            <a:pPr marL="0" indent="0">
              <a:buNone/>
            </a:pPr>
            <a:r>
              <a:rPr lang="vi-VN" sz="1400" dirty="0" smtClean="0">
                <a:solidFill>
                  <a:srgbClr val="FF0000"/>
                </a:solidFill>
              </a:rPr>
              <a:t>Dự phòng Group B Streptococcus</a:t>
            </a:r>
            <a:r>
              <a:rPr lang="vi-VN" sz="1400" dirty="0" smtClean="0"/>
              <a:t> </a:t>
            </a:r>
            <a:r>
              <a:rPr lang="vi-VN" sz="1400" dirty="0" smtClean="0">
                <a:solidFill>
                  <a:srgbClr val="FF0000"/>
                </a:solidFill>
              </a:rPr>
              <a:t>(GBS)</a:t>
            </a:r>
          </a:p>
          <a:p>
            <a:r>
              <a:rPr lang="vi-VN" dirty="0" smtClean="0"/>
              <a:t>Cần thiết nếu trước đó kết quả (+) hay không biết tinh trạng GBS, tuy nhiên, nếu đã dùng đủ liều kháng sinh dự phòng 3 thuốc, hoặc đủ liều Ampicillin thì không cần tiếp tục kháng sinh.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2B2E-77F6-44A6-8E6B-08247D5E6E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326DA89-D2C8-4433-98CB-7DAF511CF95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0C53D5-4502-4ED3-A967-1E5FC15FA1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90600"/>
            <a:ext cx="7162800" cy="4876800"/>
          </a:xfrm>
        </p:spPr>
        <p:txBody>
          <a:bodyPr anchor="ctr">
            <a:normAutofit/>
          </a:bodyPr>
          <a:lstStyle/>
          <a:p>
            <a:pPr algn="l"/>
            <a:r>
              <a:rPr lang="en-GB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huyên</a:t>
            </a:r>
            <a:r>
              <a:rPr lang="en-GB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GB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GB" dirty="0">
                <a:latin typeface="Arial" pitchFamily="34" charset="0"/>
                <a:cs typeface="Arial" pitchFamily="34" charset="0"/>
              </a:rPr>
              <a:t/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sz="5400" b="1" dirty="0" err="1">
                <a:latin typeface="Arial" pitchFamily="34" charset="0"/>
                <a:cs typeface="Arial" pitchFamily="34" charset="0"/>
              </a:rPr>
              <a:t>Ối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vỡ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non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thai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non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tháng</a:t>
            </a:r>
            <a:r>
              <a:rPr lang="en-GB" b="1" dirty="0">
                <a:latin typeface="Arial" pitchFamily="34" charset="0"/>
                <a:cs typeface="Arial" pitchFamily="34" charset="0"/>
              </a:rPr>
              <a:t/>
            </a:r>
            <a:br>
              <a:rPr lang="en-GB" b="1" dirty="0">
                <a:latin typeface="Arial" pitchFamily="34" charset="0"/>
                <a:cs typeface="Arial" pitchFamily="34" charset="0"/>
              </a:rPr>
            </a:br>
            <a:r>
              <a:rPr lang="en-GB" sz="4000" b="1" i="1" dirty="0">
                <a:latin typeface="Arial" pitchFamily="34" charset="0"/>
                <a:cs typeface="Arial" pitchFamily="34" charset="0"/>
              </a:rPr>
              <a:t>Preterm </a:t>
            </a:r>
            <a:r>
              <a:rPr lang="en-GB" sz="4000" b="1" i="1" dirty="0" err="1">
                <a:latin typeface="Arial" pitchFamily="34" charset="0"/>
                <a:cs typeface="Arial" pitchFamily="34" charset="0"/>
              </a:rPr>
              <a:t>Prelabor</a:t>
            </a:r>
            <a:r>
              <a:rPr lang="en-GB" sz="4000" b="1" i="1" dirty="0">
                <a:latin typeface="Arial" pitchFamily="34" charset="0"/>
                <a:cs typeface="Arial" pitchFamily="34" charset="0"/>
              </a:rPr>
              <a:t> Rupture of </a:t>
            </a:r>
            <a:r>
              <a:rPr lang="en-GB" sz="4000" b="1" i="1" dirty="0" smtClean="0">
                <a:latin typeface="Arial" pitchFamily="34" charset="0"/>
                <a:cs typeface="Arial" pitchFamily="34" charset="0"/>
              </a:rPr>
              <a:t>Membranes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5867400"/>
            <a:ext cx="5638800" cy="1219200"/>
          </a:xfrm>
        </p:spPr>
        <p:txBody>
          <a:bodyPr>
            <a:norm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thuyết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6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Bs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Hương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Xuân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76800" y="113506"/>
            <a:ext cx="4787900" cy="68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 smtClean="0"/>
              <a:t>Ngày</a:t>
            </a:r>
            <a:r>
              <a:rPr lang="en-GB" sz="2800" dirty="0" smtClean="0"/>
              <a:t> </a:t>
            </a:r>
            <a:r>
              <a:rPr lang="en-GB" sz="2800" dirty="0" smtClean="0"/>
              <a:t>16/10/2018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04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077200" cy="83820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3. </a:t>
            </a:r>
            <a:r>
              <a:rPr lang="en-GB" b="1" dirty="0" err="1" smtClean="0">
                <a:solidFill>
                  <a:srgbClr val="FF0000"/>
                </a:solidFill>
              </a:rPr>
              <a:t>Các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bước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tiếp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cận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và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chẩn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đoán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525963"/>
          </a:xfrm>
        </p:spPr>
        <p:txBody>
          <a:bodyPr/>
          <a:lstStyle/>
          <a:p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bày</a:t>
            </a:r>
            <a:r>
              <a:rPr lang="en-GB" dirty="0" smtClean="0"/>
              <a:t> </a:t>
            </a:r>
            <a:r>
              <a:rPr lang="en-GB" dirty="0" err="1" smtClean="0"/>
              <a:t>viết</a:t>
            </a:r>
            <a:r>
              <a:rPr lang="en-GB" dirty="0" smtClean="0"/>
              <a:t> </a:t>
            </a:r>
            <a:r>
              <a:rPr lang="en-GB" dirty="0" err="1" smtClean="0"/>
              <a:t>tay</a:t>
            </a:r>
            <a:r>
              <a:rPr lang="en-GB" dirty="0" smtClean="0"/>
              <a:t> </a:t>
            </a:r>
            <a:r>
              <a:rPr lang="en-GB" dirty="0" err="1" smtClean="0"/>
              <a:t>trên</a:t>
            </a:r>
            <a:r>
              <a:rPr lang="en-GB" dirty="0" smtClean="0"/>
              <a:t> </a:t>
            </a:r>
            <a:r>
              <a:rPr lang="en-GB" dirty="0" err="1" smtClean="0"/>
              <a:t>bảng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5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4" y="1554163"/>
            <a:ext cx="7600852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Management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The management of PPROM is among the most controversial issues in perinatal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medicine.</a:t>
            </a:r>
          </a:p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Prematurity is the principal risk to the fetus, while infection morbidity and its complications are the primary maternal risks.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290423"/>
              </p:ext>
            </p:extLst>
          </p:nvPr>
        </p:nvGraphicFramePr>
        <p:xfrm>
          <a:off x="228600" y="304800"/>
          <a:ext cx="8763000" cy="70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105400" y="1447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1447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1078468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1843392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166623"/>
              </p:ext>
            </p:extLst>
          </p:nvPr>
        </p:nvGraphicFramePr>
        <p:xfrm>
          <a:off x="152400" y="381000"/>
          <a:ext cx="8763000" cy="70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105400" y="1447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1447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1078468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1843392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743200" y="990600"/>
            <a:ext cx="2476500" cy="1143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vi-V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Expeditious </a:t>
            </a:r>
            <a:r>
              <a:rPr lang="vi-V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delivery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0652"/>
            <a:ext cx="8686800" cy="5562600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vi-VN" dirty="0">
                <a:latin typeface="Arial" pitchFamily="34" charset="0"/>
                <a:cs typeface="Arial" pitchFamily="34" charset="0"/>
              </a:rPr>
              <a:t>Khi có biến chứng như nhiễm trùng trong tử cung (intrauterine infection)</a:t>
            </a:r>
          </a:p>
          <a:p>
            <a:pPr marL="457200" lvl="1" indent="0">
              <a:buClrTx/>
              <a:buSzPct val="100000"/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Nhiễm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trùng ối</a:t>
            </a:r>
          </a:p>
          <a:p>
            <a:pPr marL="457200" lvl="1" indent="0">
              <a:buClrTx/>
              <a:buSzPct val="100000"/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Viêm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nội mạc tử cung</a:t>
            </a:r>
          </a:p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vi-VN" dirty="0">
                <a:latin typeface="Arial" pitchFamily="34" charset="0"/>
                <a:cs typeface="Arial" pitchFamily="34" charset="0"/>
              </a:rPr>
              <a:t>Nhau bong non( abruptio placentae)</a:t>
            </a:r>
          </a:p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vi-VN" dirty="0">
                <a:latin typeface="Arial" pitchFamily="34" charset="0"/>
                <a:cs typeface="Arial" pitchFamily="34" charset="0"/>
              </a:rPr>
              <a:t>Sức khỏe thai không đảm bảo (nonreassuring fetal testing) 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ClrTx/>
              <a:buSzPct val="100000"/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Chèn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ép rốn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/ sa dây rốn</a:t>
            </a:r>
          </a:p>
          <a:p>
            <a:pPr marL="457200" lvl="1" indent="0">
              <a:buClrTx/>
              <a:buSzPct val="100000"/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Suy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thai</a:t>
            </a:r>
          </a:p>
          <a:p>
            <a:pPr>
              <a:buClrTx/>
              <a:buSzPct val="100000"/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249898"/>
              </p:ext>
            </p:extLst>
          </p:nvPr>
        </p:nvGraphicFramePr>
        <p:xfrm>
          <a:off x="152400" y="381000"/>
          <a:ext cx="8763000" cy="70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105400" y="1447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1447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1078468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1843392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52400" y="2133600"/>
            <a:ext cx="22098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Chấm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dứt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thai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kì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" y="914400"/>
            <a:ext cx="8991600" cy="6248400"/>
          </a:xfrm>
        </p:spPr>
        <p:txBody>
          <a:bodyPr>
            <a:normAutofit fontScale="47500" lnSpcReduction="20000"/>
          </a:bodyPr>
          <a:lstStyle/>
          <a:p>
            <a:pPr marL="628650" indent="-514350">
              <a:lnSpc>
                <a:spcPct val="160000"/>
              </a:lnSpc>
              <a:buClrTx/>
              <a:buSzPct val="100000"/>
              <a:buAutoNum type="arabicPeriod"/>
            </a:pPr>
            <a:r>
              <a:rPr lang="en-US" sz="5900" dirty="0" smtClean="0">
                <a:latin typeface="Arial" pitchFamily="34" charset="0"/>
                <a:cs typeface="Arial" pitchFamily="34" charset="0"/>
              </a:rPr>
              <a:t>Induction of labor:</a:t>
            </a:r>
          </a:p>
          <a:p>
            <a:pPr marL="971550" indent="-857250">
              <a:lnSpc>
                <a:spcPct val="16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5900" dirty="0" smtClean="0">
                <a:latin typeface="Arial" pitchFamily="34" charset="0"/>
                <a:cs typeface="Arial" pitchFamily="34" charset="0"/>
              </a:rPr>
              <a:t>Prostaglandins</a:t>
            </a:r>
          </a:p>
          <a:p>
            <a:pPr marL="971550" indent="-857250">
              <a:lnSpc>
                <a:spcPct val="16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5900" dirty="0" smtClean="0">
                <a:latin typeface="Arial" pitchFamily="34" charset="0"/>
                <a:cs typeface="Arial" pitchFamily="34" charset="0"/>
              </a:rPr>
              <a:t>Oxytocin</a:t>
            </a:r>
          </a:p>
          <a:p>
            <a:pPr marL="971550" indent="-857250">
              <a:lnSpc>
                <a:spcPct val="16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5900" dirty="0" smtClean="0">
                <a:latin typeface="Arial" pitchFamily="34" charset="0"/>
                <a:cs typeface="Arial" pitchFamily="34" charset="0"/>
              </a:rPr>
              <a:t>Mechanical methods: Foley balloon</a:t>
            </a:r>
          </a:p>
          <a:p>
            <a:pPr marL="628650" indent="-514350">
              <a:lnSpc>
                <a:spcPct val="160000"/>
              </a:lnSpc>
              <a:buClrTx/>
              <a:buSzPct val="100000"/>
              <a:buFont typeface="+mj-lt"/>
              <a:buAutoNum type="arabicPeriod" startAt="2"/>
            </a:pPr>
            <a:r>
              <a:rPr lang="en-US" sz="5900" dirty="0" smtClean="0">
                <a:latin typeface="Arial" pitchFamily="34" charset="0"/>
                <a:cs typeface="Arial" pitchFamily="34" charset="0"/>
              </a:rPr>
              <a:t>Prophylactic </a:t>
            </a:r>
            <a:r>
              <a:rPr lang="en-US" sz="5900" dirty="0">
                <a:latin typeface="Arial" pitchFamily="34" charset="0"/>
                <a:cs typeface="Arial" pitchFamily="34" charset="0"/>
              </a:rPr>
              <a:t>antibiotics </a:t>
            </a:r>
            <a:endParaRPr lang="en-US" sz="5900" dirty="0" smtClean="0">
              <a:latin typeface="Arial" pitchFamily="34" charset="0"/>
              <a:cs typeface="Arial" pitchFamily="34" charset="0"/>
            </a:endParaRPr>
          </a:p>
          <a:p>
            <a:pPr marL="971550" indent="-857250">
              <a:lnSpc>
                <a:spcPct val="16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5900" dirty="0" smtClean="0">
                <a:latin typeface="Arial" pitchFamily="34" charset="0"/>
                <a:cs typeface="Arial" pitchFamily="34" charset="0"/>
              </a:rPr>
              <a:t>Insufficient </a:t>
            </a:r>
            <a:r>
              <a:rPr lang="en-US" sz="5900" dirty="0">
                <a:latin typeface="Arial" pitchFamily="34" charset="0"/>
                <a:cs typeface="Arial" pitchFamily="34" charset="0"/>
              </a:rPr>
              <a:t>evidence to justify the routine use of prophylactic antibiotics with PROM at term in the absence of an indication for GBS </a:t>
            </a:r>
            <a:r>
              <a:rPr lang="en-US" sz="5900" dirty="0" smtClean="0">
                <a:latin typeface="Arial" pitchFamily="34" charset="0"/>
                <a:cs typeface="Arial" pitchFamily="34" charset="0"/>
              </a:rPr>
              <a:t>prophylaxis.</a:t>
            </a:r>
            <a:endParaRPr lang="en-US" sz="5900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lnSpc>
                <a:spcPct val="160000"/>
              </a:lnSpc>
              <a:buClrTx/>
              <a:buSzPct val="100000"/>
              <a:buFont typeface="+mj-lt"/>
              <a:buAutoNum type="arabicPeriod" startAt="3"/>
            </a:pPr>
            <a:r>
              <a:rPr lang="en-US" sz="5900" dirty="0" err="1" smtClean="0">
                <a:latin typeface="Arial" pitchFamily="34" charset="0"/>
                <a:cs typeface="Arial" pitchFamily="34" charset="0"/>
              </a:rPr>
              <a:t>Mổ</a:t>
            </a:r>
            <a:r>
              <a:rPr lang="en-US" sz="5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900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US" sz="5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900" dirty="0" err="1">
                <a:latin typeface="Arial" pitchFamily="34" charset="0"/>
                <a:cs typeface="Arial" pitchFamily="34" charset="0"/>
              </a:rPr>
              <a:t>thai</a:t>
            </a:r>
            <a:r>
              <a:rPr lang="en-US" sz="59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59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5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900" dirty="0" err="1">
                <a:latin typeface="Arial" pitchFamily="34" charset="0"/>
                <a:cs typeface="Arial" pitchFamily="34" charset="0"/>
              </a:rPr>
              <a:t>thất</a:t>
            </a:r>
            <a:r>
              <a:rPr lang="en-US" sz="5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900" dirty="0" err="1">
                <a:latin typeface="Arial" pitchFamily="34" charset="0"/>
                <a:cs typeface="Arial" pitchFamily="34" charset="0"/>
              </a:rPr>
              <a:t>bại</a:t>
            </a:r>
            <a:r>
              <a:rPr lang="en-US" sz="5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900" dirty="0" err="1">
                <a:latin typeface="Arial" pitchFamily="34" charset="0"/>
                <a:cs typeface="Arial" pitchFamily="34" charset="0"/>
              </a:rPr>
              <a:t>sanh</a:t>
            </a:r>
            <a:r>
              <a:rPr lang="en-US" sz="5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900" dirty="0" err="1" smtClean="0">
                <a:latin typeface="Arial" pitchFamily="34" charset="0"/>
                <a:cs typeface="Arial" pitchFamily="34" charset="0"/>
              </a:rPr>
              <a:t>ngả</a:t>
            </a:r>
            <a:r>
              <a:rPr lang="en-US" sz="5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9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5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900" dirty="0" err="1" smtClean="0">
                <a:latin typeface="Arial" pitchFamily="34" charset="0"/>
                <a:cs typeface="Arial" pitchFamily="34" charset="0"/>
              </a:rPr>
              <a:t>đạo</a:t>
            </a:r>
            <a:r>
              <a:rPr lang="en-US" sz="59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59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420148"/>
              </p:ext>
            </p:extLst>
          </p:nvPr>
        </p:nvGraphicFramePr>
        <p:xfrm>
          <a:off x="152400" y="381000"/>
          <a:ext cx="8763000" cy="70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2209800" y="2057400"/>
            <a:ext cx="12192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orticosteroids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23 0/7 – 34 0/7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corticoid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2.</a:t>
            </a:r>
          </a:p>
          <a:p>
            <a:pPr>
              <a:buClrTx/>
              <a:buSzPct val="100000"/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202485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Các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mục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tiêu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cần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hoàn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thành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9257"/>
            <a:ext cx="7391400" cy="3603812"/>
          </a:xfrm>
        </p:spPr>
        <p:txBody>
          <a:bodyPr>
            <a:normAutofit lnSpcReduction="10000"/>
          </a:bodyPr>
          <a:lstStyle/>
          <a:p>
            <a:pPr marL="742950" indent="-7429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36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GB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nghĩa</a:t>
            </a:r>
            <a:endParaRPr lang="en-GB" sz="3600" dirty="0">
              <a:latin typeface="Arial" pitchFamily="34" charset="0"/>
              <a:cs typeface="Arial" pitchFamily="34" charset="0"/>
            </a:endParaRPr>
          </a:p>
          <a:p>
            <a:pPr marL="742950" indent="-742950">
              <a:buClrTx/>
              <a:buSzPct val="100000"/>
              <a:buFont typeface="+mj-lt"/>
              <a:buAutoNum type="arabicPeriod"/>
            </a:pPr>
            <a:r>
              <a:rPr lang="en-GB" sz="36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yếu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nguy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cơ</a:t>
            </a:r>
            <a:endParaRPr lang="en-GB" sz="3600" dirty="0">
              <a:latin typeface="Arial" pitchFamily="34" charset="0"/>
              <a:cs typeface="Arial" pitchFamily="34" charset="0"/>
            </a:endParaRPr>
          </a:p>
          <a:p>
            <a:pPr marL="742950" indent="-742950">
              <a:buClrTx/>
              <a:buSzPct val="100000"/>
              <a:buFont typeface="+mj-lt"/>
              <a:buAutoNum type="arabicPeriod"/>
            </a:pPr>
            <a:r>
              <a:rPr lang="en-GB" sz="36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chẩn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đoán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cận</a:t>
            </a:r>
            <a:endParaRPr lang="en-GB" sz="3600" dirty="0">
              <a:latin typeface="Arial" pitchFamily="34" charset="0"/>
              <a:cs typeface="Arial" pitchFamily="34" charset="0"/>
            </a:endParaRPr>
          </a:p>
          <a:p>
            <a:pPr marL="742950" indent="-742950">
              <a:buClrTx/>
              <a:buSzPct val="100000"/>
              <a:buFont typeface="+mj-lt"/>
              <a:buAutoNum type="arabicPeriod"/>
            </a:pPr>
            <a:r>
              <a:rPr lang="en-GB" sz="3600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trí</a:t>
            </a:r>
            <a:endParaRPr lang="en-GB" sz="3600" dirty="0">
              <a:latin typeface="Arial" pitchFamily="34" charset="0"/>
              <a:cs typeface="Arial" pitchFamily="34" charset="0"/>
            </a:endParaRPr>
          </a:p>
          <a:p>
            <a:pPr marL="742950" indent="-742950">
              <a:buClrTx/>
              <a:buSzPct val="100000"/>
              <a:buFont typeface="+mj-lt"/>
              <a:buAutoNum type="arabicPeriod"/>
            </a:pPr>
            <a:r>
              <a:rPr lang="en-GB" sz="3600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nhiễm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trùng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ối</a:t>
            </a:r>
            <a:endParaRPr lang="en-GB" sz="3600" dirty="0">
              <a:latin typeface="Arial" pitchFamily="34" charset="0"/>
              <a:cs typeface="Arial" pitchFamily="34" charset="0"/>
            </a:endParaRPr>
          </a:p>
          <a:p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ntibiotics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nhiễm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7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ngày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mpicillin</a:t>
            </a:r>
            <a:r>
              <a:rPr lang="vi-VN" dirty="0">
                <a:latin typeface="Arial" pitchFamily="34" charset="0"/>
                <a:cs typeface="Arial" pitchFamily="34" charset="0"/>
              </a:rPr>
              <a:t> 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2g </a:t>
            </a:r>
            <a:r>
              <a:rPr lang="vi-VN" dirty="0">
                <a:latin typeface="Arial" pitchFamily="34" charset="0"/>
                <a:cs typeface="Arial" pitchFamily="34" charset="0"/>
              </a:rPr>
              <a:t>mỗi 6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giờ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và</a:t>
            </a:r>
            <a:r>
              <a:rPr lang="vi-VN" dirty="0">
                <a:latin typeface="Arial" pitchFamily="34" charset="0"/>
                <a:cs typeface="Arial" pitchFamily="34" charset="0"/>
              </a:rPr>
              <a:t> 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erythromycin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250 </a:t>
            </a:r>
            <a:r>
              <a:rPr lang="vi-VN" dirty="0">
                <a:latin typeface="Arial" pitchFamily="34" charset="0"/>
                <a:cs typeface="Arial" pitchFamily="34" charset="0"/>
              </a:rPr>
              <a:t>mg mỗi 6 giờ trong 48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giờ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sau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amoxicillin</a:t>
            </a:r>
            <a:r>
              <a:rPr lang="vi-VN" dirty="0">
                <a:latin typeface="Arial" pitchFamily="34" charset="0"/>
                <a:cs typeface="Arial" pitchFamily="34" charset="0"/>
              </a:rPr>
              <a:t> 250 mg uống mỗi 8 giờ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erythromycin </a:t>
            </a:r>
            <a:r>
              <a:rPr lang="vi-VN" dirty="0">
                <a:latin typeface="Arial" pitchFamily="34" charset="0"/>
                <a:cs typeface="Arial" pitchFamily="34" charset="0"/>
              </a:rPr>
              <a:t>333 mg mỗi 8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giờ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[1]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768444"/>
              </p:ext>
            </p:extLst>
          </p:nvPr>
        </p:nvGraphicFramePr>
        <p:xfrm>
          <a:off x="152400" y="381000"/>
          <a:ext cx="8763000" cy="70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343400" y="2057400"/>
            <a:ext cx="12192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ocolytics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46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600" dirty="0">
                <a:latin typeface="Arial" pitchFamily="34" charset="0"/>
                <a:cs typeface="Arial" pitchFamily="34" charset="0"/>
              </a:rPr>
              <a:t>lower risk of delivery within 48 </a:t>
            </a:r>
            <a:r>
              <a:rPr lang="en-US" sz="4600" dirty="0" smtClean="0">
                <a:latin typeface="Arial" pitchFamily="34" charset="0"/>
                <a:cs typeface="Arial" pitchFamily="34" charset="0"/>
              </a:rPr>
              <a:t>hours.</a:t>
            </a:r>
          </a:p>
          <a:p>
            <a:pPr>
              <a:lnSpc>
                <a:spcPct val="17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46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600" dirty="0">
                <a:latin typeface="Arial" pitchFamily="34" charset="0"/>
                <a:cs typeface="Arial" pitchFamily="34" charset="0"/>
              </a:rPr>
              <a:t>high risk of </a:t>
            </a:r>
            <a:r>
              <a:rPr lang="en-US" sz="4600" dirty="0" err="1" smtClean="0">
                <a:latin typeface="Arial" pitchFamily="34" charset="0"/>
                <a:cs typeface="Arial" pitchFamily="34" charset="0"/>
              </a:rPr>
              <a:t>chorioamnionitis</a:t>
            </a:r>
            <a:r>
              <a:rPr lang="en-US" sz="4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7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4600" dirty="0" err="1" smtClean="0">
                <a:latin typeface="Arial" pitchFamily="34" charset="0"/>
                <a:cs typeface="Arial" pitchFamily="34" charset="0"/>
              </a:rPr>
              <a:t>Unsignificant</a:t>
            </a:r>
            <a:r>
              <a:rPr lang="en-US" sz="4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600" dirty="0">
                <a:latin typeface="Arial" pitchFamily="34" charset="0"/>
                <a:cs typeface="Arial" pitchFamily="34" charset="0"/>
              </a:rPr>
              <a:t>maternal or neonatal </a:t>
            </a:r>
            <a:r>
              <a:rPr lang="en-US" sz="4600" dirty="0" smtClean="0">
                <a:latin typeface="Arial" pitchFamily="34" charset="0"/>
                <a:cs typeface="Arial" pitchFamily="34" charset="0"/>
              </a:rPr>
              <a:t>benefit.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4600" dirty="0">
                <a:latin typeface="Arial" pitchFamily="34" charset="0"/>
                <a:cs typeface="Arial" pitchFamily="34" charset="0"/>
                <a:sym typeface="Wingdings" pitchFamily="2" charset="2"/>
              </a:rPr>
              <a:t>N</a:t>
            </a:r>
            <a:r>
              <a:rPr lang="en-US" sz="4600" dirty="0" smtClean="0">
                <a:latin typeface="Arial" pitchFamily="34" charset="0"/>
                <a:cs typeface="Arial" pitchFamily="34" charset="0"/>
              </a:rPr>
              <a:t>ot </a:t>
            </a:r>
            <a:r>
              <a:rPr lang="en-US" sz="4600" dirty="0">
                <a:latin typeface="Arial" pitchFamily="34" charset="0"/>
                <a:cs typeface="Arial" pitchFamily="34" charset="0"/>
              </a:rPr>
              <a:t>recommended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agnesium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sulfate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4600" dirty="0" smtClean="0">
                <a:latin typeface="Arial" pitchFamily="34" charset="0"/>
                <a:cs typeface="Arial" pitchFamily="34" charset="0"/>
              </a:rPr>
              <a:t>Fetal </a:t>
            </a:r>
            <a:r>
              <a:rPr lang="en-US" sz="4600" dirty="0" err="1" smtClean="0">
                <a:latin typeface="Arial" pitchFamily="34" charset="0"/>
                <a:cs typeface="Arial" pitchFamily="34" charset="0"/>
              </a:rPr>
              <a:t>neuroprotective</a:t>
            </a:r>
            <a:r>
              <a:rPr lang="en-US" sz="4600" dirty="0" smtClean="0">
                <a:latin typeface="Arial" pitchFamily="34" charset="0"/>
                <a:cs typeface="Arial" pitchFamily="34" charset="0"/>
              </a:rPr>
              <a:t> treatment.</a:t>
            </a:r>
          </a:p>
          <a:p>
            <a:pPr>
              <a:lnSpc>
                <a:spcPct val="22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4600" dirty="0" smtClean="0">
                <a:latin typeface="Arial" pitchFamily="34" charset="0"/>
                <a:cs typeface="Arial" pitchFamily="34" charset="0"/>
              </a:rPr>
              <a:t>Before 32 0/7 weeks of gestation.</a:t>
            </a:r>
          </a:p>
          <a:p>
            <a:pPr>
              <a:lnSpc>
                <a:spcPct val="22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4600" dirty="0" smtClean="0">
                <a:latin typeface="Arial" pitchFamily="34" charset="0"/>
                <a:cs typeface="Arial" pitchFamily="34" charset="0"/>
              </a:rPr>
              <a:t>The optimal treatment regimen: unclear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087225"/>
              </p:ext>
            </p:extLst>
          </p:nvPr>
        </p:nvGraphicFramePr>
        <p:xfrm>
          <a:off x="152400" y="381000"/>
          <a:ext cx="8763000" cy="70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7010400" y="21336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Prevention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Patients with prior preterm PROM have an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increased risk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of recurrent PROM and preterm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birth.</a:t>
            </a:r>
          </a:p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rogesterone therapy</a:t>
            </a:r>
          </a:p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US" sz="36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erclage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19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algn="l"/>
            <a:r>
              <a:rPr lang="en-GB" b="1" dirty="0" err="1" smtClean="0">
                <a:solidFill>
                  <a:srgbClr val="FF0000"/>
                </a:solidFill>
              </a:rPr>
              <a:t>Tài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liệu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tham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khảo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>
            <a:normAutofit fontScale="70000" lnSpcReduction="20000"/>
          </a:bodyPr>
          <a:lstStyle/>
          <a:p>
            <a:endParaRPr lang="en-GB" i="1" dirty="0" smtClean="0"/>
          </a:p>
          <a:p>
            <a:pPr marL="0" indent="0">
              <a:buNone/>
            </a:pPr>
            <a:r>
              <a:rPr lang="en-US" sz="3400" dirty="0" smtClean="0"/>
              <a:t>1.	(2018), "ACOG Practice Bulletin No. 188: </a:t>
            </a:r>
            <a:r>
              <a:rPr lang="en-US" sz="3400" dirty="0" err="1" smtClean="0"/>
              <a:t>Prelabor</a:t>
            </a:r>
            <a:r>
              <a:rPr lang="en-US" sz="3400" dirty="0" smtClean="0"/>
              <a:t> Rupture of Membranes"</a:t>
            </a:r>
            <a:r>
              <a:rPr lang="en-US" sz="3400" i="1" dirty="0" smtClean="0"/>
              <a:t>.</a:t>
            </a:r>
            <a:r>
              <a:rPr lang="en-US" sz="3400" dirty="0" smtClean="0"/>
              <a:t> </a:t>
            </a:r>
            <a:r>
              <a:rPr lang="en-US" sz="3400" i="1" dirty="0" err="1" smtClean="0"/>
              <a:t>Obstet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Gynecol</a:t>
            </a:r>
            <a:r>
              <a:rPr lang="en-US" sz="3400" dirty="0" smtClean="0"/>
              <a:t>,  131  (1), pp. e1-e14.</a:t>
            </a:r>
          </a:p>
          <a:p>
            <a:pPr marL="0" indent="0">
              <a:buNone/>
            </a:pPr>
            <a:r>
              <a:rPr lang="it-IT" sz="3400" dirty="0" smtClean="0"/>
              <a:t>2</a:t>
            </a:r>
            <a:r>
              <a:rPr lang="it-IT" sz="3400" dirty="0" smtClean="0"/>
              <a:t>.	William E Scorza MD (2018), "</a:t>
            </a:r>
            <a:r>
              <a:rPr lang="en-US" sz="3400" i="1" dirty="0" smtClean="0"/>
              <a:t>Management of </a:t>
            </a:r>
            <a:r>
              <a:rPr lang="en-US" sz="3400" i="1" dirty="0" err="1" smtClean="0"/>
              <a:t>prelabor</a:t>
            </a:r>
            <a:r>
              <a:rPr lang="en-US" sz="3400" i="1" dirty="0" smtClean="0"/>
              <a:t> rupture of the fetal membranes at term",</a:t>
            </a:r>
            <a:r>
              <a:rPr lang="it-IT" sz="3400" dirty="0" smtClean="0"/>
              <a:t> In:  MD Vanessa A Barss, FACOG, Editor </a:t>
            </a:r>
            <a:r>
              <a:rPr lang="it-IT" sz="3400" i="1" dirty="0" smtClean="0"/>
              <a:t>UpToDate,</a:t>
            </a:r>
            <a:r>
              <a:rPr lang="it-IT" sz="3400" dirty="0" smtClean="0"/>
              <a:t> UpToDate in Waltham, MA.</a:t>
            </a:r>
          </a:p>
          <a:p>
            <a:pPr marL="0" indent="0">
              <a:buNone/>
            </a:pPr>
            <a:r>
              <a:rPr lang="it-IT" sz="3400" dirty="0"/>
              <a:t>3</a:t>
            </a:r>
            <a:r>
              <a:rPr lang="it-IT" sz="3400" dirty="0" smtClean="0"/>
              <a:t>.	Patrick Duff MD (2018), "</a:t>
            </a:r>
            <a:r>
              <a:rPr lang="en-US" sz="3400" i="1" dirty="0" smtClean="0"/>
              <a:t>Preterm </a:t>
            </a:r>
            <a:r>
              <a:rPr lang="en-US" sz="3400" i="1" dirty="0" err="1" smtClean="0"/>
              <a:t>prelabor</a:t>
            </a:r>
            <a:r>
              <a:rPr lang="en-US" sz="3400" i="1" dirty="0" smtClean="0"/>
              <a:t> rupture of membranes",</a:t>
            </a:r>
            <a:r>
              <a:rPr lang="en-US" sz="3400" dirty="0" smtClean="0"/>
              <a:t> In:  MD Charles J Lockwood, MHCM, Editor </a:t>
            </a:r>
            <a:r>
              <a:rPr lang="en-US" sz="3400" i="1" dirty="0" err="1" smtClean="0"/>
              <a:t>UpToDate</a:t>
            </a:r>
            <a:r>
              <a:rPr lang="en-US" sz="3400" i="1" dirty="0" smtClean="0"/>
              <a:t>,</a:t>
            </a:r>
            <a:r>
              <a:rPr lang="en-US" sz="3400" dirty="0" smtClean="0"/>
              <a:t> </a:t>
            </a:r>
            <a:r>
              <a:rPr lang="en-US" sz="3400" dirty="0" err="1" smtClean="0"/>
              <a:t>UpToDate</a:t>
            </a:r>
            <a:r>
              <a:rPr lang="en-US" sz="3400" dirty="0" smtClean="0"/>
              <a:t> in Waltham, MA.</a:t>
            </a:r>
          </a:p>
          <a:p>
            <a:pPr marL="0" indent="0">
              <a:buNone/>
            </a:pPr>
            <a:r>
              <a:rPr lang="fi-FI" sz="3400" dirty="0" smtClean="0"/>
              <a:t>4</a:t>
            </a:r>
            <a:r>
              <a:rPr lang="fi-FI" sz="3400" dirty="0" smtClean="0"/>
              <a:t>.	Alan Thevenet N Tita MD, PhD (2018), "</a:t>
            </a:r>
            <a:r>
              <a:rPr lang="en-US" sz="3400" i="1" dirty="0" smtClean="0"/>
              <a:t>Intra-amniotic infection (clinical </a:t>
            </a:r>
            <a:r>
              <a:rPr lang="en-US" sz="3400" i="1" dirty="0" err="1" smtClean="0"/>
              <a:t>chorioamnionitis</a:t>
            </a:r>
            <a:r>
              <a:rPr lang="en-US" sz="3400" i="1" dirty="0" smtClean="0"/>
              <a:t> or triple I)",</a:t>
            </a:r>
            <a:r>
              <a:rPr lang="it-IT" sz="3400" dirty="0" smtClean="0"/>
              <a:t> In:  MD Vincenzo Berghella, Editor </a:t>
            </a:r>
            <a:r>
              <a:rPr lang="it-IT" sz="3400" i="1" dirty="0" smtClean="0"/>
              <a:t>UpToDate,</a:t>
            </a:r>
            <a:r>
              <a:rPr lang="it-IT" sz="3400" dirty="0" smtClean="0"/>
              <a:t> UpToDate in Waltham, MA.</a:t>
            </a:r>
          </a:p>
          <a:p>
            <a:pPr marL="0" indent="0">
              <a:buNone/>
            </a:pPr>
            <a:r>
              <a:rPr lang="it-IT" sz="3400" dirty="0"/>
              <a:t>5</a:t>
            </a:r>
            <a:r>
              <a:rPr lang="it-IT" sz="3400" dirty="0" smtClean="0"/>
              <a:t>.	Allahyar Jazayeri MD, PhD, FACOG, DACOG, FSMFM (2017), "</a:t>
            </a:r>
            <a:r>
              <a:rPr lang="it-IT" sz="3400" i="1" dirty="0" smtClean="0"/>
              <a:t>Premature Rupture of Membranes",</a:t>
            </a:r>
            <a:r>
              <a:rPr lang="it-IT" sz="3400" dirty="0" smtClean="0"/>
              <a:t> In:  MD Carl V Smith, Editor </a:t>
            </a:r>
            <a:r>
              <a:rPr lang="it-IT" sz="3400" i="1" dirty="0" smtClean="0"/>
              <a:t>Medscape</a:t>
            </a:r>
            <a:r>
              <a:rPr lang="it-IT" sz="3400" dirty="0" smtClean="0"/>
              <a:t>.</a:t>
            </a:r>
          </a:p>
          <a:p>
            <a:pPr marL="0" indent="0">
              <a:buNone/>
            </a:pPr>
            <a:r>
              <a:rPr lang="en-US" sz="3400" dirty="0"/>
              <a:t>6</a:t>
            </a:r>
            <a:r>
              <a:rPr lang="vi-VN" sz="3400" dirty="0" smtClean="0"/>
              <a:t>.	TpHCM Bộ môn Phụ Sản Đại học Y Dược (2017), "</a:t>
            </a:r>
            <a:r>
              <a:rPr lang="vi-VN" sz="3400" i="1" dirty="0" smtClean="0"/>
              <a:t>Bài giảng TBL Sản Khoa",</a:t>
            </a:r>
            <a:r>
              <a:rPr lang="vi-VN" sz="3400" dirty="0" smtClean="0"/>
              <a:t> Nhà xuất bản Y học, pp.</a:t>
            </a:r>
          </a:p>
          <a:p>
            <a:endParaRPr lang="it-IT" i="1" dirty="0" smtClean="0"/>
          </a:p>
          <a:p>
            <a:endParaRPr lang="en-GB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GB" sz="6600" smtClean="0"/>
              <a:t>Cám ơn chị và các bạn đã lắng nghe!!!!</a:t>
            </a:r>
            <a:endParaRPr lang="en-GB" sz="6600"/>
          </a:p>
        </p:txBody>
      </p:sp>
    </p:spTree>
    <p:extLst>
      <p:ext uri="{BB962C8B-B14F-4D97-AF65-F5344CB8AC3E}">
        <p14:creationId xmlns:p14="http://schemas.microsoft.com/office/powerpoint/2010/main" val="21251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err="1">
                <a:solidFill>
                  <a:srgbClr val="FF0000"/>
                </a:solidFill>
              </a:rPr>
              <a:t>Danh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sách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nhóm</a:t>
            </a:r>
            <a:r>
              <a:rPr lang="en-GB" b="1" dirty="0">
                <a:solidFill>
                  <a:srgbClr val="FF0000"/>
                </a:solidFill>
              </a:rPr>
              <a:t> 6 – </a:t>
            </a:r>
            <a:r>
              <a:rPr lang="en-GB" b="1" dirty="0" err="1">
                <a:solidFill>
                  <a:srgbClr val="FF0000"/>
                </a:solidFill>
              </a:rPr>
              <a:t>Tổ</a:t>
            </a:r>
            <a:r>
              <a:rPr lang="en-GB" b="1" dirty="0">
                <a:solidFill>
                  <a:srgbClr val="FF0000"/>
                </a:solidFill>
              </a:rPr>
              <a:t>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876800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Wingdings" pitchFamily="2" charset="2"/>
              <a:buChar char="v"/>
            </a:pPr>
            <a:r>
              <a:rPr lang="en-GB" sz="2800" b="1" dirty="0" err="1">
                <a:latin typeface="Arial" pitchFamily="34" charset="0"/>
                <a:cs typeface="Arial" pitchFamily="34" charset="0"/>
              </a:rPr>
              <a:t>Đỗ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Bá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Khang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cận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chẩn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ối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vỡ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non.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Wingdings" pitchFamily="2" charset="2"/>
              <a:buChar char="v"/>
            </a:pPr>
            <a:r>
              <a:rPr lang="en-GB" sz="2800" b="1" dirty="0" err="1">
                <a:latin typeface="Arial" pitchFamily="34" charset="0"/>
                <a:cs typeface="Arial" pitchFamily="34" charset="0"/>
              </a:rPr>
              <a:t>Trần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Hoàng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Nhật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Linh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ối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vỡ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non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thai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non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tháng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Wingdings" pitchFamily="2" charset="2"/>
              <a:buChar char="v"/>
            </a:pPr>
            <a:r>
              <a:rPr lang="en-GB" sz="2800" b="1" dirty="0" err="1">
                <a:latin typeface="Arial" pitchFamily="34" charset="0"/>
                <a:cs typeface="Arial" pitchFamily="34" charset="0"/>
              </a:rPr>
              <a:t>Nguyễn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Bích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Y </a:t>
            </a:r>
            <a:r>
              <a:rPr lang="en-GB" sz="2800" b="1" dirty="0" err="1" smtClean="0">
                <a:latin typeface="Arial" pitchFamily="34" charset="0"/>
                <a:cs typeface="Arial" pitchFamily="34" charset="0"/>
              </a:rPr>
              <a:t>Linh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case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lâm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sàng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case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lâm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sàng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Wingdings" pitchFamily="2" charset="2"/>
              <a:buChar char="v"/>
            </a:pPr>
            <a:r>
              <a:rPr lang="en-GB" sz="2800" b="1" dirty="0" err="1">
                <a:latin typeface="Arial" pitchFamily="34" charset="0"/>
                <a:cs typeface="Arial" pitchFamily="34" charset="0"/>
              </a:rPr>
              <a:t>Đoàn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: NHÓM TRƯỞNG,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trách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Wingdings" pitchFamily="2" charset="2"/>
              <a:buChar char="v"/>
            </a:pPr>
            <a:r>
              <a:rPr lang="en-GB" sz="2800" b="1" dirty="0" err="1">
                <a:latin typeface="Arial" pitchFamily="34" charset="0"/>
                <a:cs typeface="Arial" pitchFamily="34" charset="0"/>
              </a:rPr>
              <a:t>Võ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Tuấn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>
                <a:latin typeface="Arial" pitchFamily="34" charset="0"/>
                <a:cs typeface="Arial" pitchFamily="34" charset="0"/>
              </a:rPr>
              <a:t>Phong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mở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Wingdings" pitchFamily="2" charset="2"/>
              <a:buChar char="v"/>
            </a:pP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What is the membranes?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99916"/>
            <a:ext cx="7924799" cy="49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solidFill>
                  <a:srgbClr val="FF0000"/>
                </a:solidFill>
              </a:rPr>
              <a:t>1. </a:t>
            </a:r>
            <a:r>
              <a:rPr lang="en-GB" b="1" dirty="0" err="1">
                <a:solidFill>
                  <a:srgbClr val="FF0000"/>
                </a:solidFill>
              </a:rPr>
              <a:t>Định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nghĩa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/>
          <a:lstStyle/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vi-VN" b="1" dirty="0"/>
              <a:t>Ối vỡ non</a:t>
            </a:r>
            <a:r>
              <a:rPr lang="vi-VN" dirty="0"/>
              <a:t> </a:t>
            </a:r>
            <a:r>
              <a:rPr lang="en-GB" dirty="0"/>
              <a:t>:</a:t>
            </a:r>
          </a:p>
          <a:p>
            <a:pPr marL="0" indent="0">
              <a:buClrTx/>
              <a:buSzPct val="100000"/>
              <a:buNone/>
            </a:pPr>
            <a:r>
              <a:rPr lang="en-US" dirty="0"/>
              <a:t>L</a:t>
            </a:r>
            <a:r>
              <a:rPr lang="vi-VN" dirty="0" smtClean="0"/>
              <a:t>à </a:t>
            </a:r>
            <a:r>
              <a:rPr lang="vi-VN" dirty="0"/>
              <a:t>trình trạng không toàn vẹn của các màng đệm và màng ối, dẫn đến chảy nước ối ra ngoài, xảy ra khi thai phụ chưa có chuyển dạ, </a:t>
            </a:r>
            <a:r>
              <a:rPr lang="vi-VN" u="sng" dirty="0"/>
              <a:t>xảy ra ở mọi tuổi thai</a:t>
            </a:r>
            <a:r>
              <a:rPr lang="vi-VN" dirty="0"/>
              <a:t>. </a:t>
            </a:r>
            <a:endParaRPr lang="en-US" dirty="0" smtClean="0"/>
          </a:p>
          <a:p>
            <a:pPr marL="0" indent="0">
              <a:buClrTx/>
              <a:buSzPct val="100000"/>
              <a:buNone/>
            </a:pPr>
            <a:endParaRPr lang="en-GB" dirty="0"/>
          </a:p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en-GB" b="1" dirty="0"/>
              <a:t>Thai non </a:t>
            </a:r>
            <a:r>
              <a:rPr lang="en-GB" b="1" dirty="0" err="1"/>
              <a:t>tháng</a:t>
            </a:r>
            <a:r>
              <a:rPr lang="en-GB" b="1" dirty="0"/>
              <a:t>: </a:t>
            </a:r>
          </a:p>
          <a:p>
            <a:pPr marL="0" indent="0">
              <a:buClrTx/>
              <a:buSzPct val="100000"/>
              <a:buNone/>
            </a:pP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t</a:t>
            </a:r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/>
              <a:t>nhỏ</a:t>
            </a:r>
            <a:r>
              <a:rPr lang="en-GB" dirty="0"/>
              <a:t> </a:t>
            </a:r>
            <a:r>
              <a:rPr lang="en-GB" dirty="0" err="1"/>
              <a:t>hơn</a:t>
            </a:r>
            <a:r>
              <a:rPr lang="en-GB" dirty="0"/>
              <a:t> 37 </a:t>
            </a:r>
            <a:r>
              <a:rPr lang="en-GB" dirty="0" err="1"/>
              <a:t>tuần</a:t>
            </a:r>
            <a:r>
              <a:rPr lang="en-GB" dirty="0"/>
              <a:t> </a:t>
            </a:r>
            <a:r>
              <a:rPr lang="en-GB" dirty="0" smtClean="0"/>
              <a:t>0 </a:t>
            </a:r>
            <a:r>
              <a:rPr lang="en-GB" dirty="0" err="1" smtClean="0"/>
              <a:t>ngày</a:t>
            </a:r>
            <a:endParaRPr lang="en-GB" dirty="0"/>
          </a:p>
          <a:p>
            <a:pPr>
              <a:buClrTx/>
              <a:buSzPct val="100000"/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5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solidFill>
                  <a:srgbClr val="FF0000"/>
                </a:solidFill>
              </a:rPr>
              <a:t>2a. </a:t>
            </a:r>
            <a:r>
              <a:rPr lang="en-GB" b="1" dirty="0" err="1">
                <a:solidFill>
                  <a:srgbClr val="FF0000"/>
                </a:solidFill>
              </a:rPr>
              <a:t>Nguyên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nhân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2743200"/>
          </a:xfrm>
          <a:prstGeom prst="cloud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6000" dirty="0" err="1" smtClean="0"/>
              <a:t>Đa</a:t>
            </a:r>
            <a:r>
              <a:rPr lang="en-GB" sz="6000" dirty="0" smtClean="0"/>
              <a:t> </a:t>
            </a:r>
            <a:r>
              <a:rPr lang="en-GB" sz="6000" dirty="0" err="1" smtClean="0"/>
              <a:t>yếu</a:t>
            </a:r>
            <a:r>
              <a:rPr lang="en-GB" sz="6000" dirty="0" smtClean="0"/>
              <a:t> </a:t>
            </a:r>
            <a:r>
              <a:rPr lang="en-GB" sz="6000" dirty="0" err="1" smtClean="0"/>
              <a:t>tố</a:t>
            </a:r>
            <a:endParaRPr lang="en-GB" sz="6000" dirty="0"/>
          </a:p>
        </p:txBody>
      </p:sp>
      <p:sp>
        <p:nvSpPr>
          <p:cNvPr id="5" name="Cloud 4"/>
          <p:cNvSpPr/>
          <p:nvPr/>
        </p:nvSpPr>
        <p:spPr>
          <a:xfrm>
            <a:off x="5384800" y="1327151"/>
            <a:ext cx="3759200" cy="3289300"/>
          </a:xfrm>
          <a:prstGeom prst="cloud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err="1" smtClean="0"/>
              <a:t>Không</a:t>
            </a:r>
            <a:r>
              <a:rPr lang="en-GB" sz="5400" dirty="0" smtClean="0"/>
              <a:t> </a:t>
            </a:r>
            <a:r>
              <a:rPr lang="en-GB" sz="5400" dirty="0" err="1" smtClean="0"/>
              <a:t>rõ</a:t>
            </a:r>
            <a:endParaRPr lang="en-GB" sz="5400" dirty="0"/>
          </a:p>
        </p:txBody>
      </p:sp>
      <p:sp>
        <p:nvSpPr>
          <p:cNvPr id="6" name="Smiley Face 5"/>
          <p:cNvSpPr/>
          <p:nvPr/>
        </p:nvSpPr>
        <p:spPr>
          <a:xfrm>
            <a:off x="3819979" y="4368801"/>
            <a:ext cx="1917700" cy="14478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2b. </a:t>
            </a:r>
            <a:r>
              <a:rPr lang="en-GB" b="1" dirty="0" err="1" smtClean="0">
                <a:solidFill>
                  <a:srgbClr val="FF0000"/>
                </a:solidFill>
              </a:rPr>
              <a:t>Yếu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tố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nguy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cơ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335850"/>
              </p:ext>
            </p:extLst>
          </p:nvPr>
        </p:nvGraphicFramePr>
        <p:xfrm>
          <a:off x="-533400" y="990600"/>
          <a:ext cx="10134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43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solidFill>
                  <a:srgbClr val="FF0000"/>
                </a:solidFill>
              </a:rPr>
              <a:t>2c. </a:t>
            </a:r>
            <a:r>
              <a:rPr lang="en-GB" b="1" dirty="0" err="1">
                <a:solidFill>
                  <a:srgbClr val="FF0000"/>
                </a:solidFill>
              </a:rPr>
              <a:t>Diễn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tiến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84663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50%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PPROM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Ngừng rò rỉ nước ối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phục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hồi thể tích nước ối bình thường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kết cục thuận lợi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hiễm trùng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ối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hiễm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trùng hậu sản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SzPct val="100000"/>
              <a:buFont typeface="Wingdings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ỷ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lệ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cao  ở tuổi thai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SzPct val="100000"/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2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solidFill>
                  <a:srgbClr val="FF0000"/>
                </a:solidFill>
              </a:rPr>
              <a:t>2c. </a:t>
            </a:r>
            <a:r>
              <a:rPr lang="en-GB" b="1" dirty="0" err="1">
                <a:solidFill>
                  <a:srgbClr val="FF0000"/>
                </a:solidFill>
              </a:rPr>
              <a:t>Diễn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T</a:t>
            </a:r>
            <a:r>
              <a:rPr lang="en-GB" b="1" dirty="0" err="1" smtClean="0">
                <a:solidFill>
                  <a:srgbClr val="FF0000"/>
                </a:solidFill>
              </a:rPr>
              <a:t>iến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(</a:t>
            </a:r>
            <a:r>
              <a:rPr lang="en-GB" b="1" dirty="0" err="1">
                <a:solidFill>
                  <a:srgbClr val="FF0000"/>
                </a:solidFill>
              </a:rPr>
              <a:t>tt</a:t>
            </a:r>
            <a:r>
              <a:rPr lang="en-GB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 err="1"/>
              <a:t>Biến</a:t>
            </a:r>
            <a:r>
              <a:rPr lang="en-GB" b="1" dirty="0"/>
              <a:t> </a:t>
            </a:r>
            <a:r>
              <a:rPr lang="en-GB" b="1" dirty="0" err="1"/>
              <a:t>chứng</a:t>
            </a:r>
            <a:r>
              <a:rPr lang="en-GB" b="1" dirty="0"/>
              <a:t> </a:t>
            </a:r>
            <a:r>
              <a:rPr lang="en-GB" b="1" dirty="0" smtClean="0"/>
              <a:t>:</a:t>
            </a:r>
            <a:endParaRPr lang="en-GB" b="1" dirty="0"/>
          </a:p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GB" dirty="0" err="1" smtClean="0"/>
              <a:t>Suy</a:t>
            </a:r>
            <a:r>
              <a:rPr lang="en-GB" dirty="0" smtClean="0"/>
              <a:t> </a:t>
            </a:r>
            <a:r>
              <a:rPr lang="en-GB" dirty="0" err="1"/>
              <a:t>hô</a:t>
            </a:r>
            <a:r>
              <a:rPr lang="en-GB" dirty="0"/>
              <a:t> </a:t>
            </a:r>
            <a:r>
              <a:rPr lang="en-GB" dirty="0" err="1"/>
              <a:t>hấp</a:t>
            </a:r>
            <a:endParaRPr lang="en-GB" dirty="0"/>
          </a:p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GB" dirty="0" err="1"/>
              <a:t>Nhiễm</a:t>
            </a:r>
            <a:r>
              <a:rPr lang="en-GB" dirty="0"/>
              <a:t> </a:t>
            </a:r>
            <a:r>
              <a:rPr lang="en-GB" dirty="0" err="1"/>
              <a:t>trùng</a:t>
            </a:r>
            <a:r>
              <a:rPr lang="en-GB" dirty="0"/>
              <a:t> </a:t>
            </a:r>
            <a:r>
              <a:rPr lang="en-GB" dirty="0" err="1"/>
              <a:t>huyết</a:t>
            </a:r>
            <a:endParaRPr lang="en-GB" dirty="0"/>
          </a:p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GB" dirty="0" err="1"/>
              <a:t>Viêm</a:t>
            </a:r>
            <a:r>
              <a:rPr lang="en-GB" dirty="0"/>
              <a:t> </a:t>
            </a:r>
            <a:r>
              <a:rPr lang="en-GB" dirty="0" err="1"/>
              <a:t>ruột</a:t>
            </a:r>
            <a:r>
              <a:rPr lang="en-GB" dirty="0"/>
              <a:t> </a:t>
            </a:r>
            <a:r>
              <a:rPr lang="en-GB" dirty="0" err="1"/>
              <a:t>hoại</a:t>
            </a:r>
            <a:r>
              <a:rPr lang="en-GB" dirty="0"/>
              <a:t> </a:t>
            </a:r>
            <a:r>
              <a:rPr lang="en-GB" dirty="0" err="1"/>
              <a:t>tử</a:t>
            </a:r>
            <a:endParaRPr lang="en-GB" dirty="0"/>
          </a:p>
          <a:p>
            <a:pPr>
              <a:lnSpc>
                <a:spcPct val="150000"/>
              </a:lnSpc>
              <a:buClrTx/>
              <a:buSzPct val="100000"/>
              <a:buFont typeface="Wingdings" pitchFamily="2" charset="2"/>
              <a:buChar char="Ø"/>
            </a:pP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huyết</a:t>
            </a:r>
            <a:r>
              <a:rPr lang="en-GB" dirty="0"/>
              <a:t> </a:t>
            </a:r>
            <a:r>
              <a:rPr lang="en-GB" dirty="0" err="1"/>
              <a:t>não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4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592</TotalTime>
  <Words>1328</Words>
  <Application>Microsoft Office PowerPoint</Application>
  <PresentationFormat>On-screen Show (4:3)</PresentationFormat>
  <Paragraphs>217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Trek</vt:lpstr>
      <vt:lpstr>Chuyên đề: Ối vỡ non trên thai non tháng Preterm Prelabor Rupture of Membranes</vt:lpstr>
      <vt:lpstr>Các mục tiêu cần hoàn thành</vt:lpstr>
      <vt:lpstr>Danh sách nhóm 6 – Tổ 30</vt:lpstr>
      <vt:lpstr>PowerPoint Presentation</vt:lpstr>
      <vt:lpstr>1. Định nghĩa</vt:lpstr>
      <vt:lpstr>2a. Nguyên nhân</vt:lpstr>
      <vt:lpstr>2b. Yếu tố nguy cơ</vt:lpstr>
      <vt:lpstr>2c. Diễn tiến</vt:lpstr>
      <vt:lpstr>2c. Diễn Tiến (tt)</vt:lpstr>
      <vt:lpstr>3. Các bước tiếp cận và chẩn đoán</vt:lpstr>
      <vt:lpstr>PowerPoint Presentation</vt:lpstr>
      <vt:lpstr>4. Management</vt:lpstr>
      <vt:lpstr>PowerPoint Presentation</vt:lpstr>
      <vt:lpstr>PowerPoint Presentation</vt:lpstr>
      <vt:lpstr>Expeditious delivery</vt:lpstr>
      <vt:lpstr>PowerPoint Presentation</vt:lpstr>
      <vt:lpstr>Chấm dứt thai kì</vt:lpstr>
      <vt:lpstr>PowerPoint Presentation</vt:lpstr>
      <vt:lpstr>Corticosteroids </vt:lpstr>
      <vt:lpstr>Antibiotics </vt:lpstr>
      <vt:lpstr>PowerPoint Presentation</vt:lpstr>
      <vt:lpstr>Tocolytics </vt:lpstr>
      <vt:lpstr>Magnesium sulfate </vt:lpstr>
      <vt:lpstr>PowerPoint Presentation</vt:lpstr>
      <vt:lpstr>Prevention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Linh</dc:creator>
  <cp:lastModifiedBy>ACER</cp:lastModifiedBy>
  <cp:revision>62</cp:revision>
  <dcterms:created xsi:type="dcterms:W3CDTF">2018-10-09T14:35:41Z</dcterms:created>
  <dcterms:modified xsi:type="dcterms:W3CDTF">2018-10-15T05:25:11Z</dcterms:modified>
</cp:coreProperties>
</file>