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3"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9" autoAdjust="0"/>
  </p:normalViewPr>
  <p:slideViewPr>
    <p:cSldViewPr snapToGrid="0" snapToObjects="1">
      <p:cViewPr varScale="1">
        <p:scale>
          <a:sx n="51" d="100"/>
          <a:sy n="51" d="100"/>
        </p:scale>
        <p:origin x="9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094C9-3B49-4F89-8C1D-DF204E8C03F0}" type="datetimeFigureOut">
              <a:rPr lang="vi-VN" smtClean="0"/>
              <a:t>25/09/2020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2A021-31CD-4DE7-9A7F-132BAEC75588}" type="slidenum">
              <a:rPr lang="vi-VN" smtClean="0"/>
              <a:t>‹#›</a:t>
            </a:fld>
            <a:endParaRPr lang="vi-VN"/>
          </a:p>
        </p:txBody>
      </p:sp>
    </p:spTree>
    <p:extLst>
      <p:ext uri="{BB962C8B-B14F-4D97-AF65-F5344CB8AC3E}">
        <p14:creationId xmlns:p14="http://schemas.microsoft.com/office/powerpoint/2010/main" val="3781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a:t>
            </a:fld>
            <a:endParaRPr lang="vi-VN"/>
          </a:p>
        </p:txBody>
      </p:sp>
    </p:spTree>
    <p:extLst>
      <p:ext uri="{BB962C8B-B14F-4D97-AF65-F5344CB8AC3E}">
        <p14:creationId xmlns:p14="http://schemas.microsoft.com/office/powerpoint/2010/main" val="2632514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Vết</a:t>
            </a:r>
            <a:r>
              <a:rPr lang="en-US" baseline="0" smtClean="0"/>
              <a:t> thương phần mềm: gần 2/3</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13</a:t>
            </a:fld>
            <a:endParaRPr lang="vi-VN"/>
          </a:p>
        </p:txBody>
      </p:sp>
    </p:spTree>
    <p:extLst>
      <p:ext uri="{BB962C8B-B14F-4D97-AF65-F5344CB8AC3E}">
        <p14:creationId xmlns:p14="http://schemas.microsoft.com/office/powerpoint/2010/main" val="46276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bị bệnh cần phải có 3 yếu tố ở trên</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14</a:t>
            </a:fld>
            <a:endParaRPr lang="vi-VN"/>
          </a:p>
        </p:txBody>
      </p:sp>
    </p:spTree>
    <p:extLst>
      <p:ext uri="{BB962C8B-B14F-4D97-AF65-F5344CB8AC3E}">
        <p14:creationId xmlns:p14="http://schemas.microsoft.com/office/powerpoint/2010/main" val="2686637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15</a:t>
            </a:fld>
            <a:endParaRPr lang="vi-VN"/>
          </a:p>
        </p:txBody>
      </p:sp>
    </p:spTree>
    <p:extLst>
      <p:ext uri="{BB962C8B-B14F-4D97-AF65-F5344CB8AC3E}">
        <p14:creationId xmlns:p14="http://schemas.microsoft.com/office/powerpoint/2010/main" val="2497615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Cứng</a:t>
            </a:r>
            <a:r>
              <a:rPr lang="en-US" baseline="0" smtClean="0"/>
              <a:t> hàm: triệu chứng đầu tiên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18</a:t>
            </a:fld>
            <a:endParaRPr lang="vi-VN"/>
          </a:p>
        </p:txBody>
      </p:sp>
    </p:spTree>
    <p:extLst>
      <p:ext uri="{BB962C8B-B14F-4D97-AF65-F5344CB8AC3E}">
        <p14:creationId xmlns:p14="http://schemas.microsoft.com/office/powerpoint/2010/main" val="407901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19</a:t>
            </a:fld>
            <a:endParaRPr lang="vi-VN"/>
          </a:p>
        </p:txBody>
      </p:sp>
    </p:spTree>
    <p:extLst>
      <p:ext uri="{BB962C8B-B14F-4D97-AF65-F5344CB8AC3E}">
        <p14:creationId xmlns:p14="http://schemas.microsoft.com/office/powerpoint/2010/main" val="70008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20</a:t>
            </a:fld>
            <a:endParaRPr lang="vi-VN"/>
          </a:p>
        </p:txBody>
      </p:sp>
    </p:spTree>
    <p:extLst>
      <p:ext uri="{BB962C8B-B14F-4D97-AF65-F5344CB8AC3E}">
        <p14:creationId xmlns:p14="http://schemas.microsoft.com/office/powerpoint/2010/main" val="1261214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Dùng cây đè lưỡi cố mở rộng hàm thì hàm càng khít</a:t>
            </a:r>
            <a:r>
              <a:rPr lang="vi-VN" baseline="0" smtClean="0"/>
              <a:t> (Động tác này ko được khuyến cáo thực hiện trên lâm sàng vì nó gây kích thích cho bệnh nhân. </a:t>
            </a:r>
            <a:endParaRPr lang="vi-VN" smtClean="0"/>
          </a:p>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22</a:t>
            </a:fld>
            <a:endParaRPr lang="vi-VN"/>
          </a:p>
        </p:txBody>
      </p:sp>
    </p:spTree>
    <p:extLst>
      <p:ext uri="{BB962C8B-B14F-4D97-AF65-F5344CB8AC3E}">
        <p14:creationId xmlns:p14="http://schemas.microsoft.com/office/powerpoint/2010/main" val="68622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Cứng</a:t>
            </a:r>
            <a:r>
              <a:rPr lang="vi-VN" baseline="0" smtClean="0"/>
              <a:t> cơ chi dưới: duỗi</a:t>
            </a:r>
          </a:p>
          <a:p>
            <a:r>
              <a:rPr lang="vi-VN" baseline="0" smtClean="0"/>
              <a:t>Cứng cơ chi trên: co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23</a:t>
            </a:fld>
            <a:endParaRPr lang="vi-VN"/>
          </a:p>
        </p:txBody>
      </p:sp>
    </p:spTree>
    <p:extLst>
      <p:ext uri="{BB962C8B-B14F-4D97-AF65-F5344CB8AC3E}">
        <p14:creationId xmlns:p14="http://schemas.microsoft.com/office/powerpoint/2010/main" val="658779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Co giật</a:t>
            </a:r>
            <a:r>
              <a:rPr lang="vi-VN" baseline="0" smtClean="0"/>
              <a:t> phát sinh khi có kích thích rất nhẹ, chỉ cần thăm khám nhẹ thôi cũng có kích thích co giật hoặc một kích thích tự nhiên thậm chí bệnh nhân nằm không cũng có thể lên cơn co giật </a:t>
            </a:r>
          </a:p>
          <a:p>
            <a:r>
              <a:rPr lang="vi-VN" baseline="0" smtClean="0"/>
              <a:t>Mức độ nặng nhẹ của co giật tùy thuộc vào từng bệnh nhân và tùy thuộc vào mức độ nặng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24</a:t>
            </a:fld>
            <a:endParaRPr lang="vi-VN"/>
          </a:p>
        </p:txBody>
      </p:sp>
    </p:spTree>
    <p:extLst>
      <p:ext uri="{BB962C8B-B14F-4D97-AF65-F5344CB8AC3E}">
        <p14:creationId xmlns:p14="http://schemas.microsoft.com/office/powerpoint/2010/main" val="2521434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Cho</a:t>
            </a:r>
            <a:r>
              <a:rPr lang="vi-VN" baseline="0" smtClean="0"/>
              <a:t> bệnh nhân uống sữa bằng ống hút, nếu uống được -&gt; ko có co thắt hầu họng. Nếu ko uống được hết hộp sữa do sặc hay co thắt -&gt; Co thắt hầu họng </a:t>
            </a:r>
          </a:p>
          <a:p>
            <a:r>
              <a:rPr lang="vi-VN" baseline="0" smtClean="0"/>
              <a:t>Co thắt thanh quản: SpO2 giảm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25</a:t>
            </a:fld>
            <a:endParaRPr lang="vi-VN"/>
          </a:p>
        </p:txBody>
      </p:sp>
    </p:spTree>
    <p:extLst>
      <p:ext uri="{BB962C8B-B14F-4D97-AF65-F5344CB8AC3E}">
        <p14:creationId xmlns:p14="http://schemas.microsoft.com/office/powerpoint/2010/main" val="84139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Mô</a:t>
            </a:r>
            <a:r>
              <a:rPr lang="en-US" baseline="0" smtClean="0"/>
              <a:t> tả lần đầu từ những năm trước công nguyên bởi Hippocrat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Arial"/>
                <a:ea typeface="Arial"/>
              </a:rPr>
              <a:t>1884:</a:t>
            </a:r>
            <a:r>
              <a:rPr lang="en-US" altLang="zh-CN" sz="1200" smtClean="0">
                <a:solidFill>
                  <a:srgbClr val="000000"/>
                </a:solidFill>
                <a:latin typeface="Arial"/>
                <a:cs typeface="Arial"/>
              </a:rPr>
              <a:t> </a:t>
            </a:r>
            <a:r>
              <a:rPr lang="en-US" altLang="zh-CN" sz="1200" smtClean="0">
                <a:solidFill>
                  <a:srgbClr val="0000CB"/>
                </a:solidFill>
                <a:latin typeface="Arial"/>
                <a:ea typeface="Arial"/>
              </a:rPr>
              <a:t>Anthur</a:t>
            </a:r>
            <a:r>
              <a:rPr lang="en-US" altLang="zh-CN" sz="1200" smtClean="0">
                <a:solidFill>
                  <a:srgbClr val="0000CB"/>
                </a:solidFill>
                <a:latin typeface="Arial"/>
                <a:cs typeface="Arial"/>
              </a:rPr>
              <a:t> </a:t>
            </a:r>
            <a:r>
              <a:rPr lang="en-US" altLang="zh-CN" sz="1200" smtClean="0">
                <a:solidFill>
                  <a:srgbClr val="0000CB"/>
                </a:solidFill>
                <a:latin typeface="Arial"/>
                <a:ea typeface="Arial"/>
              </a:rPr>
              <a:t>Nicolaier</a:t>
            </a:r>
            <a:r>
              <a:rPr lang="en-US" altLang="zh-CN" sz="1200" smtClean="0">
                <a:solidFill>
                  <a:srgbClr val="0000CB"/>
                </a:solidFill>
                <a:latin typeface="Arial"/>
                <a:cs typeface="Arial"/>
              </a:rPr>
              <a:t> </a:t>
            </a:r>
            <a:r>
              <a:rPr lang="en-US" altLang="zh-CN" sz="1200" smtClean="0">
                <a:solidFill>
                  <a:srgbClr val="000000"/>
                </a:solidFill>
                <a:latin typeface="Arial"/>
                <a:ea typeface="Arial"/>
              </a:rPr>
              <a:t>phân</a:t>
            </a:r>
            <a:r>
              <a:rPr lang="en-US" altLang="zh-CN" sz="1200" smtClean="0">
                <a:solidFill>
                  <a:srgbClr val="000000"/>
                </a:solidFill>
                <a:latin typeface="Arial"/>
                <a:cs typeface="Arial"/>
              </a:rPr>
              <a:t> </a:t>
            </a:r>
            <a:r>
              <a:rPr lang="en-US" altLang="zh-CN" sz="1200" smtClean="0">
                <a:solidFill>
                  <a:srgbClr val="000000"/>
                </a:solidFill>
                <a:latin typeface="Arial"/>
                <a:ea typeface="Arial"/>
              </a:rPr>
              <a:t>lập</a:t>
            </a:r>
            <a:r>
              <a:rPr lang="en-US" altLang="zh-CN" sz="1200" smtClean="0">
                <a:solidFill>
                  <a:srgbClr val="000000"/>
                </a:solidFill>
                <a:latin typeface="Arial"/>
                <a:cs typeface="Arial"/>
              </a:rPr>
              <a:t> </a:t>
            </a:r>
            <a:r>
              <a:rPr lang="en-US" altLang="zh-CN" sz="1200" smtClean="0">
                <a:solidFill>
                  <a:srgbClr val="000000"/>
                </a:solidFill>
                <a:latin typeface="Arial"/>
                <a:ea typeface="Arial"/>
              </a:rPr>
              <a:t>độc</a:t>
            </a:r>
            <a:r>
              <a:rPr lang="en-US" altLang="zh-CN" sz="1200" smtClean="0">
                <a:solidFill>
                  <a:srgbClr val="000000"/>
                </a:solidFill>
                <a:latin typeface="Arial"/>
                <a:cs typeface="Arial"/>
              </a:rPr>
              <a:t> </a:t>
            </a:r>
            <a:r>
              <a:rPr lang="en-US" altLang="zh-CN" sz="1200" smtClean="0">
                <a:solidFill>
                  <a:srgbClr val="000000"/>
                </a:solidFill>
                <a:latin typeface="Arial"/>
                <a:ea typeface="Arial"/>
              </a:rPr>
              <a:t>tố</a:t>
            </a:r>
            <a:r>
              <a:rPr lang="en-US" altLang="zh-CN" sz="1200" spc="94" smtClean="0">
                <a:solidFill>
                  <a:srgbClr val="000000"/>
                </a:solidFill>
                <a:latin typeface="Arial"/>
                <a:cs typeface="Arial"/>
              </a:rPr>
              <a:t> </a:t>
            </a:r>
            <a:r>
              <a:rPr lang="en-US" altLang="zh-CN" sz="1200" smtClean="0">
                <a:solidFill>
                  <a:srgbClr val="000000"/>
                </a:solidFill>
                <a:latin typeface="Arial"/>
                <a:ea typeface="Arial"/>
              </a:rPr>
              <a:t>UV -&gt; Con này</a:t>
            </a:r>
            <a:r>
              <a:rPr lang="en-US" altLang="zh-CN" sz="1200" baseline="0" smtClean="0">
                <a:solidFill>
                  <a:srgbClr val="000000"/>
                </a:solidFill>
                <a:latin typeface="Arial"/>
                <a:ea typeface="Arial"/>
              </a:rPr>
              <a:t> còn được gọi là vi khuẩn giống Nicolaier. </a:t>
            </a:r>
            <a:endParaRPr lang="en-US" altLang="zh-CN" sz="1200" smtClean="0">
              <a:solidFill>
                <a:srgbClr val="000000"/>
              </a:solidFill>
              <a:latin typeface="Arial"/>
              <a:ea typeface="Arial"/>
            </a:endParaRPr>
          </a:p>
          <a:p>
            <a:r>
              <a:rPr lang="en-US" smtClean="0"/>
              <a:t>TT hay VAT: vaccine</a:t>
            </a:r>
            <a:r>
              <a:rPr lang="en-US" baseline="0" smtClean="0"/>
              <a:t> phòng ngừa bệnh uốn ván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a:t>
            </a:fld>
            <a:endParaRPr lang="vi-VN"/>
          </a:p>
        </p:txBody>
      </p:sp>
    </p:spTree>
    <p:extLst>
      <p:ext uri="{BB962C8B-B14F-4D97-AF65-F5344CB8AC3E}">
        <p14:creationId xmlns:p14="http://schemas.microsoft.com/office/powerpoint/2010/main" val="1909410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Biểu</a:t>
            </a:r>
            <a:r>
              <a:rPr lang="vi-VN" baseline="0" smtClean="0"/>
              <a:t> hiện khác</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26</a:t>
            </a:fld>
            <a:endParaRPr lang="vi-VN"/>
          </a:p>
        </p:txBody>
      </p:sp>
    </p:spTree>
    <p:extLst>
      <p:ext uri="{BB962C8B-B14F-4D97-AF65-F5344CB8AC3E}">
        <p14:creationId xmlns:p14="http://schemas.microsoft.com/office/powerpoint/2010/main" val="2596129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27</a:t>
            </a:fld>
            <a:endParaRPr lang="vi-VN"/>
          </a:p>
        </p:txBody>
      </p:sp>
    </p:spTree>
    <p:extLst>
      <p:ext uri="{BB962C8B-B14F-4D97-AF65-F5344CB8AC3E}">
        <p14:creationId xmlns:p14="http://schemas.microsoft.com/office/powerpoint/2010/main" val="412908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Tập</a:t>
            </a:r>
            <a:r>
              <a:rPr lang="en-US" baseline="0" smtClean="0"/>
              <a:t> trung nhất là biến chứng RLTKTV, xảy ra chủ yếu vào ngày 4-7 của bệnh. Sau 2 tuần đầu của bệnh thì hầu như ko còn thấy xuất hiện RLTKTV nữa. </a:t>
            </a:r>
          </a:p>
          <a:p>
            <a:r>
              <a:rPr lang="en-US" baseline="0" smtClean="0"/>
              <a:t>Viêm phổi hoặc SHH xuất hiện trong vòng 2 tuần đầu của bệnh, chia đều vào những khoảng thời gian???</a:t>
            </a:r>
          </a:p>
          <a:p>
            <a:r>
              <a:rPr lang="en-US" smtClean="0"/>
              <a:t>Suy tuần</a:t>
            </a:r>
            <a:r>
              <a:rPr lang="en-US" baseline="0" smtClean="0"/>
              <a:t> hoàn: xuất hiện trong 1-2 tuần đầu của bệnh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28</a:t>
            </a:fld>
            <a:endParaRPr lang="vi-VN"/>
          </a:p>
        </p:txBody>
      </p:sp>
    </p:spTree>
    <p:extLst>
      <p:ext uri="{BB962C8B-B14F-4D97-AF65-F5344CB8AC3E}">
        <p14:creationId xmlns:p14="http://schemas.microsoft.com/office/powerpoint/2010/main" val="1638918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Ngày</a:t>
            </a:r>
            <a:r>
              <a:rPr lang="en-US" baseline="0" smtClean="0"/>
              <a:t> 3 sau sinh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29</a:t>
            </a:fld>
            <a:endParaRPr lang="vi-VN"/>
          </a:p>
        </p:txBody>
      </p:sp>
    </p:spTree>
    <p:extLst>
      <p:ext uri="{BB962C8B-B14F-4D97-AF65-F5344CB8AC3E}">
        <p14:creationId xmlns:p14="http://schemas.microsoft.com/office/powerpoint/2010/main" val="495619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30</a:t>
            </a:fld>
            <a:endParaRPr lang="vi-VN"/>
          </a:p>
        </p:txBody>
      </p:sp>
    </p:spTree>
    <p:extLst>
      <p:ext uri="{BB962C8B-B14F-4D97-AF65-F5344CB8AC3E}">
        <p14:creationId xmlns:p14="http://schemas.microsoft.com/office/powerpoint/2010/main" val="110215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Cứng cơ khu trú tại vết thương ngõ vào là</a:t>
            </a:r>
            <a:r>
              <a:rPr lang="vi-VN" baseline="0" smtClean="0"/>
              <a:t> biểu hiện chính của uốn ván cục bộ </a:t>
            </a:r>
            <a:endParaRPr lang="vi-VN" smtClean="0"/>
          </a:p>
          <a:p>
            <a:r>
              <a:rPr lang="en-US" smtClean="0"/>
              <a:t>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31</a:t>
            </a:fld>
            <a:endParaRPr lang="vi-VN"/>
          </a:p>
        </p:txBody>
      </p:sp>
    </p:spTree>
    <p:extLst>
      <p:ext uri="{BB962C8B-B14F-4D97-AF65-F5344CB8AC3E}">
        <p14:creationId xmlns:p14="http://schemas.microsoft.com/office/powerpoint/2010/main" val="75563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32</a:t>
            </a:fld>
            <a:endParaRPr lang="vi-VN"/>
          </a:p>
        </p:txBody>
      </p:sp>
    </p:spTree>
    <p:extLst>
      <p:ext uri="{BB962C8B-B14F-4D97-AF65-F5344CB8AC3E}">
        <p14:creationId xmlns:p14="http://schemas.microsoft.com/office/powerpoint/2010/main" val="887076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33</a:t>
            </a:fld>
            <a:endParaRPr lang="vi-VN"/>
          </a:p>
        </p:txBody>
      </p:sp>
    </p:spTree>
    <p:extLst>
      <p:ext uri="{BB962C8B-B14F-4D97-AF65-F5344CB8AC3E}">
        <p14:creationId xmlns:p14="http://schemas.microsoft.com/office/powerpoint/2010/main" val="2158384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Phân</a:t>
            </a:r>
            <a:r>
              <a:rPr lang="en-US" baseline="0" smtClean="0"/>
              <a:t> độ này rất khó áp dụng trên lâm sàng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34</a:t>
            </a:fld>
            <a:endParaRPr lang="vi-VN"/>
          </a:p>
        </p:txBody>
      </p:sp>
    </p:spTree>
    <p:extLst>
      <p:ext uri="{BB962C8B-B14F-4D97-AF65-F5344CB8AC3E}">
        <p14:creationId xmlns:p14="http://schemas.microsoft.com/office/powerpoint/2010/main" val="929132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Dựa</a:t>
            </a:r>
            <a:r>
              <a:rPr lang="en-US" baseline="0" smtClean="0"/>
              <a:t> trên: </a:t>
            </a:r>
            <a:r>
              <a:rPr lang="en-US" smtClean="0"/>
              <a:t>Cứng</a:t>
            </a:r>
            <a:r>
              <a:rPr lang="en-US" baseline="0" smtClean="0"/>
              <a:t> hàm, cứng cơ, ảnh hưởng hô hấp, co giật, co thắt</a:t>
            </a:r>
          </a:p>
          <a:p>
            <a:r>
              <a:rPr lang="en-US" baseline="0" smtClean="0"/>
              <a:t>Cứng ít: nhẹ</a:t>
            </a:r>
          </a:p>
          <a:p>
            <a:r>
              <a:rPr lang="en-US" baseline="0" smtClean="0"/>
              <a:t>Cứng vừa vừa, ảnh hưởng nhịp thở ít -&gt; trung bình </a:t>
            </a:r>
          </a:p>
          <a:p>
            <a:r>
              <a:rPr lang="en-US" baseline="0" smtClean="0"/>
              <a:t>Cứng hàm nhiều, cơ nhiều, có cơn co thắt, co giật, ngưng thở: nặng </a:t>
            </a:r>
          </a:p>
        </p:txBody>
      </p:sp>
      <p:sp>
        <p:nvSpPr>
          <p:cNvPr id="4" name="Slide Number Placeholder 3"/>
          <p:cNvSpPr>
            <a:spLocks noGrp="1"/>
          </p:cNvSpPr>
          <p:nvPr>
            <p:ph type="sldNum" sz="quarter" idx="10"/>
          </p:nvPr>
        </p:nvSpPr>
        <p:spPr/>
        <p:txBody>
          <a:bodyPr/>
          <a:lstStyle/>
          <a:p>
            <a:fld id="{F6A2A021-31CD-4DE7-9A7F-132BAEC75588}" type="slidenum">
              <a:rPr lang="vi-VN" smtClean="0"/>
              <a:t>35</a:t>
            </a:fld>
            <a:endParaRPr lang="vi-VN"/>
          </a:p>
        </p:txBody>
      </p:sp>
    </p:spTree>
    <p:extLst>
      <p:ext uri="{BB962C8B-B14F-4D97-AF65-F5344CB8AC3E}">
        <p14:creationId xmlns:p14="http://schemas.microsoft.com/office/powerpoint/2010/main" val="384707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a:t>
            </a:fld>
            <a:endParaRPr lang="vi-VN"/>
          </a:p>
        </p:txBody>
      </p:sp>
    </p:spTree>
    <p:extLst>
      <p:ext uri="{BB962C8B-B14F-4D97-AF65-F5344CB8AC3E}">
        <p14:creationId xmlns:p14="http://schemas.microsoft.com/office/powerpoint/2010/main" val="1190327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36</a:t>
            </a:fld>
            <a:endParaRPr lang="vi-VN"/>
          </a:p>
        </p:txBody>
      </p:sp>
    </p:spTree>
    <p:extLst>
      <p:ext uri="{BB962C8B-B14F-4D97-AF65-F5344CB8AC3E}">
        <p14:creationId xmlns:p14="http://schemas.microsoft.com/office/powerpoint/2010/main" val="3690064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 nhiều</a:t>
            </a:r>
            <a:r>
              <a:rPr lang="en-US" baseline="0" smtClean="0"/>
              <a:t> trường hợp, chỉ có triệu chứng lâm sàng để chẩn đoán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37</a:t>
            </a:fld>
            <a:endParaRPr lang="vi-VN"/>
          </a:p>
        </p:txBody>
      </p:sp>
    </p:spTree>
    <p:extLst>
      <p:ext uri="{BB962C8B-B14F-4D97-AF65-F5344CB8AC3E}">
        <p14:creationId xmlns:p14="http://schemas.microsoft.com/office/powerpoint/2010/main" val="1191431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Chlorpromazine: </a:t>
            </a:r>
            <a:r>
              <a:rPr lang="vi-VN" sz="1200" b="0" i="0" kern="1200" smtClean="0">
                <a:solidFill>
                  <a:schemeClr val="tx1"/>
                </a:solidFill>
                <a:effectLst/>
                <a:latin typeface="+mn-lt"/>
                <a:ea typeface="+mn-ea"/>
                <a:cs typeface="+mn-cs"/>
              </a:rPr>
              <a:t>Chống loạn thần, chống nôn, chống loạn vận động</a:t>
            </a:r>
          </a:p>
          <a:p>
            <a:r>
              <a:rPr lang="vi-VN" sz="1200" b="1" i="0" kern="1200" smtClean="0">
                <a:solidFill>
                  <a:schemeClr val="tx1"/>
                </a:solidFill>
                <a:effectLst/>
                <a:latin typeface="+mn-lt"/>
                <a:ea typeface="+mn-ea"/>
                <a:cs typeface="+mn-cs"/>
              </a:rPr>
              <a:t>Promethazine: </a:t>
            </a:r>
            <a:r>
              <a:rPr lang="vi-VN" sz="1200" b="0" i="0" kern="1200" smtClean="0">
                <a:solidFill>
                  <a:schemeClr val="tx1"/>
                </a:solidFill>
                <a:effectLst/>
                <a:latin typeface="+mn-lt"/>
                <a:ea typeface="+mn-ea"/>
                <a:cs typeface="+mn-cs"/>
              </a:rPr>
              <a:t>Kháng histamin (thụ thể H1); an thần, gây ngủ; chống nôn</a:t>
            </a:r>
            <a:endParaRPr lang="en-US" smtClean="0"/>
          </a:p>
          <a:p>
            <a:r>
              <a:rPr lang="en-US" smtClean="0"/>
              <a:t>Thực</a:t>
            </a:r>
            <a:r>
              <a:rPr lang="en-US" baseline="0" smtClean="0"/>
              <a:t> tế, bn VN rất khó tiếp cận với những thuốc này</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38</a:t>
            </a:fld>
            <a:endParaRPr lang="vi-VN"/>
          </a:p>
        </p:txBody>
      </p:sp>
    </p:spTree>
    <p:extLst>
      <p:ext uri="{BB962C8B-B14F-4D97-AF65-F5344CB8AC3E}">
        <p14:creationId xmlns:p14="http://schemas.microsoft.com/office/powerpoint/2010/main" val="2426721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Viêm</a:t>
            </a:r>
            <a:r>
              <a:rPr lang="en-US" baseline="0" smtClean="0"/>
              <a:t> màng não: cấp cứu nội khoa</a:t>
            </a:r>
          </a:p>
          <a:p>
            <a:r>
              <a:rPr lang="en-US" baseline="0" smtClean="0"/>
              <a:t>Bệnh nhân uốn ván luôn tỉnh táo</a:t>
            </a:r>
          </a:p>
          <a:p>
            <a:r>
              <a:rPr lang="en-US" baseline="0" smtClean="0"/>
              <a:t>Với 1 em bé rất khó để xác định có cứng hàm hay ko</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39</a:t>
            </a:fld>
            <a:endParaRPr lang="vi-VN"/>
          </a:p>
        </p:txBody>
      </p:sp>
    </p:spTree>
    <p:extLst>
      <p:ext uri="{BB962C8B-B14F-4D97-AF65-F5344CB8AC3E}">
        <p14:creationId xmlns:p14="http://schemas.microsoft.com/office/powerpoint/2010/main" val="4228694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42</a:t>
            </a:fld>
            <a:endParaRPr lang="vi-VN"/>
          </a:p>
        </p:txBody>
      </p:sp>
    </p:spTree>
    <p:extLst>
      <p:ext uri="{BB962C8B-B14F-4D97-AF65-F5344CB8AC3E}">
        <p14:creationId xmlns:p14="http://schemas.microsoft.com/office/powerpoint/2010/main" val="3438806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SAT: Chiết</a:t>
            </a:r>
            <a:r>
              <a:rPr lang="en-US" baseline="0" smtClean="0"/>
              <a:t> suất từ ngựa nên có khả năng gây sốc phản vệ, được cái rẻ </a:t>
            </a:r>
          </a:p>
          <a:p>
            <a:r>
              <a:rPr lang="en-US" baseline="0" smtClean="0"/>
              <a:t>HTIG: huyết chiết suất từ người nên độ an toàn cao, giá thành cao, ở VN những thành phố lớn như HCM, HN mới có và sử dụng còn rất hạn chế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43</a:t>
            </a:fld>
            <a:endParaRPr lang="vi-VN"/>
          </a:p>
        </p:txBody>
      </p:sp>
    </p:spTree>
    <p:extLst>
      <p:ext uri="{BB962C8B-B14F-4D97-AF65-F5344CB8AC3E}">
        <p14:creationId xmlns:p14="http://schemas.microsoft.com/office/powerpoint/2010/main" val="1538545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hở, đặc biệt là gãy xương hở phải mở cửa sổ xương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rgbClr val="000000"/>
                </a:solidFill>
                <a:latin typeface="Arial"/>
                <a:ea typeface="Arial"/>
              </a:rPr>
              <a:t>Cố</a:t>
            </a:r>
            <a:r>
              <a:rPr lang="en-US" altLang="zh-CN" sz="1200" spc="104" smtClean="0">
                <a:solidFill>
                  <a:srgbClr val="000000"/>
                </a:solidFill>
                <a:latin typeface="Arial"/>
                <a:cs typeface="Arial"/>
              </a:rPr>
              <a:t> </a:t>
            </a:r>
            <a:r>
              <a:rPr lang="en-US" altLang="zh-CN" sz="1200" smtClean="0">
                <a:solidFill>
                  <a:srgbClr val="000000"/>
                </a:solidFill>
                <a:latin typeface="Arial"/>
                <a:ea typeface="Arial"/>
              </a:rPr>
              <a:t>gắng</a:t>
            </a:r>
            <a:r>
              <a:rPr lang="en-US" altLang="zh-CN" sz="1200" spc="110" smtClean="0">
                <a:solidFill>
                  <a:srgbClr val="000000"/>
                </a:solidFill>
                <a:latin typeface="Arial"/>
                <a:cs typeface="Arial"/>
              </a:rPr>
              <a:t> </a:t>
            </a:r>
            <a:r>
              <a:rPr lang="en-US" altLang="zh-CN" sz="1200" smtClean="0">
                <a:solidFill>
                  <a:srgbClr val="000000"/>
                </a:solidFill>
                <a:latin typeface="Arial"/>
                <a:ea typeface="Arial"/>
              </a:rPr>
              <a:t>lấy</a:t>
            </a:r>
            <a:r>
              <a:rPr lang="en-US" altLang="zh-CN" sz="1200" spc="110" smtClean="0">
                <a:solidFill>
                  <a:srgbClr val="000000"/>
                </a:solidFill>
                <a:latin typeface="Arial"/>
                <a:cs typeface="Arial"/>
              </a:rPr>
              <a:t> </a:t>
            </a:r>
            <a:r>
              <a:rPr lang="en-US" altLang="zh-CN" sz="1200" smtClean="0">
                <a:solidFill>
                  <a:srgbClr val="000000"/>
                </a:solidFill>
                <a:latin typeface="Arial"/>
                <a:ea typeface="Arial"/>
              </a:rPr>
              <a:t>ra</a:t>
            </a:r>
            <a:r>
              <a:rPr lang="en-US" altLang="zh-CN" sz="1200" smtClean="0">
                <a:solidFill>
                  <a:srgbClr val="000000"/>
                </a:solidFill>
                <a:latin typeface="Arial"/>
                <a:cs typeface="Arial"/>
              </a:rPr>
              <a:t> </a:t>
            </a:r>
            <a:r>
              <a:rPr lang="en-US" altLang="zh-CN" sz="1200" smtClean="0">
                <a:solidFill>
                  <a:srgbClr val="000000"/>
                </a:solidFill>
                <a:latin typeface="Arial"/>
                <a:ea typeface="Arial"/>
              </a:rPr>
              <a:t>hết</a:t>
            </a:r>
            <a:r>
              <a:rPr lang="en-US" altLang="zh-CN" sz="1200" smtClean="0">
                <a:solidFill>
                  <a:srgbClr val="000000"/>
                </a:solidFill>
                <a:latin typeface="Arial"/>
                <a:cs typeface="Arial"/>
              </a:rPr>
              <a:t> </a:t>
            </a:r>
            <a:r>
              <a:rPr lang="en-US" altLang="zh-CN" sz="1200" smtClean="0">
                <a:solidFill>
                  <a:srgbClr val="000000"/>
                </a:solidFill>
                <a:latin typeface="Arial"/>
                <a:ea typeface="Arial"/>
              </a:rPr>
              <a:t>trong</a:t>
            </a:r>
            <a:r>
              <a:rPr lang="en-US" altLang="zh-CN" sz="1200" smtClean="0">
                <a:solidFill>
                  <a:srgbClr val="000000"/>
                </a:solidFill>
                <a:latin typeface="Arial"/>
                <a:cs typeface="Arial"/>
              </a:rPr>
              <a:t> </a:t>
            </a:r>
            <a:r>
              <a:rPr lang="en-US" altLang="zh-CN" sz="1200" smtClean="0">
                <a:solidFill>
                  <a:srgbClr val="000000"/>
                </a:solidFill>
                <a:latin typeface="Arial"/>
                <a:ea typeface="Arial"/>
              </a:rPr>
              <a:t>một</a:t>
            </a:r>
            <a:r>
              <a:rPr lang="en-US" altLang="zh-CN" sz="1200" spc="34" smtClean="0">
                <a:solidFill>
                  <a:srgbClr val="000000"/>
                </a:solidFill>
                <a:latin typeface="Arial"/>
                <a:cs typeface="Arial"/>
              </a:rPr>
              <a:t> </a:t>
            </a:r>
            <a:r>
              <a:rPr lang="en-US" altLang="zh-CN" sz="1200" smtClean="0">
                <a:solidFill>
                  <a:srgbClr val="000000"/>
                </a:solidFill>
                <a:latin typeface="Arial"/>
                <a:ea typeface="Arial"/>
              </a:rPr>
              <a:t>lần sẽ</a:t>
            </a:r>
            <a:r>
              <a:rPr lang="en-US" altLang="zh-CN" sz="1200" baseline="0" smtClean="0">
                <a:solidFill>
                  <a:srgbClr val="000000"/>
                </a:solidFill>
                <a:latin typeface="Arial"/>
                <a:ea typeface="Arial"/>
              </a:rPr>
              <a:t> gây kích thích dữ dội trên bệnh nhân, nguy hiểm tính mạng </a:t>
            </a:r>
            <a:endParaRPr lang="en-US" altLang="zh-CN" sz="1200" smtClean="0">
              <a:solidFill>
                <a:srgbClr val="000000"/>
              </a:solidFill>
              <a:latin typeface="Arial"/>
              <a:ea typeface="Arial"/>
            </a:endParaRPr>
          </a:p>
          <a:p>
            <a:endParaRPr lang="en-US" baseline="0" smtClean="0"/>
          </a:p>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44</a:t>
            </a:fld>
            <a:endParaRPr lang="vi-VN"/>
          </a:p>
        </p:txBody>
      </p:sp>
    </p:spTree>
    <p:extLst>
      <p:ext uri="{BB962C8B-B14F-4D97-AF65-F5344CB8AC3E}">
        <p14:creationId xmlns:p14="http://schemas.microsoft.com/office/powerpoint/2010/main" val="3966776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Tập</a:t>
            </a:r>
            <a:r>
              <a:rPr lang="en-US" baseline="0" smtClean="0"/>
              <a:t> trung diệt tại vết thương là chính chứ ko phải diệt ở trong máu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45</a:t>
            </a:fld>
            <a:endParaRPr lang="vi-VN"/>
          </a:p>
        </p:txBody>
      </p:sp>
    </p:spTree>
    <p:extLst>
      <p:ext uri="{BB962C8B-B14F-4D97-AF65-F5344CB8AC3E}">
        <p14:creationId xmlns:p14="http://schemas.microsoft.com/office/powerpoint/2010/main" val="2614612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smtClean="0">
                <a:solidFill>
                  <a:srgbClr val="0000CB"/>
                </a:solidFill>
                <a:latin typeface="Arial"/>
                <a:ea typeface="Arial"/>
              </a:rPr>
              <a:t>Diazepam &amp; Midazolam </a:t>
            </a:r>
            <a:r>
              <a:rPr lang="en-US" altLang="zh-CN" sz="1200" b="0" smtClean="0">
                <a:solidFill>
                  <a:srgbClr val="0000CB"/>
                </a:solidFill>
                <a:latin typeface="Arial"/>
                <a:ea typeface="Arial"/>
              </a:rPr>
              <a:t>thường</a:t>
            </a:r>
            <a:r>
              <a:rPr lang="en-US" altLang="zh-CN" sz="1200" b="0" baseline="0" smtClean="0">
                <a:solidFill>
                  <a:srgbClr val="0000CB"/>
                </a:solidFill>
                <a:latin typeface="Arial"/>
                <a:ea typeface="Arial"/>
              </a:rPr>
              <a:t> sử dụng nhất trên lâm sàng </a:t>
            </a:r>
          </a:p>
          <a:p>
            <a:r>
              <a:rPr lang="en-US" altLang="zh-CN" sz="1200" b="1" smtClean="0">
                <a:solidFill>
                  <a:srgbClr val="0000CB"/>
                </a:solidFill>
                <a:latin typeface="Arial"/>
                <a:ea typeface="Arial"/>
              </a:rPr>
              <a:t>Midazolam</a:t>
            </a:r>
            <a:r>
              <a:rPr lang="en-US" altLang="zh-CN" sz="1200" b="0" smtClean="0">
                <a:solidFill>
                  <a:srgbClr val="0000CB"/>
                </a:solidFill>
                <a:latin typeface="Arial"/>
                <a:ea typeface="Arial"/>
              </a:rPr>
              <a:t> Có</a:t>
            </a:r>
            <a:r>
              <a:rPr lang="en-US" altLang="zh-CN" sz="1200" b="0" baseline="0" smtClean="0">
                <a:solidFill>
                  <a:srgbClr val="0000CB"/>
                </a:solidFill>
                <a:latin typeface="Arial"/>
                <a:ea typeface="Arial"/>
              </a:rPr>
              <a:t> thể truyền tĩnh mạch được nhưng mắc tiền hơn và bệnh nhân uốn ván phải điều trị rất nhiều ngày, ít nhất 3-4 tuần mới chuyển sang giai đoạn hồi phục </a:t>
            </a:r>
          </a:p>
          <a:p>
            <a:r>
              <a:rPr lang="en-US" sz="1200" b="0" baseline="0" smtClean="0">
                <a:solidFill>
                  <a:srgbClr val="0000CB"/>
                </a:solidFill>
                <a:latin typeface="Arial"/>
              </a:rPr>
              <a:t>Giai đoạn toàn phát, nặng, </a:t>
            </a:r>
            <a:r>
              <a:rPr lang="en-US" altLang="zh-CN" sz="1200" b="1" smtClean="0">
                <a:solidFill>
                  <a:srgbClr val="0000CB"/>
                </a:solidFill>
                <a:latin typeface="Arial"/>
                <a:ea typeface="Arial"/>
              </a:rPr>
              <a:t>Diazepam </a:t>
            </a:r>
            <a:r>
              <a:rPr lang="en-US" altLang="zh-CN" sz="1200" b="0" smtClean="0">
                <a:solidFill>
                  <a:srgbClr val="0000CB"/>
                </a:solidFill>
                <a:latin typeface="Arial"/>
                <a:ea typeface="Arial"/>
              </a:rPr>
              <a:t>có</a:t>
            </a:r>
            <a:r>
              <a:rPr lang="en-US" altLang="zh-CN" sz="1200" b="0" baseline="0" smtClean="0">
                <a:solidFill>
                  <a:srgbClr val="0000CB"/>
                </a:solidFill>
                <a:latin typeface="Arial"/>
                <a:ea typeface="Arial"/>
              </a:rPr>
              <a:t> thể sử dụng 2h 1 liều, </a:t>
            </a:r>
            <a:r>
              <a:rPr lang="en-US" altLang="zh-CN" sz="1200" b="1" smtClean="0">
                <a:solidFill>
                  <a:srgbClr val="0000CB"/>
                </a:solidFill>
                <a:latin typeface="Arial"/>
                <a:ea typeface="Arial"/>
              </a:rPr>
              <a:t>Midazolam </a:t>
            </a:r>
            <a:r>
              <a:rPr lang="en-US" altLang="zh-CN" sz="1200" b="0" smtClean="0">
                <a:solidFill>
                  <a:srgbClr val="0000CB"/>
                </a:solidFill>
                <a:latin typeface="Arial"/>
                <a:ea typeface="Arial"/>
              </a:rPr>
              <a:t>có</a:t>
            </a:r>
            <a:r>
              <a:rPr lang="en-US" altLang="zh-CN" sz="1200" b="0" baseline="0" smtClean="0">
                <a:solidFill>
                  <a:srgbClr val="0000CB"/>
                </a:solidFill>
                <a:latin typeface="Arial"/>
                <a:ea typeface="Arial"/>
              </a:rPr>
              <a:t> thể tăng lên 8-10 mg/h. </a:t>
            </a:r>
          </a:p>
          <a:p>
            <a:r>
              <a:rPr lang="en-US" sz="1200" b="0" baseline="0" smtClean="0">
                <a:solidFill>
                  <a:srgbClr val="0000CB"/>
                </a:solidFill>
                <a:latin typeface="Arial"/>
              </a:rPr>
              <a:t>Bn nhẹ hay bắt đầu chuyển sang giai đoạn hồi phục, ổn định có thể giảm liều </a:t>
            </a:r>
            <a:r>
              <a:rPr lang="en-US" altLang="zh-CN" sz="1200" b="1" smtClean="0">
                <a:solidFill>
                  <a:srgbClr val="0000CB"/>
                </a:solidFill>
                <a:latin typeface="Arial"/>
                <a:ea typeface="Arial"/>
              </a:rPr>
              <a:t>Diazepam </a:t>
            </a:r>
            <a:r>
              <a:rPr lang="en-US" altLang="zh-CN" sz="1200" b="0" smtClean="0">
                <a:solidFill>
                  <a:srgbClr val="0000CB"/>
                </a:solidFill>
                <a:latin typeface="Arial"/>
                <a:ea typeface="Arial"/>
              </a:rPr>
              <a:t>mỗi</a:t>
            </a:r>
            <a:r>
              <a:rPr lang="en-US" altLang="zh-CN" sz="1200" b="0" baseline="0" smtClean="0">
                <a:solidFill>
                  <a:srgbClr val="0000CB"/>
                </a:solidFill>
                <a:latin typeface="Arial"/>
                <a:ea typeface="Arial"/>
              </a:rPr>
              <a:t> 4h hoặc </a:t>
            </a:r>
            <a:r>
              <a:rPr lang="en-US" altLang="zh-CN" sz="1200" b="1" smtClean="0">
                <a:solidFill>
                  <a:srgbClr val="0000CB"/>
                </a:solidFill>
                <a:latin typeface="Arial"/>
                <a:ea typeface="Arial"/>
              </a:rPr>
              <a:t>Midazolam </a:t>
            </a:r>
            <a:r>
              <a:rPr lang="en-US" altLang="zh-CN" sz="1200" b="0" smtClean="0">
                <a:solidFill>
                  <a:srgbClr val="0000CB"/>
                </a:solidFill>
                <a:latin typeface="Arial"/>
                <a:ea typeface="Arial"/>
              </a:rPr>
              <a:t>giảm</a:t>
            </a:r>
            <a:r>
              <a:rPr lang="en-US" altLang="zh-CN" sz="1200" b="0" baseline="0" smtClean="0">
                <a:solidFill>
                  <a:srgbClr val="0000CB"/>
                </a:solidFill>
                <a:latin typeface="Arial"/>
                <a:ea typeface="Arial"/>
              </a:rPr>
              <a:t> còn 3mg mỗi giờ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46</a:t>
            </a:fld>
            <a:endParaRPr lang="vi-VN"/>
          </a:p>
        </p:txBody>
      </p:sp>
    </p:spTree>
    <p:extLst>
      <p:ext uri="{BB962C8B-B14F-4D97-AF65-F5344CB8AC3E}">
        <p14:creationId xmlns:p14="http://schemas.microsoft.com/office/powerpoint/2010/main" val="623618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Thuốc</a:t>
            </a:r>
            <a:r>
              <a:rPr lang="en-US" baseline="0" smtClean="0"/>
              <a:t> này sẽ gây dãn hết tất cả cơ, kể cả cơ hô hấp, bệnh nhân sẽ ko thở được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47</a:t>
            </a:fld>
            <a:endParaRPr lang="vi-VN"/>
          </a:p>
        </p:txBody>
      </p:sp>
    </p:spTree>
    <p:extLst>
      <p:ext uri="{BB962C8B-B14F-4D97-AF65-F5344CB8AC3E}">
        <p14:creationId xmlns:p14="http://schemas.microsoft.com/office/powerpoint/2010/main" val="64151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Trực</a:t>
            </a:r>
            <a:r>
              <a:rPr lang="en-US" baseline="0" smtClean="0"/>
              <a:t> khuẩn G+ có 1 đầu phình ra giống dùi trống </a:t>
            </a:r>
          </a:p>
        </p:txBody>
      </p:sp>
      <p:sp>
        <p:nvSpPr>
          <p:cNvPr id="4" name="Slide Number Placeholder 3"/>
          <p:cNvSpPr>
            <a:spLocks noGrp="1"/>
          </p:cNvSpPr>
          <p:nvPr>
            <p:ph type="sldNum" sz="quarter" idx="10"/>
          </p:nvPr>
        </p:nvSpPr>
        <p:spPr/>
        <p:txBody>
          <a:bodyPr/>
          <a:lstStyle/>
          <a:p>
            <a:fld id="{F6A2A021-31CD-4DE7-9A7F-132BAEC75588}" type="slidenum">
              <a:rPr lang="vi-VN" smtClean="0"/>
              <a:t>6</a:t>
            </a:fld>
            <a:endParaRPr lang="vi-VN"/>
          </a:p>
        </p:txBody>
      </p:sp>
    </p:spTree>
    <p:extLst>
      <p:ext uri="{BB962C8B-B14F-4D97-AF65-F5344CB8AC3E}">
        <p14:creationId xmlns:p14="http://schemas.microsoft.com/office/powerpoint/2010/main" val="268542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48</a:t>
            </a:fld>
            <a:endParaRPr lang="vi-VN"/>
          </a:p>
        </p:txBody>
      </p:sp>
    </p:spTree>
    <p:extLst>
      <p:ext uri="{BB962C8B-B14F-4D97-AF65-F5344CB8AC3E}">
        <p14:creationId xmlns:p14="http://schemas.microsoft.com/office/powerpoint/2010/main" val="3267052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Rối</a:t>
            </a:r>
            <a:r>
              <a:rPr lang="en-US" baseline="0" smtClean="0"/>
              <a:t> loạn thân nhiệt: </a:t>
            </a:r>
            <a:r>
              <a:rPr lang="en-US" smtClean="0"/>
              <a:t>Bệnh</a:t>
            </a:r>
            <a:r>
              <a:rPr lang="en-US" baseline="0" smtClean="0"/>
              <a:t> nhân đa số sốt rất cao. Một số ít trường hợp hạ thân nhiệt cần được sưởi ấm </a:t>
            </a:r>
          </a:p>
          <a:p>
            <a:r>
              <a:rPr lang="en-US" baseline="0" smtClean="0"/>
              <a:t>Mạch tăng 150-180l/’, HA tâm thu có thể lên đến &gt;200-250mmHg</a:t>
            </a:r>
          </a:p>
          <a:p>
            <a:endParaRPr lang="en-US" baseline="0" smtClean="0"/>
          </a:p>
          <a:p>
            <a:r>
              <a:rPr lang="vi-VN" b="1" smtClean="0"/>
              <a:t>Magne sulfate </a:t>
            </a:r>
            <a:r>
              <a:rPr lang="vi-VN" b="0" smtClean="0"/>
              <a:t>làm</a:t>
            </a:r>
            <a:r>
              <a:rPr lang="vi-VN" b="0" baseline="0" smtClean="0"/>
              <a:t> dãn cơ, dãn mạch -&gt; hạ huyết áp =&gt; Dùng thuốc này cho các trường hợp rối loạn mạch huyết áp dạng cao là chính, ko sử dụng rối loạn mạch – huyết áp dạng thấp </a:t>
            </a:r>
            <a:endParaRPr lang="vi-VN" b="1"/>
          </a:p>
        </p:txBody>
      </p:sp>
      <p:sp>
        <p:nvSpPr>
          <p:cNvPr id="4" name="Slide Number Placeholder 3"/>
          <p:cNvSpPr>
            <a:spLocks noGrp="1"/>
          </p:cNvSpPr>
          <p:nvPr>
            <p:ph type="sldNum" sz="quarter" idx="10"/>
          </p:nvPr>
        </p:nvSpPr>
        <p:spPr/>
        <p:txBody>
          <a:bodyPr/>
          <a:lstStyle/>
          <a:p>
            <a:fld id="{F6A2A021-31CD-4DE7-9A7F-132BAEC75588}" type="slidenum">
              <a:rPr lang="vi-VN" smtClean="0"/>
              <a:t>49</a:t>
            </a:fld>
            <a:endParaRPr lang="vi-VN"/>
          </a:p>
        </p:txBody>
      </p:sp>
    </p:spTree>
    <p:extLst>
      <p:ext uri="{BB962C8B-B14F-4D97-AF65-F5344CB8AC3E}">
        <p14:creationId xmlns:p14="http://schemas.microsoft.com/office/powerpoint/2010/main" val="2874013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Bệnh</a:t>
            </a:r>
            <a:r>
              <a:rPr lang="vi-VN" baseline="0" smtClean="0"/>
              <a:t> nhân uốn ván hầu như là ko có sốt. Nếu có cần tìm thêm dấu nhiễm trùng hay ổ nhiễm trùng khác (NT vết thương, viêm phổi, NT tiểu đi kèm). Có rối loạn TKTV cũng sẽ gây sốt,...</a:t>
            </a:r>
          </a:p>
          <a:p>
            <a:endParaRPr lang="vi-VN" baseline="0" smtClean="0"/>
          </a:p>
          <a:p>
            <a:r>
              <a:rPr lang="vi-VN" baseline="0" smtClean="0"/>
              <a:t>Co giật do kích thích hoặc do tự nhiên, cần tránh các thăm khám mạnh </a:t>
            </a:r>
          </a:p>
          <a:p>
            <a:r>
              <a:rPr lang="vi-VN" baseline="0" smtClean="0"/>
              <a:t>Dị vật vết thương nếu ko xử trí triệt để, bệnh nhân uốn ván tới tuần thứ 3, 4 vẫn có thể còn co giật rất nhiều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50</a:t>
            </a:fld>
            <a:endParaRPr lang="vi-VN"/>
          </a:p>
        </p:txBody>
      </p:sp>
    </p:spTree>
    <p:extLst>
      <p:ext uri="{BB962C8B-B14F-4D97-AF65-F5344CB8AC3E}">
        <p14:creationId xmlns:p14="http://schemas.microsoft.com/office/powerpoint/2010/main" val="1416578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51</a:t>
            </a:fld>
            <a:endParaRPr lang="vi-VN"/>
          </a:p>
        </p:txBody>
      </p:sp>
    </p:spTree>
    <p:extLst>
      <p:ext uri="{BB962C8B-B14F-4D97-AF65-F5344CB8AC3E}">
        <p14:creationId xmlns:p14="http://schemas.microsoft.com/office/powerpoint/2010/main" val="1203130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Bệnh</a:t>
            </a:r>
            <a:r>
              <a:rPr lang="en-US" baseline="0" smtClean="0"/>
              <a:t> nhân hồi phục tốt có thể sẽ ko để lại nhiều di chứng về sau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52</a:t>
            </a:fld>
            <a:endParaRPr lang="vi-VN"/>
          </a:p>
        </p:txBody>
      </p:sp>
    </p:spTree>
    <p:extLst>
      <p:ext uri="{BB962C8B-B14F-4D97-AF65-F5344CB8AC3E}">
        <p14:creationId xmlns:p14="http://schemas.microsoft.com/office/powerpoint/2010/main" val="2916208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Phác</a:t>
            </a:r>
            <a:r>
              <a:rPr lang="en-US" baseline="0" smtClean="0"/>
              <a:t> đồ 0-1-7 ?</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54</a:t>
            </a:fld>
            <a:endParaRPr lang="vi-VN"/>
          </a:p>
        </p:txBody>
      </p:sp>
    </p:spTree>
    <p:extLst>
      <p:ext uri="{BB962C8B-B14F-4D97-AF65-F5344CB8AC3E}">
        <p14:creationId xmlns:p14="http://schemas.microsoft.com/office/powerpoint/2010/main" val="1462933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55</a:t>
            </a:fld>
            <a:endParaRPr lang="vi-VN"/>
          </a:p>
        </p:txBody>
      </p:sp>
    </p:spTree>
    <p:extLst>
      <p:ext uri="{BB962C8B-B14F-4D97-AF65-F5344CB8AC3E}">
        <p14:creationId xmlns:p14="http://schemas.microsoft.com/office/powerpoint/2010/main" val="1738235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56</a:t>
            </a:fld>
            <a:endParaRPr lang="vi-VN"/>
          </a:p>
        </p:txBody>
      </p:sp>
    </p:spTree>
    <p:extLst>
      <p:ext uri="{BB962C8B-B14F-4D97-AF65-F5344CB8AC3E}">
        <p14:creationId xmlns:p14="http://schemas.microsoft.com/office/powerpoint/2010/main" val="247375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KHV quang học</a:t>
            </a:r>
            <a:endParaRPr lang="en-US" smtClean="0"/>
          </a:p>
          <a:p>
            <a:r>
              <a:rPr lang="en-US" smtClean="0"/>
              <a:t>Tồn</a:t>
            </a:r>
            <a:r>
              <a:rPr lang="en-US" baseline="0" smtClean="0"/>
              <a:t> tại rất nhiều trong đất, nước, bụi</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7</a:t>
            </a:fld>
            <a:endParaRPr lang="vi-VN"/>
          </a:p>
        </p:txBody>
      </p:sp>
    </p:spTree>
    <p:extLst>
      <p:ext uri="{BB962C8B-B14F-4D97-AF65-F5344CB8AC3E}">
        <p14:creationId xmlns:p14="http://schemas.microsoft.com/office/powerpoint/2010/main" val="203801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30" smtClean="0">
                <a:solidFill>
                  <a:srgbClr val="000000"/>
                </a:solidFill>
                <a:latin typeface="Arial"/>
                <a:ea typeface="Arial"/>
              </a:rPr>
              <a:t>Tet</a:t>
            </a:r>
            <a:r>
              <a:rPr lang="en-US" altLang="zh-CN" sz="1200" spc="-25" smtClean="0">
                <a:solidFill>
                  <a:srgbClr val="000000"/>
                </a:solidFill>
                <a:latin typeface="Arial"/>
                <a:ea typeface="Arial"/>
              </a:rPr>
              <a:t>anolysin: ko phải</a:t>
            </a:r>
            <a:r>
              <a:rPr lang="en-US" altLang="zh-CN" sz="1200" spc="-25" baseline="0" smtClean="0">
                <a:solidFill>
                  <a:srgbClr val="000000"/>
                </a:solidFill>
                <a:latin typeface="Arial"/>
                <a:ea typeface="Arial"/>
              </a:rPr>
              <a:t> là mục tiêu quan trọng trong bài này, tập trung vào Tetanospasmin kìa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25" baseline="0" smtClean="0">
                <a:solidFill>
                  <a:srgbClr val="000000"/>
                </a:solidFill>
                <a:latin typeface="Arial"/>
                <a:ea typeface="Arial"/>
              </a:rPr>
              <a:t>Tetanospasmin: 2 chuỗi, 1 nhẹ 1 nặng (chuỗi nhẹ là chuỗi quan trọng giúp gắn kết tế bào thần kinh và sẽ gây ra biểu hiện của bệnh uốn ván)</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8</a:t>
            </a:fld>
            <a:endParaRPr lang="vi-VN"/>
          </a:p>
        </p:txBody>
      </p:sp>
    </p:spTree>
    <p:extLst>
      <p:ext uri="{BB962C8B-B14F-4D97-AF65-F5344CB8AC3E}">
        <p14:creationId xmlns:p14="http://schemas.microsoft.com/office/powerpoint/2010/main" val="152787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Một</a:t>
            </a:r>
            <a:r>
              <a:rPr lang="en-US" baseline="0" smtClean="0"/>
              <a:t> số trường hợp ở trẻ sơ sinh, phụ nữ mang thai</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9</a:t>
            </a:fld>
            <a:endParaRPr lang="vi-VN"/>
          </a:p>
        </p:txBody>
      </p:sp>
    </p:spTree>
    <p:extLst>
      <p:ext uri="{BB962C8B-B14F-4D97-AF65-F5344CB8AC3E}">
        <p14:creationId xmlns:p14="http://schemas.microsoft.com/office/powerpoint/2010/main" val="2856428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Thống</a:t>
            </a:r>
            <a:r>
              <a:rPr lang="en-US" baseline="0" smtClean="0"/>
              <a:t> kê trên các ca uốn ván nhập viện điều trị</a:t>
            </a:r>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10</a:t>
            </a:fld>
            <a:endParaRPr lang="vi-VN"/>
          </a:p>
        </p:txBody>
      </p:sp>
    </p:spTree>
    <p:extLst>
      <p:ext uri="{BB962C8B-B14F-4D97-AF65-F5344CB8AC3E}">
        <p14:creationId xmlns:p14="http://schemas.microsoft.com/office/powerpoint/2010/main" val="311547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6A2A021-31CD-4DE7-9A7F-132BAEC75588}" type="slidenum">
              <a:rPr lang="vi-VN" smtClean="0"/>
              <a:t>11</a:t>
            </a:fld>
            <a:endParaRPr lang="vi-VN"/>
          </a:p>
        </p:txBody>
      </p:sp>
    </p:spTree>
    <p:extLst>
      <p:ext uri="{BB962C8B-B14F-4D97-AF65-F5344CB8AC3E}">
        <p14:creationId xmlns:p14="http://schemas.microsoft.com/office/powerpoint/2010/main" val="216793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6DD26-32A4-2A43-990A-6F7E5E73786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6DD26-32A4-2A43-990A-6F7E5E73786E}"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56DD26-32A4-2A43-990A-6F7E5E73786E}"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p:cNvPicPr>
          <p:nvPr/>
        </p:nvPicPr>
        <p:blipFill>
          <a:blip r:embed="rId3"/>
          <a:stretch>
            <a:fillRect/>
          </a:stretch>
        </p:blipFill>
        <p:spPr>
          <a:xfrm>
            <a:off x="982980" y="2727960"/>
            <a:ext cx="7734300" cy="2636520"/>
          </a:xfrm>
          <a:prstGeom prst="rect">
            <a:avLst/>
          </a:prstGeom>
        </p:spPr>
      </p:pic>
      <p:sp>
        <p:nvSpPr>
          <p:cNvPr id="5" name="Freeform 1"/>
          <p:cNvSpPr/>
          <p:nvPr/>
        </p:nvSpPr>
        <p:spPr>
          <a:xfrm>
            <a:off x="755650" y="1365250"/>
            <a:ext cx="7778750" cy="1466850"/>
          </a:xfrm>
          <a:custGeom>
            <a:avLst/>
            <a:gdLst>
              <a:gd name="connsiteX0" fmla="*/ 6350 w 7778750"/>
              <a:gd name="connsiteY0" fmla="*/ 1476375 h 1466850"/>
              <a:gd name="connsiteX1" fmla="*/ 7778750 w 7778750"/>
              <a:gd name="connsiteY1" fmla="*/ 1476375 h 1466850"/>
              <a:gd name="connsiteX2" fmla="*/ 7778750 w 7778750"/>
              <a:gd name="connsiteY2" fmla="*/ 6350 h 1466850"/>
              <a:gd name="connsiteX3" fmla="*/ 6350 w 7778750"/>
              <a:gd name="connsiteY3" fmla="*/ 6350 h 1466850"/>
              <a:gd name="connsiteX4" fmla="*/ 6350 w 7778750"/>
              <a:gd name="connsiteY4" fmla="*/ 1476375 h 1466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750" h="1466850">
                <a:moveTo>
                  <a:pt x="6350" y="1476375"/>
                </a:moveTo>
                <a:lnTo>
                  <a:pt x="7778750" y="1476375"/>
                </a:lnTo>
                <a:lnTo>
                  <a:pt x="7778750" y="6350"/>
                </a:lnTo>
                <a:lnTo>
                  <a:pt x="6350" y="6350"/>
                </a:lnTo>
                <a:lnTo>
                  <a:pt x="6350" y="1476375"/>
                </a:lnTo>
                <a:close/>
              </a:path>
            </a:pathLst>
          </a:custGeom>
          <a:solidFill>
            <a:srgbClr val="DBE5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Freeform 2"/>
          <p:cNvSpPr/>
          <p:nvPr/>
        </p:nvSpPr>
        <p:spPr>
          <a:xfrm>
            <a:off x="755650" y="1365250"/>
            <a:ext cx="7778750" cy="1466850"/>
          </a:xfrm>
          <a:custGeom>
            <a:avLst/>
            <a:gdLst>
              <a:gd name="connsiteX0" fmla="*/ 6350 w 7778750"/>
              <a:gd name="connsiteY0" fmla="*/ 1476375 h 1466850"/>
              <a:gd name="connsiteX1" fmla="*/ 7778750 w 7778750"/>
              <a:gd name="connsiteY1" fmla="*/ 1476375 h 1466850"/>
              <a:gd name="connsiteX2" fmla="*/ 7778750 w 7778750"/>
              <a:gd name="connsiteY2" fmla="*/ 6350 h 1466850"/>
              <a:gd name="connsiteX3" fmla="*/ 6350 w 7778750"/>
              <a:gd name="connsiteY3" fmla="*/ 6350 h 1466850"/>
              <a:gd name="connsiteX4" fmla="*/ 6350 w 7778750"/>
              <a:gd name="connsiteY4" fmla="*/ 1476375 h 1466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750" h="1466850">
                <a:moveTo>
                  <a:pt x="6350" y="1476375"/>
                </a:moveTo>
                <a:lnTo>
                  <a:pt x="7778750" y="1476375"/>
                </a:lnTo>
                <a:lnTo>
                  <a:pt x="7778750" y="6350"/>
                </a:lnTo>
                <a:lnTo>
                  <a:pt x="6350" y="6350"/>
                </a:lnTo>
                <a:lnTo>
                  <a:pt x="6350" y="1476375"/>
                </a:lnTo>
                <a:close/>
              </a:path>
            </a:pathLst>
          </a:custGeom>
          <a:solidFill>
            <a:srgbClr val="0000FF">
              <a:alpha val="0"/>
            </a:srgbClr>
          </a:solidFill>
          <a:ln w="9525">
            <a:solidFill>
              <a:srgbClr val="DAECF3">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4"/>
          <p:cNvPicPr>
            <a:picLocks noChangeAspect="1"/>
          </p:cNvPicPr>
          <p:nvPr/>
        </p:nvPicPr>
        <p:blipFill>
          <a:blip r:embed="rId4"/>
          <a:stretch>
            <a:fillRect/>
          </a:stretch>
        </p:blipFill>
        <p:spPr>
          <a:xfrm>
            <a:off x="144780" y="144780"/>
            <a:ext cx="1013460" cy="1013460"/>
          </a:xfrm>
          <a:prstGeom prst="rect">
            <a:avLst/>
          </a:prstGeom>
        </p:spPr>
      </p:pic>
      <p:sp>
        <p:nvSpPr>
          <p:cNvPr id="6" name="TextBox 4"/>
          <p:cNvSpPr txBox="1"/>
          <p:nvPr/>
        </p:nvSpPr>
        <p:spPr>
          <a:xfrm>
            <a:off x="1412113" y="1625970"/>
            <a:ext cx="7355635" cy="4834733"/>
          </a:xfrm>
          <a:prstGeom prst="rect">
            <a:avLst/>
          </a:prstGeom>
          <a:noFill/>
        </p:spPr>
        <p:txBody>
          <a:bodyPr wrap="square" lIns="0" tIns="0" rIns="0" bIns="0" rtlCol="0">
            <a:spAutoFit/>
          </a:bodyPr>
          <a:lstStyle/>
          <a:p>
            <a:pPr marL="0">
              <a:lnSpc>
                <a:spcPct val="100000"/>
              </a:lnSpc>
            </a:pPr>
            <a:r>
              <a:rPr lang="en-US" altLang="zh-CN" sz="6600" b="1" dirty="0">
                <a:solidFill>
                  <a:srgbClr val="FE0000"/>
                </a:solidFill>
                <a:latin typeface="Arial"/>
                <a:ea typeface="Arial"/>
              </a:rPr>
              <a:t>BỆNH</a:t>
            </a:r>
            <a:r>
              <a:rPr lang="en-US" altLang="zh-CN" sz="6600" b="1" dirty="0">
                <a:solidFill>
                  <a:srgbClr val="FE0000"/>
                </a:solidFill>
                <a:latin typeface="Arial"/>
                <a:cs typeface="Arial"/>
              </a:rPr>
              <a:t> </a:t>
            </a:r>
            <a:r>
              <a:rPr lang="en-US" altLang="zh-CN" sz="6600" b="1" dirty="0">
                <a:solidFill>
                  <a:srgbClr val="FE0000"/>
                </a:solidFill>
                <a:latin typeface="Arial"/>
                <a:ea typeface="Arial"/>
              </a:rPr>
              <a:t>UỐN</a:t>
            </a:r>
            <a:r>
              <a:rPr lang="en-US" altLang="zh-CN" sz="6600" b="1" spc="-20" dirty="0">
                <a:solidFill>
                  <a:srgbClr val="FE0000"/>
                </a:solidFill>
                <a:latin typeface="Arial"/>
                <a:cs typeface="Arial"/>
              </a:rPr>
              <a:t> </a:t>
            </a:r>
            <a:r>
              <a:rPr lang="en-US" altLang="zh-CN" sz="66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85"/>
              </a:lnSpc>
            </a:pPr>
            <a:endParaRPr lang="en-US" dirty="0" smtClean="0"/>
          </a:p>
          <a:p>
            <a:pPr marL="2863341" indent="417829" hangingPunct="0">
              <a:lnSpc>
                <a:spcPct val="118750"/>
              </a:lnSpc>
            </a:pPr>
            <a:r>
              <a:rPr lang="en-US" altLang="zh-CN" sz="2400" b="1" dirty="0">
                <a:solidFill>
                  <a:srgbClr val="0000CB"/>
                </a:solidFill>
                <a:latin typeface="Arial"/>
                <a:ea typeface="Arial"/>
              </a:rPr>
              <a:t>ThS.BS</a:t>
            </a:r>
            <a:r>
              <a:rPr lang="en-US" altLang="zh-CN" sz="2400" b="1" dirty="0">
                <a:solidFill>
                  <a:srgbClr val="0000CB"/>
                </a:solidFill>
                <a:latin typeface="Arial"/>
                <a:cs typeface="Arial"/>
              </a:rPr>
              <a:t> </a:t>
            </a:r>
            <a:r>
              <a:rPr lang="en-US" altLang="zh-CN" sz="2400" b="1" dirty="0">
                <a:solidFill>
                  <a:srgbClr val="0000CB"/>
                </a:solidFill>
                <a:latin typeface="Arial"/>
                <a:ea typeface="Arial"/>
              </a:rPr>
              <a:t>TRẦN</a:t>
            </a:r>
            <a:r>
              <a:rPr lang="en-US" altLang="zh-CN" sz="2400" b="1" dirty="0">
                <a:solidFill>
                  <a:srgbClr val="0000CB"/>
                </a:solidFill>
                <a:latin typeface="Arial"/>
                <a:cs typeface="Arial"/>
              </a:rPr>
              <a:t> </a:t>
            </a:r>
            <a:r>
              <a:rPr lang="en-US" altLang="zh-CN" sz="2400" b="1" dirty="0">
                <a:solidFill>
                  <a:srgbClr val="0000CB"/>
                </a:solidFill>
                <a:latin typeface="Arial"/>
                <a:ea typeface="Arial"/>
              </a:rPr>
              <a:t>ĐĂNG</a:t>
            </a:r>
            <a:r>
              <a:rPr lang="en-US" altLang="zh-CN" sz="2400" b="1" spc="-75" dirty="0">
                <a:solidFill>
                  <a:srgbClr val="0000CB"/>
                </a:solidFill>
                <a:latin typeface="Arial"/>
                <a:cs typeface="Arial"/>
              </a:rPr>
              <a:t> </a:t>
            </a:r>
            <a:r>
              <a:rPr lang="en-US" altLang="zh-CN" sz="2400" b="1" dirty="0">
                <a:solidFill>
                  <a:srgbClr val="0000CB"/>
                </a:solidFill>
                <a:latin typeface="Arial"/>
                <a:ea typeface="Arial"/>
              </a:rPr>
              <a:t>KHOA</a:t>
            </a:r>
            <a:r>
              <a:rPr lang="en-US" altLang="zh-CN" sz="2400" b="1" dirty="0">
                <a:solidFill>
                  <a:srgbClr val="0000CB"/>
                </a:solidFill>
                <a:latin typeface="Arial"/>
                <a:cs typeface="Arial"/>
              </a:rPr>
              <a:t> </a:t>
            </a:r>
            <a:r>
              <a:rPr lang="en-US" altLang="zh-CN" sz="2400" b="1" dirty="0">
                <a:solidFill>
                  <a:srgbClr val="0000CB"/>
                </a:solidFill>
                <a:latin typeface="Arial"/>
                <a:ea typeface="Arial"/>
              </a:rPr>
              <a:t>Bộ</a:t>
            </a:r>
            <a:r>
              <a:rPr lang="en-US" altLang="zh-CN" sz="2400" b="1" spc="-80" dirty="0">
                <a:solidFill>
                  <a:srgbClr val="0000CB"/>
                </a:solidFill>
                <a:latin typeface="Arial"/>
                <a:cs typeface="Arial"/>
              </a:rPr>
              <a:t> </a:t>
            </a:r>
            <a:r>
              <a:rPr lang="en-US" altLang="zh-CN" sz="2400" b="1" dirty="0">
                <a:solidFill>
                  <a:srgbClr val="0000CB"/>
                </a:solidFill>
                <a:latin typeface="Arial"/>
                <a:ea typeface="Arial"/>
              </a:rPr>
              <a:t>môn</a:t>
            </a:r>
            <a:r>
              <a:rPr lang="en-US" altLang="zh-CN" sz="2400" b="1" spc="-85" dirty="0">
                <a:solidFill>
                  <a:srgbClr val="0000CB"/>
                </a:solidFill>
                <a:latin typeface="Arial"/>
                <a:cs typeface="Arial"/>
              </a:rPr>
              <a:t> </a:t>
            </a:r>
            <a:r>
              <a:rPr lang="en-US" altLang="zh-CN" sz="2400" b="1" dirty="0">
                <a:solidFill>
                  <a:srgbClr val="0000CB"/>
                </a:solidFill>
                <a:latin typeface="Arial"/>
                <a:ea typeface="Arial"/>
              </a:rPr>
              <a:t>Nhiễm,</a:t>
            </a:r>
            <a:r>
              <a:rPr lang="en-US" altLang="zh-CN" sz="2400" b="1" spc="-85" dirty="0">
                <a:solidFill>
                  <a:srgbClr val="0000CB"/>
                </a:solidFill>
                <a:latin typeface="Arial"/>
                <a:cs typeface="Arial"/>
              </a:rPr>
              <a:t> </a:t>
            </a:r>
            <a:r>
              <a:rPr lang="en-US" altLang="zh-CN" sz="2400" b="1" dirty="0">
                <a:solidFill>
                  <a:srgbClr val="0000CB"/>
                </a:solidFill>
                <a:latin typeface="Arial"/>
                <a:ea typeface="Arial"/>
              </a:rPr>
              <a:t>ĐHYD</a:t>
            </a:r>
            <a:r>
              <a:rPr lang="en-US" altLang="zh-CN" sz="2400" b="1" spc="-90" dirty="0">
                <a:solidFill>
                  <a:srgbClr val="0000CB"/>
                </a:solidFill>
                <a:latin typeface="Arial"/>
                <a:cs typeface="Arial"/>
              </a:rPr>
              <a:t> </a:t>
            </a:r>
            <a:r>
              <a:rPr lang="en-US" altLang="zh-CN" sz="2400" b="1" dirty="0">
                <a:solidFill>
                  <a:srgbClr val="0000CB"/>
                </a:solidFill>
                <a:latin typeface="Arial"/>
                <a:ea typeface="Arial"/>
              </a:rPr>
              <a:t>TP.HCM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4"/>
          <p:cNvSpPr/>
          <p:nvPr/>
        </p:nvSpPr>
        <p:spPr>
          <a:xfrm>
            <a:off x="1054100" y="5321300"/>
            <a:ext cx="6565900" cy="546100"/>
          </a:xfrm>
          <a:custGeom>
            <a:avLst/>
            <a:gdLst>
              <a:gd name="connsiteX0" fmla="*/ 12700 w 6565900"/>
              <a:gd name="connsiteY0" fmla="*/ 279400 h 546100"/>
              <a:gd name="connsiteX1" fmla="*/ 3289300 w 6565900"/>
              <a:gd name="connsiteY1" fmla="*/ 12700 h 546100"/>
              <a:gd name="connsiteX2" fmla="*/ 6565900 w 6565900"/>
              <a:gd name="connsiteY2" fmla="*/ 279400 h 546100"/>
              <a:gd name="connsiteX3" fmla="*/ 3289300 w 6565900"/>
              <a:gd name="connsiteY3" fmla="*/ 546100 h 546100"/>
              <a:gd name="connsiteX4" fmla="*/ 12700 w 6565900"/>
              <a:gd name="connsiteY4" fmla="*/ 279400 h 546100"/>
              <a:gd name="connsiteX5" fmla="*/ 12700 w 6565900"/>
              <a:gd name="connsiteY5" fmla="*/ 27940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5900" h="546100">
                <a:moveTo>
                  <a:pt x="12700" y="279400"/>
                </a:moveTo>
                <a:cubicBezTo>
                  <a:pt x="12700" y="132080"/>
                  <a:pt x="1479676" y="12700"/>
                  <a:pt x="3289300" y="12700"/>
                </a:cubicBezTo>
                <a:cubicBezTo>
                  <a:pt x="5098922" y="12700"/>
                  <a:pt x="6565900" y="132080"/>
                  <a:pt x="6565900" y="279400"/>
                </a:cubicBezTo>
                <a:cubicBezTo>
                  <a:pt x="6565900" y="426694"/>
                  <a:pt x="5098922" y="546100"/>
                  <a:pt x="3289300" y="546100"/>
                </a:cubicBezTo>
                <a:cubicBezTo>
                  <a:pt x="1479676" y="546100"/>
                  <a:pt x="12700" y="426694"/>
                  <a:pt x="12700" y="279400"/>
                </a:cubicBezTo>
                <a:lnTo>
                  <a:pt x="12700" y="279400"/>
                </a:lnTo>
                <a:close/>
              </a:path>
            </a:pathLst>
          </a:custGeom>
          <a:solidFill>
            <a:srgbClr val="0000FF">
              <a:alpha val="0"/>
            </a:srgbClr>
          </a:solidFill>
          <a:ln w="25400">
            <a:solidFill>
              <a:srgbClr val="FE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5"/>
          <p:cNvSpPr/>
          <p:nvPr/>
        </p:nvSpPr>
        <p:spPr>
          <a:xfrm>
            <a:off x="901700" y="1511300"/>
            <a:ext cx="6718300" cy="546100"/>
          </a:xfrm>
          <a:custGeom>
            <a:avLst/>
            <a:gdLst>
              <a:gd name="connsiteX0" fmla="*/ 12700 w 6718300"/>
              <a:gd name="connsiteY0" fmla="*/ 279400 h 546100"/>
              <a:gd name="connsiteX1" fmla="*/ 3365500 w 6718300"/>
              <a:gd name="connsiteY1" fmla="*/ 12700 h 546100"/>
              <a:gd name="connsiteX2" fmla="*/ 6718300 w 6718300"/>
              <a:gd name="connsiteY2" fmla="*/ 279400 h 546100"/>
              <a:gd name="connsiteX3" fmla="*/ 3365500 w 6718300"/>
              <a:gd name="connsiteY3" fmla="*/ 546100 h 546100"/>
              <a:gd name="connsiteX4" fmla="*/ 12700 w 6718300"/>
              <a:gd name="connsiteY4" fmla="*/ 279400 h 546100"/>
              <a:gd name="connsiteX5" fmla="*/ 12700 w 6718300"/>
              <a:gd name="connsiteY5" fmla="*/ 27940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8300" h="546100">
                <a:moveTo>
                  <a:pt x="12700" y="279400"/>
                </a:moveTo>
                <a:cubicBezTo>
                  <a:pt x="12700" y="132080"/>
                  <a:pt x="1513839" y="12700"/>
                  <a:pt x="3365500" y="12700"/>
                </a:cubicBezTo>
                <a:cubicBezTo>
                  <a:pt x="5217159" y="12700"/>
                  <a:pt x="6718300" y="132080"/>
                  <a:pt x="6718300" y="279400"/>
                </a:cubicBezTo>
                <a:cubicBezTo>
                  <a:pt x="6718300" y="426720"/>
                  <a:pt x="5217159" y="546100"/>
                  <a:pt x="3365500" y="546100"/>
                </a:cubicBezTo>
                <a:cubicBezTo>
                  <a:pt x="1513839" y="546100"/>
                  <a:pt x="12700" y="426720"/>
                  <a:pt x="12700" y="279400"/>
                </a:cubicBezTo>
                <a:lnTo>
                  <a:pt x="12700" y="279400"/>
                </a:lnTo>
                <a:close/>
              </a:path>
            </a:pathLst>
          </a:custGeom>
          <a:solidFill>
            <a:srgbClr val="000000">
              <a:alpha val="0"/>
            </a:srgbClr>
          </a:solidFill>
          <a:ln w="25400">
            <a:solidFill>
              <a:srgbClr val="FE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6"/>
          <p:cNvSpPr txBox="1"/>
          <p:nvPr/>
        </p:nvSpPr>
        <p:spPr>
          <a:xfrm>
            <a:off x="1537080" y="294380"/>
            <a:ext cx="7233375" cy="6489849"/>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PHÂN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BỐ</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THEO</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NGHỀ</a:t>
            </a:r>
            <a:r>
              <a:rPr lang="en-US" altLang="zh-CN" sz="3600" b="1" spc="-25" dirty="0">
                <a:solidFill>
                  <a:srgbClr val="FE0000"/>
                </a:solidFill>
                <a:latin typeface="Arial"/>
                <a:cs typeface="Arial"/>
              </a:rPr>
              <a:t> </a:t>
            </a:r>
            <a:r>
              <a:rPr lang="en-US" altLang="zh-CN" sz="3600" b="1" dirty="0">
                <a:solidFill>
                  <a:srgbClr val="FE0000"/>
                </a:solidFill>
                <a:latin typeface="Arial"/>
                <a:ea typeface="Arial"/>
              </a:rPr>
              <a:t>NGHIỆP</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80"/>
              </a:lnSpc>
            </a:pPr>
            <a:endParaRPr lang="en-US" dirty="0" smtClean="0"/>
          </a:p>
          <a:p>
            <a:pPr marL="0" indent="4117847">
              <a:lnSpc>
                <a:spcPct val="100000"/>
              </a:lnSpc>
            </a:pPr>
            <a:r>
              <a:rPr lang="en-US" altLang="zh-CN" sz="2000" i="1" dirty="0">
                <a:solidFill>
                  <a:srgbClr val="0000CB"/>
                </a:solidFill>
                <a:latin typeface="Arial"/>
                <a:ea typeface="Arial"/>
              </a:rPr>
              <a:t>BV</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Bệnh</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Nhiệt</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đới</a:t>
            </a:r>
            <a:r>
              <a:rPr lang="en-US" altLang="zh-CN" sz="2000" i="1" spc="-65" dirty="0">
                <a:solidFill>
                  <a:srgbClr val="0000CB"/>
                </a:solidFill>
                <a:latin typeface="Arial"/>
                <a:cs typeface="Arial"/>
              </a:rPr>
              <a:t> </a:t>
            </a:r>
            <a:r>
              <a:rPr lang="en-US" altLang="zh-CN" sz="2000" i="1" dirty="0">
                <a:solidFill>
                  <a:srgbClr val="0000CB"/>
                </a:solidFill>
                <a:latin typeface="Arial"/>
                <a:ea typeface="Arial"/>
              </a:rPr>
              <a:t>TP.HCM</a:t>
            </a:r>
          </a:p>
        </p:txBody>
      </p:sp>
      <p:graphicFrame>
        <p:nvGraphicFramePr>
          <p:cNvPr id="2" name="object 2"/>
          <p:cNvGraphicFramePr>
            <a:graphicFrameLocks noGrp="1"/>
          </p:cNvGraphicFramePr>
          <p:nvPr>
            <p:extLst>
              <p:ext uri="{D42A27DB-BD31-4B8C-83A1-F6EECF244321}">
                <p14:modId xmlns:p14="http://schemas.microsoft.com/office/powerpoint/2010/main" val="3515314193"/>
              </p:ext>
            </p:extLst>
          </p:nvPr>
        </p:nvGraphicFramePr>
        <p:xfrm>
          <a:off x="1323785" y="1091680"/>
          <a:ext cx="6654793" cy="5256083"/>
        </p:xfrm>
        <a:graphic>
          <a:graphicData uri="http://schemas.openxmlformats.org/drawingml/2006/table">
            <a:tbl>
              <a:tblPr firstRow="1" bandRow="1">
                <a:tableStyleId>{2D5ABB26-0587-4C30-8999-92F81FD0307C}</a:tableStyleId>
              </a:tblPr>
              <a:tblGrid>
                <a:gridCol w="2982115">
                  <a:extLst>
                    <a:ext uri="{9D8B030D-6E8A-4147-A177-3AD203B41FA5}">
                      <a16:colId xmlns:a16="http://schemas.microsoft.com/office/drawing/2014/main" val="20000"/>
                    </a:ext>
                  </a:extLst>
                </a:gridCol>
                <a:gridCol w="2080035">
                  <a:extLst>
                    <a:ext uri="{9D8B030D-6E8A-4147-A177-3AD203B41FA5}">
                      <a16:colId xmlns:a16="http://schemas.microsoft.com/office/drawing/2014/main" val="20001"/>
                    </a:ext>
                  </a:extLst>
                </a:gridCol>
                <a:gridCol w="1592643">
                  <a:extLst>
                    <a:ext uri="{9D8B030D-6E8A-4147-A177-3AD203B41FA5}">
                      <a16:colId xmlns:a16="http://schemas.microsoft.com/office/drawing/2014/main" val="20002"/>
                    </a:ext>
                  </a:extLst>
                </a:gridCol>
              </a:tblGrid>
              <a:tr h="484421">
                <a:tc>
                  <a:txBody>
                    <a:bodyPr/>
                    <a:lstStyle/>
                    <a:p>
                      <a:pPr>
                        <a:lnSpc>
                          <a:spcPct val="100000"/>
                        </a:lnSpc>
                      </a:pPr>
                      <a:r>
                        <a:rPr lang="en-US" altLang="zh-CN" sz="600" dirty="0">
                          <a:solidFill>
                            <a:srgbClr val="000000"/>
                          </a:solidFill>
                          <a:latin typeface="Times New Roman"/>
                          <a:ea typeface="Times New Roman"/>
                        </a:rPr>
                        <a:t> </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7500"/>
                        </a:lnSpc>
                      </a:pPr>
                      <a:r>
                        <a:rPr lang="en-US" altLang="zh-CN" sz="3150" b="0" spc="-545" dirty="0">
                          <a:solidFill>
                            <a:srgbClr val="000000"/>
                          </a:solidFill>
                          <a:latin typeface="Times New Roman"/>
                          <a:ea typeface="Times New Roman"/>
                        </a:rPr>
                        <a:t>Tần</a:t>
                      </a:r>
                      <a:r>
                        <a:rPr lang="en-US" altLang="zh-CN" sz="3150" b="0" spc="-234" dirty="0">
                          <a:solidFill>
                            <a:srgbClr val="000000"/>
                          </a:solidFill>
                          <a:latin typeface="Times New Roman"/>
                          <a:cs typeface="Times New Roman"/>
                        </a:rPr>
                        <a:t> </a:t>
                      </a:r>
                      <a:r>
                        <a:rPr lang="en-US" altLang="zh-CN" sz="3150" b="0" spc="-415" dirty="0">
                          <a:solidFill>
                            <a:srgbClr val="000000"/>
                          </a:solidFill>
                          <a:latin typeface="Times New Roman"/>
                          <a:ea typeface="Times New Roman"/>
                        </a:rPr>
                        <a:t>số</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7500"/>
                        </a:lnSpc>
                      </a:pPr>
                      <a:r>
                        <a:rPr lang="en-US" altLang="zh-CN" sz="3150" b="1" spc="-1005" dirty="0">
                          <a:solidFill>
                            <a:srgbClr val="000000"/>
                          </a:solidFill>
                          <a:latin typeface="Times New Roman"/>
                          <a:ea typeface="Times New Roman"/>
                        </a:rPr>
                        <a:t>%</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0"/>
                  </a:ext>
                </a:extLst>
              </a:tr>
              <a:tr h="472426">
                <a:tc>
                  <a:txBody>
                    <a:bodyPr/>
                    <a:lstStyle/>
                    <a:p>
                      <a:pPr marL="0" indent="108065">
                        <a:lnSpc>
                          <a:spcPct val="94999"/>
                        </a:lnSpc>
                      </a:pPr>
                      <a:r>
                        <a:rPr lang="en-US" altLang="zh-CN" sz="3150" b="0" spc="-530" dirty="0">
                          <a:solidFill>
                            <a:srgbClr val="000000"/>
                          </a:solidFill>
                          <a:latin typeface="Times New Roman"/>
                          <a:ea typeface="Times New Roman"/>
                        </a:rPr>
                        <a:t>Nông</a:t>
                      </a:r>
                      <a:r>
                        <a:rPr lang="en-US" altLang="zh-CN" sz="3150" b="0" spc="-234" dirty="0">
                          <a:solidFill>
                            <a:srgbClr val="000000"/>
                          </a:solidFill>
                          <a:latin typeface="Times New Roman"/>
                          <a:cs typeface="Times New Roman"/>
                        </a:rPr>
                        <a:t> </a:t>
                      </a:r>
                      <a:r>
                        <a:rPr lang="en-US" altLang="zh-CN" sz="3150" b="0" spc="-494" dirty="0">
                          <a:solidFill>
                            <a:srgbClr val="000000"/>
                          </a:solidFill>
                          <a:latin typeface="Times New Roman"/>
                          <a:ea typeface="Times New Roman"/>
                        </a:rPr>
                        <a:t>dân</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4999"/>
                        </a:lnSpc>
                      </a:pPr>
                      <a:r>
                        <a:rPr lang="en-US" altLang="zh-CN" sz="3150" spc="-490" dirty="0">
                          <a:solidFill>
                            <a:srgbClr val="000000"/>
                          </a:solidFill>
                          <a:latin typeface="Times New Roman"/>
                          <a:ea typeface="Times New Roman"/>
                        </a:rPr>
                        <a:t>111</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4999"/>
                        </a:lnSpc>
                      </a:pPr>
                      <a:r>
                        <a:rPr lang="en-US" altLang="zh-CN" sz="3150" spc="-430" dirty="0">
                          <a:solidFill>
                            <a:srgbClr val="000000"/>
                          </a:solidFill>
                          <a:latin typeface="Times New Roman"/>
                          <a:ea typeface="Times New Roman"/>
                        </a:rPr>
                        <a:t>28.</a:t>
                      </a:r>
                      <a:r>
                        <a:rPr lang="en-US" altLang="zh-CN" sz="3150" spc="-425" dirty="0">
                          <a:solidFill>
                            <a:srgbClr val="000000"/>
                          </a:solidFill>
                          <a:latin typeface="Times New Roman"/>
                          <a:ea typeface="Times New Roman"/>
                        </a:rPr>
                        <a:t>53</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1"/>
                  </a:ext>
                </a:extLst>
              </a:tr>
              <a:tr h="476731">
                <a:tc>
                  <a:txBody>
                    <a:bodyPr/>
                    <a:lstStyle/>
                    <a:p>
                      <a:pPr marL="0" indent="108065">
                        <a:lnSpc>
                          <a:spcPct val="95833"/>
                        </a:lnSpc>
                      </a:pPr>
                      <a:r>
                        <a:rPr lang="en-US" altLang="zh-CN" sz="3150" b="0" spc="-519" dirty="0">
                          <a:solidFill>
                            <a:srgbClr val="000000"/>
                          </a:solidFill>
                          <a:latin typeface="Times New Roman"/>
                          <a:ea typeface="Times New Roman"/>
                        </a:rPr>
                        <a:t>Công</a:t>
                      </a:r>
                      <a:r>
                        <a:rPr lang="en-US" altLang="zh-CN" sz="3150" b="0" spc="-225" dirty="0">
                          <a:solidFill>
                            <a:srgbClr val="000000"/>
                          </a:solidFill>
                          <a:latin typeface="Times New Roman"/>
                          <a:cs typeface="Times New Roman"/>
                        </a:rPr>
                        <a:t> </a:t>
                      </a:r>
                      <a:r>
                        <a:rPr lang="en-US" altLang="zh-CN" sz="3150" b="0" spc="-494" dirty="0">
                          <a:solidFill>
                            <a:srgbClr val="000000"/>
                          </a:solidFill>
                          <a:latin typeface="Times New Roman"/>
                          <a:ea typeface="Times New Roman"/>
                        </a:rPr>
                        <a:t>nhân</a:t>
                      </a:r>
                      <a:r>
                        <a:rPr lang="en-US" altLang="zh-CN" sz="3150" b="0" spc="-225" dirty="0">
                          <a:solidFill>
                            <a:srgbClr val="000000"/>
                          </a:solidFill>
                          <a:latin typeface="Times New Roman"/>
                          <a:cs typeface="Times New Roman"/>
                        </a:rPr>
                        <a:t> </a:t>
                      </a:r>
                      <a:r>
                        <a:rPr lang="en-US" altLang="zh-CN" sz="3150" b="0" spc="-460" dirty="0">
                          <a:solidFill>
                            <a:srgbClr val="000000"/>
                          </a:solidFill>
                          <a:latin typeface="Times New Roman"/>
                          <a:ea typeface="Times New Roman"/>
                        </a:rPr>
                        <a:t>xây</a:t>
                      </a:r>
                      <a:r>
                        <a:rPr lang="en-US" altLang="zh-CN" sz="3150" b="0" spc="-229" dirty="0">
                          <a:solidFill>
                            <a:srgbClr val="000000"/>
                          </a:solidFill>
                          <a:latin typeface="Times New Roman"/>
                          <a:cs typeface="Times New Roman"/>
                        </a:rPr>
                        <a:t> </a:t>
                      </a:r>
                      <a:r>
                        <a:rPr lang="en-US" altLang="zh-CN" sz="3150" b="0" spc="-505" dirty="0">
                          <a:solidFill>
                            <a:srgbClr val="000000"/>
                          </a:solidFill>
                          <a:latin typeface="Times New Roman"/>
                          <a:ea typeface="Times New Roman"/>
                        </a:rPr>
                        <a:t>dựng</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505" dirty="0">
                          <a:solidFill>
                            <a:srgbClr val="000000"/>
                          </a:solidFill>
                          <a:latin typeface="Times New Roman"/>
                          <a:ea typeface="Times New Roman"/>
                        </a:rPr>
                        <a:t>23</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425" dirty="0">
                          <a:solidFill>
                            <a:srgbClr val="000000"/>
                          </a:solidFill>
                          <a:latin typeface="Times New Roman"/>
                          <a:ea typeface="Times New Roman"/>
                        </a:rPr>
                        <a:t>5</a:t>
                      </a:r>
                      <a:r>
                        <a:rPr lang="en-US" altLang="zh-CN" sz="3150" spc="-419" dirty="0">
                          <a:solidFill>
                            <a:srgbClr val="000000"/>
                          </a:solidFill>
                          <a:latin typeface="Times New Roman"/>
                          <a:ea typeface="Times New Roman"/>
                        </a:rPr>
                        <a:t>.91</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2"/>
                  </a:ext>
                </a:extLst>
              </a:tr>
              <a:tr h="476116">
                <a:tc>
                  <a:txBody>
                    <a:bodyPr/>
                    <a:lstStyle/>
                    <a:p>
                      <a:pPr marL="0" indent="108065">
                        <a:lnSpc>
                          <a:spcPct val="95833"/>
                        </a:lnSpc>
                      </a:pPr>
                      <a:r>
                        <a:rPr lang="en-US" altLang="zh-CN" sz="3150" b="0" spc="-525" dirty="0">
                          <a:solidFill>
                            <a:srgbClr val="000000"/>
                          </a:solidFill>
                          <a:latin typeface="Times New Roman"/>
                          <a:ea typeface="Times New Roman"/>
                        </a:rPr>
                        <a:t>Công</a:t>
                      </a:r>
                      <a:r>
                        <a:rPr lang="en-US" altLang="zh-CN" sz="3150" b="0" spc="-229" dirty="0">
                          <a:solidFill>
                            <a:srgbClr val="000000"/>
                          </a:solidFill>
                          <a:latin typeface="Times New Roman"/>
                          <a:cs typeface="Times New Roman"/>
                        </a:rPr>
                        <a:t> </a:t>
                      </a:r>
                      <a:r>
                        <a:rPr lang="en-US" altLang="zh-CN" sz="3150" b="0" spc="-494" dirty="0">
                          <a:solidFill>
                            <a:srgbClr val="000000"/>
                          </a:solidFill>
                          <a:latin typeface="Times New Roman"/>
                          <a:ea typeface="Times New Roman"/>
                        </a:rPr>
                        <a:t>nhân</a:t>
                      </a:r>
                      <a:r>
                        <a:rPr lang="en-US" altLang="zh-CN" sz="3150" b="0" spc="-239" dirty="0">
                          <a:solidFill>
                            <a:srgbClr val="000000"/>
                          </a:solidFill>
                          <a:latin typeface="Times New Roman"/>
                          <a:cs typeface="Times New Roman"/>
                        </a:rPr>
                        <a:t> </a:t>
                      </a:r>
                      <a:r>
                        <a:rPr lang="en-US" altLang="zh-CN" sz="3150" b="0" spc="-469" dirty="0">
                          <a:solidFill>
                            <a:srgbClr val="000000"/>
                          </a:solidFill>
                          <a:latin typeface="Times New Roman"/>
                          <a:ea typeface="Times New Roman"/>
                        </a:rPr>
                        <a:t>khác</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505" dirty="0">
                          <a:solidFill>
                            <a:srgbClr val="000000"/>
                          </a:solidFill>
                          <a:latin typeface="Times New Roman"/>
                          <a:ea typeface="Times New Roman"/>
                        </a:rPr>
                        <a:t>53</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430" dirty="0">
                          <a:solidFill>
                            <a:srgbClr val="000000"/>
                          </a:solidFill>
                          <a:latin typeface="Times New Roman"/>
                          <a:ea typeface="Times New Roman"/>
                        </a:rPr>
                        <a:t>13.</a:t>
                      </a:r>
                      <a:r>
                        <a:rPr lang="en-US" altLang="zh-CN" sz="3150" spc="-425" dirty="0">
                          <a:solidFill>
                            <a:srgbClr val="000000"/>
                          </a:solidFill>
                          <a:latin typeface="Times New Roman"/>
                          <a:ea typeface="Times New Roman"/>
                        </a:rPr>
                        <a:t>62</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3"/>
                  </a:ext>
                </a:extLst>
              </a:tr>
              <a:tr h="476947">
                <a:tc>
                  <a:txBody>
                    <a:bodyPr/>
                    <a:lstStyle/>
                    <a:p>
                      <a:pPr marL="0" indent="108065">
                        <a:lnSpc>
                          <a:spcPct val="96249"/>
                        </a:lnSpc>
                      </a:pPr>
                      <a:r>
                        <a:rPr lang="en-US" altLang="zh-CN" sz="3150" b="0" spc="-530" dirty="0">
                          <a:solidFill>
                            <a:srgbClr val="000000"/>
                          </a:solidFill>
                          <a:latin typeface="Times New Roman"/>
                          <a:ea typeface="Times New Roman"/>
                        </a:rPr>
                        <a:t>Buôn</a:t>
                      </a:r>
                      <a:r>
                        <a:rPr lang="en-US" altLang="zh-CN" sz="3150" b="0" spc="-225" dirty="0">
                          <a:solidFill>
                            <a:srgbClr val="000000"/>
                          </a:solidFill>
                          <a:latin typeface="Times New Roman"/>
                          <a:cs typeface="Times New Roman"/>
                        </a:rPr>
                        <a:t> </a:t>
                      </a:r>
                      <a:r>
                        <a:rPr lang="en-US" altLang="zh-CN" sz="3150" b="0" spc="-500" dirty="0">
                          <a:solidFill>
                            <a:srgbClr val="000000"/>
                          </a:solidFill>
                          <a:latin typeface="Times New Roman"/>
                          <a:ea typeface="Times New Roman"/>
                        </a:rPr>
                        <a:t>bán</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505" dirty="0">
                          <a:solidFill>
                            <a:srgbClr val="000000"/>
                          </a:solidFill>
                          <a:latin typeface="Times New Roman"/>
                          <a:ea typeface="Times New Roman"/>
                        </a:rPr>
                        <a:t>17</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425" dirty="0">
                          <a:solidFill>
                            <a:srgbClr val="000000"/>
                          </a:solidFill>
                          <a:latin typeface="Times New Roman"/>
                          <a:ea typeface="Times New Roman"/>
                        </a:rPr>
                        <a:t>4</a:t>
                      </a:r>
                      <a:r>
                        <a:rPr lang="en-US" altLang="zh-CN" sz="3150" spc="-419" dirty="0">
                          <a:solidFill>
                            <a:srgbClr val="000000"/>
                          </a:solidFill>
                          <a:latin typeface="Times New Roman"/>
                          <a:ea typeface="Times New Roman"/>
                        </a:rPr>
                        <a:t>.37</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4"/>
                  </a:ext>
                </a:extLst>
              </a:tr>
              <a:tr h="472426">
                <a:tc>
                  <a:txBody>
                    <a:bodyPr/>
                    <a:lstStyle/>
                    <a:p>
                      <a:pPr marL="0" indent="108065">
                        <a:lnSpc>
                          <a:spcPct val="94999"/>
                        </a:lnSpc>
                      </a:pPr>
                      <a:r>
                        <a:rPr lang="en-US" altLang="zh-CN" sz="3150" b="0" spc="-469" dirty="0">
                          <a:solidFill>
                            <a:srgbClr val="000000"/>
                          </a:solidFill>
                          <a:latin typeface="Times New Roman"/>
                          <a:ea typeface="Times New Roman"/>
                        </a:rPr>
                        <a:t>Nội</a:t>
                      </a:r>
                      <a:r>
                        <a:rPr lang="en-US" altLang="zh-CN" sz="3150" b="0" spc="-225" dirty="0">
                          <a:solidFill>
                            <a:srgbClr val="000000"/>
                          </a:solidFill>
                          <a:latin typeface="Times New Roman"/>
                          <a:cs typeface="Times New Roman"/>
                        </a:rPr>
                        <a:t> </a:t>
                      </a:r>
                      <a:r>
                        <a:rPr lang="en-US" altLang="zh-CN" sz="3150" b="0" spc="-420" dirty="0">
                          <a:solidFill>
                            <a:srgbClr val="000000"/>
                          </a:solidFill>
                          <a:latin typeface="Times New Roman"/>
                          <a:ea typeface="Times New Roman"/>
                        </a:rPr>
                        <a:t>trợ</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4999"/>
                        </a:lnSpc>
                      </a:pPr>
                      <a:r>
                        <a:rPr lang="en-US" altLang="zh-CN" sz="3150" spc="-505" dirty="0">
                          <a:solidFill>
                            <a:srgbClr val="000000"/>
                          </a:solidFill>
                          <a:latin typeface="Times New Roman"/>
                          <a:ea typeface="Times New Roman"/>
                        </a:rPr>
                        <a:t>17</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4999"/>
                        </a:lnSpc>
                      </a:pPr>
                      <a:r>
                        <a:rPr lang="en-US" altLang="zh-CN" sz="3150" spc="-425" dirty="0">
                          <a:solidFill>
                            <a:srgbClr val="000000"/>
                          </a:solidFill>
                          <a:latin typeface="Times New Roman"/>
                          <a:ea typeface="Times New Roman"/>
                        </a:rPr>
                        <a:t>4</a:t>
                      </a:r>
                      <a:r>
                        <a:rPr lang="en-US" altLang="zh-CN" sz="3150" spc="-419" dirty="0">
                          <a:solidFill>
                            <a:srgbClr val="000000"/>
                          </a:solidFill>
                          <a:latin typeface="Times New Roman"/>
                          <a:ea typeface="Times New Roman"/>
                        </a:rPr>
                        <a:t>.37</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5"/>
                  </a:ext>
                </a:extLst>
              </a:tr>
              <a:tr h="476855">
                <a:tc>
                  <a:txBody>
                    <a:bodyPr/>
                    <a:lstStyle/>
                    <a:p>
                      <a:pPr marL="0" indent="108065">
                        <a:lnSpc>
                          <a:spcPct val="96249"/>
                        </a:lnSpc>
                      </a:pPr>
                      <a:r>
                        <a:rPr lang="en-US" altLang="zh-CN" sz="3150" b="0" spc="-490" dirty="0">
                          <a:solidFill>
                            <a:srgbClr val="000000"/>
                          </a:solidFill>
                          <a:latin typeface="Times New Roman"/>
                          <a:ea typeface="Times New Roman"/>
                        </a:rPr>
                        <a:t>Người</a:t>
                      </a:r>
                      <a:r>
                        <a:rPr lang="en-US" altLang="zh-CN" sz="3150" b="0" spc="-229" dirty="0">
                          <a:solidFill>
                            <a:srgbClr val="000000"/>
                          </a:solidFill>
                          <a:latin typeface="Times New Roman"/>
                          <a:cs typeface="Times New Roman"/>
                        </a:rPr>
                        <a:t> </a:t>
                      </a:r>
                      <a:r>
                        <a:rPr lang="en-US" altLang="zh-CN" sz="3150" b="0" spc="-494" dirty="0">
                          <a:solidFill>
                            <a:srgbClr val="000000"/>
                          </a:solidFill>
                          <a:latin typeface="Times New Roman"/>
                          <a:ea typeface="Times New Roman"/>
                        </a:rPr>
                        <a:t>đánh</a:t>
                      </a:r>
                      <a:r>
                        <a:rPr lang="en-US" altLang="zh-CN" sz="3150" b="0" spc="-234" dirty="0">
                          <a:solidFill>
                            <a:srgbClr val="000000"/>
                          </a:solidFill>
                          <a:latin typeface="Times New Roman"/>
                          <a:cs typeface="Times New Roman"/>
                        </a:rPr>
                        <a:t> </a:t>
                      </a:r>
                      <a:r>
                        <a:rPr lang="en-US" altLang="zh-CN" sz="3150" b="0" spc="-434" dirty="0">
                          <a:solidFill>
                            <a:srgbClr val="000000"/>
                          </a:solidFill>
                          <a:latin typeface="Times New Roman"/>
                          <a:ea typeface="Times New Roman"/>
                        </a:rPr>
                        <a:t>cá</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505" dirty="0">
                          <a:solidFill>
                            <a:srgbClr val="000000"/>
                          </a:solidFill>
                          <a:latin typeface="Times New Roman"/>
                          <a:ea typeface="Times New Roman"/>
                        </a:rPr>
                        <a:t>13</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425" dirty="0">
                          <a:solidFill>
                            <a:srgbClr val="000000"/>
                          </a:solidFill>
                          <a:latin typeface="Times New Roman"/>
                          <a:ea typeface="Times New Roman"/>
                        </a:rPr>
                        <a:t>3</a:t>
                      </a:r>
                      <a:r>
                        <a:rPr lang="en-US" altLang="zh-CN" sz="3150" spc="-419" dirty="0">
                          <a:solidFill>
                            <a:srgbClr val="000000"/>
                          </a:solidFill>
                          <a:latin typeface="Times New Roman"/>
                          <a:ea typeface="Times New Roman"/>
                        </a:rPr>
                        <a:t>.34</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6"/>
                  </a:ext>
                </a:extLst>
              </a:tr>
              <a:tr h="476855">
                <a:tc>
                  <a:txBody>
                    <a:bodyPr/>
                    <a:lstStyle/>
                    <a:p>
                      <a:pPr marL="0" indent="108065">
                        <a:lnSpc>
                          <a:spcPct val="96249"/>
                        </a:lnSpc>
                      </a:pPr>
                      <a:r>
                        <a:rPr lang="en-US" altLang="zh-CN" sz="3150" b="0" spc="-525" dirty="0">
                          <a:solidFill>
                            <a:srgbClr val="000000"/>
                          </a:solidFill>
                          <a:latin typeface="Times New Roman"/>
                          <a:ea typeface="Times New Roman"/>
                        </a:rPr>
                        <a:t>Học</a:t>
                      </a:r>
                      <a:r>
                        <a:rPr lang="en-US" altLang="zh-CN" sz="3150" b="0" spc="-225" dirty="0">
                          <a:solidFill>
                            <a:srgbClr val="000000"/>
                          </a:solidFill>
                          <a:latin typeface="Times New Roman"/>
                          <a:cs typeface="Times New Roman"/>
                        </a:rPr>
                        <a:t> </a:t>
                      </a:r>
                      <a:r>
                        <a:rPr lang="en-US" altLang="zh-CN" sz="3150" b="0" spc="-405" dirty="0">
                          <a:solidFill>
                            <a:srgbClr val="000000"/>
                          </a:solidFill>
                          <a:latin typeface="Times New Roman"/>
                          <a:ea typeface="Times New Roman"/>
                        </a:rPr>
                        <a:t>sinh</a:t>
                      </a:r>
                      <a:r>
                        <a:rPr lang="en-US" altLang="zh-CN" sz="3150" b="0" spc="-229" dirty="0">
                          <a:solidFill>
                            <a:srgbClr val="000000"/>
                          </a:solidFill>
                          <a:latin typeface="Times New Roman"/>
                          <a:cs typeface="Times New Roman"/>
                        </a:rPr>
                        <a:t> </a:t>
                      </a:r>
                      <a:r>
                        <a:rPr lang="en-US" altLang="zh-CN" sz="3150" b="0" spc="-465" dirty="0">
                          <a:solidFill>
                            <a:srgbClr val="000000"/>
                          </a:solidFill>
                          <a:latin typeface="Times New Roman"/>
                          <a:ea typeface="Times New Roman"/>
                        </a:rPr>
                        <a:t>–</a:t>
                      </a:r>
                      <a:r>
                        <a:rPr lang="en-US" altLang="zh-CN" sz="3150" b="0" spc="-225" dirty="0">
                          <a:solidFill>
                            <a:srgbClr val="000000"/>
                          </a:solidFill>
                          <a:latin typeface="Times New Roman"/>
                          <a:cs typeface="Times New Roman"/>
                        </a:rPr>
                        <a:t> </a:t>
                      </a:r>
                      <a:r>
                        <a:rPr lang="en-US" altLang="zh-CN" sz="3150" b="0" spc="-405" dirty="0">
                          <a:solidFill>
                            <a:srgbClr val="000000"/>
                          </a:solidFill>
                          <a:latin typeface="Times New Roman"/>
                          <a:ea typeface="Times New Roman"/>
                        </a:rPr>
                        <a:t>sinh</a:t>
                      </a:r>
                      <a:r>
                        <a:rPr lang="en-US" altLang="zh-CN" sz="3150" b="0" spc="-234" dirty="0">
                          <a:solidFill>
                            <a:srgbClr val="000000"/>
                          </a:solidFill>
                          <a:latin typeface="Times New Roman"/>
                          <a:cs typeface="Times New Roman"/>
                        </a:rPr>
                        <a:t> </a:t>
                      </a:r>
                      <a:r>
                        <a:rPr lang="en-US" altLang="zh-CN" sz="3150" b="0" spc="-410" dirty="0">
                          <a:solidFill>
                            <a:srgbClr val="000000"/>
                          </a:solidFill>
                          <a:latin typeface="Times New Roman"/>
                          <a:ea typeface="Times New Roman"/>
                        </a:rPr>
                        <a:t>viên</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505" dirty="0">
                          <a:solidFill>
                            <a:srgbClr val="000000"/>
                          </a:solidFill>
                          <a:latin typeface="Times New Roman"/>
                          <a:ea typeface="Times New Roman"/>
                        </a:rPr>
                        <a:t>34</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6249"/>
                        </a:lnSpc>
                      </a:pPr>
                      <a:r>
                        <a:rPr lang="en-US" altLang="zh-CN" sz="3150" spc="-425" dirty="0">
                          <a:solidFill>
                            <a:srgbClr val="000000"/>
                          </a:solidFill>
                          <a:latin typeface="Times New Roman"/>
                          <a:ea typeface="Times New Roman"/>
                        </a:rPr>
                        <a:t>8</a:t>
                      </a:r>
                      <a:r>
                        <a:rPr lang="en-US" altLang="zh-CN" sz="3150" spc="-419" dirty="0">
                          <a:solidFill>
                            <a:srgbClr val="000000"/>
                          </a:solidFill>
                          <a:latin typeface="Times New Roman"/>
                          <a:ea typeface="Times New Roman"/>
                        </a:rPr>
                        <a:t>.74</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7"/>
                  </a:ext>
                </a:extLst>
              </a:tr>
              <a:tr h="476116">
                <a:tc>
                  <a:txBody>
                    <a:bodyPr/>
                    <a:lstStyle/>
                    <a:p>
                      <a:pPr marL="0" indent="108065">
                        <a:lnSpc>
                          <a:spcPct val="95833"/>
                        </a:lnSpc>
                      </a:pPr>
                      <a:r>
                        <a:rPr lang="en-US" altLang="zh-CN" sz="3150" b="0" spc="-475" dirty="0">
                          <a:solidFill>
                            <a:srgbClr val="000000"/>
                          </a:solidFill>
                          <a:latin typeface="Times New Roman"/>
                          <a:ea typeface="Times New Roman"/>
                        </a:rPr>
                        <a:t>Thất</a:t>
                      </a:r>
                      <a:r>
                        <a:rPr lang="en-US" altLang="zh-CN" sz="3150" b="0" spc="-229" dirty="0">
                          <a:solidFill>
                            <a:srgbClr val="000000"/>
                          </a:solidFill>
                          <a:latin typeface="Times New Roman"/>
                          <a:cs typeface="Times New Roman"/>
                        </a:rPr>
                        <a:t> </a:t>
                      </a:r>
                      <a:r>
                        <a:rPr lang="en-US" altLang="zh-CN" sz="3150" b="0" spc="-444" dirty="0">
                          <a:solidFill>
                            <a:srgbClr val="000000"/>
                          </a:solidFill>
                          <a:latin typeface="Times New Roman"/>
                          <a:ea typeface="Times New Roman"/>
                        </a:rPr>
                        <a:t>nghiệp</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505" dirty="0">
                          <a:solidFill>
                            <a:srgbClr val="000000"/>
                          </a:solidFill>
                          <a:latin typeface="Times New Roman"/>
                          <a:ea typeface="Times New Roman"/>
                        </a:rPr>
                        <a:t>22</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833"/>
                        </a:lnSpc>
                      </a:pPr>
                      <a:r>
                        <a:rPr lang="en-US" altLang="zh-CN" sz="3150" spc="-425" dirty="0">
                          <a:solidFill>
                            <a:srgbClr val="000000"/>
                          </a:solidFill>
                          <a:latin typeface="Times New Roman"/>
                          <a:ea typeface="Times New Roman"/>
                        </a:rPr>
                        <a:t>5</a:t>
                      </a:r>
                      <a:r>
                        <a:rPr lang="en-US" altLang="zh-CN" sz="3150" spc="-419" dirty="0">
                          <a:solidFill>
                            <a:srgbClr val="000000"/>
                          </a:solidFill>
                          <a:latin typeface="Times New Roman"/>
                          <a:ea typeface="Times New Roman"/>
                        </a:rPr>
                        <a:t>.66</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8"/>
                  </a:ext>
                </a:extLst>
              </a:tr>
              <a:tr h="473164">
                <a:tc>
                  <a:txBody>
                    <a:bodyPr/>
                    <a:lstStyle/>
                    <a:p>
                      <a:pPr marL="0" indent="108065">
                        <a:lnSpc>
                          <a:spcPct val="95416"/>
                        </a:lnSpc>
                      </a:pPr>
                      <a:r>
                        <a:rPr lang="en-US" altLang="zh-CN" sz="3150" b="0" spc="-495" dirty="0">
                          <a:solidFill>
                            <a:srgbClr val="000000"/>
                          </a:solidFill>
                          <a:latin typeface="Times New Roman"/>
                          <a:ea typeface="Times New Roman"/>
                        </a:rPr>
                        <a:t>Người</a:t>
                      </a:r>
                      <a:r>
                        <a:rPr lang="en-US" altLang="zh-CN" sz="3150" b="0" spc="-225" dirty="0">
                          <a:solidFill>
                            <a:srgbClr val="000000"/>
                          </a:solidFill>
                          <a:latin typeface="Times New Roman"/>
                          <a:cs typeface="Times New Roman"/>
                        </a:rPr>
                        <a:t> </a:t>
                      </a:r>
                      <a:r>
                        <a:rPr lang="en-US" altLang="zh-CN" sz="3150" b="0" spc="-395" dirty="0">
                          <a:solidFill>
                            <a:srgbClr val="000000"/>
                          </a:solidFill>
                          <a:latin typeface="Times New Roman"/>
                          <a:ea typeface="Times New Roman"/>
                        </a:rPr>
                        <a:t>già</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416"/>
                        </a:lnSpc>
                      </a:pPr>
                      <a:r>
                        <a:rPr lang="en-US" altLang="zh-CN" sz="3150" spc="-505" dirty="0">
                          <a:solidFill>
                            <a:srgbClr val="000000"/>
                          </a:solidFill>
                          <a:latin typeface="Times New Roman"/>
                          <a:ea typeface="Times New Roman"/>
                        </a:rPr>
                        <a:t>82</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5416"/>
                        </a:lnSpc>
                      </a:pPr>
                      <a:r>
                        <a:rPr lang="en-US" altLang="zh-CN" sz="3150" spc="-430" dirty="0">
                          <a:solidFill>
                            <a:srgbClr val="000000"/>
                          </a:solidFill>
                          <a:latin typeface="Times New Roman"/>
                          <a:ea typeface="Times New Roman"/>
                        </a:rPr>
                        <a:t>21.</a:t>
                      </a:r>
                      <a:r>
                        <a:rPr lang="en-US" altLang="zh-CN" sz="3150" spc="-425" dirty="0">
                          <a:solidFill>
                            <a:srgbClr val="000000"/>
                          </a:solidFill>
                          <a:latin typeface="Times New Roman"/>
                          <a:ea typeface="Times New Roman"/>
                        </a:rPr>
                        <a:t>08</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09"/>
                  </a:ext>
                </a:extLst>
              </a:tr>
              <a:tr h="494026">
                <a:tc>
                  <a:txBody>
                    <a:bodyPr/>
                    <a:lstStyle/>
                    <a:p>
                      <a:pPr marL="0" indent="108065">
                        <a:lnSpc>
                          <a:spcPct val="99583"/>
                        </a:lnSpc>
                      </a:pPr>
                      <a:r>
                        <a:rPr lang="en-US" altLang="zh-CN" sz="3150" b="0" spc="-545" dirty="0">
                          <a:solidFill>
                            <a:srgbClr val="000000"/>
                          </a:solidFill>
                          <a:latin typeface="Times New Roman"/>
                          <a:ea typeface="Times New Roman"/>
                        </a:rPr>
                        <a:t>K</a:t>
                      </a:r>
                      <a:r>
                        <a:rPr lang="en-US" altLang="zh-CN" sz="3150" b="0" spc="-540" dirty="0">
                          <a:solidFill>
                            <a:srgbClr val="000000"/>
                          </a:solidFill>
                          <a:latin typeface="Times New Roman"/>
                          <a:ea typeface="Times New Roman"/>
                        </a:rPr>
                        <a:t>hác</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9583"/>
                        </a:lnSpc>
                      </a:pPr>
                      <a:r>
                        <a:rPr lang="en-US" altLang="zh-CN" sz="3150" spc="-505" dirty="0">
                          <a:solidFill>
                            <a:srgbClr val="000000"/>
                          </a:solidFill>
                          <a:latin typeface="Times New Roman"/>
                          <a:ea typeface="Times New Roman"/>
                        </a:rPr>
                        <a:t>17</a:t>
                      </a:r>
                    </a:p>
                  </a:txBody>
                  <a:tcPr marL="0" marR="0" marT="0" marB="0">
                    <a:lnL w="10543">
                      <a:solidFill>
                        <a:srgbClr val="000000"/>
                      </a:solidFill>
                      <a:prstDash val="solid"/>
                    </a:lnL>
                    <a:lnR w="10542">
                      <a:solidFill>
                        <a:srgbClr val="000000"/>
                      </a:solidFill>
                      <a:prstDash val="solid"/>
                    </a:lnR>
                    <a:lnT w="14763">
                      <a:solidFill>
                        <a:srgbClr val="000000"/>
                      </a:solidFill>
                      <a:prstDash val="solid"/>
                    </a:lnT>
                    <a:lnB w="14763">
                      <a:solidFill>
                        <a:srgbClr val="000000"/>
                      </a:solidFill>
                      <a:prstDash val="solid"/>
                    </a:lnB>
                  </a:tcPr>
                </a:tc>
                <a:tc>
                  <a:txBody>
                    <a:bodyPr/>
                    <a:lstStyle/>
                    <a:p>
                      <a:pPr marL="0" indent="108065">
                        <a:lnSpc>
                          <a:spcPct val="99583"/>
                        </a:lnSpc>
                      </a:pPr>
                      <a:r>
                        <a:rPr lang="en-US" altLang="zh-CN" sz="3150" spc="-425" dirty="0">
                          <a:solidFill>
                            <a:srgbClr val="000000"/>
                          </a:solidFill>
                          <a:latin typeface="Times New Roman"/>
                          <a:ea typeface="Times New Roman"/>
                        </a:rPr>
                        <a:t>4</a:t>
                      </a:r>
                      <a:r>
                        <a:rPr lang="en-US" altLang="zh-CN" sz="3150" spc="-419" dirty="0">
                          <a:solidFill>
                            <a:srgbClr val="000000"/>
                          </a:solidFill>
                          <a:latin typeface="Times New Roman"/>
                          <a:ea typeface="Times New Roman"/>
                        </a:rPr>
                        <a:t>.37</a:t>
                      </a:r>
                    </a:p>
                  </a:txBody>
                  <a:tcPr marL="0" marR="0" marT="0" marB="0">
                    <a:lnL w="10542">
                      <a:solidFill>
                        <a:srgbClr val="000000"/>
                      </a:solidFill>
                      <a:prstDash val="solid"/>
                    </a:lnL>
                    <a:lnR w="10543">
                      <a:solidFill>
                        <a:srgbClr val="000000"/>
                      </a:solidFill>
                      <a:prstDash val="solid"/>
                    </a:lnR>
                    <a:lnT w="14763">
                      <a:solidFill>
                        <a:srgbClr val="000000"/>
                      </a:solidFill>
                      <a:prstDash val="solid"/>
                    </a:lnT>
                    <a:lnB w="14763">
                      <a:solidFill>
                        <a:srgbClr val="000000"/>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8"/>
          <p:cNvSpPr/>
          <p:nvPr/>
        </p:nvSpPr>
        <p:spPr>
          <a:xfrm>
            <a:off x="806450" y="1390650"/>
            <a:ext cx="2051050" cy="44450"/>
          </a:xfrm>
          <a:custGeom>
            <a:avLst/>
            <a:gdLst>
              <a:gd name="connsiteX0" fmla="*/ 8889 w 2051050"/>
              <a:gd name="connsiteY0" fmla="*/ 16256 h 44450"/>
              <a:gd name="connsiteX1" fmla="*/ 1033779 w 2051050"/>
              <a:gd name="connsiteY1" fmla="*/ 16256 h 44450"/>
              <a:gd name="connsiteX2" fmla="*/ 2058670 w 2051050"/>
              <a:gd name="connsiteY2" fmla="*/ 16256 h 44450"/>
              <a:gd name="connsiteX3" fmla="*/ 2058670 w 2051050"/>
              <a:gd name="connsiteY3" fmla="*/ 52832 h 44450"/>
              <a:gd name="connsiteX4" fmla="*/ 1033779 w 2051050"/>
              <a:gd name="connsiteY4" fmla="*/ 52832 h 44450"/>
              <a:gd name="connsiteX5" fmla="*/ 8889 w 2051050"/>
              <a:gd name="connsiteY5" fmla="*/ 52832 h 44450"/>
              <a:gd name="connsiteX6" fmla="*/ 8889 w 2051050"/>
              <a:gd name="connsiteY6" fmla="*/ 16256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1050" h="44450">
                <a:moveTo>
                  <a:pt x="8889" y="16256"/>
                </a:moveTo>
                <a:lnTo>
                  <a:pt x="1033779" y="16256"/>
                </a:lnTo>
                <a:lnTo>
                  <a:pt x="2058670" y="16256"/>
                </a:lnTo>
                <a:lnTo>
                  <a:pt x="2058670" y="52832"/>
                </a:lnTo>
                <a:lnTo>
                  <a:pt x="1033779" y="52832"/>
                </a:lnTo>
                <a:lnTo>
                  <a:pt x="8889" y="52832"/>
                </a:lnTo>
                <a:lnTo>
                  <a:pt x="8889" y="16256"/>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9"/>
          <p:cNvSpPr/>
          <p:nvPr/>
        </p:nvSpPr>
        <p:spPr>
          <a:xfrm>
            <a:off x="806450" y="4298950"/>
            <a:ext cx="7321550" cy="44450"/>
          </a:xfrm>
          <a:custGeom>
            <a:avLst/>
            <a:gdLst>
              <a:gd name="connsiteX0" fmla="*/ 8889 w 7321550"/>
              <a:gd name="connsiteY0" fmla="*/ 9652 h 44450"/>
              <a:gd name="connsiteX1" fmla="*/ 1837689 w 7321550"/>
              <a:gd name="connsiteY1" fmla="*/ 9652 h 44450"/>
              <a:gd name="connsiteX2" fmla="*/ 3666490 w 7321550"/>
              <a:gd name="connsiteY2" fmla="*/ 9652 h 44450"/>
              <a:gd name="connsiteX3" fmla="*/ 5495290 w 7321550"/>
              <a:gd name="connsiteY3" fmla="*/ 9652 h 44450"/>
              <a:gd name="connsiteX4" fmla="*/ 7324090 w 7321550"/>
              <a:gd name="connsiteY4" fmla="*/ 9652 h 44450"/>
              <a:gd name="connsiteX5" fmla="*/ 7324090 w 7321550"/>
              <a:gd name="connsiteY5" fmla="*/ 46228 h 44450"/>
              <a:gd name="connsiteX6" fmla="*/ 5495290 w 7321550"/>
              <a:gd name="connsiteY6" fmla="*/ 46228 h 44450"/>
              <a:gd name="connsiteX7" fmla="*/ 3666490 w 7321550"/>
              <a:gd name="connsiteY7" fmla="*/ 46228 h 44450"/>
              <a:gd name="connsiteX8" fmla="*/ 1837689 w 7321550"/>
              <a:gd name="connsiteY8" fmla="*/ 46228 h 44450"/>
              <a:gd name="connsiteX9" fmla="*/ 8889 w 7321550"/>
              <a:gd name="connsiteY9" fmla="*/ 46228 h 44450"/>
              <a:gd name="connsiteX10" fmla="*/ 8889 w 7321550"/>
              <a:gd name="connsiteY10" fmla="*/ 9652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21550" h="44450">
                <a:moveTo>
                  <a:pt x="8889" y="9652"/>
                </a:moveTo>
                <a:lnTo>
                  <a:pt x="1837689" y="9652"/>
                </a:lnTo>
                <a:lnTo>
                  <a:pt x="3666490" y="9652"/>
                </a:lnTo>
                <a:lnTo>
                  <a:pt x="5495290" y="9652"/>
                </a:lnTo>
                <a:lnTo>
                  <a:pt x="7324090" y="9652"/>
                </a:lnTo>
                <a:lnTo>
                  <a:pt x="7324090" y="46228"/>
                </a:lnTo>
                <a:lnTo>
                  <a:pt x="5495290" y="46228"/>
                </a:lnTo>
                <a:lnTo>
                  <a:pt x="3666490" y="46228"/>
                </a:lnTo>
                <a:lnTo>
                  <a:pt x="1837689" y="46228"/>
                </a:lnTo>
                <a:lnTo>
                  <a:pt x="8889" y="46228"/>
                </a:lnTo>
                <a:lnTo>
                  <a:pt x="8889" y="9652"/>
                </a:lnTo>
                <a:close/>
              </a:path>
            </a:pathLst>
          </a:custGeom>
          <a:solidFill>
            <a:srgbClr val="0000CB">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1" name="Picture 31"/>
          <p:cNvPicPr>
            <a:picLocks noChangeAspect="1"/>
          </p:cNvPicPr>
          <p:nvPr/>
        </p:nvPicPr>
        <p:blipFill>
          <a:blip r:embed="rId3"/>
          <a:stretch>
            <a:fillRect/>
          </a:stretch>
        </p:blipFill>
        <p:spPr>
          <a:xfrm>
            <a:off x="754380" y="4640579"/>
            <a:ext cx="2461260" cy="1866900"/>
          </a:xfrm>
          <a:prstGeom prst="rect">
            <a:avLst/>
          </a:prstGeom>
        </p:spPr>
      </p:pic>
      <p:pic>
        <p:nvPicPr>
          <p:cNvPr id="32" name="Picture 32"/>
          <p:cNvPicPr>
            <a:picLocks noChangeAspect="1"/>
          </p:cNvPicPr>
          <p:nvPr/>
        </p:nvPicPr>
        <p:blipFill>
          <a:blip r:embed="rId4"/>
          <a:stretch>
            <a:fillRect/>
          </a:stretch>
        </p:blipFill>
        <p:spPr>
          <a:xfrm>
            <a:off x="3360420" y="4640579"/>
            <a:ext cx="2636520" cy="1866900"/>
          </a:xfrm>
          <a:prstGeom prst="rect">
            <a:avLst/>
          </a:prstGeom>
        </p:spPr>
      </p:pic>
      <p:pic>
        <p:nvPicPr>
          <p:cNvPr id="33" name="Picture 33"/>
          <p:cNvPicPr>
            <a:picLocks noChangeAspect="1"/>
          </p:cNvPicPr>
          <p:nvPr/>
        </p:nvPicPr>
        <p:blipFill>
          <a:blip r:embed="rId5"/>
          <a:stretch>
            <a:fillRect/>
          </a:stretch>
        </p:blipFill>
        <p:spPr>
          <a:xfrm>
            <a:off x="6042660" y="4640579"/>
            <a:ext cx="2750820" cy="1866900"/>
          </a:xfrm>
          <a:prstGeom prst="rect">
            <a:avLst/>
          </a:prstGeom>
        </p:spPr>
      </p:pic>
      <p:sp>
        <p:nvSpPr>
          <p:cNvPr id="2" name="TextBox 33"/>
          <p:cNvSpPr txBox="1"/>
          <p:nvPr/>
        </p:nvSpPr>
        <p:spPr>
          <a:xfrm>
            <a:off x="472440" y="212765"/>
            <a:ext cx="7999117" cy="4144786"/>
          </a:xfrm>
          <a:prstGeom prst="rect">
            <a:avLst/>
          </a:prstGeom>
          <a:noFill/>
        </p:spPr>
        <p:txBody>
          <a:bodyPr wrap="square" lIns="0" tIns="0" rIns="0" bIns="0" rtlCol="0">
            <a:spAutoFit/>
          </a:bodyPr>
          <a:lstStyle/>
          <a:p>
            <a:pPr marL="0" indent="3296665">
              <a:lnSpc>
                <a:spcPct val="100000"/>
              </a:lnSpc>
            </a:pPr>
            <a:r>
              <a:rPr lang="en-US" altLang="zh-CN" sz="3500" b="1" dirty="0">
                <a:solidFill>
                  <a:srgbClr val="FE0000"/>
                </a:solidFill>
                <a:latin typeface="Arial"/>
                <a:ea typeface="Arial"/>
              </a:rPr>
              <a:t>NGÕ</a:t>
            </a:r>
            <a:r>
              <a:rPr lang="en-US" altLang="zh-CN" sz="3500" b="1" spc="5" dirty="0">
                <a:solidFill>
                  <a:srgbClr val="FE0000"/>
                </a:solidFill>
                <a:latin typeface="Arial"/>
                <a:cs typeface="Arial"/>
              </a:rPr>
              <a:t> </a:t>
            </a:r>
            <a:r>
              <a:rPr lang="en-US" altLang="zh-CN" sz="3500" b="1" spc="5" dirty="0">
                <a:solidFill>
                  <a:srgbClr val="FE0000"/>
                </a:solidFill>
                <a:latin typeface="Arial"/>
                <a:ea typeface="Arial"/>
              </a:rPr>
              <a:t>VÀO</a:t>
            </a:r>
          </a:p>
          <a:p>
            <a:pPr>
              <a:lnSpc>
                <a:spcPts val="1000"/>
              </a:lnSpc>
            </a:pPr>
            <a:endParaRPr lang="en-US" dirty="0" smtClean="0"/>
          </a:p>
          <a:p>
            <a:pPr>
              <a:lnSpc>
                <a:spcPts val="1225"/>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b="1">
                <a:solidFill>
                  <a:srgbClr val="000000"/>
                </a:solidFill>
                <a:latin typeface="Arial"/>
                <a:ea typeface="Arial"/>
              </a:rPr>
              <a:t>Vết</a:t>
            </a:r>
            <a:r>
              <a:rPr lang="en-US" altLang="zh-CN" sz="2800" b="1">
                <a:solidFill>
                  <a:srgbClr val="000000"/>
                </a:solidFill>
                <a:latin typeface="Arial"/>
                <a:cs typeface="Arial"/>
              </a:rPr>
              <a:t> </a:t>
            </a:r>
            <a:r>
              <a:rPr lang="en-US" altLang="zh-CN" sz="2800" b="1" smtClean="0">
                <a:solidFill>
                  <a:srgbClr val="000000"/>
                </a:solidFill>
                <a:latin typeface="Arial"/>
                <a:ea typeface="Arial"/>
              </a:rPr>
              <a:t>thương</a:t>
            </a:r>
            <a:r>
              <a:rPr lang="en-US" altLang="zh-CN" sz="2800" b="1" dirty="0">
                <a:solidFill>
                  <a:srgbClr val="000000"/>
                </a:solidFill>
                <a:latin typeface="Arial"/>
                <a:ea typeface="Arial"/>
              </a:rPr>
              <a:t>:</a:t>
            </a:r>
            <a:r>
              <a:rPr lang="en-US" altLang="zh-CN" sz="2800" b="1" dirty="0">
                <a:solidFill>
                  <a:srgbClr val="000000"/>
                </a:solidFill>
                <a:latin typeface="Arial"/>
                <a:cs typeface="Arial"/>
              </a:rPr>
              <a:t> </a:t>
            </a:r>
            <a:r>
              <a:rPr lang="en-US" altLang="zh-CN" sz="2800" b="1" dirty="0">
                <a:solidFill>
                  <a:srgbClr val="0000CB"/>
                </a:solidFill>
                <a:latin typeface="Arial"/>
                <a:ea typeface="Arial"/>
              </a:rPr>
              <a:t>Chủ</a:t>
            </a:r>
            <a:r>
              <a:rPr lang="en-US" altLang="zh-CN" sz="2800" b="1" dirty="0">
                <a:solidFill>
                  <a:srgbClr val="0000CB"/>
                </a:solidFill>
                <a:latin typeface="Arial"/>
                <a:cs typeface="Arial"/>
              </a:rPr>
              <a:t> </a:t>
            </a:r>
            <a:r>
              <a:rPr lang="en-US" altLang="zh-CN" sz="2800" b="1" dirty="0">
                <a:solidFill>
                  <a:srgbClr val="0000CB"/>
                </a:solidFill>
                <a:latin typeface="Arial"/>
                <a:ea typeface="Arial"/>
              </a:rPr>
              <a:t>yếu</a:t>
            </a:r>
            <a:r>
              <a:rPr lang="en-US" altLang="zh-CN" sz="2800" b="1" dirty="0">
                <a:solidFill>
                  <a:srgbClr val="0000CB"/>
                </a:solidFill>
                <a:latin typeface="Arial"/>
                <a:cs typeface="Arial"/>
              </a:rPr>
              <a:t> </a:t>
            </a:r>
            <a:r>
              <a:rPr lang="en-US" altLang="zh-CN" sz="2800" b="1" dirty="0">
                <a:solidFill>
                  <a:srgbClr val="0000CB"/>
                </a:solidFill>
                <a:latin typeface="Arial"/>
                <a:ea typeface="Arial"/>
              </a:rPr>
              <a:t>là</a:t>
            </a:r>
            <a:r>
              <a:rPr lang="en-US" altLang="zh-CN" sz="2800" b="1" dirty="0">
                <a:solidFill>
                  <a:srgbClr val="0000CB"/>
                </a:solidFill>
                <a:latin typeface="Arial"/>
                <a:cs typeface="Arial"/>
              </a:rPr>
              <a:t> </a:t>
            </a:r>
            <a:r>
              <a:rPr lang="en-US" altLang="zh-CN" sz="2800" b="1">
                <a:solidFill>
                  <a:srgbClr val="0000CB"/>
                </a:solidFill>
                <a:latin typeface="Arial"/>
                <a:ea typeface="Arial"/>
              </a:rPr>
              <a:t>vết</a:t>
            </a:r>
            <a:r>
              <a:rPr lang="en-US" altLang="zh-CN" sz="2800" b="1">
                <a:solidFill>
                  <a:srgbClr val="0000CB"/>
                </a:solidFill>
                <a:latin typeface="Arial"/>
                <a:cs typeface="Arial"/>
              </a:rPr>
              <a:t> </a:t>
            </a:r>
            <a:r>
              <a:rPr lang="en-US" altLang="zh-CN" sz="2800" b="1" smtClean="0">
                <a:solidFill>
                  <a:srgbClr val="0000CB"/>
                </a:solidFill>
                <a:latin typeface="Arial"/>
                <a:ea typeface="Arial"/>
              </a:rPr>
              <a:t>thương</a:t>
            </a:r>
            <a:r>
              <a:rPr lang="en-US" altLang="zh-CN" sz="2800" b="1" smtClean="0">
                <a:solidFill>
                  <a:srgbClr val="0000CB"/>
                </a:solidFill>
                <a:latin typeface="Arial"/>
                <a:cs typeface="Arial"/>
              </a:rPr>
              <a:t> </a:t>
            </a:r>
            <a:r>
              <a:rPr lang="en-US" altLang="zh-CN" sz="2800" b="1" dirty="0">
                <a:solidFill>
                  <a:srgbClr val="0000CB"/>
                </a:solidFill>
                <a:latin typeface="Arial"/>
                <a:ea typeface="Arial"/>
              </a:rPr>
              <a:t>da</a:t>
            </a:r>
            <a:r>
              <a:rPr lang="en-US" altLang="zh-CN" sz="2800" b="1" spc="89" dirty="0">
                <a:solidFill>
                  <a:srgbClr val="0000CB"/>
                </a:solidFill>
                <a:latin typeface="Arial"/>
                <a:cs typeface="Arial"/>
              </a:rPr>
              <a:t> </a:t>
            </a:r>
            <a:r>
              <a:rPr lang="en-US" altLang="zh-CN" sz="2800" b="1" dirty="0">
                <a:solidFill>
                  <a:srgbClr val="0000CB"/>
                </a:solidFill>
                <a:latin typeface="Arial"/>
                <a:ea typeface="Arial"/>
              </a:rPr>
              <a:t>niêm</a:t>
            </a:r>
          </a:p>
          <a:p>
            <a:pPr marL="0" indent="342899">
              <a:lnSpc>
                <a:spcPct val="100000"/>
              </a:lnSpc>
            </a:pPr>
            <a:r>
              <a:rPr lang="en-US" altLang="zh-CN" sz="2800" b="1" dirty="0">
                <a:solidFill>
                  <a:srgbClr val="0000CB"/>
                </a:solidFill>
                <a:latin typeface="Arial"/>
                <a:ea typeface="Arial"/>
              </a:rPr>
              <a:t>bẩn,</a:t>
            </a:r>
            <a:r>
              <a:rPr lang="en-US" altLang="zh-CN" sz="2800" b="1" dirty="0">
                <a:solidFill>
                  <a:srgbClr val="0000CB"/>
                </a:solidFill>
                <a:latin typeface="Arial"/>
                <a:cs typeface="Arial"/>
              </a:rPr>
              <a:t> </a:t>
            </a:r>
            <a:r>
              <a:rPr lang="en-US" altLang="zh-CN" sz="2800" b="1" dirty="0">
                <a:solidFill>
                  <a:srgbClr val="0000CB"/>
                </a:solidFill>
                <a:latin typeface="Arial"/>
                <a:ea typeface="Arial"/>
              </a:rPr>
              <a:t>dập</a:t>
            </a:r>
            <a:r>
              <a:rPr lang="en-US" altLang="zh-CN" sz="2800" b="1" dirty="0">
                <a:solidFill>
                  <a:srgbClr val="0000CB"/>
                </a:solidFill>
                <a:latin typeface="Arial"/>
                <a:cs typeface="Arial"/>
              </a:rPr>
              <a:t> </a:t>
            </a:r>
            <a:r>
              <a:rPr lang="en-US" altLang="zh-CN" sz="2800" b="1" dirty="0">
                <a:solidFill>
                  <a:srgbClr val="0000CB"/>
                </a:solidFill>
                <a:latin typeface="Arial"/>
                <a:ea typeface="Arial"/>
              </a:rPr>
              <a:t>nát,</a:t>
            </a:r>
            <a:r>
              <a:rPr lang="en-US" altLang="zh-CN" sz="2800" b="1" dirty="0">
                <a:solidFill>
                  <a:srgbClr val="0000CB"/>
                </a:solidFill>
                <a:latin typeface="Arial"/>
                <a:cs typeface="Arial"/>
              </a:rPr>
              <a:t> </a:t>
            </a:r>
            <a:r>
              <a:rPr lang="en-US" altLang="zh-CN" sz="2800" b="1" dirty="0">
                <a:solidFill>
                  <a:srgbClr val="0000CB"/>
                </a:solidFill>
                <a:latin typeface="Arial"/>
                <a:ea typeface="Arial"/>
              </a:rPr>
              <a:t>có</a:t>
            </a:r>
            <a:r>
              <a:rPr lang="en-US" altLang="zh-CN" sz="2800" b="1" dirty="0">
                <a:solidFill>
                  <a:srgbClr val="0000CB"/>
                </a:solidFill>
                <a:latin typeface="Arial"/>
                <a:cs typeface="Arial"/>
              </a:rPr>
              <a:t> </a:t>
            </a:r>
            <a:r>
              <a:rPr lang="en-US" altLang="zh-CN" sz="2800" b="1" dirty="0">
                <a:solidFill>
                  <a:srgbClr val="0000CB"/>
                </a:solidFill>
                <a:latin typeface="Arial"/>
                <a:ea typeface="Arial"/>
              </a:rPr>
              <a:t>dị</a:t>
            </a:r>
            <a:r>
              <a:rPr lang="en-US" altLang="zh-CN" sz="2800" b="1" spc="20" dirty="0">
                <a:solidFill>
                  <a:srgbClr val="0000CB"/>
                </a:solidFill>
                <a:latin typeface="Arial"/>
                <a:cs typeface="Arial"/>
              </a:rPr>
              <a:t> </a:t>
            </a:r>
            <a:r>
              <a:rPr lang="en-US" altLang="zh-CN" sz="2800" b="1" dirty="0">
                <a:solidFill>
                  <a:srgbClr val="0000CB"/>
                </a:solidFill>
                <a:latin typeface="Arial"/>
                <a:ea typeface="Arial"/>
              </a:rPr>
              <a:t>vật</a:t>
            </a:r>
          </a:p>
          <a:p>
            <a:pPr>
              <a:lnSpc>
                <a:spcPts val="644"/>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Tai</a:t>
            </a:r>
            <a:r>
              <a:rPr lang="en-US" altLang="zh-CN" sz="2800" dirty="0">
                <a:solidFill>
                  <a:srgbClr val="000000"/>
                </a:solidFill>
                <a:latin typeface="Arial"/>
                <a:cs typeface="Arial"/>
              </a:rPr>
              <a:t> </a:t>
            </a:r>
            <a:r>
              <a:rPr lang="en-US" altLang="zh-CN" sz="2800" dirty="0">
                <a:solidFill>
                  <a:srgbClr val="000000"/>
                </a:solidFill>
                <a:latin typeface="Arial"/>
                <a:ea typeface="Arial"/>
              </a:rPr>
              <a:t>nạn</a:t>
            </a:r>
            <a:r>
              <a:rPr lang="en-US" altLang="zh-CN" sz="2800" dirty="0">
                <a:solidFill>
                  <a:srgbClr val="000000"/>
                </a:solidFill>
                <a:latin typeface="Arial"/>
                <a:cs typeface="Arial"/>
              </a:rPr>
              <a:t> </a:t>
            </a:r>
            <a:r>
              <a:rPr lang="en-US" altLang="zh-CN" sz="2800" dirty="0">
                <a:solidFill>
                  <a:srgbClr val="000000"/>
                </a:solidFill>
                <a:latin typeface="Arial"/>
                <a:ea typeface="Arial"/>
              </a:rPr>
              <a:t>giao</a:t>
            </a:r>
            <a:r>
              <a:rPr lang="en-US" altLang="zh-CN" sz="2800" dirty="0">
                <a:solidFill>
                  <a:srgbClr val="000000"/>
                </a:solidFill>
                <a:latin typeface="Arial"/>
                <a:cs typeface="Arial"/>
              </a:rPr>
              <a:t> </a:t>
            </a:r>
            <a:r>
              <a:rPr lang="en-US" altLang="zh-CN" sz="2800" dirty="0">
                <a:solidFill>
                  <a:srgbClr val="000000"/>
                </a:solidFill>
                <a:latin typeface="Arial"/>
                <a:ea typeface="Arial"/>
              </a:rPr>
              <a:t>thông,</a:t>
            </a:r>
            <a:r>
              <a:rPr lang="en-US" altLang="zh-CN" sz="2800" dirty="0">
                <a:solidFill>
                  <a:srgbClr val="000000"/>
                </a:solidFill>
                <a:latin typeface="Arial"/>
                <a:cs typeface="Arial"/>
              </a:rPr>
              <a:t> </a:t>
            </a:r>
            <a:r>
              <a:rPr lang="en-US" altLang="zh-CN" sz="2800" dirty="0">
                <a:solidFill>
                  <a:srgbClr val="000000"/>
                </a:solidFill>
                <a:latin typeface="Arial"/>
                <a:ea typeface="Arial"/>
              </a:rPr>
              <a:t>tai</a:t>
            </a:r>
            <a:r>
              <a:rPr lang="en-US" altLang="zh-CN" sz="2800" dirty="0">
                <a:solidFill>
                  <a:srgbClr val="000000"/>
                </a:solidFill>
                <a:latin typeface="Arial"/>
                <a:cs typeface="Arial"/>
              </a:rPr>
              <a:t> </a:t>
            </a:r>
            <a:r>
              <a:rPr lang="en-US" altLang="zh-CN" sz="2800" dirty="0">
                <a:solidFill>
                  <a:srgbClr val="000000"/>
                </a:solidFill>
                <a:latin typeface="Arial"/>
                <a:ea typeface="Arial"/>
              </a:rPr>
              <a:t>nạn</a:t>
            </a:r>
            <a:r>
              <a:rPr lang="en-US" altLang="zh-CN" sz="2800" dirty="0">
                <a:solidFill>
                  <a:srgbClr val="000000"/>
                </a:solidFill>
                <a:latin typeface="Arial"/>
                <a:cs typeface="Arial"/>
              </a:rPr>
              <a:t> </a:t>
            </a:r>
            <a:r>
              <a:rPr lang="en-US" altLang="zh-CN" sz="2800" dirty="0">
                <a:solidFill>
                  <a:srgbClr val="000000"/>
                </a:solidFill>
                <a:latin typeface="Arial"/>
                <a:ea typeface="Arial"/>
              </a:rPr>
              <a:t>lao</a:t>
            </a:r>
            <a:r>
              <a:rPr lang="en-US" altLang="zh-CN" sz="2800" dirty="0">
                <a:solidFill>
                  <a:srgbClr val="000000"/>
                </a:solidFill>
                <a:latin typeface="Arial"/>
                <a:cs typeface="Arial"/>
              </a:rPr>
              <a:t> </a:t>
            </a:r>
            <a:r>
              <a:rPr lang="en-US" altLang="zh-CN" sz="2800" dirty="0">
                <a:solidFill>
                  <a:srgbClr val="000000"/>
                </a:solidFill>
                <a:latin typeface="Arial"/>
                <a:ea typeface="Arial"/>
              </a:rPr>
              <a:t>động</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sinh</a:t>
            </a:r>
            <a:r>
              <a:rPr lang="en-US" altLang="zh-CN" sz="2800" spc="85" dirty="0">
                <a:solidFill>
                  <a:srgbClr val="000000"/>
                </a:solidFill>
                <a:latin typeface="Arial"/>
                <a:cs typeface="Arial"/>
              </a:rPr>
              <a:t> </a:t>
            </a:r>
            <a:r>
              <a:rPr lang="en-US" altLang="zh-CN" sz="2800" dirty="0">
                <a:solidFill>
                  <a:srgbClr val="000000"/>
                </a:solidFill>
                <a:latin typeface="Arial"/>
                <a:ea typeface="Arial"/>
              </a:rPr>
              <a:t>hoạt,</a:t>
            </a:r>
          </a:p>
          <a:p>
            <a:pPr marL="0" indent="342899" hangingPunct="0">
              <a:lnSpc>
                <a:spcPct val="120000"/>
              </a:lnSpc>
            </a:pPr>
            <a:r>
              <a:rPr lang="en-US" altLang="zh-CN" sz="2800" dirty="0">
                <a:solidFill>
                  <a:srgbClr val="000000"/>
                </a:solidFill>
                <a:latin typeface="Arial"/>
                <a:ea typeface="Arial"/>
              </a:rPr>
              <a:t>bỏng,</a:t>
            </a:r>
            <a:r>
              <a:rPr lang="en-US" altLang="zh-CN" sz="2800" dirty="0">
                <a:solidFill>
                  <a:srgbClr val="000000"/>
                </a:solidFill>
                <a:latin typeface="Arial"/>
                <a:cs typeface="Arial"/>
              </a:rPr>
              <a:t> </a:t>
            </a:r>
            <a:r>
              <a:rPr lang="en-US" altLang="zh-CN" sz="2800" dirty="0">
                <a:solidFill>
                  <a:srgbClr val="000000"/>
                </a:solidFill>
                <a:latin typeface="Arial"/>
                <a:ea typeface="Arial"/>
              </a:rPr>
              <a:t>xăm</a:t>
            </a:r>
            <a:r>
              <a:rPr lang="en-US" altLang="zh-CN" sz="2800" dirty="0">
                <a:solidFill>
                  <a:srgbClr val="000000"/>
                </a:solidFill>
                <a:latin typeface="Arial"/>
                <a:cs typeface="Arial"/>
              </a:rPr>
              <a:t> </a:t>
            </a:r>
            <a:r>
              <a:rPr lang="en-US" altLang="zh-CN" sz="2800" dirty="0">
                <a:solidFill>
                  <a:srgbClr val="000000"/>
                </a:solidFill>
                <a:latin typeface="Arial"/>
                <a:ea typeface="Arial"/>
              </a:rPr>
              <a:t>mình,</a:t>
            </a:r>
            <a:r>
              <a:rPr lang="en-US" altLang="zh-CN" sz="2800" dirty="0">
                <a:solidFill>
                  <a:srgbClr val="000000"/>
                </a:solidFill>
                <a:latin typeface="Arial"/>
                <a:cs typeface="Arial"/>
              </a:rPr>
              <a:t> </a:t>
            </a:r>
            <a:r>
              <a:rPr lang="en-US" altLang="zh-CN" sz="2800" dirty="0">
                <a:solidFill>
                  <a:srgbClr val="000000"/>
                </a:solidFill>
                <a:latin typeface="Arial"/>
                <a:ea typeface="Arial"/>
              </a:rPr>
              <a:t>cắt</a:t>
            </a:r>
            <a:r>
              <a:rPr lang="en-US" altLang="zh-CN" sz="2800" dirty="0">
                <a:solidFill>
                  <a:srgbClr val="000000"/>
                </a:solidFill>
                <a:latin typeface="Arial"/>
                <a:cs typeface="Arial"/>
              </a:rPr>
              <a:t> </a:t>
            </a:r>
            <a:r>
              <a:rPr lang="en-US" altLang="zh-CN" sz="2800" dirty="0">
                <a:solidFill>
                  <a:srgbClr val="000000"/>
                </a:solidFill>
                <a:latin typeface="Arial"/>
                <a:ea typeface="Arial"/>
              </a:rPr>
              <a:t>rốn</a:t>
            </a:r>
            <a:r>
              <a:rPr lang="en-US" altLang="zh-CN" sz="2800" dirty="0">
                <a:solidFill>
                  <a:srgbClr val="000000"/>
                </a:solidFill>
                <a:latin typeface="Arial"/>
                <a:cs typeface="Arial"/>
              </a:rPr>
              <a:t> </a:t>
            </a:r>
            <a:r>
              <a:rPr lang="en-US" altLang="zh-CN" sz="2800" dirty="0">
                <a:solidFill>
                  <a:srgbClr val="000000"/>
                </a:solidFill>
                <a:latin typeface="Arial"/>
                <a:ea typeface="Arial"/>
              </a:rPr>
              <a:t>bằng</a:t>
            </a:r>
            <a:r>
              <a:rPr lang="en-US" altLang="zh-CN" sz="2800" dirty="0">
                <a:solidFill>
                  <a:srgbClr val="000000"/>
                </a:solidFill>
                <a:latin typeface="Arial"/>
                <a:cs typeface="Arial"/>
              </a:rPr>
              <a:t> </a:t>
            </a:r>
            <a:r>
              <a:rPr lang="en-US" altLang="zh-CN" sz="2800" dirty="0">
                <a:solidFill>
                  <a:srgbClr val="000000"/>
                </a:solidFill>
                <a:latin typeface="Arial"/>
                <a:ea typeface="Arial"/>
              </a:rPr>
              <a:t>các</a:t>
            </a:r>
            <a:r>
              <a:rPr lang="en-US" altLang="zh-CN" sz="2800" dirty="0">
                <a:solidFill>
                  <a:srgbClr val="000000"/>
                </a:solidFill>
                <a:latin typeface="Arial"/>
                <a:cs typeface="Arial"/>
              </a:rPr>
              <a:t> </a:t>
            </a:r>
            <a:r>
              <a:rPr lang="en-US" altLang="zh-CN" sz="2800" dirty="0">
                <a:solidFill>
                  <a:srgbClr val="000000"/>
                </a:solidFill>
                <a:latin typeface="Arial"/>
                <a:ea typeface="Arial"/>
              </a:rPr>
              <a:t>dụng</a:t>
            </a:r>
            <a:r>
              <a:rPr lang="en-US" altLang="zh-CN" sz="2800" dirty="0">
                <a:solidFill>
                  <a:srgbClr val="000000"/>
                </a:solidFill>
                <a:latin typeface="Arial"/>
                <a:cs typeface="Arial"/>
              </a:rPr>
              <a:t> </a:t>
            </a:r>
            <a:r>
              <a:rPr lang="en-US" altLang="zh-CN" sz="2800" dirty="0">
                <a:solidFill>
                  <a:srgbClr val="000000"/>
                </a:solidFill>
                <a:latin typeface="Arial"/>
                <a:ea typeface="Arial"/>
              </a:rPr>
              <a:t>cụ</a:t>
            </a:r>
            <a:r>
              <a:rPr lang="en-US" altLang="zh-CN" sz="2800" spc="50" dirty="0">
                <a:solidFill>
                  <a:srgbClr val="000000"/>
                </a:solidFill>
                <a:latin typeface="Arial"/>
                <a:cs typeface="Arial"/>
              </a:rPr>
              <a:t> </a:t>
            </a:r>
            <a:r>
              <a:rPr lang="en-US" altLang="zh-CN" sz="2800" dirty="0">
                <a:solidFill>
                  <a:srgbClr val="000000"/>
                </a:solidFill>
                <a:latin typeface="Arial"/>
                <a:ea typeface="Arial"/>
              </a:rPr>
              <a:t>bẩn.</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Chàm,</a:t>
            </a:r>
            <a:r>
              <a:rPr lang="en-US" altLang="zh-CN" sz="2800" spc="40" dirty="0">
                <a:solidFill>
                  <a:srgbClr val="000000"/>
                </a:solidFill>
                <a:latin typeface="Arial"/>
                <a:cs typeface="Arial"/>
              </a:rPr>
              <a:t> </a:t>
            </a:r>
            <a:r>
              <a:rPr lang="en-US" altLang="zh-CN" sz="2800" dirty="0">
                <a:solidFill>
                  <a:srgbClr val="000000"/>
                </a:solidFill>
                <a:latin typeface="Arial"/>
                <a:ea typeface="Arial"/>
              </a:rPr>
              <a:t>loét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da,</a:t>
            </a:r>
            <a:r>
              <a:rPr lang="en-US" altLang="zh-CN" sz="2800" spc="40" dirty="0">
                <a:solidFill>
                  <a:srgbClr val="000000"/>
                </a:solidFill>
                <a:latin typeface="Arial"/>
                <a:cs typeface="Arial"/>
              </a:rPr>
              <a:t> </a:t>
            </a:r>
            <a:r>
              <a:rPr lang="en-US" altLang="zh-CN" sz="2800" dirty="0">
                <a:solidFill>
                  <a:srgbClr val="000000"/>
                </a:solidFill>
                <a:latin typeface="Arial"/>
                <a:ea typeface="Arial"/>
              </a:rPr>
              <a:t>ung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thư</a:t>
            </a:r>
            <a:r>
              <a:rPr lang="en-US" altLang="zh-CN" sz="2800" spc="40" dirty="0">
                <a:solidFill>
                  <a:srgbClr val="000000"/>
                </a:solidFill>
                <a:latin typeface="Arial"/>
                <a:cs typeface="Arial"/>
              </a:rPr>
              <a:t> </a:t>
            </a:r>
            <a:r>
              <a:rPr lang="en-US" altLang="zh-CN" sz="2800" dirty="0">
                <a:solidFill>
                  <a:srgbClr val="000000"/>
                </a:solidFill>
                <a:latin typeface="Arial"/>
                <a:ea typeface="Arial"/>
              </a:rPr>
              <a:t>da,</a:t>
            </a:r>
            <a:r>
              <a:rPr lang="en-US" altLang="zh-CN" sz="2800" spc="34" dirty="0">
                <a:solidFill>
                  <a:srgbClr val="000000"/>
                </a:solidFill>
                <a:latin typeface="Arial"/>
                <a:cs typeface="Arial"/>
              </a:rPr>
              <a:t> </a:t>
            </a:r>
            <a:r>
              <a:rPr lang="en-US" altLang="zh-CN" sz="2800" dirty="0">
                <a:solidFill>
                  <a:srgbClr val="000000"/>
                </a:solidFill>
                <a:latin typeface="Arial"/>
                <a:ea typeface="Arial"/>
              </a:rPr>
              <a:t>lỗ</a:t>
            </a:r>
            <a:r>
              <a:rPr lang="en-US" altLang="zh-CN" sz="2800" spc="40" dirty="0">
                <a:solidFill>
                  <a:srgbClr val="000000"/>
                </a:solidFill>
                <a:latin typeface="Arial"/>
                <a:cs typeface="Arial"/>
              </a:rPr>
              <a:t> </a:t>
            </a:r>
            <a:r>
              <a:rPr lang="en-US" altLang="zh-CN" sz="2800" dirty="0">
                <a:solidFill>
                  <a:srgbClr val="000000"/>
                </a:solidFill>
                <a:latin typeface="Arial"/>
                <a:ea typeface="Arial"/>
              </a:rPr>
              <a:t>dò</a:t>
            </a:r>
            <a:r>
              <a:rPr lang="en-US" altLang="zh-CN" sz="2800" spc="34" dirty="0">
                <a:solidFill>
                  <a:srgbClr val="000000"/>
                </a:solidFill>
                <a:latin typeface="Arial"/>
                <a:cs typeface="Arial"/>
              </a:rPr>
              <a:t> </a:t>
            </a:r>
            <a:r>
              <a:rPr lang="en-US" altLang="zh-CN" sz="2800" dirty="0">
                <a:solidFill>
                  <a:srgbClr val="000000"/>
                </a:solidFill>
                <a:latin typeface="Arial"/>
                <a:ea typeface="Arial"/>
              </a:rPr>
              <a:t>viêm</a:t>
            </a:r>
            <a:r>
              <a:rPr lang="en-US" altLang="zh-CN" sz="2800" spc="40" dirty="0">
                <a:solidFill>
                  <a:srgbClr val="000000"/>
                </a:solidFill>
                <a:latin typeface="Arial"/>
                <a:cs typeface="Arial"/>
              </a:rPr>
              <a:t> </a:t>
            </a:r>
            <a:r>
              <a:rPr lang="en-US" altLang="zh-CN" sz="2800" dirty="0">
                <a:solidFill>
                  <a:srgbClr val="000000"/>
                </a:solidFill>
                <a:latin typeface="Arial"/>
                <a:ea typeface="Arial"/>
              </a:rPr>
              <a:t>xương…</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Phẫu</a:t>
            </a:r>
            <a:r>
              <a:rPr lang="en-US" altLang="zh-CN" sz="2800" spc="40" dirty="0">
                <a:solidFill>
                  <a:srgbClr val="000000"/>
                </a:solidFill>
                <a:latin typeface="Arial"/>
                <a:cs typeface="Arial"/>
              </a:rPr>
              <a:t> </a:t>
            </a:r>
            <a:r>
              <a:rPr lang="en-US" altLang="zh-CN" sz="2800" dirty="0">
                <a:solidFill>
                  <a:srgbClr val="000000"/>
                </a:solidFill>
                <a:latin typeface="Arial"/>
                <a:ea typeface="Arial"/>
              </a:rPr>
              <a:t>thuật,</a:t>
            </a:r>
            <a:r>
              <a:rPr lang="en-US" altLang="zh-CN" sz="2800" spc="40" dirty="0">
                <a:solidFill>
                  <a:srgbClr val="000000"/>
                </a:solidFill>
                <a:latin typeface="Arial"/>
                <a:cs typeface="Arial"/>
              </a:rPr>
              <a:t> </a:t>
            </a:r>
            <a:r>
              <a:rPr lang="en-US" altLang="zh-CN" sz="2800" dirty="0">
                <a:solidFill>
                  <a:srgbClr val="000000"/>
                </a:solidFill>
                <a:latin typeface="Arial"/>
                <a:ea typeface="Arial"/>
              </a:rPr>
              <a:t>phá</a:t>
            </a:r>
            <a:r>
              <a:rPr lang="en-US" altLang="zh-CN" sz="2800" spc="40" dirty="0">
                <a:solidFill>
                  <a:srgbClr val="000000"/>
                </a:solidFill>
                <a:latin typeface="Arial"/>
                <a:cs typeface="Arial"/>
              </a:rPr>
              <a:t> </a:t>
            </a:r>
            <a:r>
              <a:rPr lang="en-US" altLang="zh-CN" sz="2800" dirty="0">
                <a:solidFill>
                  <a:srgbClr val="000000"/>
                </a:solidFill>
                <a:latin typeface="Arial"/>
                <a:ea typeface="Arial"/>
              </a:rPr>
              <a:t>thai,</a:t>
            </a:r>
            <a:r>
              <a:rPr lang="en-US" altLang="zh-CN" sz="2800" spc="40" dirty="0">
                <a:solidFill>
                  <a:srgbClr val="000000"/>
                </a:solidFill>
                <a:latin typeface="Arial"/>
                <a:cs typeface="Arial"/>
              </a:rPr>
              <a:t> </a:t>
            </a:r>
            <a:r>
              <a:rPr lang="en-US" altLang="zh-CN" sz="2800" dirty="0">
                <a:solidFill>
                  <a:srgbClr val="000000"/>
                </a:solidFill>
                <a:latin typeface="Arial"/>
                <a:ea typeface="Arial"/>
              </a:rPr>
              <a:t>đỡ</a:t>
            </a:r>
            <a:r>
              <a:rPr lang="en-US" altLang="zh-CN" sz="2800" spc="40" dirty="0">
                <a:solidFill>
                  <a:srgbClr val="000000"/>
                </a:solidFill>
                <a:latin typeface="Arial"/>
                <a:cs typeface="Arial"/>
              </a:rPr>
              <a:t> </a:t>
            </a:r>
            <a:r>
              <a:rPr lang="en-US" altLang="zh-CN" sz="2800" dirty="0">
                <a:solidFill>
                  <a:srgbClr val="000000"/>
                </a:solidFill>
                <a:latin typeface="Arial"/>
                <a:ea typeface="Arial"/>
              </a:rPr>
              <a:t>đẻ</a:t>
            </a:r>
            <a:r>
              <a:rPr lang="en-US" altLang="zh-CN" sz="2800" spc="4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spc="40" dirty="0">
                <a:solidFill>
                  <a:srgbClr val="000000"/>
                </a:solidFill>
                <a:latin typeface="Arial"/>
                <a:cs typeface="Arial"/>
              </a:rPr>
              <a:t> </a:t>
            </a:r>
            <a:r>
              <a:rPr lang="en-US" altLang="zh-CN" sz="2800" dirty="0">
                <a:solidFill>
                  <a:srgbClr val="000000"/>
                </a:solidFill>
                <a:latin typeface="Arial"/>
                <a:ea typeface="Arial"/>
              </a:rPr>
              <a:t>vô</a:t>
            </a:r>
            <a:r>
              <a:rPr lang="en-US" altLang="zh-CN" sz="2800" spc="40" dirty="0">
                <a:solidFill>
                  <a:srgbClr val="000000"/>
                </a:solidFill>
                <a:latin typeface="Arial"/>
                <a:cs typeface="Arial"/>
              </a:rPr>
              <a:t> </a:t>
            </a:r>
            <a:r>
              <a:rPr lang="en-US" altLang="zh-CN" sz="2800" dirty="0">
                <a:solidFill>
                  <a:srgbClr val="000000"/>
                </a:solidFill>
                <a:latin typeface="Arial"/>
                <a:ea typeface="Arial"/>
              </a:rPr>
              <a:t>trùng.</a:t>
            </a:r>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b="1" dirty="0">
                <a:solidFill>
                  <a:srgbClr val="0000CB"/>
                </a:solidFill>
                <a:latin typeface="Arial"/>
                <a:ea typeface="Arial"/>
              </a:rPr>
              <a:t>15-25%</a:t>
            </a:r>
            <a:r>
              <a:rPr lang="en-US" altLang="zh-CN" sz="2800" b="1" dirty="0">
                <a:solidFill>
                  <a:srgbClr val="0000CB"/>
                </a:solidFill>
                <a:latin typeface="Arial"/>
                <a:cs typeface="Arial"/>
              </a:rPr>
              <a:t> </a:t>
            </a:r>
            <a:r>
              <a:rPr lang="en-US" altLang="zh-CN" sz="2800" b="1" dirty="0">
                <a:solidFill>
                  <a:srgbClr val="0000CB"/>
                </a:solidFill>
                <a:latin typeface="Arial"/>
                <a:ea typeface="Arial"/>
              </a:rPr>
              <a:t>không</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tìm</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thấy</a:t>
            </a:r>
            <a:r>
              <a:rPr lang="en-US" altLang="zh-CN" sz="2800" b="1" dirty="0">
                <a:solidFill>
                  <a:srgbClr val="0000CB"/>
                </a:solidFill>
                <a:latin typeface="Arial"/>
                <a:cs typeface="Arial"/>
              </a:rPr>
              <a:t> </a:t>
            </a:r>
            <a:r>
              <a:rPr lang="en-US" altLang="zh-CN" sz="2800" b="1">
                <a:solidFill>
                  <a:srgbClr val="0000CB"/>
                </a:solidFill>
                <a:latin typeface="Arial"/>
                <a:ea typeface="Arial"/>
              </a:rPr>
              <a:t>vết</a:t>
            </a:r>
            <a:r>
              <a:rPr lang="en-US" altLang="zh-CN" sz="2800" b="1">
                <a:solidFill>
                  <a:srgbClr val="0000CB"/>
                </a:solidFill>
                <a:latin typeface="Arial"/>
                <a:cs typeface="Arial"/>
              </a:rPr>
              <a:t> </a:t>
            </a:r>
            <a:r>
              <a:rPr lang="en-US" altLang="zh-CN" sz="2800" b="1" smtClean="0">
                <a:solidFill>
                  <a:srgbClr val="0000CB"/>
                </a:solidFill>
                <a:latin typeface="Arial"/>
                <a:ea typeface="Arial"/>
              </a:rPr>
              <a:t>thương</a:t>
            </a:r>
            <a:r>
              <a:rPr lang="en-US" altLang="zh-CN" sz="2800" b="1" smtClean="0">
                <a:solidFill>
                  <a:srgbClr val="0000CB"/>
                </a:solidFill>
                <a:latin typeface="Arial"/>
                <a:cs typeface="Arial"/>
              </a:rPr>
              <a:t> </a:t>
            </a:r>
            <a:r>
              <a:rPr lang="en-US" altLang="zh-CN" sz="2800" b="1" dirty="0">
                <a:solidFill>
                  <a:srgbClr val="0000CB"/>
                </a:solidFill>
                <a:latin typeface="Arial"/>
                <a:ea typeface="Arial"/>
              </a:rPr>
              <a:t>ngõ</a:t>
            </a:r>
            <a:r>
              <a:rPr lang="en-US" altLang="zh-CN" sz="2800" b="1" spc="175" dirty="0">
                <a:solidFill>
                  <a:srgbClr val="0000CB"/>
                </a:solidFill>
                <a:latin typeface="Arial"/>
                <a:cs typeface="Arial"/>
              </a:rPr>
              <a:t> </a:t>
            </a:r>
            <a:r>
              <a:rPr lang="en-US" altLang="zh-CN" sz="2800" b="1" dirty="0">
                <a:solidFill>
                  <a:srgbClr val="0000CB"/>
                </a:solidFill>
                <a:latin typeface="Arial"/>
                <a:ea typeface="Arial"/>
              </a:rPr>
              <a:t>vào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5"/>
          <p:cNvPicPr>
            <a:picLocks noChangeAspect="1"/>
          </p:cNvPicPr>
          <p:nvPr/>
        </p:nvPicPr>
        <p:blipFill>
          <a:blip r:embed="rId2"/>
          <a:stretch>
            <a:fillRect/>
          </a:stretch>
        </p:blipFill>
        <p:spPr>
          <a:xfrm>
            <a:off x="403860" y="1287780"/>
            <a:ext cx="8168640" cy="4457700"/>
          </a:xfrm>
          <a:prstGeom prst="rect">
            <a:avLst/>
          </a:prstGeom>
        </p:spPr>
      </p:pic>
      <p:sp>
        <p:nvSpPr>
          <p:cNvPr id="2" name="Freeform 35"/>
          <p:cNvSpPr/>
          <p:nvPr/>
        </p:nvSpPr>
        <p:spPr>
          <a:xfrm>
            <a:off x="1428750" y="1047750"/>
            <a:ext cx="1504950" cy="4819650"/>
          </a:xfrm>
          <a:custGeom>
            <a:avLst/>
            <a:gdLst>
              <a:gd name="connsiteX0" fmla="*/ 19050 w 1504950"/>
              <a:gd name="connsiteY0" fmla="*/ 2419350 h 4819650"/>
              <a:gd name="connsiteX1" fmla="*/ 764285 w 1504950"/>
              <a:gd name="connsiteY1" fmla="*/ 19050 h 4819650"/>
              <a:gd name="connsiteX2" fmla="*/ 1509522 w 1504950"/>
              <a:gd name="connsiteY2" fmla="*/ 2419350 h 4819650"/>
              <a:gd name="connsiteX3" fmla="*/ 764285 w 1504950"/>
              <a:gd name="connsiteY3" fmla="*/ 4819650 h 4819650"/>
              <a:gd name="connsiteX4" fmla="*/ 19050 w 1504950"/>
              <a:gd name="connsiteY4" fmla="*/ 2419350 h 4819650"/>
              <a:gd name="connsiteX5" fmla="*/ 19050 w 1504950"/>
              <a:gd name="connsiteY5" fmla="*/ 2419350 h 481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4950" h="4819650">
                <a:moveTo>
                  <a:pt x="19050" y="2419350"/>
                </a:moveTo>
                <a:cubicBezTo>
                  <a:pt x="19050" y="1093724"/>
                  <a:pt x="352679" y="19050"/>
                  <a:pt x="764285" y="19050"/>
                </a:cubicBezTo>
                <a:cubicBezTo>
                  <a:pt x="1175892" y="19050"/>
                  <a:pt x="1509522" y="1093724"/>
                  <a:pt x="1509522" y="2419350"/>
                </a:cubicBezTo>
                <a:cubicBezTo>
                  <a:pt x="1509522" y="3744976"/>
                  <a:pt x="1175892" y="4819650"/>
                  <a:pt x="764285" y="4819650"/>
                </a:cubicBezTo>
                <a:cubicBezTo>
                  <a:pt x="352679" y="4819650"/>
                  <a:pt x="19050" y="3744976"/>
                  <a:pt x="19050" y="2419350"/>
                </a:cubicBezTo>
                <a:lnTo>
                  <a:pt x="19050" y="2419350"/>
                </a:lnTo>
                <a:close/>
              </a:path>
            </a:pathLst>
          </a:custGeom>
          <a:solidFill>
            <a:srgbClr val="000000">
              <a:alpha val="0"/>
            </a:srgbClr>
          </a:solidFill>
          <a:ln w="38100">
            <a:solidFill>
              <a:srgbClr val="375C88">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6"/>
          <p:cNvSpPr/>
          <p:nvPr/>
        </p:nvSpPr>
        <p:spPr>
          <a:xfrm>
            <a:off x="7296150" y="2724150"/>
            <a:ext cx="1504950" cy="3244850"/>
          </a:xfrm>
          <a:custGeom>
            <a:avLst/>
            <a:gdLst>
              <a:gd name="connsiteX0" fmla="*/ 19050 w 1504950"/>
              <a:gd name="connsiteY0" fmla="*/ 1635633 h 3244850"/>
              <a:gd name="connsiteX1" fmla="*/ 764285 w 1504950"/>
              <a:gd name="connsiteY1" fmla="*/ 19050 h 3244850"/>
              <a:gd name="connsiteX2" fmla="*/ 1509521 w 1504950"/>
              <a:gd name="connsiteY2" fmla="*/ 1635633 h 3244850"/>
              <a:gd name="connsiteX3" fmla="*/ 764285 w 1504950"/>
              <a:gd name="connsiteY3" fmla="*/ 3252241 h 3244850"/>
              <a:gd name="connsiteX4" fmla="*/ 19050 w 1504950"/>
              <a:gd name="connsiteY4" fmla="*/ 1635633 h 3244850"/>
              <a:gd name="connsiteX5" fmla="*/ 19050 w 1504950"/>
              <a:gd name="connsiteY5" fmla="*/ 1635633 h 324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4950" h="3244850">
                <a:moveTo>
                  <a:pt x="19050" y="1635633"/>
                </a:moveTo>
                <a:cubicBezTo>
                  <a:pt x="19050" y="742823"/>
                  <a:pt x="352679" y="19050"/>
                  <a:pt x="764285" y="19050"/>
                </a:cubicBezTo>
                <a:cubicBezTo>
                  <a:pt x="1175893" y="19050"/>
                  <a:pt x="1509521" y="742823"/>
                  <a:pt x="1509521" y="1635633"/>
                </a:cubicBezTo>
                <a:cubicBezTo>
                  <a:pt x="1509521" y="2528443"/>
                  <a:pt x="1175893" y="3252241"/>
                  <a:pt x="764285" y="3252241"/>
                </a:cubicBezTo>
                <a:cubicBezTo>
                  <a:pt x="352679" y="3252241"/>
                  <a:pt x="19050" y="2528443"/>
                  <a:pt x="19050" y="1635633"/>
                </a:cubicBezTo>
                <a:lnTo>
                  <a:pt x="19050" y="1635633"/>
                </a:lnTo>
                <a:close/>
              </a:path>
            </a:pathLst>
          </a:custGeom>
          <a:solidFill>
            <a:srgbClr val="0000FF">
              <a:alpha val="0"/>
            </a:srgbClr>
          </a:solidFill>
          <a:ln w="25400">
            <a:solidFill>
              <a:srgbClr val="375C88">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7"/>
          <p:cNvSpPr txBox="1"/>
          <p:nvPr/>
        </p:nvSpPr>
        <p:spPr>
          <a:xfrm>
            <a:off x="3200145" y="304419"/>
            <a:ext cx="5570311" cy="6251211"/>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Vị</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trí</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ngõ</a:t>
            </a:r>
            <a:r>
              <a:rPr lang="en-US" altLang="zh-CN" sz="3600" b="1" spc="-10" dirty="0">
                <a:solidFill>
                  <a:srgbClr val="FE0000"/>
                </a:solidFill>
                <a:latin typeface="Arial"/>
                <a:cs typeface="Arial"/>
              </a:rPr>
              <a:t> </a:t>
            </a:r>
            <a:r>
              <a:rPr lang="en-US" altLang="zh-CN" sz="3600" b="1" dirty="0">
                <a:solidFill>
                  <a:srgbClr val="FE0000"/>
                </a:solidFill>
                <a:latin typeface="Arial"/>
                <a:ea typeface="Arial"/>
              </a:rPr>
              <a:t>vào</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00"/>
              </a:lnSpc>
            </a:pPr>
            <a:endParaRPr lang="en-US" dirty="0" smtClean="0"/>
          </a:p>
          <a:p>
            <a:pPr marL="0" indent="2454782">
              <a:lnSpc>
                <a:spcPct val="100000"/>
              </a:lnSpc>
            </a:pPr>
            <a:r>
              <a:rPr lang="en-US" altLang="zh-CN" sz="2000" i="1" dirty="0">
                <a:solidFill>
                  <a:srgbClr val="0000CB"/>
                </a:solidFill>
                <a:latin typeface="Arial"/>
                <a:ea typeface="Arial"/>
              </a:rPr>
              <a:t>BV</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Bệnh</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Nhiệt</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đới</a:t>
            </a:r>
            <a:r>
              <a:rPr lang="en-US" altLang="zh-CN" sz="2000" i="1" spc="-65" dirty="0">
                <a:solidFill>
                  <a:srgbClr val="0000CB"/>
                </a:solidFill>
                <a:latin typeface="Arial"/>
                <a:cs typeface="Arial"/>
              </a:rPr>
              <a:t> </a:t>
            </a:r>
            <a:r>
              <a:rPr lang="en-US" altLang="zh-CN" sz="2000" i="1" dirty="0">
                <a:solidFill>
                  <a:srgbClr val="0000CB"/>
                </a:solidFill>
                <a:latin typeface="Arial"/>
                <a:ea typeface="Arial"/>
              </a:rPr>
              <a:t>TP.HCM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9"/>
          <p:cNvPicPr>
            <a:picLocks noChangeAspect="1"/>
          </p:cNvPicPr>
          <p:nvPr/>
        </p:nvPicPr>
        <p:blipFill>
          <a:blip r:embed="rId3"/>
          <a:stretch>
            <a:fillRect/>
          </a:stretch>
        </p:blipFill>
        <p:spPr>
          <a:xfrm>
            <a:off x="160020" y="1127760"/>
            <a:ext cx="8884920" cy="4945380"/>
          </a:xfrm>
          <a:prstGeom prst="rect">
            <a:avLst/>
          </a:prstGeom>
        </p:spPr>
      </p:pic>
      <p:sp>
        <p:nvSpPr>
          <p:cNvPr id="2" name="Freeform 39"/>
          <p:cNvSpPr/>
          <p:nvPr/>
        </p:nvSpPr>
        <p:spPr>
          <a:xfrm>
            <a:off x="-28575" y="4594225"/>
            <a:ext cx="2543175" cy="790575"/>
          </a:xfrm>
          <a:custGeom>
            <a:avLst/>
            <a:gdLst>
              <a:gd name="connsiteX0" fmla="*/ 28575 w 2543175"/>
              <a:gd name="connsiteY0" fmla="*/ 418592 h 790575"/>
              <a:gd name="connsiteX1" fmla="*/ 1285875 w 2543175"/>
              <a:gd name="connsiteY1" fmla="*/ 37592 h 790575"/>
              <a:gd name="connsiteX2" fmla="*/ 2543175 w 2543175"/>
              <a:gd name="connsiteY2" fmla="*/ 418592 h 790575"/>
              <a:gd name="connsiteX3" fmla="*/ 1285875 w 2543175"/>
              <a:gd name="connsiteY3" fmla="*/ 799592 h 790575"/>
              <a:gd name="connsiteX4" fmla="*/ 28575 w 2543175"/>
              <a:gd name="connsiteY4" fmla="*/ 418592 h 790575"/>
              <a:gd name="connsiteX5" fmla="*/ 28575 w 2543175"/>
              <a:gd name="connsiteY5" fmla="*/ 41859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3175" h="790575">
                <a:moveTo>
                  <a:pt x="28575" y="418592"/>
                </a:moveTo>
                <a:cubicBezTo>
                  <a:pt x="28575" y="208153"/>
                  <a:pt x="591489" y="37592"/>
                  <a:pt x="1285875" y="37592"/>
                </a:cubicBezTo>
                <a:cubicBezTo>
                  <a:pt x="1980310" y="37592"/>
                  <a:pt x="2543175" y="208153"/>
                  <a:pt x="2543175" y="418592"/>
                </a:cubicBezTo>
                <a:cubicBezTo>
                  <a:pt x="2543175" y="629031"/>
                  <a:pt x="1980310" y="799592"/>
                  <a:pt x="1285875" y="799592"/>
                </a:cubicBezTo>
                <a:cubicBezTo>
                  <a:pt x="591489" y="799592"/>
                  <a:pt x="28575" y="629031"/>
                  <a:pt x="28575" y="418592"/>
                </a:cubicBezTo>
                <a:lnTo>
                  <a:pt x="28575" y="418592"/>
                </a:lnTo>
                <a:close/>
              </a:path>
            </a:pathLst>
          </a:custGeom>
          <a:solidFill>
            <a:srgbClr val="0000FF">
              <a:alpha val="0"/>
            </a:srgbClr>
          </a:solidFill>
          <a:ln w="57150">
            <a:solidFill>
              <a:srgbClr val="FE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40"/>
          <p:cNvSpPr txBox="1"/>
          <p:nvPr/>
        </p:nvSpPr>
        <p:spPr>
          <a:xfrm>
            <a:off x="2024760" y="304419"/>
            <a:ext cx="6745696" cy="6251211"/>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Loại</a:t>
            </a:r>
            <a:r>
              <a:rPr lang="en-US" altLang="zh-CN" sz="3600" b="1" dirty="0">
                <a:solidFill>
                  <a:srgbClr val="FE0000"/>
                </a:solidFill>
                <a:latin typeface="Arial"/>
                <a:cs typeface="Arial"/>
              </a:rPr>
              <a:t> </a:t>
            </a:r>
            <a:r>
              <a:rPr lang="en-US" altLang="zh-CN" sz="3600" b="1">
                <a:solidFill>
                  <a:srgbClr val="FE0000"/>
                </a:solidFill>
                <a:latin typeface="Arial"/>
                <a:ea typeface="Arial"/>
              </a:rPr>
              <a:t>vết</a:t>
            </a:r>
            <a:r>
              <a:rPr lang="en-US" altLang="zh-CN" sz="3600" b="1">
                <a:solidFill>
                  <a:srgbClr val="FE0000"/>
                </a:solidFill>
                <a:latin typeface="Arial"/>
                <a:cs typeface="Arial"/>
              </a:rPr>
              <a:t> </a:t>
            </a:r>
            <a:r>
              <a:rPr lang="en-US" altLang="zh-CN" sz="3600" b="1" smtClean="0">
                <a:solidFill>
                  <a:srgbClr val="FE0000"/>
                </a:solidFill>
                <a:latin typeface="Arial"/>
                <a:ea typeface="Arial"/>
              </a:rPr>
              <a:t>thương</a:t>
            </a:r>
            <a:r>
              <a:rPr lang="en-US" altLang="zh-CN" sz="3600" b="1" smtClean="0">
                <a:solidFill>
                  <a:srgbClr val="FE0000"/>
                </a:solidFill>
                <a:latin typeface="Arial"/>
                <a:cs typeface="Arial"/>
              </a:rPr>
              <a:t> </a:t>
            </a:r>
            <a:r>
              <a:rPr lang="en-US" altLang="zh-CN" sz="3600" b="1" dirty="0">
                <a:solidFill>
                  <a:srgbClr val="FE0000"/>
                </a:solidFill>
                <a:latin typeface="Arial"/>
                <a:ea typeface="Arial"/>
              </a:rPr>
              <a:t>ngõ</a:t>
            </a:r>
            <a:r>
              <a:rPr lang="en-US" altLang="zh-CN" sz="3600" b="1" spc="-60" dirty="0">
                <a:solidFill>
                  <a:srgbClr val="FE0000"/>
                </a:solidFill>
                <a:latin typeface="Arial"/>
                <a:cs typeface="Arial"/>
              </a:rPr>
              <a:t> </a:t>
            </a:r>
            <a:r>
              <a:rPr lang="en-US" altLang="zh-CN" sz="3600" b="1" dirty="0">
                <a:solidFill>
                  <a:srgbClr val="FE0000"/>
                </a:solidFill>
                <a:latin typeface="Arial"/>
                <a:ea typeface="Arial"/>
              </a:rPr>
              <a:t>vào</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00"/>
              </a:lnSpc>
            </a:pPr>
            <a:endParaRPr lang="en-US" dirty="0" smtClean="0"/>
          </a:p>
          <a:p>
            <a:pPr marL="0" indent="3630167">
              <a:lnSpc>
                <a:spcPct val="100000"/>
              </a:lnSpc>
            </a:pPr>
            <a:r>
              <a:rPr lang="en-US" altLang="zh-CN" sz="2000" i="1" dirty="0">
                <a:solidFill>
                  <a:srgbClr val="0000CB"/>
                </a:solidFill>
                <a:latin typeface="Arial"/>
                <a:ea typeface="Arial"/>
              </a:rPr>
              <a:t>BV</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Bệnh</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Nhiệt</a:t>
            </a:r>
            <a:r>
              <a:rPr lang="en-US" altLang="zh-CN" sz="2000" i="1" spc="-60" dirty="0">
                <a:solidFill>
                  <a:srgbClr val="0000CB"/>
                </a:solidFill>
                <a:latin typeface="Arial"/>
                <a:cs typeface="Arial"/>
              </a:rPr>
              <a:t> </a:t>
            </a:r>
            <a:r>
              <a:rPr lang="en-US" altLang="zh-CN" sz="2000" i="1" dirty="0">
                <a:solidFill>
                  <a:srgbClr val="0000CB"/>
                </a:solidFill>
                <a:latin typeface="Arial"/>
                <a:ea typeface="Arial"/>
              </a:rPr>
              <a:t>đới</a:t>
            </a:r>
            <a:r>
              <a:rPr lang="en-US" altLang="zh-CN" sz="2000" i="1" spc="-65" dirty="0">
                <a:solidFill>
                  <a:srgbClr val="0000CB"/>
                </a:solidFill>
                <a:latin typeface="Arial"/>
                <a:cs typeface="Arial"/>
              </a:rPr>
              <a:t> </a:t>
            </a:r>
            <a:r>
              <a:rPr lang="en-US" altLang="zh-CN" sz="2000" i="1" dirty="0">
                <a:solidFill>
                  <a:srgbClr val="0000CB"/>
                </a:solidFill>
                <a:latin typeface="Arial"/>
                <a:ea typeface="Arial"/>
              </a:rPr>
              <a:t>TP.HCM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41"/>
          <p:cNvSpPr/>
          <p:nvPr/>
        </p:nvSpPr>
        <p:spPr>
          <a:xfrm>
            <a:off x="3346450" y="5403850"/>
            <a:ext cx="2292350" cy="844550"/>
          </a:xfrm>
          <a:custGeom>
            <a:avLst/>
            <a:gdLst>
              <a:gd name="connsiteX0" fmla="*/ 6350 w 2292350"/>
              <a:gd name="connsiteY0" fmla="*/ 425450 h 844550"/>
              <a:gd name="connsiteX1" fmla="*/ 1149350 w 2292350"/>
              <a:gd name="connsiteY1" fmla="*/ 6350 h 844550"/>
              <a:gd name="connsiteX2" fmla="*/ 2292350 w 2292350"/>
              <a:gd name="connsiteY2" fmla="*/ 425450 h 844550"/>
              <a:gd name="connsiteX3" fmla="*/ 1149350 w 2292350"/>
              <a:gd name="connsiteY3" fmla="*/ 844550 h 844550"/>
              <a:gd name="connsiteX4" fmla="*/ 6350 w 2292350"/>
              <a:gd name="connsiteY4" fmla="*/ 425450 h 844550"/>
              <a:gd name="connsiteX5" fmla="*/ 6350 w 2292350"/>
              <a:gd name="connsiteY5" fmla="*/ 42545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0" h="844550">
                <a:moveTo>
                  <a:pt x="6350" y="425450"/>
                </a:moveTo>
                <a:cubicBezTo>
                  <a:pt x="6350" y="193992"/>
                  <a:pt x="518033" y="6350"/>
                  <a:pt x="1149350" y="6350"/>
                </a:cubicBezTo>
                <a:cubicBezTo>
                  <a:pt x="1780666" y="6350"/>
                  <a:pt x="2292350" y="193992"/>
                  <a:pt x="2292350" y="425450"/>
                </a:cubicBezTo>
                <a:cubicBezTo>
                  <a:pt x="2292350" y="656907"/>
                  <a:pt x="1780666" y="844550"/>
                  <a:pt x="1149350" y="844550"/>
                </a:cubicBezTo>
                <a:cubicBezTo>
                  <a:pt x="518033" y="844550"/>
                  <a:pt x="6350" y="656907"/>
                  <a:pt x="6350" y="425450"/>
                </a:cubicBezTo>
                <a:lnTo>
                  <a:pt x="6350" y="42545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2"/>
          <p:cNvSpPr/>
          <p:nvPr/>
        </p:nvSpPr>
        <p:spPr>
          <a:xfrm>
            <a:off x="3333750" y="5391150"/>
            <a:ext cx="2305050" cy="857250"/>
          </a:xfrm>
          <a:custGeom>
            <a:avLst/>
            <a:gdLst>
              <a:gd name="connsiteX0" fmla="*/ 19050 w 2305050"/>
              <a:gd name="connsiteY0" fmla="*/ 438150 h 857250"/>
              <a:gd name="connsiteX1" fmla="*/ 1162050 w 2305050"/>
              <a:gd name="connsiteY1" fmla="*/ 19050 h 857250"/>
              <a:gd name="connsiteX2" fmla="*/ 2305050 w 2305050"/>
              <a:gd name="connsiteY2" fmla="*/ 438150 h 857250"/>
              <a:gd name="connsiteX3" fmla="*/ 1162050 w 2305050"/>
              <a:gd name="connsiteY3" fmla="*/ 857250 h 857250"/>
              <a:gd name="connsiteX4" fmla="*/ 19050 w 2305050"/>
              <a:gd name="connsiteY4" fmla="*/ 438150 h 857250"/>
              <a:gd name="connsiteX5" fmla="*/ 19050 w 2305050"/>
              <a:gd name="connsiteY5" fmla="*/ 438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5050" h="857250">
                <a:moveTo>
                  <a:pt x="19050" y="438150"/>
                </a:moveTo>
                <a:cubicBezTo>
                  <a:pt x="19050" y="206692"/>
                  <a:pt x="530733" y="19050"/>
                  <a:pt x="1162050" y="19050"/>
                </a:cubicBezTo>
                <a:cubicBezTo>
                  <a:pt x="1793366" y="19050"/>
                  <a:pt x="2305050" y="206692"/>
                  <a:pt x="2305050" y="438150"/>
                </a:cubicBezTo>
                <a:cubicBezTo>
                  <a:pt x="2305050" y="669607"/>
                  <a:pt x="1793366" y="857250"/>
                  <a:pt x="1162050" y="857250"/>
                </a:cubicBezTo>
                <a:cubicBezTo>
                  <a:pt x="530733" y="857250"/>
                  <a:pt x="19050" y="669607"/>
                  <a:pt x="19050" y="438150"/>
                </a:cubicBezTo>
                <a:lnTo>
                  <a:pt x="19050" y="438150"/>
                </a:lnTo>
                <a:close/>
              </a:path>
            </a:pathLst>
          </a:custGeom>
          <a:solidFill>
            <a:srgbClr val="0000FF">
              <a:alpha val="0"/>
            </a:srgbClr>
          </a:solidFill>
          <a:ln w="38100">
            <a:solidFill>
              <a:srgbClr val="0000CB">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3"/>
          <p:cNvSpPr/>
          <p:nvPr/>
        </p:nvSpPr>
        <p:spPr>
          <a:xfrm>
            <a:off x="4375150" y="5086350"/>
            <a:ext cx="158750" cy="171450"/>
          </a:xfrm>
          <a:custGeom>
            <a:avLst/>
            <a:gdLst>
              <a:gd name="connsiteX0" fmla="*/ 170434 w 158750"/>
              <a:gd name="connsiteY0" fmla="*/ 28702 h 171450"/>
              <a:gd name="connsiteX1" fmla="*/ 98933 w 158750"/>
              <a:gd name="connsiteY1" fmla="*/ 171577 h 171450"/>
              <a:gd name="connsiteX2" fmla="*/ 27559 w 158750"/>
              <a:gd name="connsiteY2" fmla="*/ 28702 h 171450"/>
              <a:gd name="connsiteX3" fmla="*/ 170434 w 158750"/>
              <a:gd name="connsiteY3" fmla="*/ 28702 h 171450"/>
            </a:gdLst>
            <a:ahLst/>
            <a:cxnLst>
              <a:cxn ang="0">
                <a:pos x="connsiteX0" y="connsiteY0"/>
              </a:cxn>
              <a:cxn ang="0">
                <a:pos x="connsiteX1" y="connsiteY1"/>
              </a:cxn>
              <a:cxn ang="0">
                <a:pos x="connsiteX2" y="connsiteY2"/>
              </a:cxn>
              <a:cxn ang="0">
                <a:pos x="connsiteX3" y="connsiteY3"/>
              </a:cxn>
            </a:cxnLst>
            <a:rect l="l" t="t" r="r" b="b"/>
            <a:pathLst>
              <a:path w="158750" h="171450">
                <a:moveTo>
                  <a:pt x="170434" y="28702"/>
                </a:moveTo>
                <a:lnTo>
                  <a:pt x="98933" y="171577"/>
                </a:lnTo>
                <a:lnTo>
                  <a:pt x="27559" y="28702"/>
                </a:lnTo>
                <a:lnTo>
                  <a:pt x="170434" y="28702"/>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Freeform 44"/>
          <p:cNvSpPr/>
          <p:nvPr/>
        </p:nvSpPr>
        <p:spPr>
          <a:xfrm>
            <a:off x="4451350" y="4641850"/>
            <a:ext cx="44450" cy="501650"/>
          </a:xfrm>
          <a:custGeom>
            <a:avLst/>
            <a:gdLst>
              <a:gd name="connsiteX0" fmla="*/ 22796 w 44450"/>
              <a:gd name="connsiteY0" fmla="*/ 6477 h 501650"/>
              <a:gd name="connsiteX1" fmla="*/ 22796 w 44450"/>
              <a:gd name="connsiteY1" fmla="*/ 487426 h 501650"/>
            </a:gdLst>
            <a:ahLst/>
            <a:cxnLst>
              <a:cxn ang="0">
                <a:pos x="connsiteX0" y="connsiteY0"/>
              </a:cxn>
              <a:cxn ang="0">
                <a:pos x="connsiteX1" y="connsiteY1"/>
              </a:cxn>
            </a:cxnLst>
            <a:rect l="l" t="t" r="r" b="b"/>
            <a:pathLst>
              <a:path w="44450" h="501650">
                <a:moveTo>
                  <a:pt x="22796" y="6477"/>
                </a:moveTo>
                <a:lnTo>
                  <a:pt x="22796" y="487426"/>
                </a:lnTo>
              </a:path>
            </a:pathLst>
          </a:custGeom>
          <a:ln w="28575">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5"/>
          <p:cNvSpPr txBox="1"/>
          <p:nvPr/>
        </p:nvSpPr>
        <p:spPr>
          <a:xfrm>
            <a:off x="1695576" y="347466"/>
            <a:ext cx="5512720" cy="5649876"/>
          </a:xfrm>
          <a:prstGeom prst="rect">
            <a:avLst/>
          </a:prstGeom>
          <a:noFill/>
        </p:spPr>
        <p:txBody>
          <a:bodyPr wrap="square" lIns="0" tIns="0" rIns="0" bIns="0" rtlCol="0">
            <a:spAutoFit/>
          </a:bodyPr>
          <a:lstStyle/>
          <a:p>
            <a:pPr marL="0" indent="1352169">
              <a:lnSpc>
                <a:spcPct val="100000"/>
              </a:lnSpc>
            </a:pPr>
            <a:r>
              <a:rPr lang="en-US" altLang="zh-CN" sz="3600" b="1" dirty="0">
                <a:solidFill>
                  <a:srgbClr val="FE0000"/>
                </a:solidFill>
                <a:latin typeface="Arial"/>
                <a:ea typeface="Arial"/>
              </a:rPr>
              <a:t>SINH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spc="-30" dirty="0">
                <a:solidFill>
                  <a:srgbClr val="FE0000"/>
                </a:solidFill>
                <a:latin typeface="Arial"/>
                <a:cs typeface="Arial"/>
              </a:rPr>
              <a:t> </a:t>
            </a:r>
            <a:r>
              <a:rPr lang="en-US" altLang="zh-CN" sz="3600" b="1" dirty="0">
                <a:solidFill>
                  <a:srgbClr val="FE0000"/>
                </a:solidFill>
                <a:latin typeface="Arial"/>
                <a:ea typeface="Arial"/>
              </a:rPr>
              <a:t>HỌC</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30"/>
              </a:lnSpc>
            </a:pPr>
            <a:endParaRPr lang="en-US" dirty="0" smtClean="0"/>
          </a:p>
          <a:p>
            <a:pPr marL="0">
              <a:lnSpc>
                <a:spcPct val="100000"/>
              </a:lnSpc>
            </a:pPr>
            <a:r>
              <a:rPr lang="en-US" altLang="zh-CN" sz="2800" b="1" dirty="0">
                <a:solidFill>
                  <a:srgbClr val="0000CB"/>
                </a:solidFill>
                <a:latin typeface="Arial"/>
                <a:ea typeface="Arial"/>
              </a:rPr>
              <a:t>Bào</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tử</a:t>
            </a:r>
            <a:r>
              <a:rPr lang="en-US" altLang="zh-CN" sz="2800" b="1" dirty="0">
                <a:solidFill>
                  <a:srgbClr val="0000CB"/>
                </a:solidFill>
                <a:latin typeface="Arial"/>
                <a:cs typeface="Arial"/>
              </a:rPr>
              <a:t> </a:t>
            </a:r>
            <a:r>
              <a:rPr lang="en-US" altLang="zh-CN" sz="2800" b="1" dirty="0">
                <a:solidFill>
                  <a:srgbClr val="0000CB"/>
                </a:solidFill>
                <a:latin typeface="Arial"/>
                <a:ea typeface="Arial"/>
              </a:rPr>
              <a:t>hoặc</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trực</a:t>
            </a:r>
            <a:r>
              <a:rPr lang="en-US" altLang="zh-CN" sz="2800" b="1" dirty="0">
                <a:solidFill>
                  <a:srgbClr val="0000CB"/>
                </a:solidFill>
                <a:latin typeface="Arial"/>
                <a:cs typeface="Arial"/>
              </a:rPr>
              <a:t> </a:t>
            </a:r>
            <a:r>
              <a:rPr lang="en-US" altLang="zh-CN" sz="2800" b="1" dirty="0">
                <a:solidFill>
                  <a:srgbClr val="0000CB"/>
                </a:solidFill>
                <a:latin typeface="Arial"/>
                <a:ea typeface="Arial"/>
              </a:rPr>
              <a:t>khuẩn</a:t>
            </a:r>
            <a:r>
              <a:rPr lang="en-US" altLang="zh-CN" sz="2800" b="1" dirty="0">
                <a:solidFill>
                  <a:srgbClr val="0000CB"/>
                </a:solidFill>
                <a:latin typeface="Arial"/>
                <a:cs typeface="Arial"/>
              </a:rPr>
              <a:t> </a:t>
            </a:r>
            <a:r>
              <a:rPr lang="en-US" altLang="zh-CN" sz="2800" b="1" dirty="0">
                <a:solidFill>
                  <a:srgbClr val="0000CB"/>
                </a:solidFill>
                <a:latin typeface="Arial"/>
                <a:ea typeface="Arial"/>
              </a:rPr>
              <a:t>uốn</a:t>
            </a:r>
            <a:r>
              <a:rPr lang="en-US" altLang="zh-CN" sz="2800" b="1" spc="34" dirty="0">
                <a:solidFill>
                  <a:srgbClr val="0000CB"/>
                </a:solidFill>
                <a:latin typeface="Arial"/>
                <a:cs typeface="Arial"/>
              </a:rPr>
              <a:t> </a:t>
            </a:r>
            <a:r>
              <a:rPr lang="en-US" altLang="zh-CN" sz="2800" b="1" dirty="0">
                <a:solidFill>
                  <a:srgbClr val="0000CB"/>
                </a:solidFill>
                <a:latin typeface="Arial"/>
                <a:ea typeface="Arial"/>
              </a:rPr>
              <a:t>ván</a:t>
            </a:r>
          </a:p>
          <a:p>
            <a:pPr marL="0" indent="606552">
              <a:lnSpc>
                <a:spcPct val="100000"/>
              </a:lnSpc>
            </a:pPr>
            <a:r>
              <a:rPr lang="en-US" altLang="zh-CN" sz="2800" b="1" dirty="0">
                <a:solidFill>
                  <a:srgbClr val="0000CB"/>
                </a:solidFill>
                <a:latin typeface="Arial"/>
                <a:ea typeface="Arial"/>
              </a:rPr>
              <a:t>xâm</a:t>
            </a:r>
            <a:r>
              <a:rPr lang="en-US" altLang="zh-CN" sz="2800" b="1" dirty="0">
                <a:solidFill>
                  <a:srgbClr val="0000CB"/>
                </a:solidFill>
                <a:latin typeface="Arial"/>
                <a:cs typeface="Arial"/>
              </a:rPr>
              <a:t> </a:t>
            </a:r>
            <a:r>
              <a:rPr lang="en-US" altLang="zh-CN" sz="2800" b="1" dirty="0">
                <a:solidFill>
                  <a:srgbClr val="0000CB"/>
                </a:solidFill>
                <a:latin typeface="Arial"/>
                <a:ea typeface="Arial"/>
              </a:rPr>
              <a:t>nhập</a:t>
            </a:r>
            <a:r>
              <a:rPr lang="en-US" altLang="zh-CN" sz="2800" b="1" dirty="0">
                <a:solidFill>
                  <a:srgbClr val="0000CB"/>
                </a:solidFill>
                <a:latin typeface="Arial"/>
                <a:cs typeface="Arial"/>
              </a:rPr>
              <a:t> </a:t>
            </a:r>
            <a:r>
              <a:rPr lang="en-US" altLang="zh-CN" sz="2800" b="1" dirty="0">
                <a:solidFill>
                  <a:srgbClr val="0000CB"/>
                </a:solidFill>
                <a:latin typeface="Arial"/>
                <a:ea typeface="Arial"/>
              </a:rPr>
              <a:t>qua</a:t>
            </a:r>
            <a:r>
              <a:rPr lang="en-US" altLang="zh-CN" sz="2800" b="1" dirty="0">
                <a:solidFill>
                  <a:srgbClr val="0000CB"/>
                </a:solidFill>
                <a:latin typeface="Arial"/>
                <a:cs typeface="Arial"/>
              </a:rPr>
              <a:t> </a:t>
            </a:r>
            <a:r>
              <a:rPr lang="en-US" altLang="zh-CN" sz="2800" b="1">
                <a:solidFill>
                  <a:srgbClr val="0000CB"/>
                </a:solidFill>
                <a:latin typeface="Arial"/>
                <a:ea typeface="Arial"/>
              </a:rPr>
              <a:t>vết</a:t>
            </a:r>
            <a:r>
              <a:rPr lang="en-US" altLang="zh-CN" sz="2800" b="1" spc="-34">
                <a:solidFill>
                  <a:srgbClr val="0000CB"/>
                </a:solidFill>
                <a:latin typeface="Arial"/>
                <a:cs typeface="Arial"/>
              </a:rPr>
              <a:t> </a:t>
            </a:r>
            <a:r>
              <a:rPr lang="en-US" altLang="zh-CN" sz="2800" b="1" smtClean="0">
                <a:solidFill>
                  <a:srgbClr val="0000CB"/>
                </a:solidFill>
                <a:latin typeface="Arial"/>
                <a:ea typeface="Arial"/>
              </a:rPr>
              <a:t>thương</a:t>
            </a:r>
            <a:endParaRPr lang="en-US" altLang="zh-CN" sz="2800" b="1" dirty="0">
              <a:solidFill>
                <a:srgbClr val="0000CB"/>
              </a:solidFill>
              <a:latin typeface="Arial"/>
              <a:ea typeface="Arial"/>
            </a:endParaRPr>
          </a:p>
          <a:p>
            <a:pPr>
              <a:lnSpc>
                <a:spcPts val="409"/>
              </a:lnSpc>
            </a:pPr>
            <a:endParaRPr lang="en-US" dirty="0" smtClean="0"/>
          </a:p>
          <a:p>
            <a:pPr marL="0" indent="2701798">
              <a:lnSpc>
                <a:spcPct val="100000"/>
              </a:lnSpc>
            </a:pPr>
            <a:r>
              <a:rPr lang="en-US" altLang="zh-CN" sz="2800" b="1" spc="-15" dirty="0">
                <a:solidFill>
                  <a:srgbClr val="000000"/>
                </a:solidFill>
                <a:latin typeface="Arial"/>
                <a:ea typeface="Arial"/>
              </a:rPr>
              <a:t>+</a:t>
            </a:r>
          </a:p>
          <a:p>
            <a:pPr>
              <a:lnSpc>
                <a:spcPts val="794"/>
              </a:lnSpc>
            </a:pPr>
            <a:endParaRPr lang="en-US" dirty="0" smtClean="0"/>
          </a:p>
          <a:p>
            <a:pPr marL="0" indent="968121">
              <a:lnSpc>
                <a:spcPct val="100000"/>
              </a:lnSpc>
            </a:pPr>
            <a:r>
              <a:rPr lang="en-US" altLang="zh-CN" sz="2800" b="1" dirty="0">
                <a:solidFill>
                  <a:srgbClr val="0000CB"/>
                </a:solidFill>
                <a:latin typeface="Arial"/>
                <a:ea typeface="Arial"/>
              </a:rPr>
              <a:t>Độc</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tố</a:t>
            </a:r>
            <a:r>
              <a:rPr lang="en-US" altLang="zh-CN" sz="2800" b="1" spc="-229" dirty="0">
                <a:solidFill>
                  <a:srgbClr val="0000CB"/>
                </a:solidFill>
                <a:latin typeface="Arial"/>
                <a:cs typeface="Arial"/>
              </a:rPr>
              <a:t> </a:t>
            </a:r>
            <a:r>
              <a:rPr lang="en-US" altLang="zh-CN" sz="2800" b="1" dirty="0">
                <a:solidFill>
                  <a:srgbClr val="0000CB"/>
                </a:solidFill>
                <a:latin typeface="Arial"/>
                <a:ea typeface="Arial"/>
              </a:rPr>
              <a:t>Tetanopasmin</a:t>
            </a:r>
          </a:p>
          <a:p>
            <a:pPr>
              <a:lnSpc>
                <a:spcPts val="1700"/>
              </a:lnSpc>
            </a:pPr>
            <a:endParaRPr lang="en-US" dirty="0" smtClean="0"/>
          </a:p>
          <a:p>
            <a:pPr marL="0" indent="2673985">
              <a:lnSpc>
                <a:spcPct val="100000"/>
              </a:lnSpc>
            </a:pPr>
            <a:r>
              <a:rPr lang="en-US" altLang="zh-CN" sz="2800" b="1" spc="-15" dirty="0">
                <a:solidFill>
                  <a:srgbClr val="000000"/>
                </a:solidFill>
                <a:latin typeface="Arial"/>
                <a:ea typeface="Arial"/>
              </a:rPr>
              <a:t>+</a:t>
            </a:r>
          </a:p>
          <a:p>
            <a:pPr>
              <a:lnSpc>
                <a:spcPts val="705"/>
              </a:lnSpc>
            </a:pPr>
            <a:endParaRPr lang="en-US" dirty="0" smtClean="0"/>
          </a:p>
          <a:p>
            <a:pPr marL="0" indent="307594">
              <a:lnSpc>
                <a:spcPct val="100000"/>
              </a:lnSpc>
            </a:pPr>
            <a:r>
              <a:rPr lang="en-US" altLang="zh-CN" sz="2800" b="1" dirty="0">
                <a:solidFill>
                  <a:srgbClr val="0000CB"/>
                </a:solidFill>
                <a:latin typeface="Arial"/>
                <a:ea typeface="Arial"/>
              </a:rPr>
              <a:t>Không</a:t>
            </a:r>
            <a:r>
              <a:rPr lang="en-US" altLang="zh-CN" sz="2800" b="1" dirty="0">
                <a:solidFill>
                  <a:srgbClr val="0000CB"/>
                </a:solidFill>
                <a:latin typeface="Arial"/>
                <a:cs typeface="Arial"/>
              </a:rPr>
              <a:t> </a:t>
            </a:r>
            <a:r>
              <a:rPr lang="en-US" altLang="zh-CN" sz="2800" b="1" dirty="0">
                <a:solidFill>
                  <a:srgbClr val="0000CB"/>
                </a:solidFill>
                <a:latin typeface="Arial"/>
                <a:ea typeface="Arial"/>
              </a:rPr>
              <a:t>có</a:t>
            </a:r>
            <a:r>
              <a:rPr lang="en-US" altLang="zh-CN" sz="2800" b="1" dirty="0">
                <a:solidFill>
                  <a:srgbClr val="0000CB"/>
                </a:solidFill>
                <a:latin typeface="Arial"/>
                <a:cs typeface="Arial"/>
              </a:rPr>
              <a:t> </a:t>
            </a:r>
            <a:r>
              <a:rPr lang="en-US" altLang="zh-CN" sz="2800" b="1" dirty="0">
                <a:solidFill>
                  <a:srgbClr val="0000CB"/>
                </a:solidFill>
                <a:latin typeface="Arial"/>
                <a:ea typeface="Arial"/>
              </a:rPr>
              <a:t>hoặc</a:t>
            </a:r>
            <a:r>
              <a:rPr lang="en-US" altLang="zh-CN" sz="2800" b="1" dirty="0">
                <a:solidFill>
                  <a:srgbClr val="0000CB"/>
                </a:solidFill>
                <a:latin typeface="Arial"/>
                <a:cs typeface="Arial"/>
              </a:rPr>
              <a:t> </a:t>
            </a:r>
            <a:r>
              <a:rPr lang="en-US" altLang="zh-CN" sz="2800" b="1" dirty="0">
                <a:solidFill>
                  <a:srgbClr val="0000CB"/>
                </a:solidFill>
                <a:latin typeface="Arial"/>
                <a:ea typeface="Arial"/>
              </a:rPr>
              <a:t>miễn</a:t>
            </a:r>
            <a:r>
              <a:rPr lang="en-US" altLang="zh-CN" sz="2800" b="1" dirty="0">
                <a:solidFill>
                  <a:srgbClr val="0000CB"/>
                </a:solidFill>
                <a:latin typeface="Arial"/>
                <a:cs typeface="Arial"/>
              </a:rPr>
              <a:t> </a:t>
            </a:r>
            <a:r>
              <a:rPr lang="en-US" altLang="zh-CN" sz="2800" b="1" dirty="0">
                <a:solidFill>
                  <a:srgbClr val="0000CB"/>
                </a:solidFill>
                <a:latin typeface="Arial"/>
                <a:ea typeface="Arial"/>
              </a:rPr>
              <a:t>dịch</a:t>
            </a:r>
            <a:r>
              <a:rPr lang="en-US" altLang="zh-CN" sz="2800" b="1" spc="-20" dirty="0">
                <a:solidFill>
                  <a:srgbClr val="0000CB"/>
                </a:solidFill>
                <a:latin typeface="Arial"/>
                <a:cs typeface="Arial"/>
              </a:rPr>
              <a:t> </a:t>
            </a:r>
            <a:r>
              <a:rPr lang="en-US" altLang="zh-CN" sz="2800" b="1" dirty="0">
                <a:solidFill>
                  <a:srgbClr val="0000CB"/>
                </a:solidFill>
                <a:latin typeface="Arial"/>
                <a:ea typeface="Arial"/>
              </a:rPr>
              <a:t>yếu</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64"/>
              </a:lnSpc>
            </a:pPr>
            <a:endParaRPr lang="en-US" dirty="0" smtClean="0"/>
          </a:p>
          <a:p>
            <a:pPr marL="0" indent="2114676">
              <a:lnSpc>
                <a:spcPct val="100000"/>
              </a:lnSpc>
            </a:pPr>
            <a:r>
              <a:rPr lang="en-US" altLang="zh-CN" sz="2400" b="1" spc="-5" dirty="0">
                <a:solidFill>
                  <a:srgbClr val="FE0000"/>
                </a:solidFill>
                <a:latin typeface="Arial"/>
                <a:ea typeface="Arial"/>
              </a:rPr>
              <a:t>UỐN</a:t>
            </a:r>
            <a:r>
              <a:rPr lang="en-US" altLang="zh-CN" sz="2400" b="1" dirty="0">
                <a:solidFill>
                  <a:srgbClr val="FE0000"/>
                </a:solidFill>
                <a:latin typeface="Arial"/>
                <a:cs typeface="Arial"/>
              </a:rPr>
              <a:t> </a:t>
            </a:r>
            <a:r>
              <a:rPr lang="en-US" altLang="zh-CN" sz="2400" b="1" dirty="0">
                <a:solidFill>
                  <a:srgbClr val="FE0000"/>
                </a:solidFill>
                <a:latin typeface="Arial"/>
                <a:ea typeface="Arial"/>
              </a:rPr>
              <a:t>VÁN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7"/>
          <p:cNvPicPr>
            <a:picLocks noChangeAspect="1"/>
          </p:cNvPicPr>
          <p:nvPr/>
        </p:nvPicPr>
        <p:blipFill>
          <a:blip r:embed="rId3"/>
          <a:stretch>
            <a:fillRect/>
          </a:stretch>
        </p:blipFill>
        <p:spPr>
          <a:xfrm>
            <a:off x="0" y="899160"/>
            <a:ext cx="9144000" cy="5707380"/>
          </a:xfrm>
          <a:prstGeom prst="rect">
            <a:avLst/>
          </a:prstGeom>
        </p:spPr>
      </p:pic>
      <p:sp>
        <p:nvSpPr>
          <p:cNvPr id="2" name="TextBox 47"/>
          <p:cNvSpPr txBox="1"/>
          <p:nvPr/>
        </p:nvSpPr>
        <p:spPr>
          <a:xfrm>
            <a:off x="3047745" y="139312"/>
            <a:ext cx="3783305"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SINH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spc="-30" dirty="0">
                <a:solidFill>
                  <a:srgbClr val="FE0000"/>
                </a:solidFill>
                <a:latin typeface="Arial"/>
                <a:cs typeface="Arial"/>
              </a:rPr>
              <a:t> </a:t>
            </a:r>
            <a:r>
              <a:rPr lang="en-US" altLang="zh-CN" sz="3600" b="1" dirty="0">
                <a:solidFill>
                  <a:srgbClr val="FE0000"/>
                </a:solidFill>
                <a:latin typeface="Arial"/>
                <a:ea typeface="Arial"/>
              </a:rPr>
              <a:t>HỌC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8"/>
          <p:cNvSpPr/>
          <p:nvPr/>
        </p:nvSpPr>
        <p:spPr>
          <a:xfrm>
            <a:off x="2584450" y="222250"/>
            <a:ext cx="3816350" cy="539750"/>
          </a:xfrm>
          <a:custGeom>
            <a:avLst/>
            <a:gdLst>
              <a:gd name="connsiteX0" fmla="*/ 6350 w 3816350"/>
              <a:gd name="connsiteY0" fmla="*/ 539750 h 539750"/>
              <a:gd name="connsiteX1" fmla="*/ 3816350 w 3816350"/>
              <a:gd name="connsiteY1" fmla="*/ 539750 h 539750"/>
              <a:gd name="connsiteX2" fmla="*/ 3816350 w 3816350"/>
              <a:gd name="connsiteY2" fmla="*/ 16535 h 539750"/>
              <a:gd name="connsiteX3" fmla="*/ 6350 w 3816350"/>
              <a:gd name="connsiteY3" fmla="*/ 16535 h 539750"/>
              <a:gd name="connsiteX4" fmla="*/ 6350 w 3816350"/>
              <a:gd name="connsiteY4" fmla="*/ 53975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350" h="539750">
                <a:moveTo>
                  <a:pt x="6350" y="539750"/>
                </a:moveTo>
                <a:lnTo>
                  <a:pt x="3816350" y="539750"/>
                </a:lnTo>
                <a:lnTo>
                  <a:pt x="3816350" y="16535"/>
                </a:lnTo>
                <a:lnTo>
                  <a:pt x="6350" y="16535"/>
                </a:lnTo>
                <a:lnTo>
                  <a:pt x="6350" y="539750"/>
                </a:lnTo>
                <a:close/>
              </a:path>
            </a:pathLst>
          </a:custGeom>
          <a:solidFill>
            <a:srgbClr val="0000CB">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9"/>
          <p:cNvSpPr/>
          <p:nvPr/>
        </p:nvSpPr>
        <p:spPr>
          <a:xfrm>
            <a:off x="1746250" y="1327150"/>
            <a:ext cx="5492750" cy="527050"/>
          </a:xfrm>
          <a:custGeom>
            <a:avLst/>
            <a:gdLst>
              <a:gd name="connsiteX0" fmla="*/ 6350 w 5492750"/>
              <a:gd name="connsiteY0" fmla="*/ 536956 h 527050"/>
              <a:gd name="connsiteX1" fmla="*/ 5492750 w 5492750"/>
              <a:gd name="connsiteY1" fmla="*/ 536956 h 527050"/>
              <a:gd name="connsiteX2" fmla="*/ 5492750 w 5492750"/>
              <a:gd name="connsiteY2" fmla="*/ 13741 h 527050"/>
              <a:gd name="connsiteX3" fmla="*/ 6350 w 5492750"/>
              <a:gd name="connsiteY3" fmla="*/ 13741 h 527050"/>
              <a:gd name="connsiteX4" fmla="*/ 6350 w 5492750"/>
              <a:gd name="connsiteY4" fmla="*/ 536956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750" h="527050">
                <a:moveTo>
                  <a:pt x="6350" y="536956"/>
                </a:moveTo>
                <a:lnTo>
                  <a:pt x="5492750" y="536956"/>
                </a:lnTo>
                <a:lnTo>
                  <a:pt x="5492750" y="13741"/>
                </a:lnTo>
                <a:lnTo>
                  <a:pt x="6350" y="13741"/>
                </a:lnTo>
                <a:lnTo>
                  <a:pt x="6350" y="536956"/>
                </a:lnTo>
                <a:close/>
              </a:path>
            </a:pathLst>
          </a:custGeom>
          <a:solidFill>
            <a:srgbClr val="006EB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Freeform 50"/>
          <p:cNvSpPr/>
          <p:nvPr/>
        </p:nvSpPr>
        <p:spPr>
          <a:xfrm>
            <a:off x="2368550" y="3536950"/>
            <a:ext cx="4248150" cy="527050"/>
          </a:xfrm>
          <a:custGeom>
            <a:avLst/>
            <a:gdLst>
              <a:gd name="connsiteX0" fmla="*/ 11429 w 4248150"/>
              <a:gd name="connsiteY0" fmla="*/ 533527 h 527050"/>
              <a:gd name="connsiteX1" fmla="*/ 4258817 w 4248150"/>
              <a:gd name="connsiteY1" fmla="*/ 533527 h 527050"/>
              <a:gd name="connsiteX2" fmla="*/ 4258817 w 4248150"/>
              <a:gd name="connsiteY2" fmla="*/ 10312 h 527050"/>
              <a:gd name="connsiteX3" fmla="*/ 11429 w 4248150"/>
              <a:gd name="connsiteY3" fmla="*/ 10312 h 527050"/>
              <a:gd name="connsiteX4" fmla="*/ 11429 w 4248150"/>
              <a:gd name="connsiteY4" fmla="*/ 533527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150" h="527050">
                <a:moveTo>
                  <a:pt x="11429" y="533527"/>
                </a:moveTo>
                <a:lnTo>
                  <a:pt x="4258817" y="533527"/>
                </a:lnTo>
                <a:lnTo>
                  <a:pt x="4258817" y="10312"/>
                </a:lnTo>
                <a:lnTo>
                  <a:pt x="11429" y="10312"/>
                </a:lnTo>
                <a:lnTo>
                  <a:pt x="11429" y="533527"/>
                </a:lnTo>
                <a:close/>
              </a:path>
            </a:pathLst>
          </a:custGeom>
          <a:solidFill>
            <a:srgbClr val="538DD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Freeform 51"/>
          <p:cNvSpPr/>
          <p:nvPr/>
        </p:nvSpPr>
        <p:spPr>
          <a:xfrm>
            <a:off x="641350" y="4464050"/>
            <a:ext cx="3435350" cy="527050"/>
          </a:xfrm>
          <a:custGeom>
            <a:avLst/>
            <a:gdLst>
              <a:gd name="connsiteX0" fmla="*/ 16243 w 3435350"/>
              <a:gd name="connsiteY0" fmla="*/ 537464 h 527050"/>
              <a:gd name="connsiteX1" fmla="*/ 3445243 w 3435350"/>
              <a:gd name="connsiteY1" fmla="*/ 537464 h 527050"/>
              <a:gd name="connsiteX2" fmla="*/ 3445243 w 3435350"/>
              <a:gd name="connsiteY2" fmla="*/ 14249 h 527050"/>
              <a:gd name="connsiteX3" fmla="*/ 16243 w 3435350"/>
              <a:gd name="connsiteY3" fmla="*/ 14249 h 527050"/>
              <a:gd name="connsiteX4" fmla="*/ 16243 w 3435350"/>
              <a:gd name="connsiteY4" fmla="*/ 537464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27050">
                <a:moveTo>
                  <a:pt x="16243" y="537464"/>
                </a:moveTo>
                <a:lnTo>
                  <a:pt x="3445243" y="537464"/>
                </a:lnTo>
                <a:lnTo>
                  <a:pt x="3445243" y="14249"/>
                </a:lnTo>
                <a:lnTo>
                  <a:pt x="16243" y="14249"/>
                </a:lnTo>
                <a:lnTo>
                  <a:pt x="16243" y="537464"/>
                </a:lnTo>
                <a:close/>
              </a:path>
            </a:pathLst>
          </a:custGeom>
          <a:solidFill>
            <a:srgbClr val="538DD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2"/>
          <p:cNvSpPr/>
          <p:nvPr/>
        </p:nvSpPr>
        <p:spPr>
          <a:xfrm>
            <a:off x="5111750" y="4489450"/>
            <a:ext cx="3321050" cy="958850"/>
          </a:xfrm>
          <a:custGeom>
            <a:avLst/>
            <a:gdLst>
              <a:gd name="connsiteX0" fmla="*/ 12700 w 3321050"/>
              <a:gd name="connsiteY0" fmla="*/ 963803 h 958850"/>
              <a:gd name="connsiteX1" fmla="*/ 3327400 w 3321050"/>
              <a:gd name="connsiteY1" fmla="*/ 963803 h 958850"/>
              <a:gd name="connsiteX2" fmla="*/ 3327400 w 3321050"/>
              <a:gd name="connsiteY2" fmla="*/ 9690 h 958850"/>
              <a:gd name="connsiteX3" fmla="*/ 12700 w 3321050"/>
              <a:gd name="connsiteY3" fmla="*/ 9690 h 958850"/>
              <a:gd name="connsiteX4" fmla="*/ 12700 w 3321050"/>
              <a:gd name="connsiteY4" fmla="*/ 963803 h 9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1050" h="958850">
                <a:moveTo>
                  <a:pt x="12700" y="963803"/>
                </a:moveTo>
                <a:lnTo>
                  <a:pt x="3327400" y="963803"/>
                </a:lnTo>
                <a:lnTo>
                  <a:pt x="3327400" y="9690"/>
                </a:lnTo>
                <a:lnTo>
                  <a:pt x="12700" y="9690"/>
                </a:lnTo>
                <a:lnTo>
                  <a:pt x="12700" y="963803"/>
                </a:lnTo>
                <a:close/>
              </a:path>
            </a:pathLst>
          </a:custGeom>
          <a:solidFill>
            <a:srgbClr val="538DD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53"/>
          <p:cNvSpPr/>
          <p:nvPr/>
        </p:nvSpPr>
        <p:spPr>
          <a:xfrm>
            <a:off x="666750" y="5899150"/>
            <a:ext cx="2990850" cy="527050"/>
          </a:xfrm>
          <a:custGeom>
            <a:avLst/>
            <a:gdLst>
              <a:gd name="connsiteX0" fmla="*/ 14097 w 2990850"/>
              <a:gd name="connsiteY0" fmla="*/ 536714 h 527050"/>
              <a:gd name="connsiteX1" fmla="*/ 2990850 w 2990850"/>
              <a:gd name="connsiteY1" fmla="*/ 536714 h 527050"/>
              <a:gd name="connsiteX2" fmla="*/ 2990850 w 2990850"/>
              <a:gd name="connsiteY2" fmla="*/ 13500 h 527050"/>
              <a:gd name="connsiteX3" fmla="*/ 14097 w 2990850"/>
              <a:gd name="connsiteY3" fmla="*/ 13500 h 527050"/>
              <a:gd name="connsiteX4" fmla="*/ 14097 w 2990850"/>
              <a:gd name="connsiteY4" fmla="*/ 536714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850" h="527050">
                <a:moveTo>
                  <a:pt x="14097" y="536714"/>
                </a:moveTo>
                <a:lnTo>
                  <a:pt x="2990850" y="536714"/>
                </a:lnTo>
                <a:lnTo>
                  <a:pt x="2990850" y="13500"/>
                </a:lnTo>
                <a:lnTo>
                  <a:pt x="14097" y="13500"/>
                </a:lnTo>
                <a:lnTo>
                  <a:pt x="14097" y="536714"/>
                </a:lnTo>
                <a:close/>
              </a:path>
            </a:pathLst>
          </a:custGeom>
          <a:solidFill>
            <a:srgbClr val="C4D8E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4"/>
          <p:cNvSpPr/>
          <p:nvPr/>
        </p:nvSpPr>
        <p:spPr>
          <a:xfrm>
            <a:off x="5403850" y="5937250"/>
            <a:ext cx="3194050" cy="527050"/>
          </a:xfrm>
          <a:custGeom>
            <a:avLst/>
            <a:gdLst>
              <a:gd name="connsiteX0" fmla="*/ 15875 w 3194050"/>
              <a:gd name="connsiteY0" fmla="*/ 534238 h 527050"/>
              <a:gd name="connsiteX1" fmla="*/ 3197225 w 3194050"/>
              <a:gd name="connsiteY1" fmla="*/ 534238 h 527050"/>
              <a:gd name="connsiteX2" fmla="*/ 3197225 w 3194050"/>
              <a:gd name="connsiteY2" fmla="*/ 11023 h 527050"/>
              <a:gd name="connsiteX3" fmla="*/ 15875 w 3194050"/>
              <a:gd name="connsiteY3" fmla="*/ 11023 h 527050"/>
              <a:gd name="connsiteX4" fmla="*/ 15875 w 3194050"/>
              <a:gd name="connsiteY4" fmla="*/ 534238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050" h="527050">
                <a:moveTo>
                  <a:pt x="15875" y="534238"/>
                </a:moveTo>
                <a:lnTo>
                  <a:pt x="3197225" y="534238"/>
                </a:lnTo>
                <a:lnTo>
                  <a:pt x="3197225" y="11023"/>
                </a:lnTo>
                <a:lnTo>
                  <a:pt x="15875" y="11023"/>
                </a:lnTo>
                <a:lnTo>
                  <a:pt x="15875" y="534238"/>
                </a:lnTo>
                <a:close/>
              </a:path>
            </a:pathLst>
          </a:custGeom>
          <a:solidFill>
            <a:srgbClr val="C4D8E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5"/>
          <p:cNvSpPr/>
          <p:nvPr/>
        </p:nvSpPr>
        <p:spPr>
          <a:xfrm>
            <a:off x="4375150" y="1047750"/>
            <a:ext cx="234950" cy="234950"/>
          </a:xfrm>
          <a:custGeom>
            <a:avLst/>
            <a:gdLst>
              <a:gd name="connsiteX0" fmla="*/ 236728 w 234950"/>
              <a:gd name="connsiteY0" fmla="*/ 8001 h 234950"/>
              <a:gd name="connsiteX1" fmla="*/ 124078 w 234950"/>
              <a:gd name="connsiteY1" fmla="*/ 237490 h 234950"/>
              <a:gd name="connsiteX2" fmla="*/ 8128 w 234950"/>
              <a:gd name="connsiteY2" fmla="*/ 9652 h 234950"/>
              <a:gd name="connsiteX3" fmla="*/ 236728 w 234950"/>
              <a:gd name="connsiteY3" fmla="*/ 8001 h 234950"/>
            </a:gdLst>
            <a:ahLst/>
            <a:cxnLst>
              <a:cxn ang="0">
                <a:pos x="connsiteX0" y="connsiteY0"/>
              </a:cxn>
              <a:cxn ang="0">
                <a:pos x="connsiteX1" y="connsiteY1"/>
              </a:cxn>
              <a:cxn ang="0">
                <a:pos x="connsiteX2" y="connsiteY2"/>
              </a:cxn>
              <a:cxn ang="0">
                <a:pos x="connsiteX3" y="connsiteY3"/>
              </a:cxn>
            </a:cxnLst>
            <a:rect l="l" t="t" r="r" b="b"/>
            <a:pathLst>
              <a:path w="234950" h="234950">
                <a:moveTo>
                  <a:pt x="236728" y="8001"/>
                </a:moveTo>
                <a:lnTo>
                  <a:pt x="124078" y="237490"/>
                </a:lnTo>
                <a:lnTo>
                  <a:pt x="8128" y="9652"/>
                </a:lnTo>
                <a:lnTo>
                  <a:pt x="236728" y="8001"/>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6"/>
          <p:cNvSpPr/>
          <p:nvPr/>
        </p:nvSpPr>
        <p:spPr>
          <a:xfrm>
            <a:off x="4451350" y="793750"/>
            <a:ext cx="82550" cy="298450"/>
          </a:xfrm>
          <a:custGeom>
            <a:avLst/>
            <a:gdLst>
              <a:gd name="connsiteX0" fmla="*/ 82550 w 82550"/>
              <a:gd name="connsiteY0" fmla="*/ 8509 h 298450"/>
              <a:gd name="connsiteX1" fmla="*/ 84582 w 82550"/>
              <a:gd name="connsiteY1" fmla="*/ 300736 h 298450"/>
              <a:gd name="connsiteX2" fmla="*/ 8382 w 82550"/>
              <a:gd name="connsiteY2" fmla="*/ 301244 h 298450"/>
              <a:gd name="connsiteX3" fmla="*/ 6350 w 82550"/>
              <a:gd name="connsiteY3" fmla="*/ 9144 h 298450"/>
              <a:gd name="connsiteX4" fmla="*/ 82550 w 82550"/>
              <a:gd name="connsiteY4" fmla="*/ 8509 h 29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0" h="298450">
                <a:moveTo>
                  <a:pt x="82550" y="8509"/>
                </a:moveTo>
                <a:lnTo>
                  <a:pt x="84582" y="300736"/>
                </a:lnTo>
                <a:lnTo>
                  <a:pt x="8382" y="301244"/>
                </a:lnTo>
                <a:lnTo>
                  <a:pt x="6350" y="9144"/>
                </a:lnTo>
                <a:lnTo>
                  <a:pt x="82550" y="8509"/>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7"/>
          <p:cNvSpPr/>
          <p:nvPr/>
        </p:nvSpPr>
        <p:spPr>
          <a:xfrm>
            <a:off x="4375150" y="2254250"/>
            <a:ext cx="234950" cy="234950"/>
          </a:xfrm>
          <a:custGeom>
            <a:avLst/>
            <a:gdLst>
              <a:gd name="connsiteX0" fmla="*/ 239140 w 234950"/>
              <a:gd name="connsiteY0" fmla="*/ 11557 h 234950"/>
              <a:gd name="connsiteX1" fmla="*/ 127634 w 234950"/>
              <a:gd name="connsiteY1" fmla="*/ 241554 h 234950"/>
              <a:gd name="connsiteX2" fmla="*/ 10540 w 234950"/>
              <a:gd name="connsiteY2" fmla="*/ 14351 h 234950"/>
              <a:gd name="connsiteX3" fmla="*/ 239140 w 234950"/>
              <a:gd name="connsiteY3" fmla="*/ 11557 h 234950"/>
            </a:gdLst>
            <a:ahLst/>
            <a:cxnLst>
              <a:cxn ang="0">
                <a:pos x="connsiteX0" y="connsiteY0"/>
              </a:cxn>
              <a:cxn ang="0">
                <a:pos x="connsiteX1" y="connsiteY1"/>
              </a:cxn>
              <a:cxn ang="0">
                <a:pos x="connsiteX2" y="connsiteY2"/>
              </a:cxn>
              <a:cxn ang="0">
                <a:pos x="connsiteX3" y="connsiteY3"/>
              </a:cxn>
            </a:cxnLst>
            <a:rect l="l" t="t" r="r" b="b"/>
            <a:pathLst>
              <a:path w="234950" h="234950">
                <a:moveTo>
                  <a:pt x="239140" y="11557"/>
                </a:moveTo>
                <a:lnTo>
                  <a:pt x="127634" y="241554"/>
                </a:lnTo>
                <a:lnTo>
                  <a:pt x="10540" y="14351"/>
                </a:lnTo>
                <a:lnTo>
                  <a:pt x="239140" y="11557"/>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8"/>
          <p:cNvSpPr/>
          <p:nvPr/>
        </p:nvSpPr>
        <p:spPr>
          <a:xfrm>
            <a:off x="4451350" y="1898650"/>
            <a:ext cx="82550" cy="400050"/>
          </a:xfrm>
          <a:custGeom>
            <a:avLst/>
            <a:gdLst>
              <a:gd name="connsiteX0" fmla="*/ 82550 w 82550"/>
              <a:gd name="connsiteY0" fmla="*/ 18542 h 400050"/>
              <a:gd name="connsiteX1" fmla="*/ 87248 w 82550"/>
              <a:gd name="connsiteY1" fmla="*/ 406146 h 400050"/>
              <a:gd name="connsiteX2" fmla="*/ 11048 w 82550"/>
              <a:gd name="connsiteY2" fmla="*/ 407162 h 400050"/>
              <a:gd name="connsiteX3" fmla="*/ 6350 w 82550"/>
              <a:gd name="connsiteY3" fmla="*/ 19558 h 400050"/>
              <a:gd name="connsiteX4" fmla="*/ 82550 w 82550"/>
              <a:gd name="connsiteY4" fmla="*/ 18542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0" h="400050">
                <a:moveTo>
                  <a:pt x="82550" y="18542"/>
                </a:moveTo>
                <a:lnTo>
                  <a:pt x="87248" y="406146"/>
                </a:lnTo>
                <a:lnTo>
                  <a:pt x="11048" y="407162"/>
                </a:lnTo>
                <a:lnTo>
                  <a:pt x="6350" y="19558"/>
                </a:lnTo>
                <a:lnTo>
                  <a:pt x="82550" y="18542"/>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2457450" y="2546350"/>
            <a:ext cx="4070350" cy="463550"/>
          </a:xfrm>
          <a:custGeom>
            <a:avLst/>
            <a:gdLst>
              <a:gd name="connsiteX0" fmla="*/ 15875 w 4070350"/>
              <a:gd name="connsiteY0" fmla="*/ 474472 h 463550"/>
              <a:gd name="connsiteX1" fmla="*/ 4076700 w 4070350"/>
              <a:gd name="connsiteY1" fmla="*/ 474472 h 463550"/>
              <a:gd name="connsiteX2" fmla="*/ 4076700 w 4070350"/>
              <a:gd name="connsiteY2" fmla="*/ 12801 h 463550"/>
              <a:gd name="connsiteX3" fmla="*/ 15875 w 4070350"/>
              <a:gd name="connsiteY3" fmla="*/ 12801 h 463550"/>
              <a:gd name="connsiteX4" fmla="*/ 15875 w 4070350"/>
              <a:gd name="connsiteY4" fmla="*/ 474472 h 46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350" h="463550">
                <a:moveTo>
                  <a:pt x="15875" y="474472"/>
                </a:moveTo>
                <a:lnTo>
                  <a:pt x="4076700" y="474472"/>
                </a:lnTo>
                <a:lnTo>
                  <a:pt x="4076700" y="12801"/>
                </a:lnTo>
                <a:lnTo>
                  <a:pt x="15875" y="12801"/>
                </a:lnTo>
                <a:lnTo>
                  <a:pt x="15875" y="474472"/>
                </a:lnTo>
                <a:close/>
              </a:path>
            </a:pathLst>
          </a:custGeom>
          <a:solidFill>
            <a:srgbClr val="C4D8E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Freeform 60"/>
          <p:cNvSpPr/>
          <p:nvPr/>
        </p:nvSpPr>
        <p:spPr>
          <a:xfrm>
            <a:off x="4375150" y="3295650"/>
            <a:ext cx="234950" cy="234950"/>
          </a:xfrm>
          <a:custGeom>
            <a:avLst/>
            <a:gdLst>
              <a:gd name="connsiteX0" fmla="*/ 13334 w 234950"/>
              <a:gd name="connsiteY0" fmla="*/ 14605 h 234950"/>
              <a:gd name="connsiteX1" fmla="*/ 127634 w 234950"/>
              <a:gd name="connsiteY1" fmla="*/ 243205 h 234950"/>
              <a:gd name="connsiteX2" fmla="*/ 241934 w 234950"/>
              <a:gd name="connsiteY2" fmla="*/ 14605 h 234950"/>
              <a:gd name="connsiteX3" fmla="*/ 13334 w 234950"/>
              <a:gd name="connsiteY3" fmla="*/ 14605 h 234950"/>
            </a:gdLst>
            <a:ahLst/>
            <a:cxnLst>
              <a:cxn ang="0">
                <a:pos x="connsiteX0" y="connsiteY0"/>
              </a:cxn>
              <a:cxn ang="0">
                <a:pos x="connsiteX1" y="connsiteY1"/>
              </a:cxn>
              <a:cxn ang="0">
                <a:pos x="connsiteX2" y="connsiteY2"/>
              </a:cxn>
              <a:cxn ang="0">
                <a:pos x="connsiteX3" y="connsiteY3"/>
              </a:cxn>
            </a:cxnLst>
            <a:rect l="l" t="t" r="r" b="b"/>
            <a:pathLst>
              <a:path w="234950" h="234950">
                <a:moveTo>
                  <a:pt x="13334" y="14605"/>
                </a:moveTo>
                <a:lnTo>
                  <a:pt x="127634" y="243205"/>
                </a:lnTo>
                <a:lnTo>
                  <a:pt x="241934" y="14605"/>
                </a:lnTo>
                <a:lnTo>
                  <a:pt x="13334" y="14605"/>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1"/>
          <p:cNvSpPr/>
          <p:nvPr/>
        </p:nvSpPr>
        <p:spPr>
          <a:xfrm>
            <a:off x="4451350" y="3016250"/>
            <a:ext cx="82550" cy="323850"/>
          </a:xfrm>
          <a:custGeom>
            <a:avLst/>
            <a:gdLst>
              <a:gd name="connsiteX0" fmla="*/ 13334 w 82550"/>
              <a:gd name="connsiteY0" fmla="*/ 16383 h 323850"/>
              <a:gd name="connsiteX1" fmla="*/ 13334 w 82550"/>
              <a:gd name="connsiteY1" fmla="*/ 332105 h 323850"/>
              <a:gd name="connsiteX2" fmla="*/ 89534 w 82550"/>
              <a:gd name="connsiteY2" fmla="*/ 332105 h 323850"/>
              <a:gd name="connsiteX3" fmla="*/ 89534 w 82550"/>
              <a:gd name="connsiteY3" fmla="*/ 16383 h 323850"/>
              <a:gd name="connsiteX4" fmla="*/ 13334 w 82550"/>
              <a:gd name="connsiteY4" fmla="*/ 16383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0" h="323850">
                <a:moveTo>
                  <a:pt x="13334" y="16383"/>
                </a:moveTo>
                <a:lnTo>
                  <a:pt x="13334" y="332105"/>
                </a:lnTo>
                <a:lnTo>
                  <a:pt x="89534" y="332105"/>
                </a:lnTo>
                <a:lnTo>
                  <a:pt x="89534" y="16383"/>
                </a:lnTo>
                <a:lnTo>
                  <a:pt x="13334" y="16383"/>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3" name="Picture 63"/>
          <p:cNvPicPr>
            <a:picLocks noChangeAspect="1"/>
          </p:cNvPicPr>
          <p:nvPr/>
        </p:nvPicPr>
        <p:blipFill>
          <a:blip r:embed="rId2"/>
          <a:stretch>
            <a:fillRect/>
          </a:stretch>
        </p:blipFill>
        <p:spPr>
          <a:xfrm>
            <a:off x="4998720" y="4084320"/>
            <a:ext cx="1097280" cy="411480"/>
          </a:xfrm>
          <a:prstGeom prst="rect">
            <a:avLst/>
          </a:prstGeom>
        </p:spPr>
      </p:pic>
      <p:pic>
        <p:nvPicPr>
          <p:cNvPr id="64" name="Picture 64"/>
          <p:cNvPicPr>
            <a:picLocks noChangeAspect="1"/>
          </p:cNvPicPr>
          <p:nvPr/>
        </p:nvPicPr>
        <p:blipFill>
          <a:blip r:embed="rId3"/>
          <a:stretch>
            <a:fillRect/>
          </a:stretch>
        </p:blipFill>
        <p:spPr>
          <a:xfrm>
            <a:off x="2788920" y="4084320"/>
            <a:ext cx="868680" cy="388620"/>
          </a:xfrm>
          <a:prstGeom prst="rect">
            <a:avLst/>
          </a:prstGeom>
        </p:spPr>
      </p:pic>
      <p:sp>
        <p:nvSpPr>
          <p:cNvPr id="2" name="Freeform 64"/>
          <p:cNvSpPr/>
          <p:nvPr/>
        </p:nvSpPr>
        <p:spPr>
          <a:xfrm>
            <a:off x="2038350" y="5581650"/>
            <a:ext cx="234950" cy="234950"/>
          </a:xfrm>
          <a:custGeom>
            <a:avLst/>
            <a:gdLst>
              <a:gd name="connsiteX0" fmla="*/ 16636 w 234950"/>
              <a:gd name="connsiteY0" fmla="*/ 16370 h 234950"/>
              <a:gd name="connsiteX1" fmla="*/ 130936 w 234950"/>
              <a:gd name="connsiteY1" fmla="*/ 244970 h 234950"/>
              <a:gd name="connsiteX2" fmla="*/ 245236 w 234950"/>
              <a:gd name="connsiteY2" fmla="*/ 16370 h 234950"/>
              <a:gd name="connsiteX3" fmla="*/ 16636 w 234950"/>
              <a:gd name="connsiteY3" fmla="*/ 16370 h 234950"/>
            </a:gdLst>
            <a:ahLst/>
            <a:cxnLst>
              <a:cxn ang="0">
                <a:pos x="connsiteX0" y="connsiteY0"/>
              </a:cxn>
              <a:cxn ang="0">
                <a:pos x="connsiteX1" y="connsiteY1"/>
              </a:cxn>
              <a:cxn ang="0">
                <a:pos x="connsiteX2" y="connsiteY2"/>
              </a:cxn>
              <a:cxn ang="0">
                <a:pos x="connsiteX3" y="connsiteY3"/>
              </a:cxn>
            </a:cxnLst>
            <a:rect l="l" t="t" r="r" b="b"/>
            <a:pathLst>
              <a:path w="234950" h="234950">
                <a:moveTo>
                  <a:pt x="16636" y="16370"/>
                </a:moveTo>
                <a:lnTo>
                  <a:pt x="130936" y="244970"/>
                </a:lnTo>
                <a:lnTo>
                  <a:pt x="245236" y="16370"/>
                </a:lnTo>
                <a:lnTo>
                  <a:pt x="16636" y="16370"/>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5"/>
          <p:cNvSpPr/>
          <p:nvPr/>
        </p:nvSpPr>
        <p:spPr>
          <a:xfrm>
            <a:off x="2114550" y="5175250"/>
            <a:ext cx="82550" cy="450850"/>
          </a:xfrm>
          <a:custGeom>
            <a:avLst/>
            <a:gdLst>
              <a:gd name="connsiteX0" fmla="*/ 16636 w 82550"/>
              <a:gd name="connsiteY0" fmla="*/ 6350 h 450850"/>
              <a:gd name="connsiteX1" fmla="*/ 16636 w 82550"/>
              <a:gd name="connsiteY1" fmla="*/ 460870 h 450850"/>
              <a:gd name="connsiteX2" fmla="*/ 92836 w 82550"/>
              <a:gd name="connsiteY2" fmla="*/ 460870 h 450850"/>
              <a:gd name="connsiteX3" fmla="*/ 92836 w 82550"/>
              <a:gd name="connsiteY3" fmla="*/ 6350 h 450850"/>
              <a:gd name="connsiteX4" fmla="*/ 16636 w 82550"/>
              <a:gd name="connsiteY4" fmla="*/ 6350 h 45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0" h="450850">
                <a:moveTo>
                  <a:pt x="16636" y="6350"/>
                </a:moveTo>
                <a:lnTo>
                  <a:pt x="16636" y="460870"/>
                </a:lnTo>
                <a:lnTo>
                  <a:pt x="92836" y="460870"/>
                </a:lnTo>
                <a:lnTo>
                  <a:pt x="92836" y="6350"/>
                </a:lnTo>
                <a:lnTo>
                  <a:pt x="16636" y="6350"/>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6"/>
          <p:cNvSpPr/>
          <p:nvPr/>
        </p:nvSpPr>
        <p:spPr>
          <a:xfrm>
            <a:off x="6889750" y="5670550"/>
            <a:ext cx="234950" cy="234950"/>
          </a:xfrm>
          <a:custGeom>
            <a:avLst/>
            <a:gdLst>
              <a:gd name="connsiteX0" fmla="*/ 6350 w 234950"/>
              <a:gd name="connsiteY0" fmla="*/ 13500 h 234950"/>
              <a:gd name="connsiteX1" fmla="*/ 120650 w 234950"/>
              <a:gd name="connsiteY1" fmla="*/ 242100 h 234950"/>
              <a:gd name="connsiteX2" fmla="*/ 234950 w 234950"/>
              <a:gd name="connsiteY2" fmla="*/ 13500 h 234950"/>
              <a:gd name="connsiteX3" fmla="*/ 6350 w 234950"/>
              <a:gd name="connsiteY3" fmla="*/ 13500 h 234950"/>
            </a:gdLst>
            <a:ahLst/>
            <a:cxnLst>
              <a:cxn ang="0">
                <a:pos x="connsiteX0" y="connsiteY0"/>
              </a:cxn>
              <a:cxn ang="0">
                <a:pos x="connsiteX1" y="connsiteY1"/>
              </a:cxn>
              <a:cxn ang="0">
                <a:pos x="connsiteX2" y="connsiteY2"/>
              </a:cxn>
              <a:cxn ang="0">
                <a:pos x="connsiteX3" y="connsiteY3"/>
              </a:cxn>
            </a:cxnLst>
            <a:rect l="l" t="t" r="r" b="b"/>
            <a:pathLst>
              <a:path w="234950" h="234950">
                <a:moveTo>
                  <a:pt x="6350" y="13500"/>
                </a:moveTo>
                <a:lnTo>
                  <a:pt x="120650" y="242100"/>
                </a:lnTo>
                <a:lnTo>
                  <a:pt x="234950" y="13500"/>
                </a:lnTo>
                <a:lnTo>
                  <a:pt x="6350" y="13500"/>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7"/>
          <p:cNvSpPr/>
          <p:nvPr/>
        </p:nvSpPr>
        <p:spPr>
          <a:xfrm>
            <a:off x="6965950" y="5429250"/>
            <a:ext cx="82550" cy="285750"/>
          </a:xfrm>
          <a:custGeom>
            <a:avLst/>
            <a:gdLst>
              <a:gd name="connsiteX0" fmla="*/ 6350 w 82550"/>
              <a:gd name="connsiteY0" fmla="*/ 16510 h 285750"/>
              <a:gd name="connsiteX1" fmla="*/ 6350 w 82550"/>
              <a:gd name="connsiteY1" fmla="*/ 292900 h 285750"/>
              <a:gd name="connsiteX2" fmla="*/ 82550 w 82550"/>
              <a:gd name="connsiteY2" fmla="*/ 292900 h 285750"/>
              <a:gd name="connsiteX3" fmla="*/ 82550 w 82550"/>
              <a:gd name="connsiteY3" fmla="*/ 16637 h 285750"/>
              <a:gd name="connsiteX4" fmla="*/ 6350 w 82550"/>
              <a:gd name="connsiteY4" fmla="*/ 1651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0" h="285750">
                <a:moveTo>
                  <a:pt x="6350" y="16510"/>
                </a:moveTo>
                <a:lnTo>
                  <a:pt x="6350" y="292900"/>
                </a:lnTo>
                <a:lnTo>
                  <a:pt x="82550" y="292900"/>
                </a:lnTo>
                <a:lnTo>
                  <a:pt x="82550" y="16637"/>
                </a:lnTo>
                <a:lnTo>
                  <a:pt x="6350" y="16510"/>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TextBox 68"/>
          <p:cNvSpPr txBox="1"/>
          <p:nvPr/>
        </p:nvSpPr>
        <p:spPr>
          <a:xfrm>
            <a:off x="2070480" y="290376"/>
            <a:ext cx="6761013" cy="3732524"/>
          </a:xfrm>
          <a:prstGeom prst="rect">
            <a:avLst/>
          </a:prstGeom>
          <a:noFill/>
        </p:spPr>
        <p:txBody>
          <a:bodyPr wrap="square" lIns="0" tIns="0" rIns="0" bIns="0" rtlCol="0">
            <a:spAutoFit/>
          </a:bodyPr>
          <a:lstStyle/>
          <a:p>
            <a:pPr marL="0" indent="914780">
              <a:lnSpc>
                <a:spcPct val="100000"/>
              </a:lnSpc>
            </a:pPr>
            <a:r>
              <a:rPr lang="en-US" altLang="zh-CN" sz="2800" b="1" spc="-40" dirty="0">
                <a:solidFill>
                  <a:srgbClr val="FEFE00"/>
                </a:solidFill>
                <a:latin typeface="Arial"/>
                <a:ea typeface="Arial"/>
              </a:rPr>
              <a:t>TETANOSP</a:t>
            </a:r>
            <a:r>
              <a:rPr lang="en-US" altLang="zh-CN" sz="2800" b="1" spc="-34" dirty="0">
                <a:solidFill>
                  <a:srgbClr val="FEFE00"/>
                </a:solidFill>
                <a:latin typeface="Arial"/>
                <a:ea typeface="Arial"/>
              </a:rPr>
              <a:t>ASMIN</a:t>
            </a:r>
          </a:p>
          <a:p>
            <a:pPr>
              <a:lnSpc>
                <a:spcPts val="730"/>
              </a:lnSpc>
            </a:pPr>
            <a:endParaRPr lang="en-US" dirty="0" smtClean="0"/>
          </a:p>
          <a:p>
            <a:pPr marL="0" indent="2670047">
              <a:lnSpc>
                <a:spcPct val="100000"/>
              </a:lnSpc>
            </a:pPr>
            <a:r>
              <a:rPr lang="en-US" altLang="zh-CN" sz="2800" dirty="0">
                <a:solidFill>
                  <a:srgbClr val="000000"/>
                </a:solidFill>
                <a:latin typeface="Arial"/>
                <a:ea typeface="Arial"/>
              </a:rPr>
              <a:t>Máu,bạch</a:t>
            </a:r>
            <a:r>
              <a:rPr lang="en-US" altLang="zh-CN" sz="2800" dirty="0">
                <a:solidFill>
                  <a:srgbClr val="000000"/>
                </a:solidFill>
                <a:latin typeface="Arial"/>
                <a:cs typeface="Arial"/>
              </a:rPr>
              <a:t> </a:t>
            </a:r>
            <a:r>
              <a:rPr lang="en-US" altLang="zh-CN" sz="2800" dirty="0">
                <a:solidFill>
                  <a:srgbClr val="000000"/>
                </a:solidFill>
                <a:latin typeface="Arial"/>
                <a:ea typeface="Arial"/>
              </a:rPr>
              <a:t>huyết,thần</a:t>
            </a:r>
            <a:r>
              <a:rPr lang="en-US" altLang="zh-CN" sz="2800" spc="34" dirty="0">
                <a:solidFill>
                  <a:srgbClr val="000000"/>
                </a:solidFill>
                <a:latin typeface="Arial"/>
                <a:cs typeface="Arial"/>
              </a:rPr>
              <a:t> </a:t>
            </a:r>
            <a:r>
              <a:rPr lang="en-US" altLang="zh-CN" sz="2800" dirty="0">
                <a:solidFill>
                  <a:srgbClr val="000000"/>
                </a:solidFill>
                <a:latin typeface="Arial"/>
                <a:ea typeface="Arial"/>
              </a:rPr>
              <a:t>kinh</a:t>
            </a:r>
          </a:p>
          <a:p>
            <a:pPr>
              <a:lnSpc>
                <a:spcPts val="1194"/>
              </a:lnSpc>
            </a:pPr>
            <a:endParaRPr lang="en-US" dirty="0" smtClean="0"/>
          </a:p>
          <a:p>
            <a:pPr marL="0">
              <a:lnSpc>
                <a:spcPct val="100000"/>
              </a:lnSpc>
            </a:pPr>
            <a:r>
              <a:rPr lang="en-US" altLang="zh-CN" sz="2800" dirty="0">
                <a:solidFill>
                  <a:srgbClr val="FEFEFE"/>
                </a:solidFill>
                <a:latin typeface="Arial"/>
                <a:ea typeface="Arial"/>
              </a:rPr>
              <a:t>Đầu</a:t>
            </a:r>
            <a:r>
              <a:rPr lang="en-US" altLang="zh-CN" sz="2800" dirty="0">
                <a:solidFill>
                  <a:srgbClr val="FEFEFE"/>
                </a:solidFill>
                <a:latin typeface="Arial"/>
                <a:cs typeface="Arial"/>
              </a:rPr>
              <a:t> </a:t>
            </a:r>
            <a:r>
              <a:rPr lang="en-US" altLang="zh-CN" sz="2800" dirty="0">
                <a:solidFill>
                  <a:srgbClr val="FEFEFE"/>
                </a:solidFill>
                <a:latin typeface="Arial"/>
                <a:ea typeface="Arial"/>
              </a:rPr>
              <a:t>tận</a:t>
            </a:r>
            <a:r>
              <a:rPr lang="en-US" altLang="zh-CN" sz="2800" dirty="0">
                <a:solidFill>
                  <a:srgbClr val="FEFEFE"/>
                </a:solidFill>
                <a:latin typeface="Arial"/>
                <a:cs typeface="Arial"/>
              </a:rPr>
              <a:t> </a:t>
            </a:r>
            <a:r>
              <a:rPr lang="en-US" altLang="zh-CN" sz="2800" dirty="0">
                <a:solidFill>
                  <a:srgbClr val="FEFEFE"/>
                </a:solidFill>
                <a:latin typeface="Arial"/>
                <a:ea typeface="Arial"/>
              </a:rPr>
              <a:t>cùng</a:t>
            </a:r>
            <a:r>
              <a:rPr lang="en-US" altLang="zh-CN" sz="2800" dirty="0">
                <a:solidFill>
                  <a:srgbClr val="FEFEFE"/>
                </a:solidFill>
                <a:latin typeface="Arial"/>
                <a:cs typeface="Arial"/>
              </a:rPr>
              <a:t> </a:t>
            </a:r>
            <a:r>
              <a:rPr lang="en-US" altLang="zh-CN" sz="2800" dirty="0">
                <a:solidFill>
                  <a:srgbClr val="FEFEFE"/>
                </a:solidFill>
                <a:latin typeface="Arial"/>
                <a:ea typeface="Arial"/>
              </a:rPr>
              <a:t>thần</a:t>
            </a:r>
            <a:r>
              <a:rPr lang="en-US" altLang="zh-CN" sz="2800" dirty="0">
                <a:solidFill>
                  <a:srgbClr val="FEFEFE"/>
                </a:solidFill>
                <a:latin typeface="Arial"/>
                <a:cs typeface="Arial"/>
              </a:rPr>
              <a:t> </a:t>
            </a:r>
            <a:r>
              <a:rPr lang="en-US" altLang="zh-CN" sz="2800" dirty="0">
                <a:solidFill>
                  <a:srgbClr val="FEFEFE"/>
                </a:solidFill>
                <a:latin typeface="Arial"/>
                <a:ea typeface="Arial"/>
              </a:rPr>
              <a:t>kinh</a:t>
            </a:r>
            <a:r>
              <a:rPr lang="en-US" altLang="zh-CN" sz="2800" dirty="0">
                <a:solidFill>
                  <a:srgbClr val="FEFEFE"/>
                </a:solidFill>
                <a:latin typeface="Arial"/>
                <a:cs typeface="Arial"/>
              </a:rPr>
              <a:t> </a:t>
            </a:r>
            <a:r>
              <a:rPr lang="en-US" altLang="zh-CN" sz="2800" dirty="0">
                <a:solidFill>
                  <a:srgbClr val="FEFEFE"/>
                </a:solidFill>
                <a:latin typeface="Arial"/>
                <a:ea typeface="Arial"/>
              </a:rPr>
              <a:t>ức</a:t>
            </a:r>
            <a:r>
              <a:rPr lang="en-US" altLang="zh-CN" sz="2800" spc="40" dirty="0">
                <a:solidFill>
                  <a:srgbClr val="FEFEFE"/>
                </a:solidFill>
                <a:latin typeface="Arial"/>
                <a:cs typeface="Arial"/>
              </a:rPr>
              <a:t> </a:t>
            </a:r>
            <a:r>
              <a:rPr lang="en-US" altLang="zh-CN" sz="2800" dirty="0">
                <a:solidFill>
                  <a:srgbClr val="FEFEFE"/>
                </a:solidFill>
                <a:latin typeface="Arial"/>
                <a:ea typeface="Arial"/>
              </a:rPr>
              <a:t>chế</a:t>
            </a:r>
          </a:p>
          <a:p>
            <a:pPr>
              <a:lnSpc>
                <a:spcPts val="1089"/>
              </a:lnSpc>
            </a:pPr>
            <a:endParaRPr lang="en-US" dirty="0" smtClean="0"/>
          </a:p>
          <a:p>
            <a:pPr marL="0" indent="2750565">
              <a:lnSpc>
                <a:spcPct val="100000"/>
              </a:lnSpc>
            </a:pPr>
            <a:r>
              <a:rPr lang="en-US" altLang="zh-CN" sz="2800" dirty="0">
                <a:solidFill>
                  <a:srgbClr val="000000"/>
                </a:solidFill>
                <a:latin typeface="Arial"/>
                <a:ea typeface="Arial"/>
              </a:rPr>
              <a:t>Tiêu</a:t>
            </a:r>
            <a:r>
              <a:rPr lang="en-US" altLang="zh-CN" sz="2800" dirty="0">
                <a:solidFill>
                  <a:srgbClr val="000000"/>
                </a:solidFill>
                <a:latin typeface="Arial"/>
                <a:cs typeface="Arial"/>
              </a:rPr>
              <a:t> </a:t>
            </a:r>
            <a:r>
              <a:rPr lang="en-US" altLang="zh-CN" sz="2800" dirty="0">
                <a:solidFill>
                  <a:srgbClr val="000000"/>
                </a:solidFill>
                <a:latin typeface="Arial"/>
                <a:ea typeface="Arial"/>
              </a:rPr>
              <a:t>hủy</a:t>
            </a:r>
            <a:r>
              <a:rPr lang="en-US" altLang="zh-CN" sz="2800" spc="-75" dirty="0">
                <a:solidFill>
                  <a:srgbClr val="000000"/>
                </a:solidFill>
                <a:latin typeface="Arial"/>
                <a:cs typeface="Arial"/>
              </a:rPr>
              <a:t> </a:t>
            </a:r>
            <a:r>
              <a:rPr lang="en-US" altLang="zh-CN" sz="2800" dirty="0">
                <a:solidFill>
                  <a:srgbClr val="000000"/>
                </a:solidFill>
                <a:latin typeface="Arial"/>
                <a:ea typeface="Arial"/>
              </a:rPr>
              <a:t>synaptobrevin</a:t>
            </a:r>
          </a:p>
          <a:p>
            <a:pPr>
              <a:lnSpc>
                <a:spcPts val="1829"/>
              </a:lnSpc>
            </a:pPr>
            <a:endParaRPr lang="en-US" dirty="0" smtClean="0"/>
          </a:p>
          <a:p>
            <a:pPr marL="0" indent="1550289">
              <a:lnSpc>
                <a:spcPct val="100000"/>
              </a:lnSpc>
            </a:pPr>
            <a:r>
              <a:rPr lang="en-US" altLang="zh-CN" sz="2400" b="1" dirty="0">
                <a:solidFill>
                  <a:srgbClr val="FE0000"/>
                </a:solidFill>
                <a:latin typeface="Arial"/>
                <a:ea typeface="Arial"/>
              </a:rPr>
              <a:t>GABA</a:t>
            </a:r>
            <a:r>
              <a:rPr lang="en-US" altLang="zh-CN" sz="2400" b="1" spc="-100" dirty="0">
                <a:solidFill>
                  <a:srgbClr val="FE0000"/>
                </a:solidFill>
                <a:latin typeface="Arial"/>
                <a:cs typeface="Arial"/>
              </a:rPr>
              <a:t> </a:t>
            </a:r>
            <a:r>
              <a:rPr lang="en-US" altLang="zh-CN" sz="2400" b="1" dirty="0">
                <a:solidFill>
                  <a:srgbClr val="FE0000"/>
                </a:solidFill>
                <a:latin typeface="Arial"/>
                <a:ea typeface="Arial"/>
              </a:rPr>
              <a:t>GIẢM</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50"/>
              </a:lnSpc>
            </a:pPr>
            <a:endParaRPr lang="en-US" dirty="0" smtClean="0"/>
          </a:p>
          <a:p>
            <a:pPr marL="0" indent="516001">
              <a:lnSpc>
                <a:spcPct val="100000"/>
              </a:lnSpc>
            </a:pPr>
            <a:r>
              <a:rPr lang="en-US" altLang="zh-CN" sz="2800" dirty="0">
                <a:solidFill>
                  <a:srgbClr val="FEFEFE"/>
                </a:solidFill>
                <a:latin typeface="Arial"/>
                <a:ea typeface="Arial"/>
              </a:rPr>
              <a:t>Mất</a:t>
            </a:r>
            <a:r>
              <a:rPr lang="en-US" altLang="zh-CN" sz="2800" dirty="0">
                <a:solidFill>
                  <a:srgbClr val="FEFEFE"/>
                </a:solidFill>
                <a:latin typeface="Arial"/>
                <a:cs typeface="Arial"/>
              </a:rPr>
              <a:t> </a:t>
            </a:r>
            <a:r>
              <a:rPr lang="en-US" altLang="zh-CN" sz="2800" dirty="0">
                <a:solidFill>
                  <a:srgbClr val="FEFEFE"/>
                </a:solidFill>
                <a:latin typeface="Arial"/>
                <a:ea typeface="Arial"/>
              </a:rPr>
              <a:t>vai</a:t>
            </a:r>
            <a:r>
              <a:rPr lang="en-US" altLang="zh-CN" sz="2800" dirty="0">
                <a:solidFill>
                  <a:srgbClr val="FEFEFE"/>
                </a:solidFill>
                <a:latin typeface="Arial"/>
                <a:cs typeface="Arial"/>
              </a:rPr>
              <a:t> </a:t>
            </a:r>
            <a:r>
              <a:rPr lang="en-US" altLang="zh-CN" sz="2800" dirty="0">
                <a:solidFill>
                  <a:srgbClr val="FEFEFE"/>
                </a:solidFill>
                <a:latin typeface="Arial"/>
                <a:ea typeface="Arial"/>
              </a:rPr>
              <a:t>trò</a:t>
            </a:r>
            <a:r>
              <a:rPr lang="en-US" altLang="zh-CN" sz="2800" dirty="0">
                <a:solidFill>
                  <a:srgbClr val="FEFEFE"/>
                </a:solidFill>
                <a:latin typeface="Arial"/>
                <a:cs typeface="Arial"/>
              </a:rPr>
              <a:t> </a:t>
            </a:r>
            <a:r>
              <a:rPr lang="en-US" altLang="zh-CN" sz="2800" dirty="0">
                <a:solidFill>
                  <a:srgbClr val="FEFEFE"/>
                </a:solidFill>
                <a:latin typeface="Arial"/>
                <a:ea typeface="Arial"/>
              </a:rPr>
              <a:t>ức</a:t>
            </a:r>
            <a:r>
              <a:rPr lang="en-US" altLang="zh-CN" sz="2800" dirty="0">
                <a:solidFill>
                  <a:srgbClr val="FEFEFE"/>
                </a:solidFill>
                <a:latin typeface="Arial"/>
                <a:cs typeface="Arial"/>
              </a:rPr>
              <a:t> </a:t>
            </a:r>
            <a:r>
              <a:rPr lang="en-US" altLang="zh-CN" sz="2800" dirty="0">
                <a:solidFill>
                  <a:srgbClr val="FEFEFE"/>
                </a:solidFill>
                <a:latin typeface="Arial"/>
                <a:ea typeface="Arial"/>
              </a:rPr>
              <a:t>chế</a:t>
            </a:r>
            <a:r>
              <a:rPr lang="en-US" altLang="zh-CN" sz="2800" dirty="0">
                <a:solidFill>
                  <a:srgbClr val="FEFEFE"/>
                </a:solidFill>
                <a:latin typeface="Arial"/>
                <a:cs typeface="Arial"/>
              </a:rPr>
              <a:t> </a:t>
            </a:r>
            <a:r>
              <a:rPr lang="en-US" altLang="zh-CN" sz="2800" dirty="0">
                <a:solidFill>
                  <a:srgbClr val="FEFEFE"/>
                </a:solidFill>
                <a:latin typeface="Arial"/>
                <a:ea typeface="Arial"/>
              </a:rPr>
              <a:t>co</a:t>
            </a:r>
            <a:r>
              <a:rPr lang="en-US" altLang="zh-CN" sz="2800" spc="20" dirty="0">
                <a:solidFill>
                  <a:srgbClr val="FEFEFE"/>
                </a:solidFill>
                <a:latin typeface="Arial"/>
                <a:cs typeface="Arial"/>
              </a:rPr>
              <a:t> </a:t>
            </a:r>
            <a:r>
              <a:rPr lang="en-US" altLang="zh-CN" sz="2800" dirty="0">
                <a:solidFill>
                  <a:srgbClr val="FEFEFE"/>
                </a:solidFill>
                <a:latin typeface="Arial"/>
                <a:ea typeface="Arial"/>
              </a:rPr>
              <a:t>cơ</a:t>
            </a:r>
          </a:p>
        </p:txBody>
      </p:sp>
      <p:sp>
        <p:nvSpPr>
          <p:cNvPr id="69" name="TextBox 69"/>
          <p:cNvSpPr txBox="1"/>
          <p:nvPr/>
        </p:nvSpPr>
        <p:spPr>
          <a:xfrm>
            <a:off x="749198" y="4534494"/>
            <a:ext cx="3228379" cy="426720"/>
          </a:xfrm>
          <a:prstGeom prst="rect">
            <a:avLst/>
          </a:prstGeom>
          <a:noFill/>
        </p:spPr>
        <p:txBody>
          <a:bodyPr wrap="square" lIns="0" tIns="0" rIns="0" bIns="0" rtlCol="0">
            <a:spAutoFit/>
          </a:bodyPr>
          <a:lstStyle/>
          <a:p>
            <a:pPr marL="0">
              <a:lnSpc>
                <a:spcPct val="100000"/>
              </a:lnSpc>
            </a:pPr>
            <a:r>
              <a:rPr lang="en-US" altLang="zh-CN" sz="2800" dirty="0">
                <a:solidFill>
                  <a:srgbClr val="FEFEFE"/>
                </a:solidFill>
                <a:latin typeface="Arial"/>
                <a:ea typeface="Arial"/>
              </a:rPr>
              <a:t>Tăng</a:t>
            </a:r>
            <a:r>
              <a:rPr lang="en-US" altLang="zh-CN" sz="2800" dirty="0">
                <a:solidFill>
                  <a:srgbClr val="FEFEFE"/>
                </a:solidFill>
                <a:latin typeface="Arial"/>
                <a:cs typeface="Arial"/>
              </a:rPr>
              <a:t> </a:t>
            </a:r>
            <a:r>
              <a:rPr lang="en-US" altLang="zh-CN" sz="2800" dirty="0">
                <a:solidFill>
                  <a:srgbClr val="FEFEFE"/>
                </a:solidFill>
                <a:latin typeface="Arial"/>
                <a:ea typeface="Arial"/>
              </a:rPr>
              <a:t>trương</a:t>
            </a:r>
            <a:r>
              <a:rPr lang="en-US" altLang="zh-CN" sz="2800" dirty="0">
                <a:solidFill>
                  <a:srgbClr val="FEFEFE"/>
                </a:solidFill>
                <a:latin typeface="Arial"/>
                <a:cs typeface="Arial"/>
              </a:rPr>
              <a:t> </a:t>
            </a:r>
            <a:r>
              <a:rPr lang="en-US" altLang="zh-CN" sz="2800" dirty="0">
                <a:solidFill>
                  <a:srgbClr val="FEFEFE"/>
                </a:solidFill>
                <a:latin typeface="Arial"/>
                <a:ea typeface="Arial"/>
              </a:rPr>
              <a:t>lực</a:t>
            </a:r>
            <a:r>
              <a:rPr lang="en-US" altLang="zh-CN" sz="2800" spc="25" dirty="0">
                <a:solidFill>
                  <a:srgbClr val="FEFEFE"/>
                </a:solidFill>
                <a:latin typeface="Arial"/>
                <a:cs typeface="Arial"/>
              </a:rPr>
              <a:t> </a:t>
            </a:r>
            <a:r>
              <a:rPr lang="en-US" altLang="zh-CN" sz="2800" dirty="0">
                <a:solidFill>
                  <a:srgbClr val="FEFEFE"/>
                </a:solidFill>
                <a:latin typeface="Arial"/>
                <a:ea typeface="Arial"/>
              </a:rPr>
              <a:t>cơ</a:t>
            </a:r>
          </a:p>
        </p:txBody>
      </p:sp>
      <p:sp>
        <p:nvSpPr>
          <p:cNvPr id="70" name="TextBox 70"/>
          <p:cNvSpPr txBox="1"/>
          <p:nvPr/>
        </p:nvSpPr>
        <p:spPr>
          <a:xfrm>
            <a:off x="5316601" y="4548284"/>
            <a:ext cx="2944881" cy="853582"/>
          </a:xfrm>
          <a:prstGeom prst="rect">
            <a:avLst/>
          </a:prstGeom>
          <a:noFill/>
        </p:spPr>
        <p:txBody>
          <a:bodyPr wrap="square" lIns="0" tIns="0" rIns="0" bIns="0" rtlCol="0">
            <a:spAutoFit/>
          </a:bodyPr>
          <a:lstStyle/>
          <a:p>
            <a:pPr marL="0" indent="637032">
              <a:lnSpc>
                <a:spcPct val="100000"/>
              </a:lnSpc>
            </a:pPr>
            <a:r>
              <a:rPr lang="en-US" altLang="zh-CN" sz="2800" dirty="0">
                <a:solidFill>
                  <a:srgbClr val="FEFEFE"/>
                </a:solidFill>
                <a:latin typeface="Arial"/>
                <a:ea typeface="Arial"/>
              </a:rPr>
              <a:t>Co</a:t>
            </a:r>
            <a:r>
              <a:rPr lang="en-US" altLang="zh-CN" sz="2800" dirty="0">
                <a:solidFill>
                  <a:srgbClr val="FEFEFE"/>
                </a:solidFill>
                <a:latin typeface="Arial"/>
                <a:cs typeface="Arial"/>
              </a:rPr>
              <a:t> </a:t>
            </a:r>
            <a:r>
              <a:rPr lang="en-US" altLang="zh-CN" sz="2800" dirty="0">
                <a:solidFill>
                  <a:srgbClr val="FEFEFE"/>
                </a:solidFill>
                <a:latin typeface="Arial"/>
                <a:ea typeface="Arial"/>
              </a:rPr>
              <a:t>thắt</a:t>
            </a:r>
            <a:r>
              <a:rPr lang="en-US" altLang="zh-CN" sz="2800" dirty="0">
                <a:solidFill>
                  <a:srgbClr val="FEFEFE"/>
                </a:solidFill>
                <a:latin typeface="Arial"/>
                <a:cs typeface="Arial"/>
              </a:rPr>
              <a:t> </a:t>
            </a:r>
            <a:r>
              <a:rPr lang="en-US" altLang="zh-CN" sz="2800" dirty="0">
                <a:solidFill>
                  <a:srgbClr val="FEFEFE"/>
                </a:solidFill>
                <a:latin typeface="Arial"/>
                <a:ea typeface="Arial"/>
              </a:rPr>
              <a:t>cơ</a:t>
            </a:r>
          </a:p>
          <a:p>
            <a:pPr marL="0">
              <a:lnSpc>
                <a:spcPct val="100000"/>
              </a:lnSpc>
            </a:pPr>
            <a:r>
              <a:rPr lang="en-US" altLang="zh-CN" sz="2800" dirty="0">
                <a:solidFill>
                  <a:srgbClr val="FEFEFE"/>
                </a:solidFill>
                <a:latin typeface="Arial"/>
                <a:ea typeface="Arial"/>
              </a:rPr>
              <a:t>đồng</a:t>
            </a:r>
            <a:r>
              <a:rPr lang="en-US" altLang="zh-CN" sz="2800" dirty="0">
                <a:solidFill>
                  <a:srgbClr val="FEFEFE"/>
                </a:solidFill>
                <a:latin typeface="Arial"/>
                <a:cs typeface="Arial"/>
              </a:rPr>
              <a:t> </a:t>
            </a:r>
            <a:r>
              <a:rPr lang="en-US" altLang="zh-CN" sz="2800" dirty="0">
                <a:solidFill>
                  <a:srgbClr val="FEFEFE"/>
                </a:solidFill>
                <a:latin typeface="Arial"/>
                <a:ea typeface="Arial"/>
              </a:rPr>
              <a:t>vận</a:t>
            </a:r>
            <a:r>
              <a:rPr lang="en-US" altLang="zh-CN" sz="2800" dirty="0">
                <a:solidFill>
                  <a:srgbClr val="FEFEFE"/>
                </a:solidFill>
                <a:latin typeface="Arial"/>
                <a:cs typeface="Arial"/>
              </a:rPr>
              <a:t> </a:t>
            </a:r>
            <a:r>
              <a:rPr lang="en-US" altLang="zh-CN" sz="2800" dirty="0">
                <a:solidFill>
                  <a:srgbClr val="FEFEFE"/>
                </a:solidFill>
                <a:latin typeface="Arial"/>
                <a:ea typeface="Arial"/>
              </a:rPr>
              <a:t>-</a:t>
            </a:r>
            <a:r>
              <a:rPr lang="en-US" altLang="zh-CN" sz="2800" dirty="0">
                <a:solidFill>
                  <a:srgbClr val="FEFEFE"/>
                </a:solidFill>
                <a:latin typeface="Arial"/>
                <a:cs typeface="Arial"/>
              </a:rPr>
              <a:t> </a:t>
            </a:r>
            <a:r>
              <a:rPr lang="en-US" altLang="zh-CN" sz="2800" dirty="0">
                <a:solidFill>
                  <a:srgbClr val="FEFEFE"/>
                </a:solidFill>
                <a:latin typeface="Arial"/>
                <a:ea typeface="Arial"/>
              </a:rPr>
              <a:t>đối</a:t>
            </a:r>
            <a:r>
              <a:rPr lang="en-US" altLang="zh-CN" sz="2800" spc="34" dirty="0">
                <a:solidFill>
                  <a:srgbClr val="FEFEFE"/>
                </a:solidFill>
                <a:latin typeface="Arial"/>
                <a:cs typeface="Arial"/>
              </a:rPr>
              <a:t> </a:t>
            </a:r>
            <a:r>
              <a:rPr lang="en-US" altLang="zh-CN" sz="2800" dirty="0">
                <a:solidFill>
                  <a:srgbClr val="FEFEFE"/>
                </a:solidFill>
                <a:latin typeface="Arial"/>
                <a:ea typeface="Arial"/>
              </a:rPr>
              <a:t>vận</a:t>
            </a:r>
          </a:p>
        </p:txBody>
      </p:sp>
      <p:sp>
        <p:nvSpPr>
          <p:cNvPr id="71" name="TextBox 71"/>
          <p:cNvSpPr txBox="1"/>
          <p:nvPr/>
        </p:nvSpPr>
        <p:spPr>
          <a:xfrm>
            <a:off x="1163116" y="5968415"/>
            <a:ext cx="7387804" cy="455168"/>
          </a:xfrm>
          <a:prstGeom prst="rect">
            <a:avLst/>
          </a:prstGeom>
          <a:noFill/>
        </p:spPr>
        <p:txBody>
          <a:bodyPr wrap="square" lIns="0" tIns="0" rIns="0" bIns="0" rtlCol="0">
            <a:spAutoFit/>
          </a:bodyPr>
          <a:lstStyle/>
          <a:p>
            <a:pPr marL="0">
              <a:lnSpc>
                <a:spcPct val="106666"/>
              </a:lnSpc>
              <a:tabLst>
                <a:tab pos="4434788" algn="l"/>
              </a:tabLst>
            </a:pPr>
            <a:r>
              <a:rPr lang="en-US" altLang="zh-CN" sz="2800" b="1" dirty="0">
                <a:solidFill>
                  <a:srgbClr val="FE0000"/>
                </a:solidFill>
                <a:latin typeface="Arial"/>
                <a:ea typeface="Arial"/>
              </a:rPr>
              <a:t>Co</a:t>
            </a:r>
            <a:r>
              <a:rPr lang="en-US" altLang="zh-CN" sz="2800" b="1" dirty="0">
                <a:solidFill>
                  <a:srgbClr val="FE0000"/>
                </a:solidFill>
                <a:latin typeface="Arial"/>
                <a:cs typeface="Arial"/>
              </a:rPr>
              <a:t> </a:t>
            </a:r>
            <a:r>
              <a:rPr lang="en-US" altLang="zh-CN" sz="2800" b="1" dirty="0">
                <a:solidFill>
                  <a:srgbClr val="FE0000"/>
                </a:solidFill>
                <a:latin typeface="Arial"/>
                <a:ea typeface="Arial"/>
              </a:rPr>
              <a:t>cứng</a:t>
            </a:r>
            <a:r>
              <a:rPr lang="en-US" altLang="zh-CN" sz="2800" b="1" spc="5" dirty="0">
                <a:solidFill>
                  <a:srgbClr val="FE0000"/>
                </a:solidFill>
                <a:latin typeface="Arial"/>
                <a:cs typeface="Arial"/>
              </a:rPr>
              <a:t> </a:t>
            </a:r>
            <a:r>
              <a:rPr lang="en-US" altLang="zh-CN" sz="2800" b="1" dirty="0">
                <a:solidFill>
                  <a:srgbClr val="FE0000"/>
                </a:solidFill>
                <a:latin typeface="Arial"/>
                <a:ea typeface="Arial"/>
              </a:rPr>
              <a:t>cơ	Co</a:t>
            </a:r>
            <a:r>
              <a:rPr lang="en-US" altLang="zh-CN" sz="2800" b="1" dirty="0">
                <a:solidFill>
                  <a:srgbClr val="FE0000"/>
                </a:solidFill>
                <a:latin typeface="Arial"/>
                <a:cs typeface="Arial"/>
              </a:rPr>
              <a:t> </a:t>
            </a:r>
            <a:r>
              <a:rPr lang="en-US" altLang="zh-CN" sz="2800" b="1" dirty="0">
                <a:solidFill>
                  <a:srgbClr val="FE0000"/>
                </a:solidFill>
                <a:latin typeface="Arial"/>
                <a:ea typeface="Arial"/>
              </a:rPr>
              <a:t>giật</a:t>
            </a:r>
            <a:r>
              <a:rPr lang="en-US" altLang="zh-CN" sz="2800" b="1" dirty="0">
                <a:solidFill>
                  <a:srgbClr val="FE0000"/>
                </a:solidFill>
                <a:latin typeface="Arial"/>
                <a:cs typeface="Arial"/>
              </a:rPr>
              <a:t> </a:t>
            </a:r>
            <a:r>
              <a:rPr lang="en-US" altLang="zh-CN" sz="2800" b="1" dirty="0">
                <a:solidFill>
                  <a:srgbClr val="FE0000"/>
                </a:solidFill>
                <a:latin typeface="Arial"/>
                <a:ea typeface="Arial"/>
              </a:rPr>
              <a:t>–</a:t>
            </a:r>
            <a:r>
              <a:rPr lang="en-US" altLang="zh-CN" sz="2800" b="1" dirty="0">
                <a:solidFill>
                  <a:srgbClr val="FE0000"/>
                </a:solidFill>
                <a:latin typeface="Arial"/>
                <a:cs typeface="Arial"/>
              </a:rPr>
              <a:t> </a:t>
            </a:r>
            <a:r>
              <a:rPr lang="en-US" altLang="zh-CN" sz="2800" b="1" dirty="0">
                <a:solidFill>
                  <a:srgbClr val="FE0000"/>
                </a:solidFill>
                <a:latin typeface="Arial"/>
                <a:ea typeface="Arial"/>
              </a:rPr>
              <a:t>Co</a:t>
            </a:r>
            <a:r>
              <a:rPr lang="en-US" altLang="zh-CN" sz="2800" b="1" spc="-34" dirty="0">
                <a:solidFill>
                  <a:srgbClr val="FE0000"/>
                </a:solidFill>
                <a:latin typeface="Arial"/>
                <a:cs typeface="Arial"/>
              </a:rPr>
              <a:t> </a:t>
            </a:r>
            <a:r>
              <a:rPr lang="en-US" altLang="zh-CN" sz="2800" b="1" dirty="0">
                <a:solidFill>
                  <a:srgbClr val="FE0000"/>
                </a:solidFill>
                <a:latin typeface="Arial"/>
                <a:ea typeface="Arial"/>
              </a:rPr>
              <a:t>thắt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72"/>
          <p:cNvSpPr/>
          <p:nvPr/>
        </p:nvSpPr>
        <p:spPr>
          <a:xfrm>
            <a:off x="450850" y="2508250"/>
            <a:ext cx="8235950" cy="1149350"/>
          </a:xfrm>
          <a:custGeom>
            <a:avLst/>
            <a:gdLst>
              <a:gd name="connsiteX0" fmla="*/ 6350 w 8235950"/>
              <a:gd name="connsiteY0" fmla="*/ 1149350 h 1149350"/>
              <a:gd name="connsiteX1" fmla="*/ 8235950 w 8235950"/>
              <a:gd name="connsiteY1" fmla="*/ 1149350 h 1149350"/>
              <a:gd name="connsiteX2" fmla="*/ 8235950 w 8235950"/>
              <a:gd name="connsiteY2" fmla="*/ 6350 h 1149350"/>
              <a:gd name="connsiteX3" fmla="*/ 6350 w 8235950"/>
              <a:gd name="connsiteY3" fmla="*/ 6350 h 1149350"/>
              <a:gd name="connsiteX4" fmla="*/ 6350 w 8235950"/>
              <a:gd name="connsiteY4" fmla="*/ 1149350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5950" h="1149350">
                <a:moveTo>
                  <a:pt x="6350" y="1149350"/>
                </a:moveTo>
                <a:lnTo>
                  <a:pt x="8235950" y="1149350"/>
                </a:lnTo>
                <a:lnTo>
                  <a:pt x="8235950" y="6350"/>
                </a:lnTo>
                <a:lnTo>
                  <a:pt x="6350" y="6350"/>
                </a:lnTo>
                <a:lnTo>
                  <a:pt x="6350" y="114935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3"/>
          <p:cNvSpPr txBox="1"/>
          <p:nvPr/>
        </p:nvSpPr>
        <p:spPr>
          <a:xfrm>
            <a:off x="3218433" y="2789482"/>
            <a:ext cx="2835454" cy="609600"/>
          </a:xfrm>
          <a:prstGeom prst="rect">
            <a:avLst/>
          </a:prstGeom>
          <a:noFill/>
        </p:spPr>
        <p:txBody>
          <a:bodyPr wrap="square" lIns="0" tIns="0" rIns="0" bIns="0" rtlCol="0">
            <a:spAutoFit/>
          </a:bodyPr>
          <a:lstStyle/>
          <a:p>
            <a:pPr marL="0">
              <a:lnSpc>
                <a:spcPct val="100000"/>
              </a:lnSpc>
            </a:pPr>
            <a:r>
              <a:rPr lang="en-US" altLang="zh-CN" sz="4000" b="1" spc="-5" dirty="0">
                <a:solidFill>
                  <a:srgbClr val="0000CB"/>
                </a:solidFill>
                <a:latin typeface="Arial"/>
                <a:ea typeface="Arial"/>
              </a:rPr>
              <a:t>LÂM</a:t>
            </a:r>
            <a:r>
              <a:rPr lang="en-US" altLang="zh-CN" sz="4000" b="1" spc="15" dirty="0">
                <a:solidFill>
                  <a:srgbClr val="0000CB"/>
                </a:solidFill>
                <a:latin typeface="Arial"/>
                <a:cs typeface="Arial"/>
              </a:rPr>
              <a:t> </a:t>
            </a:r>
            <a:r>
              <a:rPr lang="en-US" altLang="zh-CN" sz="4000" b="1" spc="-5" dirty="0">
                <a:solidFill>
                  <a:srgbClr val="0000CB"/>
                </a:solidFill>
                <a:latin typeface="Arial"/>
                <a:ea typeface="Arial"/>
              </a:rPr>
              <a:t>SÀNG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74"/>
          <p:cNvSpPr/>
          <p:nvPr/>
        </p:nvSpPr>
        <p:spPr>
          <a:xfrm>
            <a:off x="4419345" y="1790445"/>
            <a:ext cx="381254" cy="89154"/>
          </a:xfrm>
          <a:custGeom>
            <a:avLst/>
            <a:gdLst>
              <a:gd name="connsiteX0" fmla="*/ 14986 w 381254"/>
              <a:gd name="connsiteY0" fmla="*/ 18542 h 89154"/>
              <a:gd name="connsiteX1" fmla="*/ 391414 w 381254"/>
              <a:gd name="connsiteY1" fmla="*/ 18542 h 89154"/>
              <a:gd name="connsiteX2" fmla="*/ 391414 w 381254"/>
              <a:gd name="connsiteY2" fmla="*/ 94742 h 89154"/>
              <a:gd name="connsiteX3" fmla="*/ 14986 w 381254"/>
              <a:gd name="connsiteY3" fmla="*/ 94742 h 89154"/>
              <a:gd name="connsiteX4" fmla="*/ 14986 w 381254"/>
              <a:gd name="connsiteY4" fmla="*/ 18542 h 8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254" h="89154">
                <a:moveTo>
                  <a:pt x="14986" y="18542"/>
                </a:moveTo>
                <a:lnTo>
                  <a:pt x="391414" y="18542"/>
                </a:lnTo>
                <a:lnTo>
                  <a:pt x="391414" y="94742"/>
                </a:lnTo>
                <a:lnTo>
                  <a:pt x="14986" y="94742"/>
                </a:lnTo>
                <a:lnTo>
                  <a:pt x="14986" y="18542"/>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4749545" y="1714245"/>
            <a:ext cx="241554" cy="241554"/>
          </a:xfrm>
          <a:custGeom>
            <a:avLst/>
            <a:gdLst>
              <a:gd name="connsiteX0" fmla="*/ 23114 w 241554"/>
              <a:gd name="connsiteY0" fmla="*/ 18542 h 241554"/>
              <a:gd name="connsiteX1" fmla="*/ 251714 w 241554"/>
              <a:gd name="connsiteY1" fmla="*/ 132842 h 241554"/>
              <a:gd name="connsiteX2" fmla="*/ 23114 w 241554"/>
              <a:gd name="connsiteY2" fmla="*/ 247142 h 241554"/>
              <a:gd name="connsiteX3" fmla="*/ 23114 w 241554"/>
              <a:gd name="connsiteY3" fmla="*/ 18542 h 241554"/>
            </a:gdLst>
            <a:ahLst/>
            <a:cxnLst>
              <a:cxn ang="0">
                <a:pos x="connsiteX0" y="connsiteY0"/>
              </a:cxn>
              <a:cxn ang="0">
                <a:pos x="connsiteX1" y="connsiteY1"/>
              </a:cxn>
              <a:cxn ang="0">
                <a:pos x="connsiteX2" y="connsiteY2"/>
              </a:cxn>
              <a:cxn ang="0">
                <a:pos x="connsiteX3" y="connsiteY3"/>
              </a:cxn>
            </a:cxnLst>
            <a:rect l="l" t="t" r="r" b="b"/>
            <a:pathLst>
              <a:path w="241554" h="241554">
                <a:moveTo>
                  <a:pt x="23114" y="18542"/>
                </a:moveTo>
                <a:lnTo>
                  <a:pt x="251714" y="132842"/>
                </a:lnTo>
                <a:lnTo>
                  <a:pt x="23114" y="247142"/>
                </a:lnTo>
                <a:lnTo>
                  <a:pt x="23114" y="18542"/>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Freeform 76"/>
          <p:cNvSpPr/>
          <p:nvPr/>
        </p:nvSpPr>
        <p:spPr>
          <a:xfrm>
            <a:off x="4355845" y="2285745"/>
            <a:ext cx="393954" cy="89154"/>
          </a:xfrm>
          <a:custGeom>
            <a:avLst/>
            <a:gdLst>
              <a:gd name="connsiteX0" fmla="*/ 22225 w 393954"/>
              <a:gd name="connsiteY0" fmla="*/ 21971 h 89154"/>
              <a:gd name="connsiteX1" fmla="*/ 398653 w 393954"/>
              <a:gd name="connsiteY1" fmla="*/ 21971 h 89154"/>
              <a:gd name="connsiteX2" fmla="*/ 398653 w 393954"/>
              <a:gd name="connsiteY2" fmla="*/ 98171 h 89154"/>
              <a:gd name="connsiteX3" fmla="*/ 22225 w 393954"/>
              <a:gd name="connsiteY3" fmla="*/ 98171 h 89154"/>
              <a:gd name="connsiteX4" fmla="*/ 22225 w 393954"/>
              <a:gd name="connsiteY4" fmla="*/ 21971 h 8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954" h="89154">
                <a:moveTo>
                  <a:pt x="22225" y="21971"/>
                </a:moveTo>
                <a:lnTo>
                  <a:pt x="398653" y="21971"/>
                </a:lnTo>
                <a:lnTo>
                  <a:pt x="398653" y="98171"/>
                </a:lnTo>
                <a:lnTo>
                  <a:pt x="22225" y="98171"/>
                </a:lnTo>
                <a:lnTo>
                  <a:pt x="22225" y="21971"/>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7"/>
          <p:cNvSpPr/>
          <p:nvPr/>
        </p:nvSpPr>
        <p:spPr>
          <a:xfrm>
            <a:off x="4698745" y="2209545"/>
            <a:ext cx="241554" cy="241554"/>
          </a:xfrm>
          <a:custGeom>
            <a:avLst/>
            <a:gdLst>
              <a:gd name="connsiteX0" fmla="*/ 17653 w 241554"/>
              <a:gd name="connsiteY0" fmla="*/ 21971 h 241554"/>
              <a:gd name="connsiteX1" fmla="*/ 246253 w 241554"/>
              <a:gd name="connsiteY1" fmla="*/ 136271 h 241554"/>
              <a:gd name="connsiteX2" fmla="*/ 17653 w 241554"/>
              <a:gd name="connsiteY2" fmla="*/ 250571 h 241554"/>
              <a:gd name="connsiteX3" fmla="*/ 17653 w 241554"/>
              <a:gd name="connsiteY3" fmla="*/ 21971 h 241554"/>
            </a:gdLst>
            <a:ahLst/>
            <a:cxnLst>
              <a:cxn ang="0">
                <a:pos x="connsiteX0" y="connsiteY0"/>
              </a:cxn>
              <a:cxn ang="0">
                <a:pos x="connsiteX1" y="connsiteY1"/>
              </a:cxn>
              <a:cxn ang="0">
                <a:pos x="connsiteX2" y="connsiteY2"/>
              </a:cxn>
              <a:cxn ang="0">
                <a:pos x="connsiteX3" y="connsiteY3"/>
              </a:cxn>
            </a:cxnLst>
            <a:rect l="l" t="t" r="r" b="b"/>
            <a:pathLst>
              <a:path w="241554" h="241554">
                <a:moveTo>
                  <a:pt x="17653" y="21971"/>
                </a:moveTo>
                <a:lnTo>
                  <a:pt x="246253" y="136271"/>
                </a:lnTo>
                <a:lnTo>
                  <a:pt x="17653" y="250571"/>
                </a:lnTo>
                <a:lnTo>
                  <a:pt x="17653" y="21971"/>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TextBox 78"/>
          <p:cNvSpPr txBox="1"/>
          <p:nvPr/>
        </p:nvSpPr>
        <p:spPr>
          <a:xfrm>
            <a:off x="1203350" y="301425"/>
            <a:ext cx="6866152" cy="609600"/>
          </a:xfrm>
          <a:prstGeom prst="rect">
            <a:avLst/>
          </a:prstGeom>
          <a:noFill/>
        </p:spPr>
        <p:txBody>
          <a:bodyPr wrap="square" lIns="0" tIns="0" rIns="0" bIns="0" rtlCol="0">
            <a:spAutoFit/>
          </a:bodyPr>
          <a:lstStyle/>
          <a:p>
            <a:pPr marL="0">
              <a:lnSpc>
                <a:spcPct val="100000"/>
              </a:lnSpc>
            </a:pPr>
            <a:r>
              <a:rPr lang="en-US" altLang="zh-CN" sz="4000" b="1" dirty="0">
                <a:solidFill>
                  <a:srgbClr val="FE0000"/>
                </a:solidFill>
                <a:latin typeface="Arial"/>
                <a:ea typeface="Arial"/>
              </a:rPr>
              <a:t>Các</a:t>
            </a:r>
            <a:r>
              <a:rPr lang="en-US" altLang="zh-CN" sz="4000" b="1" dirty="0">
                <a:solidFill>
                  <a:srgbClr val="FE0000"/>
                </a:solidFill>
                <a:latin typeface="Arial"/>
                <a:cs typeface="Arial"/>
              </a:rPr>
              <a:t> </a:t>
            </a:r>
            <a:r>
              <a:rPr lang="en-US" altLang="zh-CN" sz="4000" b="1" dirty="0">
                <a:solidFill>
                  <a:srgbClr val="FE0000"/>
                </a:solidFill>
                <a:latin typeface="Arial"/>
                <a:ea typeface="Arial"/>
              </a:rPr>
              <a:t>giai</a:t>
            </a:r>
            <a:r>
              <a:rPr lang="en-US" altLang="zh-CN" sz="4000" b="1" dirty="0">
                <a:solidFill>
                  <a:srgbClr val="FE0000"/>
                </a:solidFill>
                <a:latin typeface="Arial"/>
                <a:cs typeface="Arial"/>
              </a:rPr>
              <a:t> </a:t>
            </a:r>
            <a:r>
              <a:rPr lang="en-US" altLang="zh-CN" sz="4000" b="1" dirty="0">
                <a:solidFill>
                  <a:srgbClr val="FE0000"/>
                </a:solidFill>
                <a:latin typeface="Arial"/>
                <a:ea typeface="Arial"/>
              </a:rPr>
              <a:t>đoạn</a:t>
            </a:r>
            <a:r>
              <a:rPr lang="en-US" altLang="zh-CN" sz="4000" b="1" dirty="0">
                <a:solidFill>
                  <a:srgbClr val="FE0000"/>
                </a:solidFill>
                <a:latin typeface="Arial"/>
                <a:cs typeface="Arial"/>
              </a:rPr>
              <a:t> </a:t>
            </a:r>
            <a:r>
              <a:rPr lang="en-US" altLang="zh-CN" sz="4000" b="1" dirty="0">
                <a:solidFill>
                  <a:srgbClr val="FE0000"/>
                </a:solidFill>
                <a:latin typeface="Arial"/>
                <a:ea typeface="Arial"/>
              </a:rPr>
              <a:t>bệnh</a:t>
            </a:r>
            <a:r>
              <a:rPr lang="en-US" altLang="zh-CN" sz="4000" b="1" dirty="0">
                <a:solidFill>
                  <a:srgbClr val="FE0000"/>
                </a:solidFill>
                <a:latin typeface="Arial"/>
                <a:cs typeface="Arial"/>
              </a:rPr>
              <a:t> </a:t>
            </a:r>
            <a:r>
              <a:rPr lang="en-US" altLang="zh-CN" sz="4000" b="1" dirty="0">
                <a:solidFill>
                  <a:srgbClr val="FE0000"/>
                </a:solidFill>
                <a:latin typeface="Arial"/>
                <a:ea typeface="Arial"/>
              </a:rPr>
              <a:t>uốn</a:t>
            </a:r>
            <a:r>
              <a:rPr lang="en-US" altLang="zh-CN" sz="4000" b="1" spc="-69" dirty="0">
                <a:solidFill>
                  <a:srgbClr val="FE0000"/>
                </a:solidFill>
                <a:latin typeface="Arial"/>
                <a:cs typeface="Arial"/>
              </a:rPr>
              <a:t> </a:t>
            </a:r>
            <a:r>
              <a:rPr lang="en-US" altLang="zh-CN" sz="4000" b="1" dirty="0">
                <a:solidFill>
                  <a:srgbClr val="FE0000"/>
                </a:solidFill>
                <a:latin typeface="Arial"/>
                <a:ea typeface="Arial"/>
              </a:rPr>
              <a:t>ván</a:t>
            </a:r>
          </a:p>
        </p:txBody>
      </p:sp>
      <p:sp>
        <p:nvSpPr>
          <p:cNvPr id="79" name="TextBox 79"/>
          <p:cNvSpPr txBox="1"/>
          <p:nvPr/>
        </p:nvSpPr>
        <p:spPr>
          <a:xfrm>
            <a:off x="603504" y="1572420"/>
            <a:ext cx="6322980" cy="426720"/>
          </a:xfrm>
          <a:prstGeom prst="rect">
            <a:avLst/>
          </a:prstGeom>
          <a:noFill/>
        </p:spPr>
        <p:txBody>
          <a:bodyPr wrap="square" lIns="0" tIns="0" rIns="0" bIns="0" rtlCol="0">
            <a:spAutoFit/>
          </a:bodyPr>
          <a:lstStyle/>
          <a:p>
            <a:pPr marL="0">
              <a:lnSpc>
                <a:spcPct val="100000"/>
              </a:lnSpc>
              <a:tabLst>
                <a:tab pos="4493641" algn="l"/>
              </a:tabLst>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u="sng" dirty="0">
                <a:solidFill>
                  <a:srgbClr val="0000CB"/>
                </a:solidFill>
                <a:uFill>
                  <a:solidFill>
                    <a:srgbClr val="0000CB"/>
                  </a:solidFill>
                </a:uFill>
                <a:latin typeface="Arial"/>
                <a:ea typeface="Arial"/>
              </a:rPr>
              <a:t>Ủ</a:t>
            </a:r>
            <a:r>
              <a:rPr lang="en-US" altLang="zh-CN" sz="2800" u="sng" dirty="0">
                <a:solidFill>
                  <a:srgbClr val="0000CB"/>
                </a:solidFill>
                <a:uFill>
                  <a:solidFill>
                    <a:srgbClr val="0000CB"/>
                  </a:solidFill>
                </a:uFill>
                <a:latin typeface="Arial"/>
                <a:cs typeface="Arial"/>
              </a:rPr>
              <a:t> </a:t>
            </a:r>
            <a:r>
              <a:rPr lang="en-US" altLang="zh-CN" sz="2800" u="sng" dirty="0">
                <a:solidFill>
                  <a:srgbClr val="0000CB"/>
                </a:solidFill>
                <a:uFill>
                  <a:solidFill>
                    <a:srgbClr val="0000CB"/>
                  </a:solidFill>
                </a:uFill>
                <a:latin typeface="Arial"/>
                <a:ea typeface="Arial"/>
              </a:rPr>
              <a:t>bệnh</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bị</a:t>
            </a:r>
            <a:r>
              <a:rPr lang="en-US" altLang="zh-CN" sz="2800" dirty="0">
                <a:solidFill>
                  <a:srgbClr val="000000"/>
                </a:solidFill>
                <a:latin typeface="Arial"/>
                <a:cs typeface="Arial"/>
              </a:rPr>
              <a:t> </a:t>
            </a:r>
            <a:r>
              <a:rPr lang="en-US" altLang="zh-CN" sz="2800" dirty="0">
                <a:solidFill>
                  <a:srgbClr val="000000"/>
                </a:solidFill>
                <a:latin typeface="Arial"/>
                <a:ea typeface="Arial"/>
              </a:rPr>
              <a:t>vết</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thương	cứng</a:t>
            </a:r>
            <a:r>
              <a:rPr lang="en-US" altLang="zh-CN" sz="2800" spc="-30" dirty="0">
                <a:solidFill>
                  <a:srgbClr val="000000"/>
                </a:solidFill>
                <a:latin typeface="Arial"/>
                <a:cs typeface="Arial"/>
              </a:rPr>
              <a:t> </a:t>
            </a:r>
            <a:r>
              <a:rPr lang="en-US" altLang="zh-CN" sz="2800" dirty="0">
                <a:solidFill>
                  <a:srgbClr val="000000"/>
                </a:solidFill>
                <a:latin typeface="Arial"/>
                <a:ea typeface="Arial"/>
              </a:rPr>
              <a:t>hàm.</a:t>
            </a:r>
          </a:p>
        </p:txBody>
      </p:sp>
      <p:sp>
        <p:nvSpPr>
          <p:cNvPr id="80" name="TextBox 80"/>
          <p:cNvSpPr txBox="1"/>
          <p:nvPr/>
        </p:nvSpPr>
        <p:spPr>
          <a:xfrm>
            <a:off x="603504" y="2084753"/>
            <a:ext cx="8172855" cy="426720"/>
          </a:xfrm>
          <a:prstGeom prst="rect">
            <a:avLst/>
          </a:prstGeom>
          <a:noFill/>
        </p:spPr>
        <p:txBody>
          <a:bodyPr wrap="square" lIns="0" tIns="0" rIns="0" bIns="0" rtlCol="0">
            <a:spAutoFit/>
          </a:bodyPr>
          <a:lstStyle/>
          <a:p>
            <a:pPr marL="0">
              <a:lnSpc>
                <a:spcPct val="100000"/>
              </a:lnSpc>
              <a:tabLst>
                <a:tab pos="4440301" algn="l"/>
              </a:tabLst>
            </a:pPr>
            <a:r>
              <a:rPr lang="en-US" altLang="zh-CN" sz="2800" dirty="0">
                <a:solidFill>
                  <a:srgbClr val="0000CB"/>
                </a:solidFill>
                <a:latin typeface="Arial"/>
                <a:ea typeface="Arial"/>
              </a:rPr>
              <a:t>•</a:t>
            </a:r>
            <a:r>
              <a:rPr lang="en-US" altLang="zh-CN" sz="2800" spc="69" dirty="0">
                <a:solidFill>
                  <a:srgbClr val="0000CB"/>
                </a:solidFill>
                <a:latin typeface="Arial"/>
                <a:cs typeface="Arial"/>
              </a:rPr>
              <a:t>  </a:t>
            </a:r>
            <a:r>
              <a:rPr lang="en-US" altLang="zh-CN" sz="2800" u="sng" dirty="0">
                <a:solidFill>
                  <a:srgbClr val="0000CB"/>
                </a:solidFill>
                <a:uFill>
                  <a:solidFill>
                    <a:srgbClr val="0000CB"/>
                  </a:solidFill>
                </a:uFill>
                <a:latin typeface="Arial"/>
                <a:ea typeface="Arial"/>
              </a:rPr>
              <a:t>Khởi</a:t>
            </a:r>
            <a:r>
              <a:rPr lang="en-US" altLang="zh-CN" sz="2800" u="sng" spc="69" dirty="0">
                <a:solidFill>
                  <a:srgbClr val="0000CB"/>
                </a:solidFill>
                <a:uFill>
                  <a:solidFill>
                    <a:srgbClr val="0000CB"/>
                  </a:solidFill>
                </a:uFill>
                <a:latin typeface="Arial"/>
                <a:cs typeface="Arial"/>
              </a:rPr>
              <a:t> </a:t>
            </a:r>
            <a:r>
              <a:rPr lang="en-US" altLang="zh-CN" sz="2800" u="sng" dirty="0">
                <a:solidFill>
                  <a:srgbClr val="0000CB"/>
                </a:solidFill>
                <a:uFill>
                  <a:solidFill>
                    <a:srgbClr val="0000CB"/>
                  </a:solidFill>
                </a:uFill>
                <a:latin typeface="Arial"/>
                <a:ea typeface="Arial"/>
              </a:rPr>
              <a:t>phát:</a:t>
            </a:r>
            <a:r>
              <a:rPr lang="en-US" altLang="zh-CN" sz="2800" spc="69" dirty="0">
                <a:solidFill>
                  <a:srgbClr val="0000CB"/>
                </a:solidFill>
                <a:latin typeface="Arial"/>
                <a:cs typeface="Arial"/>
              </a:rPr>
              <a:t> </a:t>
            </a:r>
            <a:r>
              <a:rPr lang="en-US" altLang="zh-CN" sz="2800" dirty="0">
                <a:solidFill>
                  <a:srgbClr val="000000"/>
                </a:solidFill>
                <a:latin typeface="Arial"/>
                <a:ea typeface="Arial"/>
              </a:rPr>
              <a:t>cứng</a:t>
            </a:r>
            <a:r>
              <a:rPr lang="en-US" altLang="zh-CN" sz="2800" spc="69" dirty="0">
                <a:solidFill>
                  <a:srgbClr val="000000"/>
                </a:solidFill>
                <a:latin typeface="Arial"/>
                <a:cs typeface="Arial"/>
              </a:rPr>
              <a:t> </a:t>
            </a:r>
            <a:r>
              <a:rPr lang="en-US" altLang="zh-CN" sz="2800" dirty="0">
                <a:solidFill>
                  <a:srgbClr val="000000"/>
                </a:solidFill>
                <a:latin typeface="Arial"/>
                <a:ea typeface="Arial"/>
              </a:rPr>
              <a:t>hàm	có</a:t>
            </a:r>
            <a:r>
              <a:rPr lang="en-US" altLang="zh-CN" sz="2800" dirty="0">
                <a:solidFill>
                  <a:srgbClr val="000000"/>
                </a:solidFill>
                <a:latin typeface="Arial"/>
                <a:cs typeface="Arial"/>
              </a:rPr>
              <a:t> </a:t>
            </a:r>
            <a:r>
              <a:rPr lang="en-US" altLang="zh-CN" sz="2800" dirty="0">
                <a:solidFill>
                  <a:srgbClr val="000000"/>
                </a:solidFill>
                <a:latin typeface="Arial"/>
                <a:ea typeface="Arial"/>
              </a:rPr>
              <a:t>cơn</a:t>
            </a:r>
            <a:r>
              <a:rPr lang="en-US" altLang="zh-CN" sz="2800" dirty="0">
                <a:solidFill>
                  <a:srgbClr val="000000"/>
                </a:solidFill>
                <a:latin typeface="Arial"/>
                <a:cs typeface="Arial"/>
              </a:rPr>
              <a:t> </a:t>
            </a: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giật</a:t>
            </a:r>
            <a:r>
              <a:rPr lang="en-US" altLang="zh-CN" sz="2800" spc="204" dirty="0">
                <a:solidFill>
                  <a:srgbClr val="000000"/>
                </a:solidFill>
                <a:latin typeface="Arial"/>
                <a:cs typeface="Arial"/>
              </a:rPr>
              <a:t> </a:t>
            </a:r>
            <a:r>
              <a:rPr lang="en-US" altLang="zh-CN" sz="2800" dirty="0">
                <a:solidFill>
                  <a:srgbClr val="000000"/>
                </a:solidFill>
                <a:latin typeface="Arial"/>
                <a:ea typeface="Arial"/>
              </a:rPr>
              <a:t>và/hoặc</a:t>
            </a:r>
          </a:p>
        </p:txBody>
      </p:sp>
      <p:sp>
        <p:nvSpPr>
          <p:cNvPr id="81" name="TextBox 81"/>
          <p:cNvSpPr txBox="1"/>
          <p:nvPr/>
        </p:nvSpPr>
        <p:spPr>
          <a:xfrm>
            <a:off x="603504" y="2511585"/>
            <a:ext cx="8158298" cy="2764859"/>
          </a:xfrm>
          <a:prstGeom prst="rect">
            <a:avLst/>
          </a:prstGeom>
          <a:noFill/>
        </p:spPr>
        <p:txBody>
          <a:bodyPr wrap="square" lIns="0" tIns="0" rIns="0" bIns="0" rtlCol="0">
            <a:spAutoFit/>
          </a:bodyPr>
          <a:lstStyle/>
          <a:p>
            <a:pPr marL="342899" hangingPunct="0">
              <a:lnSpc>
                <a:spcPct val="100000"/>
              </a:lnSpc>
            </a:pPr>
            <a:r>
              <a:rPr lang="en-US" altLang="zh-CN" sz="2800" dirty="0">
                <a:solidFill>
                  <a:srgbClr val="000000"/>
                </a:solidFill>
                <a:latin typeface="Arial"/>
                <a:ea typeface="Arial"/>
              </a:rPr>
              <a:t>cơn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co</a:t>
            </a:r>
            <a:r>
              <a:rPr lang="en-US" altLang="zh-CN" sz="2800" spc="50" dirty="0">
                <a:solidFill>
                  <a:srgbClr val="000000"/>
                </a:solidFill>
                <a:latin typeface="Arial"/>
                <a:cs typeface="Arial"/>
              </a:rPr>
              <a:t> </a:t>
            </a:r>
            <a:r>
              <a:rPr lang="en-US" altLang="zh-CN" sz="2800" dirty="0">
                <a:solidFill>
                  <a:srgbClr val="000000"/>
                </a:solidFill>
                <a:latin typeface="Arial"/>
                <a:ea typeface="Arial"/>
              </a:rPr>
              <a:t>thắt</a:t>
            </a:r>
            <a:r>
              <a:rPr lang="en-US" altLang="zh-CN" sz="2800" spc="50" dirty="0">
                <a:solidFill>
                  <a:srgbClr val="000000"/>
                </a:solidFill>
                <a:latin typeface="Arial"/>
                <a:cs typeface="Arial"/>
              </a:rPr>
              <a:t> </a:t>
            </a:r>
            <a:r>
              <a:rPr lang="en-US" altLang="zh-CN" sz="2800" dirty="0">
                <a:solidFill>
                  <a:srgbClr val="000000"/>
                </a:solidFill>
                <a:latin typeface="Arial"/>
                <a:ea typeface="Arial"/>
              </a:rPr>
              <a:t>hầu</a:t>
            </a:r>
            <a:r>
              <a:rPr lang="en-US" altLang="zh-CN" sz="2800" spc="50" dirty="0">
                <a:solidFill>
                  <a:srgbClr val="000000"/>
                </a:solidFill>
                <a:latin typeface="Arial"/>
                <a:cs typeface="Arial"/>
              </a:rPr>
              <a:t> </a:t>
            </a:r>
            <a:r>
              <a:rPr lang="en-US" altLang="zh-CN" sz="2800" dirty="0">
                <a:solidFill>
                  <a:srgbClr val="000000"/>
                </a:solidFill>
                <a:latin typeface="Arial"/>
                <a:ea typeface="Arial"/>
              </a:rPr>
              <a:t>họng-thanh</a:t>
            </a:r>
            <a:r>
              <a:rPr lang="en-US" altLang="zh-CN" sz="2800" spc="50" dirty="0">
                <a:solidFill>
                  <a:srgbClr val="000000"/>
                </a:solidFill>
                <a:latin typeface="Arial"/>
                <a:cs typeface="Arial"/>
              </a:rPr>
              <a:t> </a:t>
            </a:r>
            <a:r>
              <a:rPr lang="en-US" altLang="zh-CN" sz="2800" dirty="0">
                <a:solidFill>
                  <a:srgbClr val="000000"/>
                </a:solidFill>
                <a:latin typeface="Arial"/>
                <a:ea typeface="Arial"/>
              </a:rPr>
              <a:t>quản.</a:t>
            </a:r>
            <a:r>
              <a:rPr lang="en-US" altLang="zh-CN" sz="2800" spc="50" dirty="0">
                <a:solidFill>
                  <a:srgbClr val="000000"/>
                </a:solidFill>
                <a:latin typeface="Arial"/>
                <a:cs typeface="Arial"/>
              </a:rPr>
              <a:t> </a:t>
            </a:r>
            <a:r>
              <a:rPr lang="en-US" altLang="zh-CN" sz="2800" dirty="0">
                <a:solidFill>
                  <a:srgbClr val="000000"/>
                </a:solidFill>
                <a:latin typeface="Arial"/>
                <a:ea typeface="Arial"/>
              </a:rPr>
              <a:t>Giai</a:t>
            </a:r>
            <a:r>
              <a:rPr lang="en-US" altLang="zh-CN" sz="2800" spc="50" dirty="0">
                <a:solidFill>
                  <a:srgbClr val="000000"/>
                </a:solidFill>
                <a:latin typeface="Arial"/>
                <a:cs typeface="Arial"/>
              </a:rPr>
              <a:t> </a:t>
            </a:r>
            <a:r>
              <a:rPr lang="en-US" altLang="zh-CN" sz="2800" dirty="0">
                <a:solidFill>
                  <a:srgbClr val="000000"/>
                </a:solidFill>
                <a:latin typeface="Arial"/>
                <a:ea typeface="Arial"/>
              </a:rPr>
              <a:t>đoạn</a:t>
            </a:r>
            <a:r>
              <a:rPr lang="en-US" altLang="zh-CN" sz="2800" spc="50" dirty="0">
                <a:solidFill>
                  <a:srgbClr val="000000"/>
                </a:solidFill>
                <a:latin typeface="Arial"/>
                <a:cs typeface="Arial"/>
              </a:rPr>
              <a:t> </a:t>
            </a:r>
            <a:r>
              <a:rPr lang="en-US" altLang="zh-CN" sz="2800" dirty="0">
                <a:solidFill>
                  <a:srgbClr val="000000"/>
                </a:solidFill>
                <a:latin typeface="Arial"/>
                <a:ea typeface="Arial"/>
              </a:rPr>
              <a:t>này</a:t>
            </a:r>
            <a:r>
              <a:rPr lang="en-US" altLang="zh-CN" sz="2800" dirty="0">
                <a:solidFill>
                  <a:srgbClr val="000000"/>
                </a:solidFill>
                <a:latin typeface="Arial"/>
                <a:cs typeface="Arial"/>
              </a:rPr>
              <a:t> </a:t>
            </a:r>
            <a:r>
              <a:rPr lang="en-US" altLang="zh-CN" sz="2800" spc="75" dirty="0">
                <a:solidFill>
                  <a:srgbClr val="000000"/>
                </a:solidFill>
                <a:latin typeface="Arial"/>
                <a:ea typeface="Arial"/>
              </a:rPr>
              <a:t>càng</a:t>
            </a:r>
            <a:r>
              <a:rPr lang="en-US" altLang="zh-CN" sz="2800" spc="40" dirty="0">
                <a:solidFill>
                  <a:srgbClr val="000000"/>
                </a:solidFill>
                <a:latin typeface="Arial"/>
                <a:cs typeface="Arial"/>
              </a:rPr>
              <a:t> </a:t>
            </a:r>
            <a:r>
              <a:rPr lang="en-US" altLang="zh-CN" sz="2800" spc="85" dirty="0">
                <a:solidFill>
                  <a:srgbClr val="000000"/>
                </a:solidFill>
                <a:latin typeface="Arial"/>
                <a:ea typeface="Arial"/>
              </a:rPr>
              <a:t>ngắn</a:t>
            </a:r>
            <a:r>
              <a:rPr lang="en-US" altLang="zh-CN" sz="2800" spc="40" dirty="0">
                <a:solidFill>
                  <a:srgbClr val="000000"/>
                </a:solidFill>
                <a:latin typeface="Arial"/>
                <a:cs typeface="Arial"/>
              </a:rPr>
              <a:t> </a:t>
            </a:r>
            <a:r>
              <a:rPr lang="en-US" altLang="zh-CN" sz="2800" spc="80" dirty="0">
                <a:solidFill>
                  <a:srgbClr val="000000"/>
                </a:solidFill>
                <a:latin typeface="Arial"/>
                <a:ea typeface="Arial"/>
              </a:rPr>
              <a:t>bệnh</a:t>
            </a:r>
            <a:r>
              <a:rPr lang="en-US" altLang="zh-CN" sz="2800" spc="44" dirty="0">
                <a:solidFill>
                  <a:srgbClr val="000000"/>
                </a:solidFill>
                <a:latin typeface="Arial"/>
                <a:cs typeface="Arial"/>
              </a:rPr>
              <a:t> </a:t>
            </a:r>
            <a:r>
              <a:rPr lang="en-US" altLang="zh-CN" sz="2800" spc="80" dirty="0">
                <a:solidFill>
                  <a:srgbClr val="000000"/>
                </a:solidFill>
                <a:latin typeface="Arial"/>
                <a:ea typeface="Arial"/>
              </a:rPr>
              <a:t>càng</a:t>
            </a:r>
            <a:r>
              <a:rPr lang="en-US" altLang="zh-CN" sz="2800" spc="40" dirty="0">
                <a:solidFill>
                  <a:srgbClr val="000000"/>
                </a:solidFill>
                <a:latin typeface="Arial"/>
                <a:cs typeface="Arial"/>
              </a:rPr>
              <a:t> </a:t>
            </a:r>
            <a:r>
              <a:rPr lang="en-US" altLang="zh-CN" sz="2800" spc="80" dirty="0">
                <a:solidFill>
                  <a:srgbClr val="000000"/>
                </a:solidFill>
                <a:latin typeface="Arial"/>
                <a:ea typeface="Arial"/>
              </a:rPr>
              <a:t>nặng</a:t>
            </a:r>
            <a:r>
              <a:rPr lang="en-US" altLang="zh-CN" sz="2800" spc="44" dirty="0">
                <a:solidFill>
                  <a:srgbClr val="000000"/>
                </a:solidFill>
                <a:latin typeface="Arial"/>
                <a:cs typeface="Arial"/>
              </a:rPr>
              <a:t> </a:t>
            </a:r>
            <a:r>
              <a:rPr lang="en-US" altLang="zh-CN" sz="2800" spc="85" dirty="0">
                <a:solidFill>
                  <a:srgbClr val="000000"/>
                </a:solidFill>
                <a:latin typeface="Arial"/>
                <a:ea typeface="Arial"/>
              </a:rPr>
              <a:t>và</a:t>
            </a:r>
            <a:r>
              <a:rPr lang="en-US" altLang="zh-CN" sz="2800" spc="40" dirty="0">
                <a:solidFill>
                  <a:srgbClr val="000000"/>
                </a:solidFill>
                <a:latin typeface="Arial"/>
                <a:cs typeface="Arial"/>
              </a:rPr>
              <a:t> </a:t>
            </a:r>
            <a:r>
              <a:rPr lang="en-US" altLang="zh-CN" sz="2800" spc="80" dirty="0">
                <a:solidFill>
                  <a:srgbClr val="000000"/>
                </a:solidFill>
                <a:latin typeface="Arial"/>
                <a:ea typeface="Arial"/>
              </a:rPr>
              <a:t>quan</a:t>
            </a:r>
            <a:r>
              <a:rPr lang="en-US" altLang="zh-CN" sz="2800" spc="44" dirty="0">
                <a:solidFill>
                  <a:srgbClr val="000000"/>
                </a:solidFill>
                <a:latin typeface="Arial"/>
                <a:cs typeface="Arial"/>
              </a:rPr>
              <a:t> </a:t>
            </a:r>
            <a:r>
              <a:rPr lang="en-US" altLang="zh-CN" sz="2800" spc="64" dirty="0">
                <a:solidFill>
                  <a:srgbClr val="000000"/>
                </a:solidFill>
                <a:latin typeface="Arial"/>
                <a:ea typeface="Arial"/>
              </a:rPr>
              <a:t>trọng</a:t>
            </a:r>
            <a:r>
              <a:rPr lang="en-US" altLang="zh-CN" sz="2800" spc="40" dirty="0">
                <a:solidFill>
                  <a:srgbClr val="000000"/>
                </a:solidFill>
                <a:latin typeface="Arial"/>
                <a:cs typeface="Arial"/>
              </a:rPr>
              <a:t> </a:t>
            </a:r>
            <a:r>
              <a:rPr lang="en-US" altLang="zh-CN" sz="2800" spc="89" dirty="0">
                <a:solidFill>
                  <a:srgbClr val="000000"/>
                </a:solidFill>
                <a:latin typeface="Arial"/>
                <a:ea typeface="Arial"/>
              </a:rPr>
              <a:t>hơn</a:t>
            </a:r>
            <a:r>
              <a:rPr lang="en-US" altLang="zh-CN" sz="2800" dirty="0">
                <a:solidFill>
                  <a:srgbClr val="000000"/>
                </a:solidFill>
                <a:latin typeface="Arial"/>
                <a:cs typeface="Arial"/>
              </a:rPr>
              <a:t> </a:t>
            </a:r>
            <a:r>
              <a:rPr lang="en-US" altLang="zh-CN" sz="2800" dirty="0">
                <a:solidFill>
                  <a:srgbClr val="000000"/>
                </a:solidFill>
                <a:latin typeface="Arial"/>
                <a:ea typeface="Arial"/>
              </a:rPr>
              <a:t>giai</a:t>
            </a:r>
            <a:r>
              <a:rPr lang="en-US" altLang="zh-CN" sz="2800" dirty="0">
                <a:solidFill>
                  <a:srgbClr val="000000"/>
                </a:solidFill>
                <a:latin typeface="Arial"/>
                <a:cs typeface="Arial"/>
              </a:rPr>
              <a:t> </a:t>
            </a:r>
            <a:r>
              <a:rPr lang="en-US" altLang="zh-CN" sz="2800" dirty="0">
                <a:solidFill>
                  <a:srgbClr val="000000"/>
                </a:solidFill>
                <a:latin typeface="Arial"/>
                <a:ea typeface="Arial"/>
              </a:rPr>
              <a:t>đoạn</a:t>
            </a:r>
            <a:r>
              <a:rPr lang="en-US" altLang="zh-CN" sz="2800" dirty="0">
                <a:solidFill>
                  <a:srgbClr val="000000"/>
                </a:solidFill>
                <a:latin typeface="Arial"/>
                <a:cs typeface="Arial"/>
              </a:rPr>
              <a:t> </a:t>
            </a:r>
            <a:r>
              <a:rPr lang="en-US" altLang="zh-CN" sz="2800" dirty="0">
                <a:solidFill>
                  <a:srgbClr val="000000"/>
                </a:solidFill>
                <a:latin typeface="Arial"/>
                <a:ea typeface="Arial"/>
              </a:rPr>
              <a:t>ủ</a:t>
            </a:r>
            <a:r>
              <a:rPr lang="en-US" altLang="zh-CN" sz="2800"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dirty="0">
                <a:solidFill>
                  <a:srgbClr val="000000"/>
                </a:solidFill>
                <a:latin typeface="Arial"/>
                <a:cs typeface="Arial"/>
              </a:rPr>
              <a:t> </a:t>
            </a:r>
            <a:r>
              <a:rPr lang="en-US" altLang="zh-CN" sz="2800" dirty="0">
                <a:solidFill>
                  <a:srgbClr val="000000"/>
                </a:solidFill>
                <a:latin typeface="Arial"/>
                <a:ea typeface="Arial"/>
              </a:rPr>
              <a:t>vì</a:t>
            </a:r>
            <a:r>
              <a:rPr lang="en-US" altLang="zh-CN" sz="2800" dirty="0">
                <a:solidFill>
                  <a:srgbClr val="000000"/>
                </a:solidFill>
                <a:latin typeface="Arial"/>
                <a:cs typeface="Arial"/>
              </a:rPr>
              <a:t> </a:t>
            </a:r>
            <a:r>
              <a:rPr lang="en-US" altLang="zh-CN" sz="2800" dirty="0">
                <a:solidFill>
                  <a:srgbClr val="000000"/>
                </a:solidFill>
                <a:latin typeface="Arial"/>
                <a:ea typeface="Arial"/>
              </a:rPr>
              <a:t>chính</a:t>
            </a:r>
            <a:r>
              <a:rPr lang="en-US" altLang="zh-CN" sz="2800" dirty="0">
                <a:solidFill>
                  <a:srgbClr val="000000"/>
                </a:solidFill>
                <a:latin typeface="Arial"/>
                <a:cs typeface="Arial"/>
              </a:rPr>
              <a:t> </a:t>
            </a:r>
            <a:r>
              <a:rPr lang="en-US" altLang="zh-CN" sz="2800" dirty="0">
                <a:solidFill>
                  <a:srgbClr val="000000"/>
                </a:solidFill>
                <a:latin typeface="Arial"/>
                <a:ea typeface="Arial"/>
              </a:rPr>
              <a:t>xác</a:t>
            </a:r>
            <a:r>
              <a:rPr lang="en-US" altLang="zh-CN" sz="2800" spc="55" dirty="0">
                <a:solidFill>
                  <a:srgbClr val="000000"/>
                </a:solidFill>
                <a:latin typeface="Arial"/>
                <a:cs typeface="Arial"/>
              </a:rPr>
              <a:t> </a:t>
            </a:r>
            <a:r>
              <a:rPr lang="en-US" altLang="zh-CN" sz="2800" dirty="0">
                <a:solidFill>
                  <a:srgbClr val="000000"/>
                </a:solidFill>
                <a:latin typeface="Arial"/>
                <a:ea typeface="Arial"/>
              </a:rPr>
              <a:t>hơn.</a:t>
            </a:r>
          </a:p>
          <a:p>
            <a:pPr>
              <a:lnSpc>
                <a:spcPts val="669"/>
              </a:lnSpc>
            </a:pPr>
            <a:endParaRPr lang="en-US" dirty="0" smtClean="0"/>
          </a:p>
          <a:p>
            <a:pPr marL="0">
              <a:lnSpc>
                <a:spcPct val="100000"/>
              </a:lnSpc>
            </a:pPr>
            <a:r>
              <a:rPr lang="en-US" altLang="zh-CN" sz="2800" spc="85" dirty="0">
                <a:solidFill>
                  <a:srgbClr val="0000CB"/>
                </a:solidFill>
                <a:latin typeface="Arial"/>
                <a:ea typeface="Arial"/>
              </a:rPr>
              <a:t>•</a:t>
            </a:r>
            <a:r>
              <a:rPr lang="en-US" altLang="zh-CN" sz="2800" spc="64" dirty="0">
                <a:solidFill>
                  <a:srgbClr val="0000CB"/>
                </a:solidFill>
                <a:latin typeface="Arial"/>
                <a:cs typeface="Arial"/>
              </a:rPr>
              <a:t>  </a:t>
            </a:r>
            <a:r>
              <a:rPr lang="en-US" altLang="zh-CN" sz="2800" u="sng" spc="135" dirty="0">
                <a:solidFill>
                  <a:srgbClr val="0000CB"/>
                </a:solidFill>
                <a:uFill>
                  <a:solidFill>
                    <a:srgbClr val="0000CB"/>
                  </a:solidFill>
                </a:uFill>
                <a:latin typeface="Arial"/>
                <a:ea typeface="Arial"/>
              </a:rPr>
              <a:t>Toàn</a:t>
            </a:r>
            <a:r>
              <a:rPr lang="en-US" altLang="zh-CN" sz="2800" u="sng" spc="75" dirty="0">
                <a:solidFill>
                  <a:srgbClr val="0000CB"/>
                </a:solidFill>
                <a:uFill>
                  <a:solidFill>
                    <a:srgbClr val="0000CB"/>
                  </a:solidFill>
                </a:uFill>
                <a:latin typeface="Arial"/>
                <a:cs typeface="Arial"/>
              </a:rPr>
              <a:t> </a:t>
            </a:r>
            <a:r>
              <a:rPr lang="en-US" altLang="zh-CN" sz="2800" u="sng" spc="120" dirty="0">
                <a:solidFill>
                  <a:srgbClr val="0000CB"/>
                </a:solidFill>
                <a:uFill>
                  <a:solidFill>
                    <a:srgbClr val="0000CB"/>
                  </a:solidFill>
                </a:uFill>
                <a:latin typeface="Arial"/>
                <a:ea typeface="Arial"/>
              </a:rPr>
              <a:t>phát</a:t>
            </a:r>
            <a:r>
              <a:rPr lang="en-US" altLang="zh-CN" sz="2800" u="sng" spc="75" dirty="0">
                <a:solidFill>
                  <a:srgbClr val="0000CB"/>
                </a:solidFill>
                <a:uFill>
                  <a:solidFill>
                    <a:srgbClr val="0000CB"/>
                  </a:solidFill>
                </a:uFill>
                <a:latin typeface="Arial"/>
                <a:ea typeface="Arial"/>
              </a:rPr>
              <a:t>:</a:t>
            </a:r>
            <a:r>
              <a:rPr lang="en-US" altLang="zh-CN" sz="2800" spc="69" dirty="0">
                <a:solidFill>
                  <a:srgbClr val="0000CB"/>
                </a:solidFill>
                <a:latin typeface="Arial"/>
                <a:cs typeface="Arial"/>
              </a:rPr>
              <a:t> </a:t>
            </a:r>
            <a:r>
              <a:rPr lang="en-US" altLang="zh-CN" sz="2800" spc="135" dirty="0">
                <a:solidFill>
                  <a:srgbClr val="000000"/>
                </a:solidFill>
                <a:latin typeface="Arial"/>
                <a:ea typeface="Arial"/>
              </a:rPr>
              <a:t>10</a:t>
            </a:r>
            <a:r>
              <a:rPr lang="en-US" altLang="zh-CN" sz="2800" spc="85" dirty="0">
                <a:solidFill>
                  <a:srgbClr val="000000"/>
                </a:solidFill>
                <a:latin typeface="Arial"/>
                <a:ea typeface="Arial"/>
              </a:rPr>
              <a:t>-</a:t>
            </a:r>
            <a:r>
              <a:rPr lang="en-US" altLang="zh-CN" sz="2800" spc="69" dirty="0">
                <a:solidFill>
                  <a:srgbClr val="000000"/>
                </a:solidFill>
                <a:latin typeface="Arial"/>
                <a:cs typeface="Arial"/>
              </a:rPr>
              <a:t> </a:t>
            </a:r>
            <a:r>
              <a:rPr lang="en-US" altLang="zh-CN" sz="2800" spc="135" dirty="0">
                <a:solidFill>
                  <a:srgbClr val="000000"/>
                </a:solidFill>
                <a:latin typeface="Arial"/>
                <a:ea typeface="Arial"/>
              </a:rPr>
              <a:t>14</a:t>
            </a:r>
            <a:r>
              <a:rPr lang="en-US" altLang="zh-CN" sz="2800" spc="69" dirty="0">
                <a:solidFill>
                  <a:srgbClr val="000000"/>
                </a:solidFill>
                <a:latin typeface="Arial"/>
                <a:cs typeface="Arial"/>
              </a:rPr>
              <a:t> </a:t>
            </a:r>
            <a:r>
              <a:rPr lang="en-US" altLang="zh-CN" sz="2800" spc="129" dirty="0">
                <a:solidFill>
                  <a:srgbClr val="000000"/>
                </a:solidFill>
                <a:latin typeface="Arial"/>
                <a:ea typeface="Arial"/>
              </a:rPr>
              <a:t>ngày</a:t>
            </a:r>
            <a:r>
              <a:rPr lang="en-US" altLang="zh-CN" sz="2800" spc="75" dirty="0">
                <a:solidFill>
                  <a:srgbClr val="000000"/>
                </a:solidFill>
                <a:latin typeface="Arial"/>
                <a:ea typeface="Arial"/>
              </a:rPr>
              <a:t>;</a:t>
            </a:r>
            <a:r>
              <a:rPr lang="en-US" altLang="zh-CN" sz="2800" spc="64" dirty="0">
                <a:solidFill>
                  <a:srgbClr val="000000"/>
                </a:solidFill>
                <a:latin typeface="Arial"/>
                <a:cs typeface="Arial"/>
              </a:rPr>
              <a:t> </a:t>
            </a:r>
            <a:r>
              <a:rPr lang="en-US" altLang="zh-CN" sz="2800" spc="114" dirty="0">
                <a:solidFill>
                  <a:srgbClr val="000000"/>
                </a:solidFill>
                <a:latin typeface="Arial"/>
                <a:ea typeface="Arial"/>
              </a:rPr>
              <a:t>xuất</a:t>
            </a:r>
            <a:r>
              <a:rPr lang="en-US" altLang="zh-CN" sz="2800" spc="69" dirty="0">
                <a:solidFill>
                  <a:srgbClr val="000000"/>
                </a:solidFill>
                <a:latin typeface="Arial"/>
                <a:cs typeface="Arial"/>
              </a:rPr>
              <a:t> </a:t>
            </a:r>
            <a:r>
              <a:rPr lang="en-US" altLang="zh-CN" sz="2800" spc="114" dirty="0">
                <a:solidFill>
                  <a:srgbClr val="000000"/>
                </a:solidFill>
                <a:latin typeface="Arial"/>
                <a:ea typeface="Arial"/>
              </a:rPr>
              <a:t>hiện</a:t>
            </a:r>
            <a:r>
              <a:rPr lang="en-US" altLang="zh-CN" sz="2800" spc="69" dirty="0">
                <a:solidFill>
                  <a:srgbClr val="000000"/>
                </a:solidFill>
                <a:latin typeface="Arial"/>
                <a:cs typeface="Arial"/>
              </a:rPr>
              <a:t> </a:t>
            </a:r>
            <a:r>
              <a:rPr lang="en-US" altLang="zh-CN" sz="2800" spc="135" dirty="0">
                <a:solidFill>
                  <a:srgbClr val="000000"/>
                </a:solidFill>
                <a:latin typeface="Arial"/>
                <a:ea typeface="Arial"/>
              </a:rPr>
              <a:t>bệnh</a:t>
            </a:r>
            <a:r>
              <a:rPr lang="en-US" altLang="zh-CN" sz="2800" spc="69" dirty="0">
                <a:solidFill>
                  <a:srgbClr val="000000"/>
                </a:solidFill>
                <a:latin typeface="Arial"/>
                <a:cs typeface="Arial"/>
              </a:rPr>
              <a:t> </a:t>
            </a:r>
            <a:r>
              <a:rPr lang="en-US" altLang="zh-CN" sz="2800" spc="129" dirty="0">
                <a:solidFill>
                  <a:srgbClr val="000000"/>
                </a:solidFill>
                <a:latin typeface="Arial"/>
                <a:ea typeface="Arial"/>
              </a:rPr>
              <a:t>cảnh</a:t>
            </a:r>
          </a:p>
          <a:p>
            <a:pPr marL="0" indent="342899">
              <a:lnSpc>
                <a:spcPct val="100000"/>
              </a:lnSpc>
            </a:pPr>
            <a:r>
              <a:rPr lang="en-US" altLang="zh-CN" sz="2800" dirty="0">
                <a:solidFill>
                  <a:srgbClr val="000000"/>
                </a:solidFill>
                <a:latin typeface="Arial"/>
                <a:ea typeface="Arial"/>
              </a:rPr>
              <a:t>lâm</a:t>
            </a:r>
            <a:r>
              <a:rPr lang="en-US" altLang="zh-CN" sz="2800" dirty="0">
                <a:solidFill>
                  <a:srgbClr val="000000"/>
                </a:solidFill>
                <a:latin typeface="Arial"/>
                <a:cs typeface="Arial"/>
              </a:rPr>
              <a:t> </a:t>
            </a:r>
            <a:r>
              <a:rPr lang="en-US" altLang="zh-CN" sz="2800" dirty="0">
                <a:solidFill>
                  <a:srgbClr val="000000"/>
                </a:solidFill>
                <a:latin typeface="Arial"/>
                <a:ea typeface="Arial"/>
              </a:rPr>
              <a:t>sàng</a:t>
            </a:r>
            <a:r>
              <a:rPr lang="en-US" altLang="zh-CN" sz="2800" dirty="0">
                <a:solidFill>
                  <a:srgbClr val="000000"/>
                </a:solidFill>
                <a:latin typeface="Arial"/>
                <a:cs typeface="Arial"/>
              </a:rPr>
              <a:t> </a:t>
            </a:r>
            <a:r>
              <a:rPr lang="en-US" altLang="zh-CN" sz="2800" dirty="0">
                <a:solidFill>
                  <a:srgbClr val="000000"/>
                </a:solidFill>
                <a:latin typeface="Arial"/>
                <a:ea typeface="Arial"/>
              </a:rPr>
              <a:t>đầy</a:t>
            </a:r>
            <a:r>
              <a:rPr lang="en-US" altLang="zh-CN" sz="2800" spc="25" dirty="0">
                <a:solidFill>
                  <a:srgbClr val="000000"/>
                </a:solidFill>
                <a:latin typeface="Arial"/>
                <a:cs typeface="Arial"/>
              </a:rPr>
              <a:t> </a:t>
            </a:r>
            <a:r>
              <a:rPr lang="en-US" altLang="zh-CN" sz="2800" dirty="0">
                <a:solidFill>
                  <a:srgbClr val="000000"/>
                </a:solidFill>
                <a:latin typeface="Arial"/>
                <a:ea typeface="Arial"/>
              </a:rPr>
              <a:t>đủ.</a:t>
            </a:r>
          </a:p>
          <a:p>
            <a:pPr>
              <a:lnSpc>
                <a:spcPts val="669"/>
              </a:lnSpc>
            </a:pPr>
            <a:endParaRPr lang="en-US" dirty="0" smtClean="0"/>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u="sng" dirty="0">
                <a:solidFill>
                  <a:srgbClr val="0000CB"/>
                </a:solidFill>
                <a:uFill>
                  <a:solidFill>
                    <a:srgbClr val="0000CB"/>
                  </a:solidFill>
                </a:uFill>
                <a:latin typeface="Arial"/>
                <a:ea typeface="Arial"/>
              </a:rPr>
              <a:t>Hồi</a:t>
            </a:r>
            <a:r>
              <a:rPr lang="en-US" altLang="zh-CN" sz="2800" u="sng" dirty="0">
                <a:solidFill>
                  <a:srgbClr val="0000CB"/>
                </a:solidFill>
                <a:uFill>
                  <a:solidFill>
                    <a:srgbClr val="0000CB"/>
                  </a:solidFill>
                </a:uFill>
                <a:latin typeface="Arial"/>
                <a:cs typeface="Arial"/>
              </a:rPr>
              <a:t> </a:t>
            </a:r>
            <a:r>
              <a:rPr lang="en-US" altLang="zh-CN" sz="2800" u="sng" dirty="0">
                <a:solidFill>
                  <a:srgbClr val="0000CB"/>
                </a:solidFill>
                <a:uFill>
                  <a:solidFill>
                    <a:srgbClr val="0000CB"/>
                  </a:solidFill>
                </a:uFill>
                <a:latin typeface="Arial"/>
                <a:ea typeface="Arial"/>
              </a:rPr>
              <a:t>phục</a:t>
            </a:r>
            <a:r>
              <a:rPr lang="en-US" altLang="zh-CN" sz="2800" u="sng">
                <a:solidFill>
                  <a:srgbClr val="0000CB"/>
                </a:solidFill>
                <a:uFill>
                  <a:solidFill>
                    <a:srgbClr val="0000CB"/>
                  </a:solidFill>
                </a:uFill>
                <a:latin typeface="Arial"/>
                <a:ea typeface="Arial"/>
              </a:rPr>
              <a:t>:</a:t>
            </a:r>
            <a:r>
              <a:rPr lang="en-US" altLang="zh-CN" sz="2800">
                <a:solidFill>
                  <a:srgbClr val="0000CB"/>
                </a:solidFill>
                <a:latin typeface="Arial"/>
                <a:cs typeface="Arial"/>
              </a:rPr>
              <a:t> </a:t>
            </a:r>
            <a:r>
              <a:rPr lang="en-US" altLang="zh-CN" sz="2800" smtClean="0">
                <a:solidFill>
                  <a:srgbClr val="000000"/>
                </a:solidFill>
                <a:latin typeface="Arial"/>
                <a:ea typeface="Arial"/>
              </a:rPr>
              <a:t>3-4</a:t>
            </a:r>
            <a:r>
              <a:rPr lang="en-US" altLang="zh-CN" sz="2800" smtClean="0">
                <a:solidFill>
                  <a:srgbClr val="000000"/>
                </a:solidFill>
                <a:latin typeface="Arial"/>
                <a:cs typeface="Arial"/>
              </a:rPr>
              <a:t> </a:t>
            </a:r>
            <a:r>
              <a:rPr lang="en-US" altLang="zh-CN" sz="2800" dirty="0">
                <a:solidFill>
                  <a:srgbClr val="000000"/>
                </a:solidFill>
                <a:latin typeface="Arial"/>
                <a:ea typeface="Arial"/>
              </a:rPr>
              <a:t>tuần,</a:t>
            </a:r>
            <a:r>
              <a:rPr lang="en-US" altLang="zh-CN" sz="2800" dirty="0">
                <a:solidFill>
                  <a:srgbClr val="000000"/>
                </a:solidFill>
                <a:latin typeface="Arial"/>
                <a:cs typeface="Arial"/>
              </a:rPr>
              <a:t> </a:t>
            </a:r>
            <a:r>
              <a:rPr lang="en-US" altLang="zh-CN" sz="2800" dirty="0">
                <a:solidFill>
                  <a:srgbClr val="000000"/>
                </a:solidFill>
                <a:latin typeface="Arial"/>
                <a:ea typeface="Arial"/>
              </a:rPr>
              <a:t>có</a:t>
            </a:r>
            <a:r>
              <a:rPr lang="en-US" altLang="zh-CN" sz="2800" dirty="0">
                <a:solidFill>
                  <a:srgbClr val="000000"/>
                </a:solidFill>
                <a:latin typeface="Arial"/>
                <a:cs typeface="Arial"/>
              </a:rPr>
              <a:t> </a:t>
            </a:r>
            <a:r>
              <a:rPr lang="en-US" altLang="zh-CN" sz="2800" dirty="0">
                <a:solidFill>
                  <a:srgbClr val="000000"/>
                </a:solidFill>
                <a:latin typeface="Arial"/>
                <a:ea typeface="Arial"/>
              </a:rPr>
              <a:t>thể</a:t>
            </a:r>
            <a:r>
              <a:rPr lang="en-US" altLang="zh-CN" sz="2800"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dirty="0">
                <a:solidFill>
                  <a:srgbClr val="000000"/>
                </a:solidFill>
                <a:latin typeface="Arial"/>
                <a:cs typeface="Arial"/>
              </a:rPr>
              <a:t> </a:t>
            </a:r>
            <a:r>
              <a:rPr lang="en-US" altLang="zh-CN" sz="2800" dirty="0">
                <a:solidFill>
                  <a:srgbClr val="000000"/>
                </a:solidFill>
                <a:latin typeface="Arial"/>
                <a:ea typeface="Arial"/>
              </a:rPr>
              <a:t>cơ</a:t>
            </a:r>
            <a:r>
              <a:rPr lang="en-US" altLang="zh-CN" sz="2800" dirty="0">
                <a:solidFill>
                  <a:srgbClr val="000000"/>
                </a:solidFill>
                <a:latin typeface="Arial"/>
                <a:cs typeface="Arial"/>
              </a:rPr>
              <a:t> </a:t>
            </a:r>
            <a:r>
              <a:rPr lang="en-US" altLang="zh-CN" sz="2800" dirty="0">
                <a:solidFill>
                  <a:srgbClr val="000000"/>
                </a:solidFill>
                <a:latin typeface="Arial"/>
                <a:ea typeface="Arial"/>
              </a:rPr>
              <a:t>kéo</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dài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2"/>
          <p:cNvSpPr txBox="1"/>
          <p:nvPr/>
        </p:nvSpPr>
        <p:spPr>
          <a:xfrm>
            <a:off x="1726057" y="600196"/>
            <a:ext cx="5704917" cy="3523924"/>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CÁC</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THỂ</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spc="5" dirty="0">
                <a:solidFill>
                  <a:srgbClr val="FE0000"/>
                </a:solidFill>
                <a:latin typeface="Arial"/>
                <a:cs typeface="Arial"/>
              </a:rPr>
              <a:t> </a:t>
            </a:r>
            <a:r>
              <a:rPr lang="en-US" altLang="zh-CN" sz="36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935"/>
              </a:lnSpc>
            </a:pPr>
            <a:endParaRPr lang="en-US" dirty="0" smtClean="0"/>
          </a:p>
          <a:p>
            <a:pPr marL="0" indent="194436">
              <a:lnSpc>
                <a:spcPct val="100000"/>
              </a:lnSpc>
            </a:pPr>
            <a:r>
              <a:rPr lang="en-US" altLang="zh-CN" sz="2800" dirty="0">
                <a:solidFill>
                  <a:srgbClr val="000000"/>
                </a:solidFill>
                <a:latin typeface="Arial"/>
                <a:ea typeface="Arial"/>
              </a:rPr>
              <a:t>1.</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toàn</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thể</a:t>
            </a:r>
          </a:p>
          <a:p>
            <a:pPr>
              <a:lnSpc>
                <a:spcPts val="590"/>
              </a:lnSpc>
            </a:pPr>
            <a:endParaRPr lang="en-US" dirty="0" smtClean="0"/>
          </a:p>
          <a:p>
            <a:pPr marL="0" indent="194436">
              <a:lnSpc>
                <a:spcPct val="100000"/>
              </a:lnSpc>
            </a:pPr>
            <a:r>
              <a:rPr lang="en-US" altLang="zh-CN" sz="2800" dirty="0">
                <a:solidFill>
                  <a:srgbClr val="000000"/>
                </a:solidFill>
                <a:latin typeface="Arial"/>
                <a:ea typeface="Arial"/>
              </a:rPr>
              <a:t>2.</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sơ</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sinh</a:t>
            </a:r>
          </a:p>
          <a:p>
            <a:pPr>
              <a:lnSpc>
                <a:spcPts val="755"/>
              </a:lnSpc>
            </a:pPr>
            <a:endParaRPr lang="en-US" dirty="0" smtClean="0"/>
          </a:p>
          <a:p>
            <a:pPr marL="0" indent="194436">
              <a:lnSpc>
                <a:spcPct val="100000"/>
              </a:lnSpc>
            </a:pPr>
            <a:r>
              <a:rPr lang="en-US" altLang="zh-CN" sz="2800" dirty="0">
                <a:solidFill>
                  <a:srgbClr val="000000"/>
                </a:solidFill>
                <a:latin typeface="Arial"/>
                <a:ea typeface="Arial"/>
              </a:rPr>
              <a:t>3.</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thể</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đầu</a:t>
            </a:r>
          </a:p>
          <a:p>
            <a:pPr>
              <a:lnSpc>
                <a:spcPts val="669"/>
              </a:lnSpc>
            </a:pPr>
            <a:endParaRPr lang="en-US" dirty="0" smtClean="0"/>
          </a:p>
          <a:p>
            <a:pPr marL="0" indent="194436">
              <a:lnSpc>
                <a:spcPct val="100000"/>
              </a:lnSpc>
            </a:pPr>
            <a:r>
              <a:rPr lang="en-US" altLang="zh-CN" sz="2800" dirty="0">
                <a:solidFill>
                  <a:srgbClr val="000000"/>
                </a:solidFill>
                <a:latin typeface="Arial"/>
                <a:ea typeface="Arial"/>
              </a:rPr>
              <a:t>4.</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cục</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bộ</a:t>
            </a:r>
          </a:p>
          <a:p>
            <a:pPr>
              <a:lnSpc>
                <a:spcPts val="669"/>
              </a:lnSpc>
            </a:pPr>
            <a:endParaRPr lang="en-US" dirty="0" smtClean="0"/>
          </a:p>
          <a:p>
            <a:pPr marL="0" indent="194436">
              <a:lnSpc>
                <a:spcPct val="100000"/>
              </a:lnSpc>
            </a:pPr>
            <a:r>
              <a:rPr lang="en-US" altLang="zh-CN" sz="2800" dirty="0">
                <a:solidFill>
                  <a:srgbClr val="000000"/>
                </a:solidFill>
                <a:latin typeface="Arial"/>
                <a:ea typeface="Arial"/>
              </a:rPr>
              <a:t>5.</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nội</a:t>
            </a:r>
            <a:r>
              <a:rPr lang="en-US" altLang="zh-CN" sz="2800" spc="195" dirty="0">
                <a:solidFill>
                  <a:srgbClr val="000000"/>
                </a:solidFill>
                <a:latin typeface="Arial"/>
                <a:cs typeface="Arial"/>
              </a:rPr>
              <a:t> </a:t>
            </a:r>
            <a:r>
              <a:rPr lang="en-US" altLang="zh-CN" sz="2800" dirty="0">
                <a:solidFill>
                  <a:srgbClr val="000000"/>
                </a:solidFill>
                <a:latin typeface="Arial"/>
                <a:ea typeface="Arial"/>
              </a:rPr>
              <a:t>tạng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24840" y="403655"/>
            <a:ext cx="7892784" cy="4198585"/>
          </a:xfrm>
          <a:prstGeom prst="rect">
            <a:avLst/>
          </a:prstGeom>
          <a:noFill/>
        </p:spPr>
        <p:txBody>
          <a:bodyPr wrap="square" lIns="0" tIns="0" rIns="0" bIns="0" rtlCol="0">
            <a:spAutoFit/>
          </a:bodyPr>
          <a:lstStyle/>
          <a:p>
            <a:pPr marL="0" indent="2596642">
              <a:lnSpc>
                <a:spcPct val="100000"/>
              </a:lnSpc>
            </a:pPr>
            <a:r>
              <a:rPr lang="en-US" altLang="zh-CN" sz="4400" b="1" dirty="0">
                <a:solidFill>
                  <a:srgbClr val="FE0000"/>
                </a:solidFill>
                <a:latin typeface="Arial"/>
                <a:ea typeface="Arial"/>
              </a:rPr>
              <a:t>MỤC</a:t>
            </a:r>
            <a:r>
              <a:rPr lang="en-US" altLang="zh-CN" sz="4400" b="1" spc="-5" dirty="0">
                <a:solidFill>
                  <a:srgbClr val="FE0000"/>
                </a:solidFill>
                <a:latin typeface="Arial"/>
                <a:cs typeface="Arial"/>
              </a:rPr>
              <a:t> </a:t>
            </a:r>
            <a:r>
              <a:rPr lang="en-US" altLang="zh-CN" sz="4400" b="1" dirty="0">
                <a:solidFill>
                  <a:srgbClr val="FE0000"/>
                </a:solidFill>
                <a:latin typeface="Arial"/>
                <a:ea typeface="Arial"/>
              </a:rPr>
              <a:t>TIÊU</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19"/>
              </a:lnSpc>
            </a:pPr>
            <a:endParaRPr lang="en-US" dirty="0" smtClean="0"/>
          </a:p>
          <a:p>
            <a:pPr>
              <a:lnSpc>
                <a:spcPct val="100000"/>
              </a:lnSpc>
            </a:pPr>
            <a:r>
              <a:rPr lang="en-US" altLang="zh-CN" sz="2800" dirty="0">
                <a:solidFill>
                  <a:srgbClr val="000000"/>
                </a:solidFill>
                <a:latin typeface="Arial"/>
                <a:ea typeface="Arial"/>
              </a:rPr>
              <a:t>1.</a:t>
            </a:r>
            <a:r>
              <a:rPr lang="en-US" altLang="zh-CN" sz="2800" dirty="0">
                <a:solidFill>
                  <a:srgbClr val="000000"/>
                </a:solidFill>
                <a:latin typeface="Arial"/>
                <a:cs typeface="Arial"/>
              </a:rPr>
              <a:t>  </a:t>
            </a:r>
            <a:r>
              <a:rPr lang="en-US" altLang="zh-CN" sz="2800" dirty="0">
                <a:solidFill>
                  <a:srgbClr val="000000"/>
                </a:solidFill>
                <a:latin typeface="Arial"/>
                <a:ea typeface="Arial"/>
              </a:rPr>
              <a:t>Khai thác yếu tố dịch tễ cần cho chẩn đoán.</a:t>
            </a:r>
          </a:p>
          <a:p>
            <a:pPr>
              <a:lnSpc>
                <a:spcPts val="669"/>
              </a:lnSpc>
            </a:pPr>
            <a:endParaRPr lang="en-US" sz="2800" dirty="0">
              <a:solidFill>
                <a:srgbClr val="000000"/>
              </a:solidFill>
              <a:latin typeface="Arial"/>
              <a:ea typeface="Arial"/>
            </a:endParaRPr>
          </a:p>
          <a:p>
            <a:pPr>
              <a:lnSpc>
                <a:spcPct val="100000"/>
              </a:lnSpc>
            </a:pPr>
            <a:r>
              <a:rPr lang="en-US" altLang="zh-CN" sz="2800" dirty="0">
                <a:solidFill>
                  <a:srgbClr val="000000"/>
                </a:solidFill>
                <a:latin typeface="Arial"/>
                <a:ea typeface="Arial"/>
              </a:rPr>
              <a:t>2</a:t>
            </a:r>
            <a:r>
              <a:rPr lang="en-US" altLang="zh-CN" sz="2800">
                <a:solidFill>
                  <a:srgbClr val="000000"/>
                </a:solidFill>
                <a:latin typeface="Arial"/>
                <a:ea typeface="Arial"/>
              </a:rPr>
              <a:t>.  </a:t>
            </a:r>
            <a:r>
              <a:rPr lang="en-US" altLang="zh-CN" sz="2800">
                <a:solidFill>
                  <a:srgbClr val="000000"/>
                </a:solidFill>
                <a:latin typeface="Arial"/>
                <a:ea typeface="Arial"/>
              </a:rPr>
              <a:t>Hiểu được cơ chế sinh lý bệnh</a:t>
            </a:r>
          </a:p>
          <a:p>
            <a:pPr>
              <a:lnSpc>
                <a:spcPct val="100000"/>
              </a:lnSpc>
            </a:pPr>
            <a:r>
              <a:rPr lang="en-US" altLang="zh-CN" sz="2800">
                <a:solidFill>
                  <a:srgbClr val="000000"/>
                </a:solidFill>
                <a:latin typeface="Arial"/>
                <a:ea typeface="Arial"/>
              </a:rPr>
              <a:t>3.  Mô </a:t>
            </a:r>
            <a:r>
              <a:rPr lang="en-US" altLang="zh-CN" sz="2800" dirty="0">
                <a:solidFill>
                  <a:srgbClr val="000000"/>
                </a:solidFill>
                <a:latin typeface="Arial"/>
                <a:ea typeface="Arial"/>
              </a:rPr>
              <a:t>tả - thăm khám các biểu hiện LS của bệnh</a:t>
            </a:r>
            <a:r>
              <a:rPr lang="en-US" altLang="zh-CN" sz="2800" dirty="0">
                <a:solidFill>
                  <a:srgbClr val="000000"/>
                </a:solidFill>
                <a:latin typeface="Arial"/>
                <a:ea typeface="Arial"/>
              </a:rPr>
              <a:t>.</a:t>
            </a:r>
          </a:p>
          <a:p>
            <a:pPr>
              <a:lnSpc>
                <a:spcPts val="669"/>
              </a:lnSpc>
            </a:pPr>
            <a:endParaRPr lang="en-US" dirty="0" smtClean="0"/>
          </a:p>
          <a:p>
            <a:pPr marL="0">
              <a:lnSpc>
                <a:spcPct val="100000"/>
              </a:lnSpc>
            </a:pPr>
            <a:r>
              <a:rPr lang="en-US" altLang="zh-CN" sz="2800" dirty="0">
                <a:solidFill>
                  <a:srgbClr val="000000"/>
                </a:solidFill>
                <a:latin typeface="Arial"/>
                <a:ea typeface="Arial"/>
              </a:rPr>
              <a:t>4</a:t>
            </a:r>
            <a:r>
              <a:rPr lang="en-US" altLang="zh-CN" sz="2800" smtClean="0">
                <a:solidFill>
                  <a:srgbClr val="000000"/>
                </a:solidFill>
                <a:latin typeface="Arial"/>
                <a:ea typeface="Arial"/>
              </a:rPr>
              <a:t>.</a:t>
            </a:r>
            <a:r>
              <a:rPr lang="en-US" altLang="zh-CN" sz="2800" smtClean="0">
                <a:solidFill>
                  <a:srgbClr val="000000"/>
                </a:solidFill>
                <a:latin typeface="Arial"/>
                <a:cs typeface="Arial"/>
              </a:rPr>
              <a:t>  </a:t>
            </a:r>
            <a:r>
              <a:rPr lang="en-US" altLang="zh-CN" sz="2800" dirty="0">
                <a:solidFill>
                  <a:srgbClr val="000000"/>
                </a:solidFill>
                <a:latin typeface="Arial"/>
                <a:ea typeface="Arial"/>
              </a:rPr>
              <a:t>Phân</a:t>
            </a:r>
            <a:r>
              <a:rPr lang="en-US" altLang="zh-CN" sz="2800" dirty="0">
                <a:solidFill>
                  <a:srgbClr val="000000"/>
                </a:solidFill>
                <a:latin typeface="Arial"/>
                <a:cs typeface="Arial"/>
              </a:rPr>
              <a:t> </a:t>
            </a:r>
            <a:r>
              <a:rPr lang="en-US" altLang="zh-CN" sz="2800" dirty="0">
                <a:solidFill>
                  <a:srgbClr val="000000"/>
                </a:solidFill>
                <a:latin typeface="Arial"/>
                <a:ea typeface="Arial"/>
              </a:rPr>
              <a:t>độ</a:t>
            </a:r>
            <a:r>
              <a:rPr lang="en-US" altLang="zh-CN" sz="2800" dirty="0">
                <a:solidFill>
                  <a:srgbClr val="000000"/>
                </a:solidFill>
                <a:latin typeface="Arial"/>
                <a:cs typeface="Arial"/>
              </a:rPr>
              <a:t> </a:t>
            </a:r>
            <a:r>
              <a:rPr lang="en-US" altLang="zh-CN" sz="2800" dirty="0">
                <a:solidFill>
                  <a:srgbClr val="000000"/>
                </a:solidFill>
                <a:latin typeface="Arial"/>
                <a:ea typeface="Arial"/>
              </a:rPr>
              <a:t>nặng</a:t>
            </a:r>
            <a:r>
              <a:rPr lang="en-US" altLang="zh-CN" sz="2800" dirty="0">
                <a:solidFill>
                  <a:srgbClr val="000000"/>
                </a:solidFill>
                <a:latin typeface="Arial"/>
                <a:cs typeface="Arial"/>
              </a:rPr>
              <a:t> </a:t>
            </a:r>
            <a:r>
              <a:rPr lang="en-US" altLang="zh-CN" sz="2800" dirty="0">
                <a:solidFill>
                  <a:srgbClr val="000000"/>
                </a:solidFill>
                <a:latin typeface="Arial"/>
                <a:ea typeface="Arial"/>
              </a:rPr>
              <a:t>của</a:t>
            </a:r>
            <a:r>
              <a:rPr lang="en-US" altLang="zh-CN" sz="2800" spc="215" dirty="0">
                <a:solidFill>
                  <a:srgbClr val="000000"/>
                </a:solidFill>
                <a:latin typeface="Arial"/>
                <a:cs typeface="Arial"/>
              </a:rPr>
              <a:t> </a:t>
            </a:r>
            <a:r>
              <a:rPr lang="en-US" altLang="zh-CN" sz="2800" dirty="0">
                <a:solidFill>
                  <a:srgbClr val="000000"/>
                </a:solidFill>
                <a:latin typeface="Arial"/>
                <a:ea typeface="Arial"/>
              </a:rPr>
              <a:t>bệnh.</a:t>
            </a:r>
          </a:p>
          <a:p>
            <a:pPr>
              <a:lnSpc>
                <a:spcPts val="669"/>
              </a:lnSpc>
            </a:pPr>
            <a:endParaRPr lang="en-US" dirty="0" smtClean="0"/>
          </a:p>
          <a:p>
            <a:pPr marL="0">
              <a:lnSpc>
                <a:spcPct val="100000"/>
              </a:lnSpc>
            </a:pPr>
            <a:r>
              <a:rPr lang="en-US" altLang="zh-CN" sz="2800" dirty="0">
                <a:solidFill>
                  <a:srgbClr val="000000"/>
                </a:solidFill>
                <a:latin typeface="Arial"/>
                <a:ea typeface="Arial"/>
              </a:rPr>
              <a:t>5</a:t>
            </a:r>
            <a:r>
              <a:rPr lang="en-US" altLang="zh-CN" sz="2800" smtClean="0">
                <a:solidFill>
                  <a:srgbClr val="000000"/>
                </a:solidFill>
                <a:latin typeface="Arial"/>
                <a:ea typeface="Arial"/>
              </a:rPr>
              <a:t>.</a:t>
            </a:r>
            <a:r>
              <a:rPr lang="en-US" altLang="zh-CN" sz="2800" smtClean="0">
                <a:solidFill>
                  <a:srgbClr val="000000"/>
                </a:solidFill>
                <a:latin typeface="Arial"/>
                <a:cs typeface="Arial"/>
              </a:rPr>
              <a:t>  </a:t>
            </a:r>
            <a:r>
              <a:rPr lang="en-US" altLang="zh-CN" sz="2800" dirty="0">
                <a:solidFill>
                  <a:srgbClr val="000000"/>
                </a:solidFill>
                <a:latin typeface="Arial"/>
                <a:ea typeface="Arial"/>
              </a:rPr>
              <a:t>Trình</a:t>
            </a:r>
            <a:r>
              <a:rPr lang="en-US" altLang="zh-CN" sz="2800" dirty="0">
                <a:solidFill>
                  <a:srgbClr val="000000"/>
                </a:solidFill>
                <a:latin typeface="Arial"/>
                <a:cs typeface="Arial"/>
              </a:rPr>
              <a:t> </a:t>
            </a:r>
            <a:r>
              <a:rPr lang="en-US" altLang="zh-CN" sz="2800" dirty="0">
                <a:solidFill>
                  <a:srgbClr val="000000"/>
                </a:solidFill>
                <a:latin typeface="Arial"/>
                <a:ea typeface="Arial"/>
              </a:rPr>
              <a:t>bày</a:t>
            </a:r>
            <a:r>
              <a:rPr lang="en-US" altLang="zh-CN" sz="2800" dirty="0">
                <a:solidFill>
                  <a:srgbClr val="000000"/>
                </a:solidFill>
                <a:latin typeface="Arial"/>
                <a:cs typeface="Arial"/>
              </a:rPr>
              <a:t> </a:t>
            </a:r>
            <a:r>
              <a:rPr lang="en-US" altLang="zh-CN" sz="2800" dirty="0">
                <a:solidFill>
                  <a:srgbClr val="000000"/>
                </a:solidFill>
                <a:latin typeface="Arial"/>
                <a:ea typeface="Arial"/>
              </a:rPr>
              <a:t>và</a:t>
            </a:r>
            <a:r>
              <a:rPr lang="en-US" altLang="zh-CN" sz="2800" dirty="0">
                <a:solidFill>
                  <a:srgbClr val="000000"/>
                </a:solidFill>
                <a:latin typeface="Arial"/>
                <a:cs typeface="Arial"/>
              </a:rPr>
              <a:t> </a:t>
            </a:r>
            <a:r>
              <a:rPr lang="en-US" altLang="zh-CN" sz="2800" dirty="0">
                <a:solidFill>
                  <a:srgbClr val="000000"/>
                </a:solidFill>
                <a:latin typeface="Arial"/>
                <a:ea typeface="Arial"/>
              </a:rPr>
              <a:t>giải</a:t>
            </a:r>
            <a:r>
              <a:rPr lang="en-US" altLang="zh-CN" sz="2800" dirty="0">
                <a:solidFill>
                  <a:srgbClr val="000000"/>
                </a:solidFill>
                <a:latin typeface="Arial"/>
                <a:cs typeface="Arial"/>
              </a:rPr>
              <a:t> </a:t>
            </a:r>
            <a:r>
              <a:rPr lang="en-US" altLang="zh-CN" sz="2800" dirty="0">
                <a:solidFill>
                  <a:srgbClr val="000000"/>
                </a:solidFill>
                <a:latin typeface="Arial"/>
                <a:ea typeface="Arial"/>
              </a:rPr>
              <a:t>thích</a:t>
            </a:r>
            <a:r>
              <a:rPr lang="en-US" altLang="zh-CN" sz="2800" dirty="0">
                <a:solidFill>
                  <a:srgbClr val="000000"/>
                </a:solidFill>
                <a:latin typeface="Arial"/>
                <a:cs typeface="Arial"/>
              </a:rPr>
              <a:t> </a:t>
            </a:r>
            <a:r>
              <a:rPr lang="en-US" altLang="zh-CN" sz="2800" dirty="0">
                <a:solidFill>
                  <a:srgbClr val="000000"/>
                </a:solidFill>
                <a:latin typeface="Arial"/>
                <a:ea typeface="Arial"/>
              </a:rPr>
              <a:t>các</a:t>
            </a:r>
            <a:r>
              <a:rPr lang="en-US" altLang="zh-CN" sz="2800" dirty="0">
                <a:solidFill>
                  <a:srgbClr val="000000"/>
                </a:solidFill>
                <a:latin typeface="Arial"/>
                <a:cs typeface="Arial"/>
              </a:rPr>
              <a:t> </a:t>
            </a:r>
            <a:r>
              <a:rPr lang="en-US" altLang="zh-CN" sz="2800" dirty="0">
                <a:solidFill>
                  <a:srgbClr val="000000"/>
                </a:solidFill>
                <a:latin typeface="Arial"/>
                <a:ea typeface="Arial"/>
              </a:rPr>
              <a:t>biện</a:t>
            </a:r>
            <a:r>
              <a:rPr lang="en-US" altLang="zh-CN" sz="2800" dirty="0">
                <a:solidFill>
                  <a:srgbClr val="000000"/>
                </a:solidFill>
                <a:latin typeface="Arial"/>
                <a:cs typeface="Arial"/>
              </a:rPr>
              <a:t> </a:t>
            </a:r>
            <a:r>
              <a:rPr lang="en-US" altLang="zh-CN" sz="2800" dirty="0">
                <a:solidFill>
                  <a:srgbClr val="000000"/>
                </a:solidFill>
                <a:latin typeface="Arial"/>
                <a:ea typeface="Arial"/>
              </a:rPr>
              <a:t>pháp</a:t>
            </a:r>
            <a:r>
              <a:rPr lang="en-US" altLang="zh-CN" sz="2800" dirty="0">
                <a:solidFill>
                  <a:srgbClr val="000000"/>
                </a:solidFill>
                <a:latin typeface="Arial"/>
                <a:cs typeface="Arial"/>
              </a:rPr>
              <a:t> </a:t>
            </a:r>
            <a:r>
              <a:rPr lang="en-US" altLang="zh-CN" sz="2800" dirty="0">
                <a:solidFill>
                  <a:srgbClr val="000000"/>
                </a:solidFill>
                <a:latin typeface="Arial"/>
                <a:ea typeface="Arial"/>
              </a:rPr>
              <a:t>điều</a:t>
            </a:r>
            <a:r>
              <a:rPr lang="en-US" altLang="zh-CN" sz="2800" spc="154" dirty="0">
                <a:solidFill>
                  <a:srgbClr val="000000"/>
                </a:solidFill>
                <a:latin typeface="Arial"/>
                <a:cs typeface="Arial"/>
              </a:rPr>
              <a:t> </a:t>
            </a:r>
            <a:r>
              <a:rPr lang="en-US" altLang="zh-CN" sz="2800" dirty="0">
                <a:solidFill>
                  <a:srgbClr val="000000"/>
                </a:solidFill>
                <a:latin typeface="Arial"/>
                <a:ea typeface="Arial"/>
              </a:rPr>
              <a:t>trị.</a:t>
            </a:r>
          </a:p>
          <a:p>
            <a:pPr>
              <a:lnSpc>
                <a:spcPts val="669"/>
              </a:lnSpc>
            </a:pPr>
            <a:endParaRPr lang="en-US" dirty="0" smtClean="0"/>
          </a:p>
          <a:p>
            <a:pPr marL="0">
              <a:lnSpc>
                <a:spcPct val="100000"/>
              </a:lnSpc>
            </a:pPr>
            <a:r>
              <a:rPr lang="en-US" altLang="zh-CN" sz="2800" dirty="0">
                <a:solidFill>
                  <a:srgbClr val="000000"/>
                </a:solidFill>
                <a:latin typeface="Arial"/>
                <a:ea typeface="Arial"/>
              </a:rPr>
              <a:t>6</a:t>
            </a:r>
            <a:r>
              <a:rPr lang="en-US" altLang="zh-CN" sz="2800" smtClean="0">
                <a:solidFill>
                  <a:srgbClr val="000000"/>
                </a:solidFill>
                <a:latin typeface="Arial"/>
                <a:ea typeface="Arial"/>
              </a:rPr>
              <a:t>.</a:t>
            </a:r>
            <a:r>
              <a:rPr lang="en-US" altLang="zh-CN" sz="2800" spc="34" smtClean="0">
                <a:solidFill>
                  <a:srgbClr val="000000"/>
                </a:solidFill>
                <a:latin typeface="Arial"/>
                <a:cs typeface="Arial"/>
              </a:rPr>
              <a:t>  </a:t>
            </a:r>
            <a:r>
              <a:rPr lang="en-US" altLang="zh-CN" sz="2800" dirty="0">
                <a:solidFill>
                  <a:srgbClr val="000000"/>
                </a:solidFill>
                <a:latin typeface="Arial"/>
                <a:ea typeface="Arial"/>
              </a:rPr>
              <a:t>Nêu</a:t>
            </a:r>
            <a:r>
              <a:rPr lang="en-US" altLang="zh-CN" sz="2800" spc="34" dirty="0">
                <a:solidFill>
                  <a:srgbClr val="000000"/>
                </a:solidFill>
                <a:latin typeface="Arial"/>
                <a:cs typeface="Arial"/>
              </a:rPr>
              <a:t> </a:t>
            </a:r>
            <a:r>
              <a:rPr lang="en-US" altLang="zh-CN" sz="2800" dirty="0">
                <a:solidFill>
                  <a:srgbClr val="000000"/>
                </a:solidFill>
                <a:latin typeface="Arial"/>
                <a:ea typeface="Arial"/>
              </a:rPr>
              <a:t>được</a:t>
            </a:r>
            <a:r>
              <a:rPr lang="en-US" altLang="zh-CN" sz="2800" spc="34" dirty="0">
                <a:solidFill>
                  <a:srgbClr val="000000"/>
                </a:solidFill>
                <a:latin typeface="Arial"/>
                <a:cs typeface="Arial"/>
              </a:rPr>
              <a:t> </a:t>
            </a:r>
            <a:r>
              <a:rPr lang="en-US" altLang="zh-CN" sz="2800" dirty="0">
                <a:solidFill>
                  <a:srgbClr val="000000"/>
                </a:solidFill>
                <a:latin typeface="Arial"/>
                <a:ea typeface="Arial"/>
              </a:rPr>
              <a:t>biện</a:t>
            </a:r>
            <a:r>
              <a:rPr lang="en-US" altLang="zh-CN" sz="2800" spc="34" dirty="0">
                <a:solidFill>
                  <a:srgbClr val="000000"/>
                </a:solidFill>
                <a:latin typeface="Arial"/>
                <a:cs typeface="Arial"/>
              </a:rPr>
              <a:t> </a:t>
            </a:r>
            <a:r>
              <a:rPr lang="en-US" altLang="zh-CN" sz="2800" dirty="0">
                <a:solidFill>
                  <a:srgbClr val="000000"/>
                </a:solidFill>
                <a:latin typeface="Arial"/>
                <a:ea typeface="Arial"/>
              </a:rPr>
              <a:t>pháp</a:t>
            </a:r>
            <a:r>
              <a:rPr lang="en-US" altLang="zh-CN" sz="2800" spc="34" dirty="0">
                <a:solidFill>
                  <a:srgbClr val="000000"/>
                </a:solidFill>
                <a:latin typeface="Arial"/>
                <a:cs typeface="Arial"/>
              </a:rPr>
              <a:t> </a:t>
            </a:r>
            <a:r>
              <a:rPr lang="en-US" altLang="zh-CN" sz="2800" dirty="0">
                <a:solidFill>
                  <a:srgbClr val="000000"/>
                </a:solidFill>
                <a:latin typeface="Arial"/>
                <a:ea typeface="Arial"/>
              </a:rPr>
              <a:t>phòng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bệnh.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4"/>
          <p:cNvPicPr>
            <a:picLocks noChangeAspect="1"/>
          </p:cNvPicPr>
          <p:nvPr/>
        </p:nvPicPr>
        <p:blipFill>
          <a:blip r:embed="rId3"/>
          <a:stretch>
            <a:fillRect/>
          </a:stretch>
        </p:blipFill>
        <p:spPr>
          <a:xfrm>
            <a:off x="601980" y="2118360"/>
            <a:ext cx="3756660" cy="4396740"/>
          </a:xfrm>
          <a:prstGeom prst="rect">
            <a:avLst/>
          </a:prstGeom>
        </p:spPr>
      </p:pic>
      <p:pic>
        <p:nvPicPr>
          <p:cNvPr id="85" name="Picture 85"/>
          <p:cNvPicPr>
            <a:picLocks noChangeAspect="1"/>
          </p:cNvPicPr>
          <p:nvPr/>
        </p:nvPicPr>
        <p:blipFill>
          <a:blip r:embed="rId4"/>
          <a:stretch>
            <a:fillRect/>
          </a:stretch>
        </p:blipFill>
        <p:spPr>
          <a:xfrm>
            <a:off x="4564379" y="2141220"/>
            <a:ext cx="4046220" cy="4373879"/>
          </a:xfrm>
          <a:prstGeom prst="rect">
            <a:avLst/>
          </a:prstGeom>
        </p:spPr>
      </p:pic>
      <p:sp>
        <p:nvSpPr>
          <p:cNvPr id="2" name="TextBox 85"/>
          <p:cNvSpPr txBox="1"/>
          <p:nvPr/>
        </p:nvSpPr>
        <p:spPr>
          <a:xfrm>
            <a:off x="551992" y="184277"/>
            <a:ext cx="8056956" cy="1639984"/>
          </a:xfrm>
          <a:prstGeom prst="rect">
            <a:avLst/>
          </a:prstGeom>
          <a:noFill/>
        </p:spPr>
        <p:txBody>
          <a:bodyPr wrap="square" lIns="0" tIns="0" rIns="0" bIns="0" rtlCol="0">
            <a:spAutoFit/>
          </a:bodyPr>
          <a:lstStyle/>
          <a:p>
            <a:pPr marL="0" indent="2166569">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toàn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thể</a:t>
            </a:r>
          </a:p>
          <a:p>
            <a:pPr>
              <a:lnSpc>
                <a:spcPts val="1870"/>
              </a:lnSpc>
            </a:pPr>
            <a:endParaRPr lang="en-US" dirty="0" smtClean="0"/>
          </a:p>
          <a:p>
            <a:pPr marL="0">
              <a:lnSpc>
                <a:spcPct val="100000"/>
              </a:lnSpc>
            </a:pPr>
            <a:r>
              <a:rPr lang="en-US" altLang="zh-CN" sz="2800" spc="69"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29" dirty="0">
                <a:solidFill>
                  <a:srgbClr val="000000"/>
                </a:solidFill>
                <a:latin typeface="Arial"/>
                <a:ea typeface="Arial"/>
              </a:rPr>
              <a:t>Thường</a:t>
            </a:r>
            <a:r>
              <a:rPr lang="en-US" altLang="zh-CN" sz="2800" spc="60" dirty="0">
                <a:solidFill>
                  <a:srgbClr val="000000"/>
                </a:solidFill>
                <a:latin typeface="Arial"/>
                <a:cs typeface="Arial"/>
              </a:rPr>
              <a:t> </a:t>
            </a:r>
            <a:r>
              <a:rPr lang="en-US" altLang="zh-CN" sz="2800" spc="129" dirty="0">
                <a:solidFill>
                  <a:srgbClr val="000000"/>
                </a:solidFill>
                <a:latin typeface="Arial"/>
                <a:ea typeface="Arial"/>
              </a:rPr>
              <a:t>gặp</a:t>
            </a:r>
            <a:r>
              <a:rPr lang="en-US" altLang="zh-CN" sz="2800" spc="64" dirty="0">
                <a:solidFill>
                  <a:srgbClr val="000000"/>
                </a:solidFill>
                <a:latin typeface="Arial"/>
                <a:cs typeface="Arial"/>
              </a:rPr>
              <a:t> </a:t>
            </a:r>
            <a:r>
              <a:rPr lang="en-US" altLang="zh-CN" sz="2800" spc="110" dirty="0">
                <a:solidFill>
                  <a:srgbClr val="000000"/>
                </a:solidFill>
                <a:latin typeface="Arial"/>
                <a:ea typeface="Arial"/>
              </a:rPr>
              <a:t>nhất</a:t>
            </a:r>
            <a:r>
              <a:rPr lang="en-US" altLang="zh-CN" sz="2800" spc="60" dirty="0">
                <a:solidFill>
                  <a:srgbClr val="000000"/>
                </a:solidFill>
                <a:latin typeface="Arial"/>
                <a:cs typeface="Arial"/>
              </a:rPr>
              <a:t> </a:t>
            </a:r>
            <a:r>
              <a:rPr lang="en-US" altLang="zh-CN" sz="2800" spc="114" dirty="0">
                <a:solidFill>
                  <a:srgbClr val="000000"/>
                </a:solidFill>
                <a:latin typeface="Arial"/>
                <a:ea typeface="Arial"/>
              </a:rPr>
              <a:t>và</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chẩn</a:t>
            </a:r>
            <a:r>
              <a:rPr lang="en-US" altLang="zh-CN" sz="2800" spc="64" dirty="0">
                <a:solidFill>
                  <a:srgbClr val="000000"/>
                </a:solidFill>
                <a:latin typeface="Arial"/>
                <a:cs typeface="Arial"/>
              </a:rPr>
              <a:t> </a:t>
            </a:r>
            <a:r>
              <a:rPr lang="en-US" altLang="zh-CN" sz="2800" spc="125" dirty="0">
                <a:solidFill>
                  <a:srgbClr val="000000"/>
                </a:solidFill>
                <a:latin typeface="Arial"/>
                <a:ea typeface="Arial"/>
              </a:rPr>
              <a:t>đoán</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chủ</a:t>
            </a:r>
            <a:r>
              <a:rPr lang="en-US" altLang="zh-CN" sz="2800" spc="64" dirty="0">
                <a:solidFill>
                  <a:srgbClr val="000000"/>
                </a:solidFill>
                <a:latin typeface="Arial"/>
                <a:cs typeface="Arial"/>
              </a:rPr>
              <a:t> </a:t>
            </a:r>
            <a:r>
              <a:rPr lang="en-US" altLang="zh-CN" sz="2800" spc="120" dirty="0">
                <a:solidFill>
                  <a:srgbClr val="000000"/>
                </a:solidFill>
                <a:latin typeface="Arial"/>
                <a:ea typeface="Arial"/>
              </a:rPr>
              <a:t>yếu</a:t>
            </a:r>
            <a:r>
              <a:rPr lang="en-US" altLang="zh-CN" sz="2800" spc="60" dirty="0">
                <a:solidFill>
                  <a:srgbClr val="000000"/>
                </a:solidFill>
                <a:latin typeface="Arial"/>
                <a:cs typeface="Arial"/>
              </a:rPr>
              <a:t> </a:t>
            </a:r>
            <a:r>
              <a:rPr lang="en-US" altLang="zh-CN" sz="2800" spc="125" dirty="0">
                <a:solidFill>
                  <a:srgbClr val="000000"/>
                </a:solidFill>
                <a:latin typeface="Arial"/>
                <a:ea typeface="Arial"/>
              </a:rPr>
              <a:t>bằng</a:t>
            </a:r>
          </a:p>
          <a:p>
            <a:pPr marL="0" indent="342899">
              <a:lnSpc>
                <a:spcPct val="100000"/>
              </a:lnSpc>
            </a:pPr>
            <a:r>
              <a:rPr lang="en-US" altLang="zh-CN" sz="2800" dirty="0">
                <a:solidFill>
                  <a:srgbClr val="000000"/>
                </a:solidFill>
                <a:latin typeface="Arial"/>
                <a:ea typeface="Arial"/>
              </a:rPr>
              <a:t>lâm</a:t>
            </a:r>
            <a:r>
              <a:rPr lang="en-US" altLang="zh-CN" sz="2800" dirty="0">
                <a:solidFill>
                  <a:srgbClr val="000000"/>
                </a:solidFill>
                <a:latin typeface="Arial"/>
                <a:cs typeface="Arial"/>
              </a:rPr>
              <a:t> </a:t>
            </a:r>
            <a:r>
              <a:rPr lang="en-US" altLang="zh-CN" sz="2800" dirty="0">
                <a:solidFill>
                  <a:srgbClr val="000000"/>
                </a:solidFill>
                <a:latin typeface="Arial"/>
                <a:ea typeface="Arial"/>
              </a:rPr>
              <a:t>sàng</a:t>
            </a:r>
            <a:r>
              <a:rPr lang="en-US" altLang="zh-CN" sz="2800" dirty="0">
                <a:solidFill>
                  <a:srgbClr val="000000"/>
                </a:solidFill>
                <a:latin typeface="Arial"/>
                <a:cs typeface="Arial"/>
              </a:rPr>
              <a:t> </a:t>
            </a:r>
            <a:r>
              <a:rPr lang="en-US" altLang="zh-CN" sz="2800" dirty="0">
                <a:solidFill>
                  <a:srgbClr val="000000"/>
                </a:solidFill>
                <a:latin typeface="Arial"/>
                <a:ea typeface="Arial"/>
              </a:rPr>
              <a:t>điển</a:t>
            </a:r>
            <a:r>
              <a:rPr lang="en-US" altLang="zh-CN" sz="2800" spc="40" dirty="0">
                <a:solidFill>
                  <a:srgbClr val="000000"/>
                </a:solidFill>
                <a:latin typeface="Arial"/>
                <a:cs typeface="Arial"/>
              </a:rPr>
              <a:t> </a:t>
            </a:r>
            <a:r>
              <a:rPr lang="en-US" altLang="zh-CN" sz="2800" dirty="0">
                <a:solidFill>
                  <a:srgbClr val="000000"/>
                </a:solidFill>
                <a:latin typeface="Arial"/>
                <a:ea typeface="Arial"/>
              </a:rPr>
              <a:t>hình.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6"/>
          <p:cNvSpPr txBox="1"/>
          <p:nvPr/>
        </p:nvSpPr>
        <p:spPr>
          <a:xfrm>
            <a:off x="948537" y="184277"/>
            <a:ext cx="7533465" cy="3737008"/>
          </a:xfrm>
          <a:prstGeom prst="rect">
            <a:avLst/>
          </a:prstGeom>
          <a:noFill/>
        </p:spPr>
        <p:txBody>
          <a:bodyPr wrap="square" lIns="0" tIns="0" rIns="0" bIns="0" rtlCol="0">
            <a:spAutoFit/>
          </a:bodyPr>
          <a:lstStyle/>
          <a:p>
            <a:pPr marL="0" indent="1770024">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toàn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thể</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25"/>
              </a:lnSpc>
            </a:pPr>
            <a:endParaRPr lang="en-US" dirty="0" smtClean="0"/>
          </a:p>
          <a:p>
            <a:pPr marL="342925" indent="-342925" hangingPunct="0">
              <a:lnSpc>
                <a:spcPct val="139166"/>
              </a:lnSpc>
            </a:pPr>
            <a:r>
              <a:rPr lang="en-US" altLang="zh-CN" sz="3600" dirty="0">
                <a:solidFill>
                  <a:srgbClr val="FE0000"/>
                </a:solidFill>
                <a:latin typeface="Arial"/>
                <a:ea typeface="Arial"/>
              </a:rPr>
              <a:t>-</a:t>
            </a:r>
            <a:r>
              <a:rPr lang="en-US" altLang="zh-CN" sz="3600" spc="34" dirty="0">
                <a:solidFill>
                  <a:srgbClr val="FE0000"/>
                </a:solidFill>
                <a:latin typeface="Arial"/>
                <a:cs typeface="Arial"/>
              </a:rPr>
              <a:t> </a:t>
            </a:r>
            <a:r>
              <a:rPr lang="en-US" altLang="zh-CN" sz="3600" b="1" dirty="0">
                <a:solidFill>
                  <a:srgbClr val="FE0000"/>
                </a:solidFill>
                <a:latin typeface="Arial"/>
                <a:ea typeface="Arial"/>
              </a:rPr>
              <a:t>Co</a:t>
            </a:r>
            <a:r>
              <a:rPr lang="en-US" altLang="zh-CN" sz="3600" b="1" spc="34" dirty="0">
                <a:solidFill>
                  <a:srgbClr val="FE0000"/>
                </a:solidFill>
                <a:latin typeface="Arial"/>
                <a:cs typeface="Arial"/>
              </a:rPr>
              <a:t> </a:t>
            </a:r>
            <a:r>
              <a:rPr lang="en-US" altLang="zh-CN" sz="2800" dirty="0">
                <a:solidFill>
                  <a:srgbClr val="FE0000"/>
                </a:solidFill>
                <a:latin typeface="Arial"/>
                <a:ea typeface="Arial"/>
              </a:rPr>
              <a:t>cứng</a:t>
            </a:r>
            <a:r>
              <a:rPr lang="en-US" altLang="zh-CN" sz="2800" spc="25" dirty="0">
                <a:solidFill>
                  <a:srgbClr val="FE0000"/>
                </a:solidFill>
                <a:latin typeface="Arial"/>
                <a:cs typeface="Arial"/>
              </a:rPr>
              <a:t> </a:t>
            </a:r>
            <a:r>
              <a:rPr lang="en-US" altLang="zh-CN" sz="2800" dirty="0">
                <a:solidFill>
                  <a:srgbClr val="FE0000"/>
                </a:solidFill>
                <a:latin typeface="Arial"/>
                <a:ea typeface="Arial"/>
              </a:rPr>
              <a:t>cơ</a:t>
            </a:r>
            <a:r>
              <a:rPr lang="en-US" altLang="zh-CN" sz="2800" spc="30" dirty="0">
                <a:solidFill>
                  <a:srgbClr val="FE0000"/>
                </a:solidFill>
                <a:latin typeface="Arial"/>
                <a:cs typeface="Arial"/>
              </a:rPr>
              <a:t> </a:t>
            </a:r>
            <a:r>
              <a:rPr lang="en-US" altLang="zh-CN" sz="2800" dirty="0">
                <a:solidFill>
                  <a:srgbClr val="000000"/>
                </a:solidFill>
                <a:latin typeface="Arial"/>
                <a:ea typeface="Arial"/>
              </a:rPr>
              <a:t>theo</a:t>
            </a:r>
            <a:r>
              <a:rPr lang="en-US" altLang="zh-CN" sz="2800" spc="25" dirty="0">
                <a:solidFill>
                  <a:srgbClr val="000000"/>
                </a:solidFill>
                <a:latin typeface="Arial"/>
                <a:cs typeface="Arial"/>
              </a:rPr>
              <a:t> </a:t>
            </a:r>
            <a:r>
              <a:rPr lang="en-US" altLang="zh-CN" sz="2800" dirty="0">
                <a:solidFill>
                  <a:srgbClr val="000000"/>
                </a:solidFill>
                <a:latin typeface="Arial"/>
                <a:ea typeface="Arial"/>
              </a:rPr>
              <a:t>trình</a:t>
            </a:r>
            <a:r>
              <a:rPr lang="en-US" altLang="zh-CN" sz="2800" spc="30" dirty="0">
                <a:solidFill>
                  <a:srgbClr val="000000"/>
                </a:solidFill>
                <a:latin typeface="Arial"/>
                <a:cs typeface="Arial"/>
              </a:rPr>
              <a:t> </a:t>
            </a:r>
            <a:r>
              <a:rPr lang="en-US" altLang="zh-CN" sz="2800" dirty="0">
                <a:solidFill>
                  <a:srgbClr val="000000"/>
                </a:solidFill>
                <a:latin typeface="Arial"/>
                <a:ea typeface="Arial"/>
              </a:rPr>
              <a:t>tự</a:t>
            </a:r>
            <a:r>
              <a:rPr lang="en-US" altLang="zh-CN" sz="2800" spc="30" dirty="0">
                <a:solidFill>
                  <a:srgbClr val="000000"/>
                </a:solidFill>
                <a:latin typeface="Arial"/>
                <a:cs typeface="Arial"/>
              </a:rPr>
              <a:t> </a:t>
            </a:r>
            <a:r>
              <a:rPr lang="en-US" altLang="zh-CN" sz="2800" dirty="0">
                <a:solidFill>
                  <a:srgbClr val="000000"/>
                </a:solidFill>
                <a:latin typeface="Arial"/>
                <a:ea typeface="Arial"/>
              </a:rPr>
              <a:t>đặc</a:t>
            </a:r>
            <a:r>
              <a:rPr lang="en-US" altLang="zh-CN" sz="2800" spc="25" dirty="0">
                <a:solidFill>
                  <a:srgbClr val="000000"/>
                </a:solidFill>
                <a:latin typeface="Arial"/>
                <a:cs typeface="Arial"/>
              </a:rPr>
              <a:t> </a:t>
            </a:r>
            <a:r>
              <a:rPr lang="en-US" altLang="zh-CN" sz="2800" dirty="0">
                <a:solidFill>
                  <a:srgbClr val="000000"/>
                </a:solidFill>
                <a:latin typeface="Arial"/>
                <a:ea typeface="Arial"/>
              </a:rPr>
              <a:t>biệt:</a:t>
            </a:r>
            <a:r>
              <a:rPr lang="en-US" altLang="zh-CN" sz="2800" spc="30" dirty="0">
                <a:solidFill>
                  <a:srgbClr val="000000"/>
                </a:solidFill>
                <a:latin typeface="Arial"/>
                <a:cs typeface="Arial"/>
              </a:rPr>
              <a:t> </a:t>
            </a:r>
            <a:r>
              <a:rPr lang="en-US" altLang="zh-CN" sz="2800" dirty="0">
                <a:solidFill>
                  <a:srgbClr val="000000"/>
                </a:solidFill>
                <a:latin typeface="Arial"/>
                <a:ea typeface="Arial"/>
              </a:rPr>
              <a:t>nhai</a:t>
            </a:r>
            <a:r>
              <a:rPr lang="en-US" altLang="zh-CN" sz="2800" spc="25" dirty="0">
                <a:solidFill>
                  <a:srgbClr val="000000"/>
                </a:solidFill>
                <a:latin typeface="Arial"/>
                <a:cs typeface="Arial"/>
              </a:rPr>
              <a:t> </a:t>
            </a:r>
            <a:r>
              <a:rPr lang="en-US" altLang="zh-CN" sz="2800" dirty="0">
                <a:solidFill>
                  <a:srgbClr val="000000"/>
                </a:solidFill>
                <a:latin typeface="Arial"/>
                <a:ea typeface="Arial"/>
              </a:rPr>
              <a:t>(khít</a:t>
            </a:r>
            <a:r>
              <a:rPr lang="en-US" altLang="zh-CN" sz="2800" dirty="0">
                <a:solidFill>
                  <a:srgbClr val="000000"/>
                </a:solidFill>
                <a:latin typeface="Arial"/>
                <a:cs typeface="Arial"/>
              </a:rPr>
              <a:t> </a:t>
            </a:r>
            <a:r>
              <a:rPr lang="en-US" altLang="zh-CN" sz="2800" dirty="0">
                <a:solidFill>
                  <a:srgbClr val="000000"/>
                </a:solidFill>
                <a:latin typeface="Arial"/>
                <a:ea typeface="Arial"/>
              </a:rPr>
              <a:t>hàm)</a:t>
            </a:r>
            <a:r>
              <a:rPr lang="en-US" altLang="zh-CN" sz="2800" spc="229"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mặt</a:t>
            </a:r>
            <a:r>
              <a:rPr lang="en-US" altLang="zh-CN" sz="2800" spc="234" dirty="0">
                <a:solidFill>
                  <a:srgbClr val="000000"/>
                </a:solidFill>
                <a:latin typeface="Arial"/>
                <a:cs typeface="Arial"/>
              </a:rPr>
              <a:t> </a:t>
            </a:r>
            <a:r>
              <a:rPr lang="en-US" altLang="zh-CN" sz="2800" dirty="0">
                <a:solidFill>
                  <a:srgbClr val="000000"/>
                </a:solidFill>
                <a:latin typeface="Arial"/>
                <a:ea typeface="Arial"/>
              </a:rPr>
              <a:t>(cười</a:t>
            </a:r>
            <a:r>
              <a:rPr lang="en-US" altLang="zh-CN" sz="2800" spc="234" dirty="0">
                <a:solidFill>
                  <a:srgbClr val="000000"/>
                </a:solidFill>
                <a:latin typeface="Arial"/>
                <a:cs typeface="Arial"/>
              </a:rPr>
              <a:t> </a:t>
            </a:r>
            <a:r>
              <a:rPr lang="en-US" altLang="zh-CN" sz="2800" dirty="0">
                <a:solidFill>
                  <a:srgbClr val="000000"/>
                </a:solidFill>
                <a:latin typeface="Arial"/>
                <a:ea typeface="Arial"/>
              </a:rPr>
              <a:t>nhăn)</a:t>
            </a:r>
            <a:r>
              <a:rPr lang="en-US" altLang="zh-CN" sz="2800" spc="229"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cổ</a:t>
            </a:r>
            <a:r>
              <a:rPr lang="en-US" altLang="zh-CN" sz="2800" spc="234"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spc="234" dirty="0">
                <a:solidFill>
                  <a:srgbClr val="000000"/>
                </a:solidFill>
                <a:latin typeface="Arial"/>
                <a:cs typeface="Arial"/>
              </a:rPr>
              <a:t> </a:t>
            </a:r>
            <a:r>
              <a:rPr lang="en-US" altLang="zh-CN" sz="2800" dirty="0">
                <a:solidFill>
                  <a:srgbClr val="000000"/>
                </a:solidFill>
                <a:latin typeface="Arial"/>
                <a:ea typeface="Arial"/>
              </a:rPr>
              <a:t>cổ)</a:t>
            </a:r>
            <a:r>
              <a:rPr lang="en-US" altLang="zh-CN" sz="2800" spc="229"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lưng,</a:t>
            </a:r>
            <a:r>
              <a:rPr lang="en-US" altLang="zh-CN" sz="2800" spc="89" dirty="0">
                <a:solidFill>
                  <a:srgbClr val="000000"/>
                </a:solidFill>
                <a:latin typeface="Arial"/>
                <a:cs typeface="Arial"/>
              </a:rPr>
              <a:t> </a:t>
            </a:r>
            <a:r>
              <a:rPr lang="en-US" altLang="zh-CN" sz="2800" dirty="0">
                <a:solidFill>
                  <a:srgbClr val="000000"/>
                </a:solidFill>
                <a:latin typeface="Arial"/>
                <a:ea typeface="Arial"/>
              </a:rPr>
              <a:t>thắt</a:t>
            </a:r>
            <a:r>
              <a:rPr lang="en-US" altLang="zh-CN" sz="2800" spc="94" dirty="0">
                <a:solidFill>
                  <a:srgbClr val="000000"/>
                </a:solidFill>
                <a:latin typeface="Arial"/>
                <a:cs typeface="Arial"/>
              </a:rPr>
              <a:t> </a:t>
            </a:r>
            <a:r>
              <a:rPr lang="en-US" altLang="zh-CN" sz="2800">
                <a:solidFill>
                  <a:srgbClr val="000000"/>
                </a:solidFill>
                <a:latin typeface="Arial"/>
                <a:ea typeface="Arial"/>
              </a:rPr>
              <a:t>lưng</a:t>
            </a:r>
            <a:r>
              <a:rPr lang="en-US" altLang="zh-CN" sz="2800" spc="94">
                <a:solidFill>
                  <a:srgbClr val="000000"/>
                </a:solidFill>
                <a:latin typeface="Arial"/>
                <a:cs typeface="Arial"/>
              </a:rPr>
              <a:t> </a:t>
            </a:r>
            <a:r>
              <a:rPr lang="en-US" altLang="zh-CN" sz="2800" smtClean="0">
                <a:solidFill>
                  <a:srgbClr val="000000"/>
                </a:solidFill>
                <a:latin typeface="Arial"/>
                <a:ea typeface="Arial"/>
              </a:rPr>
              <a:t>(4</a:t>
            </a:r>
            <a:r>
              <a:rPr lang="en-US" altLang="zh-CN" sz="2800" spc="94" smtClean="0">
                <a:solidFill>
                  <a:srgbClr val="000000"/>
                </a:solidFill>
                <a:latin typeface="Arial"/>
                <a:cs typeface="Arial"/>
              </a:rPr>
              <a:t> </a:t>
            </a:r>
            <a:r>
              <a:rPr lang="en-US" altLang="zh-CN" sz="2800" dirty="0">
                <a:solidFill>
                  <a:srgbClr val="000000"/>
                </a:solidFill>
                <a:latin typeface="Arial"/>
                <a:ea typeface="Arial"/>
              </a:rPr>
              <a:t>tư</a:t>
            </a:r>
            <a:r>
              <a:rPr lang="en-US" altLang="zh-CN" sz="2800" spc="94" dirty="0">
                <a:solidFill>
                  <a:srgbClr val="000000"/>
                </a:solidFill>
                <a:latin typeface="Arial"/>
                <a:cs typeface="Arial"/>
              </a:rPr>
              <a:t> </a:t>
            </a:r>
            <a:r>
              <a:rPr lang="en-US" altLang="zh-CN" sz="2800" dirty="0">
                <a:solidFill>
                  <a:srgbClr val="000000"/>
                </a:solidFill>
                <a:latin typeface="Arial"/>
                <a:ea typeface="Arial"/>
              </a:rPr>
              <a:t>thế)</a:t>
            </a:r>
            <a:r>
              <a:rPr lang="en-US" altLang="zh-CN" sz="2800" spc="94"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bụng</a:t>
            </a:r>
            <a:r>
              <a:rPr lang="en-US" altLang="zh-CN" sz="2800" spc="89"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spc="94" dirty="0">
                <a:solidFill>
                  <a:srgbClr val="000000"/>
                </a:solidFill>
                <a:latin typeface="Arial"/>
                <a:cs typeface="Arial"/>
              </a:rPr>
              <a:t> </a:t>
            </a:r>
            <a:r>
              <a:rPr lang="en-US" altLang="zh-CN" sz="2800" dirty="0">
                <a:solidFill>
                  <a:srgbClr val="000000"/>
                </a:solidFill>
                <a:latin typeface="Arial"/>
                <a:ea typeface="Arial"/>
              </a:rPr>
              <a:t>cơ</a:t>
            </a:r>
            <a:r>
              <a:rPr lang="en-US" altLang="zh-CN" sz="2800" dirty="0">
                <a:solidFill>
                  <a:srgbClr val="000000"/>
                </a:solidFill>
                <a:latin typeface="Arial"/>
                <a:cs typeface="Arial"/>
              </a:rPr>
              <a:t> </a:t>
            </a:r>
            <a:r>
              <a:rPr lang="en-US" altLang="zh-CN" sz="2800" spc="50" dirty="0">
                <a:solidFill>
                  <a:srgbClr val="000000"/>
                </a:solidFill>
                <a:latin typeface="Arial"/>
                <a:ea typeface="Arial"/>
              </a:rPr>
              <a:t>bụng</a:t>
            </a:r>
            <a:r>
              <a:rPr lang="en-US" altLang="zh-CN" sz="2800" spc="44" dirty="0">
                <a:solidFill>
                  <a:srgbClr val="000000"/>
                </a:solidFill>
                <a:latin typeface="Arial"/>
                <a:ea typeface="Arial"/>
              </a:rPr>
              <a:t>)</a:t>
            </a:r>
            <a:r>
              <a:rPr lang="en-US" altLang="zh-CN" sz="2800" spc="25" dirty="0">
                <a:solidFill>
                  <a:srgbClr val="000000"/>
                </a:solidFill>
                <a:latin typeface="Arial"/>
                <a:cs typeface="Arial"/>
              </a:rPr>
              <a:t> </a:t>
            </a:r>
            <a:r>
              <a:rPr lang="en-US" altLang="zh-CN" sz="2800" spc="94" dirty="0">
                <a:solidFill>
                  <a:srgbClr val="000000"/>
                </a:solidFill>
                <a:latin typeface="Wingdings"/>
                <a:ea typeface="Wingdings"/>
              </a:rPr>
              <a:t></a:t>
            </a:r>
            <a:r>
              <a:rPr lang="en-US" altLang="zh-CN" sz="2800" spc="40" dirty="0">
                <a:solidFill>
                  <a:srgbClr val="000000"/>
                </a:solidFill>
                <a:latin typeface="Arial"/>
                <a:ea typeface="Arial"/>
              </a:rPr>
              <a:t>chi</a:t>
            </a:r>
            <a:r>
              <a:rPr lang="en-US" altLang="zh-CN" sz="2800" spc="30" dirty="0">
                <a:solidFill>
                  <a:srgbClr val="000000"/>
                </a:solidFill>
                <a:latin typeface="Arial"/>
                <a:cs typeface="Arial"/>
              </a:rPr>
              <a:t> </a:t>
            </a:r>
            <a:r>
              <a:rPr lang="en-US" altLang="zh-CN" sz="2800" spc="50" dirty="0">
                <a:solidFill>
                  <a:srgbClr val="000000"/>
                </a:solidFill>
                <a:latin typeface="Arial"/>
                <a:ea typeface="Arial"/>
              </a:rPr>
              <a:t>dưới</a:t>
            </a:r>
            <a:r>
              <a:rPr lang="en-US" altLang="zh-CN" sz="2800" spc="30" dirty="0">
                <a:solidFill>
                  <a:srgbClr val="000000"/>
                </a:solidFill>
                <a:latin typeface="Arial"/>
                <a:cs typeface="Arial"/>
              </a:rPr>
              <a:t> </a:t>
            </a:r>
            <a:r>
              <a:rPr lang="en-US" altLang="zh-CN" sz="2800" spc="34" dirty="0">
                <a:solidFill>
                  <a:srgbClr val="000000"/>
                </a:solidFill>
                <a:latin typeface="Arial"/>
                <a:ea typeface="Arial"/>
              </a:rPr>
              <a:t>(</a:t>
            </a:r>
            <a:r>
              <a:rPr lang="en-US" altLang="zh-CN" sz="2800" spc="44" dirty="0">
                <a:solidFill>
                  <a:srgbClr val="000000"/>
                </a:solidFill>
                <a:latin typeface="Arial"/>
                <a:ea typeface="Arial"/>
              </a:rPr>
              <a:t>duỗi</a:t>
            </a:r>
            <a:r>
              <a:rPr lang="en-US" altLang="zh-CN" sz="2800" spc="34" dirty="0">
                <a:solidFill>
                  <a:srgbClr val="000000"/>
                </a:solidFill>
                <a:latin typeface="Arial"/>
                <a:ea typeface="Arial"/>
              </a:rPr>
              <a:t>)</a:t>
            </a:r>
            <a:r>
              <a:rPr lang="en-US" altLang="zh-CN" sz="2800" spc="30" dirty="0">
                <a:solidFill>
                  <a:srgbClr val="000000"/>
                </a:solidFill>
                <a:latin typeface="Arial"/>
                <a:cs typeface="Arial"/>
              </a:rPr>
              <a:t> </a:t>
            </a:r>
            <a:r>
              <a:rPr lang="en-US" altLang="zh-CN" sz="2800" spc="94" dirty="0">
                <a:solidFill>
                  <a:srgbClr val="000000"/>
                </a:solidFill>
                <a:latin typeface="Wingdings"/>
                <a:ea typeface="Wingdings"/>
              </a:rPr>
              <a:t></a:t>
            </a:r>
            <a:r>
              <a:rPr lang="en-US" altLang="zh-CN" sz="2800" spc="40" dirty="0">
                <a:solidFill>
                  <a:srgbClr val="000000"/>
                </a:solidFill>
                <a:latin typeface="Arial"/>
                <a:ea typeface="Arial"/>
              </a:rPr>
              <a:t>chi</a:t>
            </a:r>
            <a:r>
              <a:rPr lang="en-US" altLang="zh-CN" sz="2800" spc="30" dirty="0">
                <a:solidFill>
                  <a:srgbClr val="000000"/>
                </a:solidFill>
                <a:latin typeface="Arial"/>
                <a:cs typeface="Arial"/>
              </a:rPr>
              <a:t> </a:t>
            </a:r>
            <a:r>
              <a:rPr lang="en-US" altLang="zh-CN" sz="2800" spc="40" dirty="0">
                <a:solidFill>
                  <a:srgbClr val="000000"/>
                </a:solidFill>
                <a:latin typeface="Arial"/>
                <a:ea typeface="Arial"/>
              </a:rPr>
              <a:t>trên</a:t>
            </a:r>
            <a:r>
              <a:rPr lang="en-US" altLang="zh-CN" sz="2800" spc="30" dirty="0">
                <a:solidFill>
                  <a:srgbClr val="000000"/>
                </a:solidFill>
                <a:latin typeface="Arial"/>
                <a:cs typeface="Arial"/>
              </a:rPr>
              <a:t> </a:t>
            </a:r>
            <a:r>
              <a:rPr lang="en-US" altLang="zh-CN" sz="2800" spc="40" dirty="0">
                <a:solidFill>
                  <a:srgbClr val="000000"/>
                </a:solidFill>
                <a:latin typeface="Arial"/>
                <a:ea typeface="Arial"/>
              </a:rPr>
              <a:t>(co)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8"/>
          <p:cNvPicPr>
            <a:picLocks noChangeAspect="1"/>
          </p:cNvPicPr>
          <p:nvPr/>
        </p:nvPicPr>
        <p:blipFill>
          <a:blip r:embed="rId3"/>
          <a:stretch>
            <a:fillRect/>
          </a:stretch>
        </p:blipFill>
        <p:spPr>
          <a:xfrm>
            <a:off x="312420" y="1051560"/>
            <a:ext cx="3360420" cy="4884420"/>
          </a:xfrm>
          <a:prstGeom prst="rect">
            <a:avLst/>
          </a:prstGeom>
        </p:spPr>
      </p:pic>
      <p:sp>
        <p:nvSpPr>
          <p:cNvPr id="2" name="Freeform 88"/>
          <p:cNvSpPr/>
          <p:nvPr/>
        </p:nvSpPr>
        <p:spPr>
          <a:xfrm>
            <a:off x="234950" y="5721350"/>
            <a:ext cx="3194050" cy="527050"/>
          </a:xfrm>
          <a:custGeom>
            <a:avLst/>
            <a:gdLst>
              <a:gd name="connsiteX0" fmla="*/ 8115 w 3194050"/>
              <a:gd name="connsiteY0" fmla="*/ 538531 h 527050"/>
              <a:gd name="connsiteX1" fmla="*/ 3200133 w 3194050"/>
              <a:gd name="connsiteY1" fmla="*/ 538531 h 527050"/>
              <a:gd name="connsiteX2" fmla="*/ 3200133 w 3194050"/>
              <a:gd name="connsiteY2" fmla="*/ 12179 h 527050"/>
              <a:gd name="connsiteX3" fmla="*/ 8115 w 3194050"/>
              <a:gd name="connsiteY3" fmla="*/ 12179 h 527050"/>
              <a:gd name="connsiteX4" fmla="*/ 8115 w 3194050"/>
              <a:gd name="connsiteY4" fmla="*/ 538531 h 5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050" h="527050">
                <a:moveTo>
                  <a:pt x="8115" y="538531"/>
                </a:moveTo>
                <a:lnTo>
                  <a:pt x="3200133" y="538531"/>
                </a:lnTo>
                <a:lnTo>
                  <a:pt x="3200133" y="12179"/>
                </a:lnTo>
                <a:lnTo>
                  <a:pt x="8115" y="12179"/>
                </a:lnTo>
                <a:lnTo>
                  <a:pt x="8115" y="538531"/>
                </a:lnTo>
                <a:close/>
              </a:path>
            </a:pathLst>
          </a:custGeom>
          <a:solidFill>
            <a:srgbClr val="ECEAD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9" name="TextBox 89"/>
          <p:cNvSpPr txBox="1"/>
          <p:nvPr/>
        </p:nvSpPr>
        <p:spPr>
          <a:xfrm>
            <a:off x="3428746" y="216172"/>
            <a:ext cx="5334158" cy="5201682"/>
          </a:xfrm>
          <a:prstGeom prst="rect">
            <a:avLst/>
          </a:prstGeom>
          <a:noFill/>
        </p:spPr>
        <p:txBody>
          <a:bodyPr wrap="square" lIns="0" tIns="0" rIns="0" bIns="0" rtlCol="0">
            <a:spAutoFit/>
          </a:bodyPr>
          <a:lstStyle/>
          <a:p>
            <a:pPr marL="0">
              <a:lnSpc>
                <a:spcPct val="100000"/>
              </a:lnSpc>
            </a:pPr>
            <a:r>
              <a:rPr lang="en-US" altLang="zh-CN" sz="3600" b="1" dirty="0">
                <a:solidFill>
                  <a:srgbClr val="0000CB"/>
                </a:solidFill>
                <a:latin typeface="Arial"/>
                <a:ea typeface="Arial"/>
              </a:rPr>
              <a:t>Cứng</a:t>
            </a:r>
            <a:r>
              <a:rPr lang="en-US" altLang="zh-CN" sz="3600" b="1" spc="-5" dirty="0">
                <a:solidFill>
                  <a:srgbClr val="0000CB"/>
                </a:solidFill>
                <a:latin typeface="Arial"/>
                <a:cs typeface="Arial"/>
              </a:rPr>
              <a:t> </a:t>
            </a:r>
            <a:r>
              <a:rPr lang="en-US" altLang="zh-CN" sz="3600" b="1" dirty="0">
                <a:solidFill>
                  <a:srgbClr val="0000CB"/>
                </a:solidFill>
                <a:latin typeface="Arial"/>
                <a:ea typeface="Arial"/>
              </a:rPr>
              <a:t>hàm</a:t>
            </a:r>
          </a:p>
          <a:p>
            <a:pPr>
              <a:lnSpc>
                <a:spcPts val="1000"/>
              </a:lnSpc>
            </a:pPr>
            <a:endParaRPr lang="en-US" dirty="0" smtClean="0"/>
          </a:p>
          <a:p>
            <a:pPr>
              <a:lnSpc>
                <a:spcPts val="1000"/>
              </a:lnSpc>
            </a:pPr>
            <a:endParaRPr lang="en-US" dirty="0" smtClean="0"/>
          </a:p>
          <a:p>
            <a:pPr>
              <a:lnSpc>
                <a:spcPts val="1704"/>
              </a:lnSpc>
            </a:pPr>
            <a:endParaRPr lang="en-US" dirty="0" smtClean="0"/>
          </a:p>
          <a:p>
            <a:pPr marL="0" indent="323976">
              <a:lnSpc>
                <a:spcPct val="100000"/>
              </a:lnSpc>
            </a:pPr>
            <a:r>
              <a:rPr lang="en-US" altLang="zh-CN" sz="2800" spc="80" dirty="0">
                <a:solidFill>
                  <a:srgbClr val="000000"/>
                </a:solidFill>
                <a:latin typeface="Arial"/>
                <a:ea typeface="Arial"/>
              </a:rPr>
              <a:t>•</a:t>
            </a:r>
            <a:r>
              <a:rPr lang="en-US" altLang="zh-CN" sz="2800" spc="64" dirty="0">
                <a:solidFill>
                  <a:srgbClr val="000000"/>
                </a:solidFill>
                <a:latin typeface="Arial"/>
                <a:cs typeface="Arial"/>
              </a:rPr>
              <a:t>  </a:t>
            </a:r>
            <a:r>
              <a:rPr lang="en-US" altLang="zh-CN" sz="2800" spc="160" dirty="0">
                <a:solidFill>
                  <a:srgbClr val="000000"/>
                </a:solidFill>
                <a:latin typeface="Arial"/>
                <a:ea typeface="Arial"/>
              </a:rPr>
              <a:t>Cơ</a:t>
            </a:r>
            <a:r>
              <a:rPr lang="en-US" altLang="zh-CN" sz="2800" spc="69" dirty="0">
                <a:solidFill>
                  <a:srgbClr val="000000"/>
                </a:solidFill>
                <a:latin typeface="Arial"/>
                <a:cs typeface="Arial"/>
              </a:rPr>
              <a:t> </a:t>
            </a:r>
            <a:r>
              <a:rPr lang="en-US" altLang="zh-CN" sz="2800" spc="110" dirty="0">
                <a:solidFill>
                  <a:srgbClr val="000000"/>
                </a:solidFill>
                <a:latin typeface="Arial"/>
                <a:ea typeface="Arial"/>
              </a:rPr>
              <a:t>nhai</a:t>
            </a:r>
            <a:r>
              <a:rPr lang="en-US" altLang="zh-CN" sz="2800" spc="64" dirty="0">
                <a:solidFill>
                  <a:srgbClr val="000000"/>
                </a:solidFill>
                <a:latin typeface="Arial"/>
                <a:cs typeface="Arial"/>
              </a:rPr>
              <a:t> </a:t>
            </a:r>
            <a:r>
              <a:rPr lang="en-US" altLang="zh-CN" sz="2800" spc="129" dirty="0">
                <a:solidFill>
                  <a:srgbClr val="000000"/>
                </a:solidFill>
                <a:latin typeface="Arial"/>
                <a:ea typeface="Arial"/>
              </a:rPr>
              <a:t>co</a:t>
            </a:r>
            <a:r>
              <a:rPr lang="en-US" altLang="zh-CN" sz="2800" spc="64" dirty="0">
                <a:solidFill>
                  <a:srgbClr val="000000"/>
                </a:solidFill>
                <a:latin typeface="Arial"/>
                <a:cs typeface="Arial"/>
              </a:rPr>
              <a:t> </a:t>
            </a:r>
            <a:r>
              <a:rPr lang="en-US" altLang="zh-CN" sz="2800" spc="135" dirty="0">
                <a:solidFill>
                  <a:srgbClr val="000000"/>
                </a:solidFill>
                <a:latin typeface="Arial"/>
                <a:ea typeface="Arial"/>
              </a:rPr>
              <a:t>cứng</a:t>
            </a:r>
            <a:r>
              <a:rPr lang="en-US" altLang="zh-CN" sz="2800" spc="64" dirty="0">
                <a:solidFill>
                  <a:srgbClr val="000000"/>
                </a:solidFill>
                <a:latin typeface="Arial"/>
                <a:ea typeface="Arial"/>
              </a:rPr>
              <a:t>,</a:t>
            </a:r>
            <a:r>
              <a:rPr lang="en-US" altLang="zh-CN" sz="2800" spc="69" dirty="0">
                <a:solidFill>
                  <a:srgbClr val="000000"/>
                </a:solidFill>
                <a:latin typeface="Arial"/>
                <a:cs typeface="Arial"/>
              </a:rPr>
              <a:t> </a:t>
            </a:r>
            <a:r>
              <a:rPr lang="en-US" altLang="zh-CN" sz="2800" spc="104" dirty="0">
                <a:solidFill>
                  <a:srgbClr val="000000"/>
                </a:solidFill>
                <a:latin typeface="Arial"/>
                <a:ea typeface="Arial"/>
              </a:rPr>
              <a:t>nổi</a:t>
            </a:r>
            <a:r>
              <a:rPr lang="en-US" altLang="zh-CN" sz="2800" spc="64" dirty="0">
                <a:solidFill>
                  <a:srgbClr val="000000"/>
                </a:solidFill>
                <a:latin typeface="Arial"/>
                <a:cs typeface="Arial"/>
              </a:rPr>
              <a:t> </a:t>
            </a:r>
            <a:r>
              <a:rPr lang="en-US" altLang="zh-CN" sz="2800" spc="100" dirty="0">
                <a:solidFill>
                  <a:srgbClr val="000000"/>
                </a:solidFill>
                <a:latin typeface="Arial"/>
                <a:ea typeface="Arial"/>
              </a:rPr>
              <a:t>rõ</a:t>
            </a:r>
            <a:r>
              <a:rPr lang="en-US" altLang="zh-CN" sz="2800" spc="69" dirty="0">
                <a:solidFill>
                  <a:srgbClr val="000000"/>
                </a:solidFill>
                <a:latin typeface="Arial"/>
                <a:cs typeface="Arial"/>
              </a:rPr>
              <a:t> </a:t>
            </a:r>
            <a:r>
              <a:rPr lang="en-US" altLang="zh-CN" sz="2800" spc="100" dirty="0">
                <a:solidFill>
                  <a:srgbClr val="000000"/>
                </a:solidFill>
                <a:latin typeface="Arial"/>
                <a:ea typeface="Arial"/>
              </a:rPr>
              <a:t>khi</a:t>
            </a:r>
          </a:p>
          <a:p>
            <a:pPr marL="0" indent="666876">
              <a:lnSpc>
                <a:spcPct val="100000"/>
              </a:lnSpc>
            </a:pPr>
            <a:r>
              <a:rPr lang="en-US" altLang="zh-CN" sz="2800" dirty="0">
                <a:solidFill>
                  <a:srgbClr val="000000"/>
                </a:solidFill>
                <a:latin typeface="Arial"/>
                <a:ea typeface="Arial"/>
              </a:rPr>
              <a:t>cử</a:t>
            </a:r>
            <a:r>
              <a:rPr lang="en-US" altLang="zh-CN" sz="2800" spc="-10" dirty="0">
                <a:solidFill>
                  <a:srgbClr val="000000"/>
                </a:solidFill>
                <a:latin typeface="Arial"/>
                <a:cs typeface="Arial"/>
              </a:rPr>
              <a:t> </a:t>
            </a:r>
            <a:r>
              <a:rPr lang="en-US" altLang="zh-CN" sz="2800" dirty="0">
                <a:solidFill>
                  <a:srgbClr val="000000"/>
                </a:solidFill>
                <a:latin typeface="Arial"/>
                <a:ea typeface="Arial"/>
              </a:rPr>
              <a:t>động.</a:t>
            </a:r>
          </a:p>
          <a:p>
            <a:pPr>
              <a:lnSpc>
                <a:spcPts val="669"/>
              </a:lnSpc>
            </a:pPr>
            <a:endParaRPr lang="en-US" dirty="0" smtClean="0"/>
          </a:p>
          <a:p>
            <a:pPr marL="0" indent="323976">
              <a:lnSpc>
                <a:spcPct val="100000"/>
              </a:lnSpc>
            </a:pPr>
            <a:r>
              <a:rPr lang="en-US" altLang="zh-CN" sz="2800" dirty="0">
                <a:solidFill>
                  <a:srgbClr val="000000"/>
                </a:solidFill>
                <a:latin typeface="Arial"/>
                <a:ea typeface="Arial"/>
              </a:rPr>
              <a:t>•</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Khoảng</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cách</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giữa</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2</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cung</a:t>
            </a:r>
          </a:p>
          <a:p>
            <a:pPr marL="0" indent="666876">
              <a:lnSpc>
                <a:spcPct val="100000"/>
              </a:lnSpc>
            </a:pPr>
            <a:r>
              <a:rPr lang="en-US" altLang="zh-CN" sz="2800" dirty="0">
                <a:solidFill>
                  <a:srgbClr val="000000"/>
                </a:solidFill>
                <a:latin typeface="Arial"/>
                <a:ea typeface="Arial"/>
              </a:rPr>
              <a:t>răng</a:t>
            </a:r>
            <a:r>
              <a:rPr lang="en-US" altLang="zh-CN" sz="2800" spc="5" dirty="0">
                <a:solidFill>
                  <a:srgbClr val="000000"/>
                </a:solidFill>
                <a:latin typeface="Arial"/>
                <a:cs typeface="Arial"/>
              </a:rPr>
              <a:t> </a:t>
            </a:r>
            <a:r>
              <a:rPr lang="en-US" altLang="zh-CN" sz="2800" dirty="0">
                <a:solidFill>
                  <a:srgbClr val="000000"/>
                </a:solidFill>
                <a:latin typeface="Arial"/>
                <a:ea typeface="Arial"/>
              </a:rPr>
              <a:t>hẹp</a:t>
            </a:r>
            <a:r>
              <a:rPr lang="en-US" altLang="zh-CN" sz="2800" spc="5" dirty="0">
                <a:solidFill>
                  <a:srgbClr val="000000"/>
                </a:solidFill>
                <a:latin typeface="Arial"/>
                <a:ea typeface="Arial"/>
              </a:rPr>
              <a:t>.</a:t>
            </a:r>
          </a:p>
          <a:p>
            <a:pPr>
              <a:lnSpc>
                <a:spcPts val="669"/>
              </a:lnSpc>
            </a:pPr>
            <a:endParaRPr lang="en-US" dirty="0" smtClean="0"/>
          </a:p>
          <a:p>
            <a:pPr marL="0" indent="323976">
              <a:lnSpc>
                <a:spcPct val="100000"/>
              </a:lnSpc>
            </a:pPr>
            <a:r>
              <a:rPr lang="en-US" altLang="zh-CN" sz="2800" dirty="0">
                <a:solidFill>
                  <a:srgbClr val="000000"/>
                </a:solidFill>
                <a:latin typeface="Arial"/>
                <a:ea typeface="Arial"/>
              </a:rPr>
              <a:t>•</a:t>
            </a:r>
            <a:r>
              <a:rPr lang="en-US" altLang="zh-CN" sz="2800" spc="30" dirty="0">
                <a:solidFill>
                  <a:srgbClr val="000000"/>
                </a:solidFill>
                <a:latin typeface="Arial"/>
                <a:cs typeface="Arial"/>
              </a:rPr>
              <a:t>  </a:t>
            </a:r>
            <a:r>
              <a:rPr lang="en-US" altLang="zh-CN" sz="2800" dirty="0">
                <a:solidFill>
                  <a:srgbClr val="000000"/>
                </a:solidFill>
                <a:latin typeface="Arial"/>
                <a:ea typeface="Arial"/>
              </a:rPr>
              <a:t>Dùng</a:t>
            </a:r>
            <a:r>
              <a:rPr lang="en-US" altLang="zh-CN" sz="2800" spc="40" dirty="0">
                <a:solidFill>
                  <a:srgbClr val="000000"/>
                </a:solidFill>
                <a:latin typeface="Arial"/>
                <a:cs typeface="Arial"/>
              </a:rPr>
              <a:t> </a:t>
            </a:r>
            <a:r>
              <a:rPr lang="en-US" altLang="zh-CN" sz="2800" dirty="0">
                <a:solidFill>
                  <a:srgbClr val="000000"/>
                </a:solidFill>
                <a:latin typeface="Arial"/>
                <a:ea typeface="Arial"/>
              </a:rPr>
              <a:t>cây</a:t>
            </a:r>
            <a:r>
              <a:rPr lang="en-US" altLang="zh-CN" sz="2800" spc="34" dirty="0">
                <a:solidFill>
                  <a:srgbClr val="000000"/>
                </a:solidFill>
                <a:latin typeface="Arial"/>
                <a:cs typeface="Arial"/>
              </a:rPr>
              <a:t> </a:t>
            </a:r>
            <a:r>
              <a:rPr lang="en-US" altLang="zh-CN" sz="2800" dirty="0">
                <a:solidFill>
                  <a:srgbClr val="000000"/>
                </a:solidFill>
                <a:latin typeface="Arial"/>
                <a:ea typeface="Arial"/>
              </a:rPr>
              <a:t>đè</a:t>
            </a:r>
            <a:r>
              <a:rPr lang="en-US" altLang="zh-CN" sz="2800" spc="34" dirty="0">
                <a:solidFill>
                  <a:srgbClr val="000000"/>
                </a:solidFill>
                <a:latin typeface="Arial"/>
                <a:cs typeface="Arial"/>
              </a:rPr>
              <a:t> </a:t>
            </a:r>
            <a:r>
              <a:rPr lang="en-US" altLang="zh-CN" sz="2800" dirty="0">
                <a:solidFill>
                  <a:srgbClr val="000000"/>
                </a:solidFill>
                <a:latin typeface="Arial"/>
                <a:ea typeface="Arial"/>
              </a:rPr>
              <a:t>lưỡi</a:t>
            </a:r>
            <a:r>
              <a:rPr lang="en-US" altLang="zh-CN" sz="2800" spc="34" dirty="0">
                <a:solidFill>
                  <a:srgbClr val="000000"/>
                </a:solidFill>
                <a:latin typeface="Arial"/>
                <a:cs typeface="Arial"/>
              </a:rPr>
              <a:t> </a:t>
            </a:r>
            <a:r>
              <a:rPr lang="en-US" altLang="zh-CN" sz="2800" dirty="0">
                <a:solidFill>
                  <a:srgbClr val="000000"/>
                </a:solidFill>
                <a:latin typeface="Arial"/>
                <a:ea typeface="Arial"/>
              </a:rPr>
              <a:t>cố</a:t>
            </a:r>
            <a:r>
              <a:rPr lang="en-US" altLang="zh-CN" sz="2800" spc="34" dirty="0">
                <a:solidFill>
                  <a:srgbClr val="000000"/>
                </a:solidFill>
                <a:latin typeface="Arial"/>
                <a:cs typeface="Arial"/>
              </a:rPr>
              <a:t> </a:t>
            </a:r>
            <a:r>
              <a:rPr lang="en-US" altLang="zh-CN" sz="2800" dirty="0">
                <a:solidFill>
                  <a:srgbClr val="000000"/>
                </a:solidFill>
                <a:latin typeface="Arial"/>
                <a:ea typeface="Arial"/>
              </a:rPr>
              <a:t>mở</a:t>
            </a:r>
            <a:r>
              <a:rPr lang="en-US" altLang="zh-CN" sz="2800" spc="34" dirty="0">
                <a:solidFill>
                  <a:srgbClr val="000000"/>
                </a:solidFill>
                <a:latin typeface="Arial"/>
                <a:cs typeface="Arial"/>
              </a:rPr>
              <a:t> </a:t>
            </a:r>
            <a:r>
              <a:rPr lang="en-US" altLang="zh-CN" sz="2800" dirty="0">
                <a:solidFill>
                  <a:srgbClr val="000000"/>
                </a:solidFill>
                <a:latin typeface="Arial"/>
                <a:ea typeface="Arial"/>
              </a:rPr>
              <a:t>rộng</a:t>
            </a:r>
          </a:p>
          <a:p>
            <a:pPr marL="0" indent="666876">
              <a:lnSpc>
                <a:spcPct val="100000"/>
              </a:lnSpc>
            </a:pPr>
            <a:r>
              <a:rPr lang="en-US" altLang="zh-CN" sz="2800" dirty="0">
                <a:solidFill>
                  <a:srgbClr val="000000"/>
                </a:solidFill>
                <a:latin typeface="Arial"/>
                <a:ea typeface="Arial"/>
              </a:rPr>
              <a:t>hàm</a:t>
            </a:r>
            <a:r>
              <a:rPr lang="en-US" altLang="zh-CN" sz="2800" dirty="0">
                <a:solidFill>
                  <a:srgbClr val="000000"/>
                </a:solidFill>
                <a:latin typeface="Arial"/>
                <a:cs typeface="Arial"/>
              </a:rPr>
              <a:t> </a:t>
            </a:r>
            <a:r>
              <a:rPr lang="en-US" altLang="zh-CN" sz="2800" dirty="0">
                <a:solidFill>
                  <a:srgbClr val="000000"/>
                </a:solidFill>
                <a:latin typeface="Arial"/>
                <a:ea typeface="Arial"/>
              </a:rPr>
              <a:t>thì</a:t>
            </a:r>
            <a:r>
              <a:rPr lang="en-US" altLang="zh-CN" sz="2800" dirty="0">
                <a:solidFill>
                  <a:srgbClr val="000000"/>
                </a:solidFill>
                <a:latin typeface="Arial"/>
                <a:cs typeface="Arial"/>
              </a:rPr>
              <a:t> </a:t>
            </a:r>
            <a:r>
              <a:rPr lang="en-US" altLang="zh-CN" sz="2800" dirty="0">
                <a:solidFill>
                  <a:srgbClr val="000000"/>
                </a:solidFill>
                <a:latin typeface="Arial"/>
                <a:ea typeface="Arial"/>
              </a:rPr>
              <a:t>hàm</a:t>
            </a:r>
            <a:r>
              <a:rPr lang="en-US" altLang="zh-CN" sz="2800" dirty="0">
                <a:solidFill>
                  <a:srgbClr val="000000"/>
                </a:solidFill>
                <a:latin typeface="Arial"/>
                <a:cs typeface="Arial"/>
              </a:rPr>
              <a:t> </a:t>
            </a:r>
            <a:r>
              <a:rPr lang="en-US" altLang="zh-CN" sz="2800" dirty="0">
                <a:solidFill>
                  <a:srgbClr val="000000"/>
                </a:solidFill>
                <a:latin typeface="Arial"/>
                <a:ea typeface="Arial"/>
              </a:rPr>
              <a:t>càng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khít.</a:t>
            </a:r>
          </a:p>
          <a:p>
            <a:pPr>
              <a:lnSpc>
                <a:spcPts val="669"/>
              </a:lnSpc>
            </a:pPr>
            <a:endParaRPr lang="en-US" dirty="0" smtClean="0"/>
          </a:p>
          <a:p>
            <a:pPr marL="0" indent="323976">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điểm</a:t>
            </a:r>
            <a:r>
              <a:rPr lang="en-US" altLang="zh-CN" sz="2800" dirty="0">
                <a:solidFill>
                  <a:srgbClr val="000000"/>
                </a:solidFill>
                <a:latin typeface="Arial"/>
                <a:cs typeface="Arial"/>
              </a:rPr>
              <a:t> </a:t>
            </a:r>
            <a:r>
              <a:rPr lang="en-US" altLang="zh-CN" sz="2800" dirty="0">
                <a:solidFill>
                  <a:srgbClr val="000000"/>
                </a:solidFill>
                <a:latin typeface="Arial"/>
                <a:ea typeface="Arial"/>
              </a:rPr>
              <a:t>đau</a:t>
            </a:r>
            <a:r>
              <a:rPr lang="en-US" altLang="zh-CN" sz="2800" dirty="0">
                <a:solidFill>
                  <a:srgbClr val="000000"/>
                </a:solidFill>
                <a:latin typeface="Arial"/>
                <a:cs typeface="Arial"/>
              </a:rPr>
              <a:t> </a:t>
            </a:r>
            <a:r>
              <a:rPr lang="en-US" altLang="zh-CN" sz="2800" dirty="0">
                <a:solidFill>
                  <a:srgbClr val="000000"/>
                </a:solidFill>
                <a:latin typeface="Arial"/>
                <a:ea typeface="Arial"/>
              </a:rPr>
              <a:t>rõ</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rệt.</a:t>
            </a:r>
          </a:p>
          <a:p>
            <a:pPr>
              <a:lnSpc>
                <a:spcPts val="669"/>
              </a:lnSpc>
            </a:pPr>
            <a:endParaRPr lang="en-US" dirty="0" smtClean="0"/>
          </a:p>
          <a:p>
            <a:pPr marL="0" indent="323976">
              <a:lnSpc>
                <a:spcPct val="100000"/>
              </a:lnSpc>
            </a:pPr>
            <a:r>
              <a:rPr lang="en-US" altLang="zh-CN" sz="2800" spc="94" dirty="0">
                <a:solidFill>
                  <a:srgbClr val="000000"/>
                </a:solidFill>
                <a:latin typeface="Arial"/>
                <a:ea typeface="Arial"/>
              </a:rPr>
              <a:t>•</a:t>
            </a:r>
            <a:r>
              <a:rPr lang="en-US" altLang="zh-CN" sz="2800" spc="75" dirty="0">
                <a:solidFill>
                  <a:srgbClr val="000000"/>
                </a:solidFill>
                <a:latin typeface="Arial"/>
                <a:cs typeface="Arial"/>
              </a:rPr>
              <a:t>  </a:t>
            </a:r>
            <a:r>
              <a:rPr lang="en-US" altLang="zh-CN" sz="2800" spc="195" dirty="0">
                <a:solidFill>
                  <a:srgbClr val="000000"/>
                </a:solidFill>
                <a:latin typeface="Arial"/>
                <a:ea typeface="Arial"/>
              </a:rPr>
              <a:t>C</a:t>
            </a:r>
            <a:r>
              <a:rPr lang="en-US" altLang="zh-CN" sz="2800" spc="150" dirty="0">
                <a:solidFill>
                  <a:srgbClr val="000000"/>
                </a:solidFill>
                <a:latin typeface="Arial"/>
                <a:ea typeface="Arial"/>
              </a:rPr>
              <a:t>ố</a:t>
            </a:r>
            <a:r>
              <a:rPr lang="en-US" altLang="zh-CN" sz="2800" spc="80" dirty="0">
                <a:solidFill>
                  <a:srgbClr val="000000"/>
                </a:solidFill>
                <a:latin typeface="Arial"/>
                <a:cs typeface="Arial"/>
              </a:rPr>
              <a:t> </a:t>
            </a:r>
            <a:r>
              <a:rPr lang="en-US" altLang="zh-CN" sz="2800" spc="150" dirty="0">
                <a:solidFill>
                  <a:srgbClr val="000000"/>
                </a:solidFill>
                <a:latin typeface="Arial"/>
                <a:ea typeface="Arial"/>
              </a:rPr>
              <a:t>gắng</a:t>
            </a:r>
            <a:r>
              <a:rPr lang="en-US" altLang="zh-CN" sz="2800" spc="75" dirty="0">
                <a:solidFill>
                  <a:srgbClr val="000000"/>
                </a:solidFill>
                <a:latin typeface="Arial"/>
                <a:cs typeface="Arial"/>
              </a:rPr>
              <a:t> </a:t>
            </a:r>
            <a:r>
              <a:rPr lang="en-US" altLang="zh-CN" sz="2800" spc="129" dirty="0">
                <a:solidFill>
                  <a:srgbClr val="000000"/>
                </a:solidFill>
                <a:latin typeface="Arial"/>
                <a:ea typeface="Arial"/>
              </a:rPr>
              <a:t>nhai</a:t>
            </a:r>
            <a:r>
              <a:rPr lang="en-US" altLang="zh-CN" sz="2800" spc="80" dirty="0">
                <a:solidFill>
                  <a:srgbClr val="000000"/>
                </a:solidFill>
                <a:latin typeface="Arial"/>
                <a:cs typeface="Arial"/>
              </a:rPr>
              <a:t> </a:t>
            </a:r>
            <a:r>
              <a:rPr lang="en-US" altLang="zh-CN" sz="2800" spc="129" dirty="0">
                <a:solidFill>
                  <a:srgbClr val="000000"/>
                </a:solidFill>
                <a:latin typeface="Arial"/>
                <a:ea typeface="Arial"/>
              </a:rPr>
              <a:t>nuốt</a:t>
            </a:r>
            <a:r>
              <a:rPr lang="en-US" altLang="zh-CN" sz="2800" spc="75" dirty="0">
                <a:solidFill>
                  <a:srgbClr val="000000"/>
                </a:solidFill>
                <a:latin typeface="Arial"/>
                <a:cs typeface="Arial"/>
              </a:rPr>
              <a:t> </a:t>
            </a:r>
            <a:r>
              <a:rPr lang="en-US" altLang="zh-CN" sz="2800" spc="150" dirty="0">
                <a:solidFill>
                  <a:srgbClr val="000000"/>
                </a:solidFill>
                <a:latin typeface="Arial"/>
                <a:ea typeface="Arial"/>
              </a:rPr>
              <a:t>làm</a:t>
            </a:r>
            <a:r>
              <a:rPr lang="en-US" altLang="zh-CN" sz="2800" spc="80" dirty="0">
                <a:solidFill>
                  <a:srgbClr val="000000"/>
                </a:solidFill>
                <a:latin typeface="Arial"/>
                <a:cs typeface="Arial"/>
              </a:rPr>
              <a:t> </a:t>
            </a:r>
            <a:r>
              <a:rPr lang="en-US" altLang="zh-CN" sz="2800" spc="139" dirty="0">
                <a:solidFill>
                  <a:srgbClr val="000000"/>
                </a:solidFill>
                <a:latin typeface="Arial"/>
                <a:ea typeface="Arial"/>
              </a:rPr>
              <a:t>các</a:t>
            </a:r>
          </a:p>
          <a:p>
            <a:pPr marL="0" indent="666876">
              <a:lnSpc>
                <a:spcPct val="100000"/>
              </a:lnSpc>
            </a:pPr>
            <a:r>
              <a:rPr lang="en-US" altLang="zh-CN" sz="2800" dirty="0">
                <a:solidFill>
                  <a:srgbClr val="000000"/>
                </a:solidFill>
                <a:latin typeface="Arial"/>
                <a:ea typeface="Arial"/>
              </a:rPr>
              <a:t>cơ</a:t>
            </a:r>
            <a:r>
              <a:rPr lang="en-US" altLang="zh-CN" sz="2800" dirty="0">
                <a:solidFill>
                  <a:srgbClr val="000000"/>
                </a:solidFill>
                <a:latin typeface="Arial"/>
                <a:cs typeface="Arial"/>
              </a:rPr>
              <a:t> </a:t>
            </a:r>
            <a:r>
              <a:rPr lang="en-US" altLang="zh-CN" sz="2800" dirty="0">
                <a:solidFill>
                  <a:srgbClr val="000000"/>
                </a:solidFill>
                <a:latin typeface="Arial"/>
                <a:ea typeface="Arial"/>
              </a:rPr>
              <a:t>mặt</a:t>
            </a:r>
            <a:r>
              <a:rPr lang="en-US" altLang="zh-CN" sz="2800" dirty="0">
                <a:solidFill>
                  <a:srgbClr val="000000"/>
                </a:solidFill>
                <a:latin typeface="Arial"/>
                <a:cs typeface="Arial"/>
              </a:rPr>
              <a:t> </a:t>
            </a: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lại.</a:t>
            </a:r>
          </a:p>
        </p:txBody>
      </p:sp>
      <p:sp>
        <p:nvSpPr>
          <p:cNvPr id="90" name="TextBox 90"/>
          <p:cNvSpPr txBox="1"/>
          <p:nvPr/>
        </p:nvSpPr>
        <p:spPr>
          <a:xfrm>
            <a:off x="523951" y="5779469"/>
            <a:ext cx="2756743" cy="426720"/>
          </a:xfrm>
          <a:prstGeom prst="rect">
            <a:avLst/>
          </a:prstGeom>
          <a:noFill/>
        </p:spPr>
        <p:txBody>
          <a:bodyPr wrap="square" lIns="0" tIns="0" rIns="0" bIns="0" rtlCol="0">
            <a:spAutoFit/>
          </a:bodyPr>
          <a:lstStyle/>
          <a:p>
            <a:pPr marL="0">
              <a:lnSpc>
                <a:spcPct val="100000"/>
              </a:lnSpc>
            </a:pPr>
            <a:r>
              <a:rPr lang="en-US" altLang="zh-CN" sz="2800" b="1" dirty="0">
                <a:solidFill>
                  <a:srgbClr val="0000CB"/>
                </a:solidFill>
                <a:latin typeface="Arial"/>
                <a:ea typeface="Arial"/>
              </a:rPr>
              <a:t>Vẻ</a:t>
            </a:r>
            <a:r>
              <a:rPr lang="en-US" altLang="zh-CN" sz="2800" b="1" dirty="0">
                <a:solidFill>
                  <a:srgbClr val="0000CB"/>
                </a:solidFill>
                <a:latin typeface="Arial"/>
                <a:cs typeface="Arial"/>
              </a:rPr>
              <a:t> </a:t>
            </a:r>
            <a:r>
              <a:rPr lang="en-US" altLang="zh-CN" sz="2800" b="1" dirty="0">
                <a:solidFill>
                  <a:srgbClr val="0000CB"/>
                </a:solidFill>
                <a:latin typeface="Arial"/>
                <a:ea typeface="Arial"/>
              </a:rPr>
              <a:t>mặt</a:t>
            </a:r>
            <a:r>
              <a:rPr lang="en-US" altLang="zh-CN" sz="2800" b="1" dirty="0">
                <a:solidFill>
                  <a:srgbClr val="0000CB"/>
                </a:solidFill>
                <a:latin typeface="Arial"/>
                <a:cs typeface="Arial"/>
              </a:rPr>
              <a:t> </a:t>
            </a:r>
            <a:r>
              <a:rPr lang="en-US" altLang="zh-CN" sz="2800" b="1" dirty="0">
                <a:solidFill>
                  <a:srgbClr val="0000CB"/>
                </a:solidFill>
                <a:latin typeface="Arial"/>
                <a:ea typeface="Arial"/>
              </a:rPr>
              <a:t>uốn</a:t>
            </a:r>
            <a:r>
              <a:rPr lang="en-US" altLang="zh-CN" sz="2800" b="1" dirty="0">
                <a:solidFill>
                  <a:srgbClr val="0000CB"/>
                </a:solidFill>
                <a:latin typeface="Arial"/>
                <a:cs typeface="Arial"/>
              </a:rPr>
              <a:t> </a:t>
            </a:r>
            <a:r>
              <a:rPr lang="en-US" altLang="zh-CN" sz="2800" b="1" dirty="0">
                <a:solidFill>
                  <a:srgbClr val="0000CB"/>
                </a:solidFill>
                <a:latin typeface="Arial"/>
                <a:ea typeface="Arial"/>
              </a:rPr>
              <a:t>ván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2"/>
          <p:cNvPicPr>
            <a:picLocks noChangeAspect="1"/>
          </p:cNvPicPr>
          <p:nvPr/>
        </p:nvPicPr>
        <p:blipFill>
          <a:blip r:embed="rId3"/>
          <a:stretch>
            <a:fillRect/>
          </a:stretch>
        </p:blipFill>
        <p:spPr>
          <a:xfrm>
            <a:off x="2506980" y="3573779"/>
            <a:ext cx="6423660" cy="3070860"/>
          </a:xfrm>
          <a:prstGeom prst="rect">
            <a:avLst/>
          </a:prstGeom>
        </p:spPr>
      </p:pic>
      <p:pic>
        <p:nvPicPr>
          <p:cNvPr id="93" name="Picture 93"/>
          <p:cNvPicPr>
            <a:picLocks noChangeAspect="1"/>
          </p:cNvPicPr>
          <p:nvPr/>
        </p:nvPicPr>
        <p:blipFill>
          <a:blip r:embed="rId4"/>
          <a:stretch>
            <a:fillRect/>
          </a:stretch>
        </p:blipFill>
        <p:spPr>
          <a:xfrm>
            <a:off x="2522220" y="373380"/>
            <a:ext cx="6408420" cy="3070860"/>
          </a:xfrm>
          <a:prstGeom prst="rect">
            <a:avLst/>
          </a:prstGeom>
        </p:spPr>
      </p:pic>
      <p:sp>
        <p:nvSpPr>
          <p:cNvPr id="2" name="TextBox 93"/>
          <p:cNvSpPr txBox="1"/>
          <p:nvPr/>
        </p:nvSpPr>
        <p:spPr>
          <a:xfrm>
            <a:off x="472744" y="2565962"/>
            <a:ext cx="1773610" cy="1280541"/>
          </a:xfrm>
          <a:prstGeom prst="rect">
            <a:avLst/>
          </a:prstGeom>
          <a:noFill/>
        </p:spPr>
        <p:txBody>
          <a:bodyPr wrap="square" lIns="0" tIns="0" rIns="0" bIns="0" rtlCol="0">
            <a:spAutoFit/>
          </a:bodyPr>
          <a:lstStyle/>
          <a:p>
            <a:pPr marL="0" hangingPunct="0">
              <a:lnSpc>
                <a:spcPct val="100000"/>
              </a:lnSpc>
            </a:pPr>
            <a:r>
              <a:rPr lang="en-US" altLang="zh-CN" sz="2800" b="1" spc="135" dirty="0">
                <a:solidFill>
                  <a:srgbClr val="0000CB"/>
                </a:solidFill>
                <a:latin typeface="Arial"/>
                <a:ea typeface="Arial"/>
              </a:rPr>
              <a:t>Co</a:t>
            </a:r>
            <a:r>
              <a:rPr lang="en-US" altLang="zh-CN" sz="2800" b="1" spc="-379" dirty="0">
                <a:solidFill>
                  <a:srgbClr val="0000CB"/>
                </a:solidFill>
                <a:latin typeface="Arial"/>
                <a:cs typeface="Arial"/>
              </a:rPr>
              <a:t> </a:t>
            </a:r>
            <a:r>
              <a:rPr lang="en-US" altLang="zh-CN" sz="2800" b="1" spc="125" dirty="0">
                <a:solidFill>
                  <a:srgbClr val="0000CB"/>
                </a:solidFill>
                <a:latin typeface="Arial"/>
                <a:ea typeface="Arial"/>
              </a:rPr>
              <a:t>cứng</a:t>
            </a:r>
            <a:r>
              <a:rPr lang="en-US" altLang="zh-CN" sz="2800" b="1" dirty="0">
                <a:solidFill>
                  <a:srgbClr val="0000CB"/>
                </a:solidFill>
                <a:latin typeface="Arial"/>
                <a:cs typeface="Arial"/>
              </a:rPr>
              <a:t> </a:t>
            </a:r>
            <a:r>
              <a:rPr lang="en-US" altLang="zh-CN" sz="2800" b="1" spc="164" dirty="0">
                <a:solidFill>
                  <a:srgbClr val="0000CB"/>
                </a:solidFill>
                <a:latin typeface="Arial"/>
                <a:ea typeface="Arial"/>
              </a:rPr>
              <a:t>cơ</a:t>
            </a:r>
            <a:r>
              <a:rPr lang="en-US" altLang="zh-CN" sz="2800" b="1" spc="-395" dirty="0">
                <a:solidFill>
                  <a:srgbClr val="0000CB"/>
                </a:solidFill>
                <a:latin typeface="Arial"/>
                <a:cs typeface="Arial"/>
              </a:rPr>
              <a:t> </a:t>
            </a:r>
            <a:r>
              <a:rPr lang="en-US" altLang="zh-CN" sz="2800" b="1" spc="114" dirty="0">
                <a:solidFill>
                  <a:srgbClr val="0000CB"/>
                </a:solidFill>
                <a:latin typeface="Arial"/>
                <a:ea typeface="Arial"/>
              </a:rPr>
              <a:t>liên</a:t>
            </a:r>
            <a:r>
              <a:rPr lang="en-US" altLang="zh-CN" sz="2800" b="1" dirty="0">
                <a:solidFill>
                  <a:srgbClr val="0000CB"/>
                </a:solidFill>
                <a:latin typeface="Arial"/>
                <a:cs typeface="Arial"/>
              </a:rPr>
              <a:t> </a:t>
            </a:r>
            <a:r>
              <a:rPr lang="en-US" altLang="zh-CN" sz="2800" b="1" dirty="0">
                <a:solidFill>
                  <a:srgbClr val="0000CB"/>
                </a:solidFill>
                <a:latin typeface="Arial"/>
                <a:ea typeface="Arial"/>
              </a:rPr>
              <a:t>tục</a:t>
            </a:r>
            <a:r>
              <a:rPr lang="en-US" altLang="zh-CN" sz="2800" b="1" dirty="0">
                <a:solidFill>
                  <a:srgbClr val="0000CB"/>
                </a:solidFill>
                <a:latin typeface="Arial"/>
                <a:cs typeface="Arial"/>
              </a:rPr>
              <a:t> </a:t>
            </a:r>
            <a:r>
              <a:rPr lang="en-US" altLang="zh-CN" sz="2800" b="1" dirty="0">
                <a:solidFill>
                  <a:srgbClr val="0000CB"/>
                </a:solidFill>
                <a:latin typeface="Arial"/>
                <a:ea typeface="Arial"/>
              </a:rPr>
              <a:t>và</a:t>
            </a:r>
            <a:r>
              <a:rPr lang="en-US" altLang="zh-CN" sz="2800" b="1" spc="-60" dirty="0">
                <a:solidFill>
                  <a:srgbClr val="0000CB"/>
                </a:solidFill>
                <a:latin typeface="Arial"/>
                <a:cs typeface="Arial"/>
              </a:rPr>
              <a:t> </a:t>
            </a:r>
            <a:r>
              <a:rPr lang="en-US" altLang="zh-CN" sz="2800" b="1" dirty="0">
                <a:solidFill>
                  <a:srgbClr val="0000CB"/>
                </a:solidFill>
                <a:latin typeface="Arial"/>
                <a:ea typeface="Arial"/>
              </a:rPr>
              <a:t>đau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5"/>
          <p:cNvPicPr>
            <a:picLocks noChangeAspect="1"/>
          </p:cNvPicPr>
          <p:nvPr/>
        </p:nvPicPr>
        <p:blipFill>
          <a:blip r:embed="rId3"/>
          <a:stretch>
            <a:fillRect/>
          </a:stretch>
        </p:blipFill>
        <p:spPr>
          <a:xfrm>
            <a:off x="502920" y="1584960"/>
            <a:ext cx="8138159" cy="4549140"/>
          </a:xfrm>
          <a:prstGeom prst="rect">
            <a:avLst/>
          </a:prstGeom>
        </p:spPr>
      </p:pic>
      <p:sp>
        <p:nvSpPr>
          <p:cNvPr id="2" name="TextBox 95"/>
          <p:cNvSpPr txBox="1"/>
          <p:nvPr/>
        </p:nvSpPr>
        <p:spPr>
          <a:xfrm>
            <a:off x="2335657" y="519901"/>
            <a:ext cx="4600422" cy="670560"/>
          </a:xfrm>
          <a:prstGeom prst="rect">
            <a:avLst/>
          </a:prstGeom>
          <a:noFill/>
        </p:spPr>
        <p:txBody>
          <a:bodyPr wrap="square" lIns="0" tIns="0" rIns="0" bIns="0" rtlCol="0">
            <a:spAutoFit/>
          </a:bodyPr>
          <a:lstStyle/>
          <a:p>
            <a:pPr marL="0">
              <a:lnSpc>
                <a:spcPct val="100000"/>
              </a:lnSpc>
            </a:pPr>
            <a:r>
              <a:rPr lang="en-US" altLang="zh-CN" sz="4400" b="1" dirty="0">
                <a:solidFill>
                  <a:srgbClr val="FE0000"/>
                </a:solidFill>
                <a:latin typeface="Arial"/>
                <a:ea typeface="Arial"/>
              </a:rPr>
              <a:t>Co</a:t>
            </a:r>
            <a:r>
              <a:rPr lang="en-US" altLang="zh-CN" sz="4400" b="1" dirty="0">
                <a:solidFill>
                  <a:srgbClr val="FE0000"/>
                </a:solidFill>
                <a:latin typeface="Arial"/>
                <a:cs typeface="Arial"/>
              </a:rPr>
              <a:t> </a:t>
            </a:r>
            <a:r>
              <a:rPr lang="en-US" altLang="zh-CN" sz="4400" b="1" dirty="0">
                <a:solidFill>
                  <a:srgbClr val="FE0000"/>
                </a:solidFill>
                <a:latin typeface="Arial"/>
                <a:ea typeface="Arial"/>
              </a:rPr>
              <a:t>giật/</a:t>
            </a:r>
            <a:r>
              <a:rPr lang="en-US" altLang="zh-CN" sz="4400" b="1" dirty="0">
                <a:solidFill>
                  <a:srgbClr val="FE0000"/>
                </a:solidFill>
                <a:latin typeface="Arial"/>
                <a:cs typeface="Arial"/>
              </a:rPr>
              <a:t> </a:t>
            </a:r>
            <a:r>
              <a:rPr lang="en-US" altLang="zh-CN" sz="4400" b="1" dirty="0">
                <a:solidFill>
                  <a:srgbClr val="FE0000"/>
                </a:solidFill>
                <a:latin typeface="Arial"/>
                <a:ea typeface="Arial"/>
              </a:rPr>
              <a:t>Co</a:t>
            </a:r>
            <a:r>
              <a:rPr lang="en-US" altLang="zh-CN" sz="4400" b="1" spc="20" dirty="0">
                <a:solidFill>
                  <a:srgbClr val="FE0000"/>
                </a:solidFill>
                <a:latin typeface="Arial"/>
                <a:cs typeface="Arial"/>
              </a:rPr>
              <a:t> </a:t>
            </a:r>
            <a:r>
              <a:rPr lang="en-US" altLang="zh-CN" sz="4400" b="1" dirty="0">
                <a:solidFill>
                  <a:srgbClr val="FE0000"/>
                </a:solidFill>
                <a:latin typeface="Arial"/>
                <a:ea typeface="Arial"/>
              </a:rPr>
              <a:t>gồng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6"/>
          <p:cNvSpPr/>
          <p:nvPr/>
        </p:nvSpPr>
        <p:spPr>
          <a:xfrm>
            <a:off x="1619250" y="2762250"/>
            <a:ext cx="1555750" cy="31750"/>
          </a:xfrm>
          <a:custGeom>
            <a:avLst/>
            <a:gdLst>
              <a:gd name="connsiteX0" fmla="*/ 11429 w 1555750"/>
              <a:gd name="connsiteY0" fmla="*/ 16002 h 31750"/>
              <a:gd name="connsiteX1" fmla="*/ 784098 w 1555750"/>
              <a:gd name="connsiteY1" fmla="*/ 16002 h 31750"/>
              <a:gd name="connsiteX2" fmla="*/ 1556766 w 1555750"/>
              <a:gd name="connsiteY2" fmla="*/ 16002 h 31750"/>
              <a:gd name="connsiteX3" fmla="*/ 1556766 w 1555750"/>
              <a:gd name="connsiteY3" fmla="*/ 41910 h 31750"/>
              <a:gd name="connsiteX4" fmla="*/ 784098 w 1555750"/>
              <a:gd name="connsiteY4" fmla="*/ 41910 h 31750"/>
              <a:gd name="connsiteX5" fmla="*/ 11429 w 1555750"/>
              <a:gd name="connsiteY5" fmla="*/ 41910 h 31750"/>
              <a:gd name="connsiteX6" fmla="*/ 11429 w 1555750"/>
              <a:gd name="connsiteY6" fmla="*/ 16002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5750" h="31750">
                <a:moveTo>
                  <a:pt x="11429" y="16002"/>
                </a:moveTo>
                <a:lnTo>
                  <a:pt x="784098" y="16002"/>
                </a:lnTo>
                <a:lnTo>
                  <a:pt x="1556766" y="16002"/>
                </a:lnTo>
                <a:lnTo>
                  <a:pt x="1556766" y="41910"/>
                </a:lnTo>
                <a:lnTo>
                  <a:pt x="784098" y="41910"/>
                </a:lnTo>
                <a:lnTo>
                  <a:pt x="11429" y="41910"/>
                </a:lnTo>
                <a:lnTo>
                  <a:pt x="11429" y="16002"/>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Freeform 97"/>
          <p:cNvSpPr/>
          <p:nvPr/>
        </p:nvSpPr>
        <p:spPr>
          <a:xfrm>
            <a:off x="1619250" y="4222750"/>
            <a:ext cx="2000250" cy="31750"/>
          </a:xfrm>
          <a:custGeom>
            <a:avLst/>
            <a:gdLst>
              <a:gd name="connsiteX0" fmla="*/ 11429 w 2000250"/>
              <a:gd name="connsiteY0" fmla="*/ 6350 h 31750"/>
              <a:gd name="connsiteX1" fmla="*/ 1011935 w 2000250"/>
              <a:gd name="connsiteY1" fmla="*/ 6350 h 31750"/>
              <a:gd name="connsiteX2" fmla="*/ 2012441 w 2000250"/>
              <a:gd name="connsiteY2" fmla="*/ 6350 h 31750"/>
              <a:gd name="connsiteX3" fmla="*/ 2012441 w 2000250"/>
              <a:gd name="connsiteY3" fmla="*/ 32258 h 31750"/>
              <a:gd name="connsiteX4" fmla="*/ 1011935 w 2000250"/>
              <a:gd name="connsiteY4" fmla="*/ 32258 h 31750"/>
              <a:gd name="connsiteX5" fmla="*/ 11429 w 2000250"/>
              <a:gd name="connsiteY5" fmla="*/ 32258 h 31750"/>
              <a:gd name="connsiteX6" fmla="*/ 11429 w 2000250"/>
              <a:gd name="connsiteY6" fmla="*/ 635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0" h="31750">
                <a:moveTo>
                  <a:pt x="11429" y="6350"/>
                </a:moveTo>
                <a:lnTo>
                  <a:pt x="1011935" y="6350"/>
                </a:lnTo>
                <a:lnTo>
                  <a:pt x="2012441" y="6350"/>
                </a:lnTo>
                <a:lnTo>
                  <a:pt x="2012441" y="32258"/>
                </a:lnTo>
                <a:lnTo>
                  <a:pt x="1011935" y="32258"/>
                </a:lnTo>
                <a:lnTo>
                  <a:pt x="11429" y="32258"/>
                </a:lnTo>
                <a:lnTo>
                  <a:pt x="11429" y="6350"/>
                </a:ln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9" name="Picture 99"/>
          <p:cNvPicPr>
            <a:picLocks noChangeAspect="1"/>
          </p:cNvPicPr>
          <p:nvPr/>
        </p:nvPicPr>
        <p:blipFill>
          <a:blip r:embed="rId3"/>
          <a:stretch>
            <a:fillRect/>
          </a:stretch>
        </p:blipFill>
        <p:spPr>
          <a:xfrm>
            <a:off x="6766559" y="3726179"/>
            <a:ext cx="2141220" cy="1661160"/>
          </a:xfrm>
          <a:prstGeom prst="rect">
            <a:avLst/>
          </a:prstGeom>
        </p:spPr>
      </p:pic>
      <p:pic>
        <p:nvPicPr>
          <p:cNvPr id="100" name="Picture 100"/>
          <p:cNvPicPr>
            <a:picLocks noChangeAspect="1"/>
          </p:cNvPicPr>
          <p:nvPr/>
        </p:nvPicPr>
        <p:blipFill>
          <a:blip r:embed="rId4"/>
          <a:stretch>
            <a:fillRect/>
          </a:stretch>
        </p:blipFill>
        <p:spPr>
          <a:xfrm>
            <a:off x="7094220" y="792480"/>
            <a:ext cx="1493520" cy="2499360"/>
          </a:xfrm>
          <a:prstGeom prst="rect">
            <a:avLst/>
          </a:prstGeom>
        </p:spPr>
      </p:pic>
      <p:sp>
        <p:nvSpPr>
          <p:cNvPr id="2" name="Freeform 100"/>
          <p:cNvSpPr/>
          <p:nvPr/>
        </p:nvSpPr>
        <p:spPr>
          <a:xfrm>
            <a:off x="7823200" y="558800"/>
            <a:ext cx="1003300" cy="1079500"/>
          </a:xfrm>
          <a:custGeom>
            <a:avLst/>
            <a:gdLst>
              <a:gd name="connsiteX0" fmla="*/ 17526 w 1003300"/>
              <a:gd name="connsiteY0" fmla="*/ 551434 h 1079500"/>
              <a:gd name="connsiteX1" fmla="*/ 511047 w 1003300"/>
              <a:gd name="connsiteY1" fmla="*/ 18034 h 1079500"/>
              <a:gd name="connsiteX2" fmla="*/ 1004569 w 1003300"/>
              <a:gd name="connsiteY2" fmla="*/ 551434 h 1079500"/>
              <a:gd name="connsiteX3" fmla="*/ 511047 w 1003300"/>
              <a:gd name="connsiteY3" fmla="*/ 1084834 h 1079500"/>
              <a:gd name="connsiteX4" fmla="*/ 17526 w 1003300"/>
              <a:gd name="connsiteY4" fmla="*/ 551434 h 1079500"/>
              <a:gd name="connsiteX5" fmla="*/ 17526 w 1003300"/>
              <a:gd name="connsiteY5" fmla="*/ 551434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300" h="1079500">
                <a:moveTo>
                  <a:pt x="17526" y="551434"/>
                </a:moveTo>
                <a:cubicBezTo>
                  <a:pt x="17526" y="256794"/>
                  <a:pt x="238506" y="18034"/>
                  <a:pt x="511047" y="18034"/>
                </a:cubicBezTo>
                <a:cubicBezTo>
                  <a:pt x="783590" y="18034"/>
                  <a:pt x="1004569" y="256794"/>
                  <a:pt x="1004569" y="551434"/>
                </a:cubicBezTo>
                <a:cubicBezTo>
                  <a:pt x="1004569" y="845947"/>
                  <a:pt x="783590" y="1084834"/>
                  <a:pt x="511047" y="1084834"/>
                </a:cubicBezTo>
                <a:cubicBezTo>
                  <a:pt x="238506" y="1084834"/>
                  <a:pt x="17526" y="845947"/>
                  <a:pt x="17526" y="551434"/>
                </a:cubicBezTo>
                <a:lnTo>
                  <a:pt x="17526" y="551434"/>
                </a:lnTo>
                <a:close/>
              </a:path>
            </a:pathLst>
          </a:custGeom>
          <a:solidFill>
            <a:srgbClr val="000000">
              <a:alpha val="0"/>
            </a:srgbClr>
          </a:solidFill>
          <a:ln w="25400">
            <a:solidFill>
              <a:srgbClr val="FE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TextBox 101"/>
          <p:cNvSpPr txBox="1"/>
          <p:nvPr/>
        </p:nvSpPr>
        <p:spPr>
          <a:xfrm>
            <a:off x="1006144" y="184277"/>
            <a:ext cx="5433333" cy="1849221"/>
          </a:xfrm>
          <a:prstGeom prst="rect">
            <a:avLst/>
          </a:prstGeom>
          <a:noFill/>
        </p:spPr>
        <p:txBody>
          <a:bodyPr wrap="square" lIns="0" tIns="0" rIns="0" bIns="0" rtlCol="0">
            <a:spAutoFit/>
          </a:bodyPr>
          <a:lstStyle/>
          <a:p>
            <a:pPr marL="0" indent="1712417">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toàn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thể</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920"/>
              </a:lnSpc>
            </a:pPr>
            <a:endParaRPr lang="en-US" dirty="0" smtClean="0"/>
          </a:p>
          <a:p>
            <a:pPr marL="0">
              <a:lnSpc>
                <a:spcPct val="100000"/>
              </a:lnSpc>
            </a:pPr>
            <a:r>
              <a:rPr lang="en-US" altLang="zh-CN" sz="3600" dirty="0">
                <a:solidFill>
                  <a:srgbClr val="FE0000"/>
                </a:solidFill>
                <a:latin typeface="Arial"/>
                <a:ea typeface="Arial"/>
              </a:rPr>
              <a:t>-</a:t>
            </a:r>
            <a:r>
              <a:rPr lang="en-US" altLang="zh-CN" sz="3600" dirty="0">
                <a:solidFill>
                  <a:srgbClr val="FE0000"/>
                </a:solidFill>
                <a:latin typeface="Arial"/>
                <a:cs typeface="Arial"/>
              </a:rPr>
              <a:t> </a:t>
            </a:r>
            <a:r>
              <a:rPr lang="en-US" altLang="zh-CN" sz="3600" b="1" dirty="0">
                <a:solidFill>
                  <a:srgbClr val="FE0000"/>
                </a:solidFill>
                <a:latin typeface="Arial"/>
                <a:ea typeface="Arial"/>
              </a:rPr>
              <a:t>Co</a:t>
            </a:r>
            <a:r>
              <a:rPr lang="en-US" altLang="zh-CN" sz="3600" b="1" spc="279" dirty="0">
                <a:solidFill>
                  <a:srgbClr val="FE0000"/>
                </a:solidFill>
                <a:latin typeface="Arial"/>
                <a:cs typeface="Arial"/>
              </a:rPr>
              <a:t> </a:t>
            </a:r>
            <a:r>
              <a:rPr lang="en-US" altLang="zh-CN" sz="2800" dirty="0">
                <a:solidFill>
                  <a:srgbClr val="FE0000"/>
                </a:solidFill>
                <a:latin typeface="Arial"/>
                <a:ea typeface="Arial"/>
              </a:rPr>
              <a:t>thắt:</a:t>
            </a:r>
          </a:p>
        </p:txBody>
      </p:sp>
      <p:sp>
        <p:nvSpPr>
          <p:cNvPr id="102" name="TextBox 102"/>
          <p:cNvSpPr txBox="1"/>
          <p:nvPr/>
        </p:nvSpPr>
        <p:spPr>
          <a:xfrm>
            <a:off x="1006144" y="2404218"/>
            <a:ext cx="137123" cy="426720"/>
          </a:xfrm>
          <a:prstGeom prst="rect">
            <a:avLst/>
          </a:prstGeom>
          <a:noFill/>
        </p:spPr>
        <p:txBody>
          <a:bodyPr wrap="square" lIns="0" tIns="0" rIns="0" bIns="0" rtlCol="0">
            <a:spAutoFit/>
          </a:bodyPr>
          <a:lstStyle/>
          <a:p>
            <a:pPr marL="0">
              <a:lnSpc>
                <a:spcPct val="100000"/>
              </a:lnSpc>
            </a:pPr>
            <a:r>
              <a:rPr lang="en-US" altLang="zh-CN" sz="2800" spc="-15" dirty="0">
                <a:solidFill>
                  <a:srgbClr val="000000"/>
                </a:solidFill>
                <a:latin typeface="Arial"/>
                <a:ea typeface="Arial"/>
              </a:rPr>
              <a:t>•</a:t>
            </a:r>
          </a:p>
        </p:txBody>
      </p:sp>
      <p:sp>
        <p:nvSpPr>
          <p:cNvPr id="103" name="TextBox 103"/>
          <p:cNvSpPr txBox="1"/>
          <p:nvPr/>
        </p:nvSpPr>
        <p:spPr>
          <a:xfrm>
            <a:off x="1630933" y="2257028"/>
            <a:ext cx="4865223" cy="1379803"/>
          </a:xfrm>
          <a:prstGeom prst="rect">
            <a:avLst/>
          </a:prstGeom>
          <a:noFill/>
        </p:spPr>
        <p:txBody>
          <a:bodyPr wrap="square" lIns="0" tIns="0" rIns="0" bIns="0" rtlCol="0">
            <a:spAutoFit/>
          </a:bodyPr>
          <a:lstStyle/>
          <a:p>
            <a:pPr marL="0" hangingPunct="0">
              <a:lnSpc>
                <a:spcPct val="161666"/>
              </a:lnSpc>
            </a:pPr>
            <a:r>
              <a:rPr lang="en-US" altLang="zh-CN" sz="2800" dirty="0">
                <a:solidFill>
                  <a:srgbClr val="000000"/>
                </a:solidFill>
                <a:latin typeface="Arial"/>
                <a:ea typeface="Arial"/>
              </a:rPr>
              <a:t>Hầu</a:t>
            </a:r>
            <a:r>
              <a:rPr lang="en-US" altLang="zh-CN" sz="2800" dirty="0">
                <a:solidFill>
                  <a:srgbClr val="000000"/>
                </a:solidFill>
                <a:latin typeface="Arial"/>
                <a:cs typeface="Arial"/>
              </a:rPr>
              <a:t> </a:t>
            </a:r>
            <a:r>
              <a:rPr lang="en-US" altLang="zh-CN" sz="2800" dirty="0">
                <a:solidFill>
                  <a:srgbClr val="000000"/>
                </a:solidFill>
                <a:latin typeface="Arial"/>
                <a:ea typeface="Arial"/>
              </a:rPr>
              <a:t>họng:</a:t>
            </a:r>
            <a:r>
              <a:rPr lang="en-US" altLang="zh-CN" sz="2800" dirty="0">
                <a:solidFill>
                  <a:srgbClr val="000000"/>
                </a:solidFill>
                <a:latin typeface="Arial"/>
                <a:cs typeface="Arial"/>
              </a:rPr>
              <a:t> </a:t>
            </a:r>
            <a:r>
              <a:rPr lang="en-US" altLang="zh-CN" sz="2800" dirty="0">
                <a:solidFill>
                  <a:srgbClr val="000000"/>
                </a:solidFill>
                <a:latin typeface="Arial"/>
                <a:ea typeface="Arial"/>
              </a:rPr>
              <a:t>khó</a:t>
            </a:r>
            <a:r>
              <a:rPr lang="en-US" altLang="zh-CN" sz="2800" dirty="0">
                <a:solidFill>
                  <a:srgbClr val="000000"/>
                </a:solidFill>
                <a:latin typeface="Arial"/>
                <a:cs typeface="Arial"/>
              </a:rPr>
              <a:t> </a:t>
            </a:r>
            <a:r>
              <a:rPr lang="en-US" altLang="zh-CN" sz="2800" dirty="0">
                <a:solidFill>
                  <a:srgbClr val="000000"/>
                </a:solidFill>
                <a:latin typeface="Arial"/>
                <a:ea typeface="Arial"/>
              </a:rPr>
              <a:t>nuốt,</a:t>
            </a:r>
            <a:r>
              <a:rPr lang="en-US" altLang="zh-CN" sz="2800" dirty="0">
                <a:solidFill>
                  <a:srgbClr val="000000"/>
                </a:solidFill>
                <a:latin typeface="Arial"/>
                <a:cs typeface="Arial"/>
              </a:rPr>
              <a:t> </a:t>
            </a:r>
            <a:r>
              <a:rPr lang="en-US" altLang="zh-CN" sz="2800" dirty="0">
                <a:solidFill>
                  <a:srgbClr val="000000"/>
                </a:solidFill>
                <a:latin typeface="Arial"/>
                <a:ea typeface="Arial"/>
              </a:rPr>
              <a:t>nuốt</a:t>
            </a:r>
            <a:r>
              <a:rPr lang="en-US" altLang="zh-CN" sz="2800" spc="20" dirty="0">
                <a:solidFill>
                  <a:srgbClr val="000000"/>
                </a:solidFill>
                <a:latin typeface="Arial"/>
                <a:cs typeface="Arial"/>
              </a:rPr>
              <a:t> </a:t>
            </a:r>
            <a:r>
              <a:rPr lang="en-US" altLang="zh-CN" sz="2800" dirty="0">
                <a:solidFill>
                  <a:srgbClr val="000000"/>
                </a:solidFill>
                <a:latin typeface="Arial"/>
                <a:ea typeface="Arial"/>
              </a:rPr>
              <a:t>sặc,</a:t>
            </a:r>
            <a:r>
              <a:rPr lang="en-US" altLang="zh-CN" sz="2800" dirty="0">
                <a:solidFill>
                  <a:srgbClr val="000000"/>
                </a:solidFill>
                <a:latin typeface="Arial"/>
                <a:cs typeface="Arial"/>
              </a:rPr>
              <a:t> </a:t>
            </a:r>
            <a:r>
              <a:rPr lang="en-US" altLang="zh-CN" sz="2800" dirty="0">
                <a:solidFill>
                  <a:srgbClr val="000000"/>
                </a:solidFill>
                <a:latin typeface="Arial"/>
                <a:ea typeface="Arial"/>
              </a:rPr>
              <a:t>sặc</a:t>
            </a:r>
            <a:r>
              <a:rPr lang="en-US" altLang="zh-CN" sz="2800" spc="-5" dirty="0">
                <a:solidFill>
                  <a:srgbClr val="000000"/>
                </a:solidFill>
                <a:latin typeface="Arial"/>
                <a:cs typeface="Arial"/>
              </a:rPr>
              <a:t> </a:t>
            </a:r>
            <a:r>
              <a:rPr lang="en-US" altLang="zh-CN" sz="2800" dirty="0">
                <a:solidFill>
                  <a:srgbClr val="000000"/>
                </a:solidFill>
                <a:latin typeface="Arial"/>
                <a:ea typeface="Arial"/>
              </a:rPr>
              <a:t>đàm</a:t>
            </a:r>
            <a:r>
              <a:rPr lang="en-US" altLang="zh-CN" sz="2800" spc="-5" dirty="0">
                <a:solidFill>
                  <a:srgbClr val="000000"/>
                </a:solidFill>
                <a:latin typeface="Arial"/>
                <a:ea typeface="Arial"/>
              </a:rPr>
              <a:t>…</a:t>
            </a:r>
          </a:p>
        </p:txBody>
      </p:sp>
      <p:sp>
        <p:nvSpPr>
          <p:cNvPr id="104" name="TextBox 104"/>
          <p:cNvSpPr txBox="1"/>
          <p:nvPr/>
        </p:nvSpPr>
        <p:spPr>
          <a:xfrm>
            <a:off x="1006144" y="3855320"/>
            <a:ext cx="137123" cy="426720"/>
          </a:xfrm>
          <a:prstGeom prst="rect">
            <a:avLst/>
          </a:prstGeom>
          <a:noFill/>
        </p:spPr>
        <p:txBody>
          <a:bodyPr wrap="square" lIns="0" tIns="0" rIns="0" bIns="0" rtlCol="0">
            <a:spAutoFit/>
          </a:bodyPr>
          <a:lstStyle/>
          <a:p>
            <a:pPr marL="0">
              <a:lnSpc>
                <a:spcPct val="100000"/>
              </a:lnSpc>
            </a:pPr>
            <a:r>
              <a:rPr lang="en-US" altLang="zh-CN" sz="2800" spc="-15" dirty="0">
                <a:solidFill>
                  <a:srgbClr val="000000"/>
                </a:solidFill>
                <a:latin typeface="Arial"/>
                <a:ea typeface="Arial"/>
              </a:rPr>
              <a:t>•</a:t>
            </a:r>
          </a:p>
        </p:txBody>
      </p:sp>
      <p:sp>
        <p:nvSpPr>
          <p:cNvPr id="105" name="TextBox 105"/>
          <p:cNvSpPr txBox="1"/>
          <p:nvPr/>
        </p:nvSpPr>
        <p:spPr>
          <a:xfrm>
            <a:off x="1630933" y="3708130"/>
            <a:ext cx="4679295" cy="1379803"/>
          </a:xfrm>
          <a:prstGeom prst="rect">
            <a:avLst/>
          </a:prstGeom>
          <a:noFill/>
        </p:spPr>
        <p:txBody>
          <a:bodyPr wrap="square" lIns="0" tIns="0" rIns="0" bIns="0" rtlCol="0">
            <a:spAutoFit/>
          </a:bodyPr>
          <a:lstStyle/>
          <a:p>
            <a:pPr marL="0" hangingPunct="0">
              <a:lnSpc>
                <a:spcPct val="161666"/>
              </a:lnSpc>
            </a:pPr>
            <a:r>
              <a:rPr lang="en-US" altLang="zh-CN" sz="2800" dirty="0">
                <a:solidFill>
                  <a:srgbClr val="000000"/>
                </a:solidFill>
                <a:latin typeface="Arial"/>
                <a:ea typeface="Arial"/>
              </a:rPr>
              <a:t>Thanh</a:t>
            </a:r>
            <a:r>
              <a:rPr lang="en-US" altLang="zh-CN" sz="2800" dirty="0">
                <a:solidFill>
                  <a:srgbClr val="000000"/>
                </a:solidFill>
                <a:latin typeface="Arial"/>
                <a:cs typeface="Arial"/>
              </a:rPr>
              <a:t> </a:t>
            </a:r>
            <a:r>
              <a:rPr lang="en-US" altLang="zh-CN" sz="2800" dirty="0">
                <a:solidFill>
                  <a:srgbClr val="000000"/>
                </a:solidFill>
                <a:latin typeface="Arial"/>
                <a:ea typeface="Arial"/>
              </a:rPr>
              <a:t>quản:</a:t>
            </a:r>
            <a:r>
              <a:rPr lang="en-US" altLang="zh-CN" sz="2800" dirty="0">
                <a:solidFill>
                  <a:srgbClr val="000000"/>
                </a:solidFill>
                <a:latin typeface="Arial"/>
                <a:cs typeface="Arial"/>
              </a:rPr>
              <a:t> </a:t>
            </a:r>
            <a:r>
              <a:rPr lang="en-US" altLang="zh-CN" sz="2800" dirty="0">
                <a:solidFill>
                  <a:srgbClr val="000000"/>
                </a:solidFill>
                <a:latin typeface="Arial"/>
                <a:ea typeface="Arial"/>
              </a:rPr>
              <a:t>tím</a:t>
            </a:r>
            <a:r>
              <a:rPr lang="en-US" altLang="zh-CN" sz="2800" dirty="0">
                <a:solidFill>
                  <a:srgbClr val="000000"/>
                </a:solidFill>
                <a:latin typeface="Arial"/>
                <a:cs typeface="Arial"/>
              </a:rPr>
              <a:t> </a:t>
            </a:r>
            <a:r>
              <a:rPr lang="en-US" altLang="zh-CN" sz="2800" dirty="0">
                <a:solidFill>
                  <a:srgbClr val="000000"/>
                </a:solidFill>
                <a:latin typeface="Arial"/>
                <a:ea typeface="Arial"/>
              </a:rPr>
              <a:t>tái,</a:t>
            </a:r>
            <a:r>
              <a:rPr lang="en-US" altLang="zh-CN" sz="2800" dirty="0">
                <a:solidFill>
                  <a:srgbClr val="000000"/>
                </a:solidFill>
                <a:latin typeface="Arial"/>
                <a:cs typeface="Arial"/>
              </a:rPr>
              <a:t> </a:t>
            </a:r>
            <a:r>
              <a:rPr lang="en-US" altLang="zh-CN" sz="2800" dirty="0">
                <a:solidFill>
                  <a:srgbClr val="000000"/>
                </a:solidFill>
                <a:latin typeface="Arial"/>
                <a:ea typeface="Arial"/>
              </a:rPr>
              <a:t>khó</a:t>
            </a:r>
            <a:r>
              <a:rPr lang="en-US" altLang="zh-CN" sz="2800" spc="-15" dirty="0">
                <a:solidFill>
                  <a:srgbClr val="000000"/>
                </a:solidFill>
                <a:latin typeface="Arial"/>
                <a:cs typeface="Arial"/>
              </a:rPr>
              <a:t> </a:t>
            </a:r>
            <a:r>
              <a:rPr lang="en-US" altLang="zh-CN" sz="2800" dirty="0">
                <a:solidFill>
                  <a:srgbClr val="000000"/>
                </a:solidFill>
                <a:latin typeface="Arial"/>
                <a:ea typeface="Arial"/>
              </a:rPr>
              <a:t>thở,</a:t>
            </a:r>
            <a:r>
              <a:rPr lang="en-US" altLang="zh-CN" sz="2800" dirty="0">
                <a:solidFill>
                  <a:srgbClr val="000000"/>
                </a:solidFill>
                <a:latin typeface="Arial"/>
                <a:cs typeface="Arial"/>
              </a:rPr>
              <a:t> </a:t>
            </a:r>
            <a:r>
              <a:rPr lang="en-US" altLang="zh-CN" sz="2800" dirty="0">
                <a:solidFill>
                  <a:srgbClr val="000000"/>
                </a:solidFill>
                <a:latin typeface="Arial"/>
                <a:ea typeface="Arial"/>
              </a:rPr>
              <a:t>ngưng</a:t>
            </a:r>
            <a:r>
              <a:rPr lang="en-US" altLang="zh-CN" sz="2800" spc="30" dirty="0">
                <a:solidFill>
                  <a:srgbClr val="000000"/>
                </a:solidFill>
                <a:latin typeface="Arial"/>
                <a:cs typeface="Arial"/>
              </a:rPr>
              <a:t> </a:t>
            </a:r>
            <a:r>
              <a:rPr lang="en-US" altLang="zh-CN" sz="2800" spc="-5" dirty="0">
                <a:solidFill>
                  <a:srgbClr val="000000"/>
                </a:solidFill>
                <a:latin typeface="Arial"/>
                <a:ea typeface="Arial"/>
              </a:rPr>
              <a:t>thở</a:t>
            </a:r>
            <a:r>
              <a:rPr lang="en-US" altLang="zh-CN" sz="2800" dirty="0">
                <a:solidFill>
                  <a:srgbClr val="000000"/>
                </a:solidFill>
                <a:latin typeface="Arial"/>
                <a:ea typeface="Aria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6"/>
          <p:cNvSpPr txBox="1"/>
          <p:nvPr/>
        </p:nvSpPr>
        <p:spPr>
          <a:xfrm>
            <a:off x="929944" y="328802"/>
            <a:ext cx="7546447" cy="3807509"/>
          </a:xfrm>
          <a:prstGeom prst="rect">
            <a:avLst/>
          </a:prstGeom>
          <a:noFill/>
        </p:spPr>
        <p:txBody>
          <a:bodyPr wrap="square" lIns="0" tIns="0" rIns="0" bIns="0" rtlCol="0">
            <a:spAutoFit/>
          </a:bodyPr>
          <a:lstStyle/>
          <a:p>
            <a:pPr marL="0" indent="1788617">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toàn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thể</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39"/>
              </a:lnSpc>
            </a:pPr>
            <a:endParaRPr lang="en-US" dirty="0" smtClean="0"/>
          </a:p>
          <a:p>
            <a:pPr marL="0">
              <a:lnSpc>
                <a:spcPct val="100000"/>
              </a:lnSpc>
            </a:pPr>
            <a:r>
              <a:rPr lang="en-US" altLang="zh-CN" sz="2800" spc="69" dirty="0">
                <a:solidFill>
                  <a:srgbClr val="0000CB"/>
                </a:solidFill>
                <a:latin typeface="Arial"/>
                <a:ea typeface="Arial"/>
              </a:rPr>
              <a:t>-</a:t>
            </a:r>
            <a:r>
              <a:rPr lang="en-US" altLang="zh-CN" sz="2800" spc="60" dirty="0">
                <a:solidFill>
                  <a:srgbClr val="0000CB"/>
                </a:solidFill>
                <a:latin typeface="Arial"/>
                <a:cs typeface="Arial"/>
              </a:rPr>
              <a:t>  </a:t>
            </a:r>
            <a:r>
              <a:rPr lang="en-US" altLang="zh-CN" sz="2800" b="1" spc="120" dirty="0">
                <a:solidFill>
                  <a:srgbClr val="0000CB"/>
                </a:solidFill>
                <a:latin typeface="Arial"/>
                <a:ea typeface="Arial"/>
              </a:rPr>
              <a:t>Rối</a:t>
            </a:r>
            <a:r>
              <a:rPr lang="en-US" altLang="zh-CN" sz="2800" b="1" spc="64" dirty="0">
                <a:solidFill>
                  <a:srgbClr val="0000CB"/>
                </a:solidFill>
                <a:latin typeface="Arial"/>
                <a:cs typeface="Arial"/>
              </a:rPr>
              <a:t> </a:t>
            </a:r>
            <a:r>
              <a:rPr lang="en-US" altLang="zh-CN" sz="2800" b="1" spc="114" dirty="0">
                <a:solidFill>
                  <a:srgbClr val="0000CB"/>
                </a:solidFill>
                <a:latin typeface="Arial"/>
                <a:ea typeface="Arial"/>
              </a:rPr>
              <a:t>loạn</a:t>
            </a:r>
            <a:r>
              <a:rPr lang="en-US" altLang="zh-CN" sz="2800" b="1" spc="64" dirty="0">
                <a:solidFill>
                  <a:srgbClr val="0000CB"/>
                </a:solidFill>
                <a:latin typeface="Arial"/>
                <a:cs typeface="Arial"/>
              </a:rPr>
              <a:t> </a:t>
            </a:r>
            <a:r>
              <a:rPr lang="en-US" altLang="zh-CN" sz="2800" b="1" spc="145" dirty="0">
                <a:solidFill>
                  <a:srgbClr val="0000CB"/>
                </a:solidFill>
                <a:latin typeface="Arial"/>
                <a:ea typeface="Arial"/>
              </a:rPr>
              <a:t>cơ</a:t>
            </a:r>
            <a:r>
              <a:rPr lang="en-US" altLang="zh-CN" sz="2800" b="1" spc="60" dirty="0">
                <a:solidFill>
                  <a:srgbClr val="0000CB"/>
                </a:solidFill>
                <a:latin typeface="Arial"/>
                <a:cs typeface="Arial"/>
              </a:rPr>
              <a:t> </a:t>
            </a:r>
            <a:r>
              <a:rPr lang="en-US" altLang="zh-CN" sz="2800" b="1" spc="135" dirty="0">
                <a:solidFill>
                  <a:srgbClr val="0000CB"/>
                </a:solidFill>
                <a:latin typeface="Arial"/>
                <a:ea typeface="Arial"/>
              </a:rPr>
              <a:t>năng</a:t>
            </a:r>
            <a:r>
              <a:rPr lang="en-US" altLang="zh-CN" sz="2800" b="1" spc="75" dirty="0">
                <a:solidFill>
                  <a:srgbClr val="0000CB"/>
                </a:solidFill>
                <a:latin typeface="Arial"/>
                <a:ea typeface="Arial"/>
              </a:rPr>
              <a:t>:</a:t>
            </a:r>
            <a:r>
              <a:rPr lang="en-US" altLang="zh-CN" sz="2800" b="1" spc="64" dirty="0">
                <a:solidFill>
                  <a:srgbClr val="0000CB"/>
                </a:solidFill>
                <a:latin typeface="Arial"/>
                <a:cs typeface="Arial"/>
              </a:rPr>
              <a:t> </a:t>
            </a:r>
            <a:r>
              <a:rPr lang="en-US" altLang="zh-CN" sz="2800" spc="129" dirty="0">
                <a:solidFill>
                  <a:srgbClr val="000000"/>
                </a:solidFill>
                <a:latin typeface="Arial"/>
                <a:ea typeface="Arial"/>
              </a:rPr>
              <a:t>Khó</a:t>
            </a:r>
            <a:r>
              <a:rPr lang="en-US" altLang="zh-CN" sz="2800" spc="64" dirty="0">
                <a:solidFill>
                  <a:srgbClr val="000000"/>
                </a:solidFill>
                <a:latin typeface="Arial"/>
                <a:cs typeface="Arial"/>
              </a:rPr>
              <a:t> </a:t>
            </a:r>
            <a:r>
              <a:rPr lang="en-US" altLang="zh-CN" sz="2800" spc="100" dirty="0">
                <a:solidFill>
                  <a:srgbClr val="000000"/>
                </a:solidFill>
                <a:latin typeface="Arial"/>
                <a:ea typeface="Arial"/>
              </a:rPr>
              <a:t>nói</a:t>
            </a:r>
            <a:r>
              <a:rPr lang="en-US" altLang="zh-CN" sz="2800" spc="69"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khó</a:t>
            </a:r>
            <a:r>
              <a:rPr lang="en-US" altLang="zh-CN" sz="2800" spc="64" dirty="0">
                <a:solidFill>
                  <a:srgbClr val="000000"/>
                </a:solidFill>
                <a:latin typeface="Arial"/>
                <a:cs typeface="Arial"/>
              </a:rPr>
              <a:t> </a:t>
            </a:r>
            <a:r>
              <a:rPr lang="en-US" altLang="zh-CN" sz="2800" spc="110" dirty="0">
                <a:solidFill>
                  <a:srgbClr val="000000"/>
                </a:solidFill>
                <a:latin typeface="Arial"/>
                <a:ea typeface="Arial"/>
              </a:rPr>
              <a:t>nuốt</a:t>
            </a:r>
            <a:r>
              <a:rPr lang="en-US" altLang="zh-CN" sz="2800" spc="64"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khó</a:t>
            </a:r>
          </a:p>
          <a:p>
            <a:pPr>
              <a:lnSpc>
                <a:spcPts val="989"/>
              </a:lnSpc>
            </a:pPr>
            <a:endParaRPr lang="en-US" dirty="0" smtClean="0"/>
          </a:p>
          <a:p>
            <a:pPr marL="0" indent="342849">
              <a:lnSpc>
                <a:spcPct val="100000"/>
              </a:lnSpc>
            </a:pPr>
            <a:r>
              <a:rPr lang="en-US" altLang="zh-CN" sz="2800" dirty="0">
                <a:solidFill>
                  <a:srgbClr val="000000"/>
                </a:solidFill>
                <a:latin typeface="Arial"/>
                <a:ea typeface="Arial"/>
              </a:rPr>
              <a:t>thở,</a:t>
            </a:r>
            <a:r>
              <a:rPr lang="en-US" altLang="zh-CN" sz="2800" dirty="0">
                <a:solidFill>
                  <a:srgbClr val="000000"/>
                </a:solidFill>
                <a:latin typeface="Arial"/>
                <a:cs typeface="Arial"/>
              </a:rPr>
              <a:t> </a:t>
            </a:r>
            <a:r>
              <a:rPr lang="en-US" altLang="zh-CN" sz="2800" dirty="0">
                <a:solidFill>
                  <a:srgbClr val="000000"/>
                </a:solidFill>
                <a:latin typeface="Arial"/>
                <a:ea typeface="Arial"/>
              </a:rPr>
              <a:t>khó</a:t>
            </a:r>
            <a:r>
              <a:rPr lang="en-US" altLang="zh-CN" sz="2800" dirty="0">
                <a:solidFill>
                  <a:srgbClr val="000000"/>
                </a:solidFill>
                <a:latin typeface="Arial"/>
                <a:cs typeface="Arial"/>
              </a:rPr>
              <a:t> </a:t>
            </a:r>
            <a:r>
              <a:rPr lang="en-US" altLang="zh-CN" sz="2800" dirty="0">
                <a:solidFill>
                  <a:srgbClr val="000000"/>
                </a:solidFill>
                <a:latin typeface="Arial"/>
                <a:ea typeface="Arial"/>
              </a:rPr>
              <a:t>đại</a:t>
            </a:r>
            <a:r>
              <a:rPr lang="en-US" altLang="zh-CN" sz="2800" dirty="0">
                <a:solidFill>
                  <a:srgbClr val="000000"/>
                </a:solidFill>
                <a:latin typeface="Arial"/>
                <a:cs typeface="Arial"/>
              </a:rPr>
              <a:t> </a:t>
            </a:r>
            <a:r>
              <a:rPr lang="en-US" altLang="zh-CN" sz="2800" dirty="0">
                <a:solidFill>
                  <a:srgbClr val="000000"/>
                </a:solidFill>
                <a:latin typeface="Arial"/>
                <a:ea typeface="Arial"/>
              </a:rPr>
              <a:t>tiểu</a:t>
            </a:r>
            <a:r>
              <a:rPr lang="en-US" altLang="zh-CN" sz="2800" spc="20" dirty="0">
                <a:solidFill>
                  <a:srgbClr val="000000"/>
                </a:solidFill>
                <a:latin typeface="Arial"/>
                <a:cs typeface="Arial"/>
              </a:rPr>
              <a:t> </a:t>
            </a:r>
            <a:r>
              <a:rPr lang="en-US" altLang="zh-CN" sz="2800" dirty="0">
                <a:solidFill>
                  <a:srgbClr val="000000"/>
                </a:solidFill>
                <a:latin typeface="Arial"/>
                <a:ea typeface="Arial"/>
              </a:rPr>
              <a:t>tiện</a:t>
            </a:r>
          </a:p>
          <a:p>
            <a:pPr>
              <a:lnSpc>
                <a:spcPts val="1025"/>
              </a:lnSpc>
            </a:pPr>
            <a:endParaRPr lang="en-US" dirty="0" smtClean="0"/>
          </a:p>
          <a:p>
            <a:pPr marL="0">
              <a:lnSpc>
                <a:spcPct val="100000"/>
              </a:lnSpc>
            </a:pPr>
            <a:r>
              <a:rPr lang="en-US" altLang="zh-CN" sz="2800" dirty="0">
                <a:solidFill>
                  <a:srgbClr val="0000CB"/>
                </a:solidFill>
                <a:latin typeface="Arial"/>
                <a:ea typeface="Arial"/>
              </a:rPr>
              <a:t>-</a:t>
            </a:r>
            <a:r>
              <a:rPr lang="en-US" altLang="zh-CN" sz="2800" spc="25" dirty="0">
                <a:solidFill>
                  <a:srgbClr val="0000CB"/>
                </a:solidFill>
                <a:latin typeface="Arial"/>
                <a:cs typeface="Arial"/>
              </a:rPr>
              <a:t>  </a:t>
            </a:r>
            <a:r>
              <a:rPr lang="en-US" altLang="zh-CN" sz="2800" b="1" dirty="0">
                <a:solidFill>
                  <a:srgbClr val="0000CB"/>
                </a:solidFill>
                <a:latin typeface="Arial"/>
                <a:ea typeface="Arial"/>
              </a:rPr>
              <a:t>Tỉnh</a:t>
            </a:r>
            <a:r>
              <a:rPr lang="en-US" altLang="zh-CN" sz="2800" b="1" spc="34" dirty="0">
                <a:solidFill>
                  <a:srgbClr val="0000CB"/>
                </a:solidFill>
                <a:latin typeface="Arial"/>
                <a:cs typeface="Arial"/>
              </a:rPr>
              <a:t> </a:t>
            </a:r>
            <a:r>
              <a:rPr lang="en-US" altLang="zh-CN" sz="2800" b="1" dirty="0">
                <a:solidFill>
                  <a:srgbClr val="0000CB"/>
                </a:solidFill>
                <a:latin typeface="Arial"/>
                <a:ea typeface="Arial"/>
              </a:rPr>
              <a:t>táo</a:t>
            </a:r>
            <a:r>
              <a:rPr lang="en-US" altLang="zh-CN" sz="2800" b="1" spc="30" dirty="0">
                <a:solidFill>
                  <a:srgbClr val="0000CB"/>
                </a:solidFill>
                <a:latin typeface="Arial"/>
                <a:cs typeface="Arial"/>
              </a:rPr>
              <a:t> </a:t>
            </a:r>
            <a:r>
              <a:rPr lang="en-US" altLang="zh-CN" sz="2800" dirty="0">
                <a:solidFill>
                  <a:srgbClr val="000000"/>
                </a:solidFill>
                <a:latin typeface="Arial"/>
                <a:ea typeface="Arial"/>
              </a:rPr>
              <a:t>và</a:t>
            </a:r>
            <a:r>
              <a:rPr lang="en-US" altLang="zh-CN" sz="2800" spc="30" dirty="0">
                <a:solidFill>
                  <a:srgbClr val="000000"/>
                </a:solidFill>
                <a:latin typeface="Arial"/>
                <a:cs typeface="Arial"/>
              </a:rPr>
              <a:t> </a:t>
            </a:r>
            <a:r>
              <a:rPr lang="en-US" altLang="zh-CN" sz="2800" dirty="0">
                <a:solidFill>
                  <a:srgbClr val="000000"/>
                </a:solidFill>
                <a:latin typeface="Arial"/>
                <a:ea typeface="Arial"/>
              </a:rPr>
              <a:t>hầu</a:t>
            </a:r>
            <a:r>
              <a:rPr lang="en-US" altLang="zh-CN" sz="2800" spc="30" dirty="0">
                <a:solidFill>
                  <a:srgbClr val="000000"/>
                </a:solidFill>
                <a:latin typeface="Arial"/>
                <a:cs typeface="Arial"/>
              </a:rPr>
              <a:t> </a:t>
            </a:r>
            <a:r>
              <a:rPr lang="en-US" altLang="zh-CN" sz="2800" dirty="0">
                <a:solidFill>
                  <a:srgbClr val="000000"/>
                </a:solidFill>
                <a:latin typeface="Arial"/>
                <a:ea typeface="Arial"/>
              </a:rPr>
              <a:t>như</a:t>
            </a:r>
            <a:r>
              <a:rPr lang="en-US" altLang="zh-CN" sz="2800" spc="30" dirty="0">
                <a:solidFill>
                  <a:srgbClr val="000000"/>
                </a:solidFill>
                <a:latin typeface="Arial"/>
                <a:cs typeface="Arial"/>
              </a:rPr>
              <a:t> </a:t>
            </a:r>
            <a:r>
              <a:rPr lang="en-US" altLang="zh-CN" sz="2800" b="1" dirty="0">
                <a:solidFill>
                  <a:srgbClr val="0000CB"/>
                </a:solidFill>
                <a:latin typeface="Arial"/>
                <a:ea typeface="Arial"/>
              </a:rPr>
              <a:t>không</a:t>
            </a:r>
            <a:r>
              <a:rPr lang="en-US" altLang="zh-CN" sz="2800" b="1" spc="30" dirty="0">
                <a:solidFill>
                  <a:srgbClr val="0000CB"/>
                </a:solidFill>
                <a:latin typeface="Arial"/>
                <a:cs typeface="Arial"/>
              </a:rPr>
              <a:t> </a:t>
            </a:r>
            <a:r>
              <a:rPr lang="en-US" altLang="zh-CN" sz="2800" b="1" dirty="0">
                <a:solidFill>
                  <a:srgbClr val="0000CB"/>
                </a:solidFill>
                <a:latin typeface="Arial"/>
                <a:ea typeface="Arial"/>
              </a:rPr>
              <a:t>sốt</a:t>
            </a:r>
          </a:p>
          <a:p>
            <a:pPr>
              <a:lnSpc>
                <a:spcPts val="1005"/>
              </a:lnSpc>
            </a:pPr>
            <a:endParaRPr lang="en-US" dirty="0" smtClean="0"/>
          </a:p>
          <a:p>
            <a:pPr marL="0">
              <a:lnSpc>
                <a:spcPct val="100000"/>
              </a:lnSpc>
            </a:pPr>
            <a:r>
              <a:rPr lang="en-US" altLang="zh-CN" sz="2800" spc="50">
                <a:solidFill>
                  <a:srgbClr val="0000CB"/>
                </a:solidFill>
                <a:latin typeface="Arial"/>
                <a:ea typeface="Arial"/>
              </a:rPr>
              <a:t>-</a:t>
            </a:r>
            <a:r>
              <a:rPr lang="en-US" altLang="zh-CN" sz="2800" spc="40">
                <a:solidFill>
                  <a:srgbClr val="0000CB"/>
                </a:solidFill>
                <a:latin typeface="Arial"/>
                <a:cs typeface="Arial"/>
              </a:rPr>
              <a:t>  </a:t>
            </a:r>
            <a:r>
              <a:rPr lang="en-US" altLang="zh-CN" sz="2800" b="1" spc="100" smtClean="0">
                <a:solidFill>
                  <a:srgbClr val="0000CB"/>
                </a:solidFill>
                <a:latin typeface="Arial"/>
                <a:ea typeface="Arial"/>
              </a:rPr>
              <a:t>Lưu</a:t>
            </a:r>
            <a:r>
              <a:rPr lang="en-US" altLang="zh-CN" sz="2800" b="1" spc="44" smtClean="0">
                <a:solidFill>
                  <a:srgbClr val="0000CB"/>
                </a:solidFill>
                <a:latin typeface="Arial"/>
                <a:cs typeface="Arial"/>
              </a:rPr>
              <a:t> </a:t>
            </a:r>
            <a:r>
              <a:rPr lang="en-US" altLang="zh-CN" sz="2800" b="1" spc="85" dirty="0">
                <a:solidFill>
                  <a:srgbClr val="0000CB"/>
                </a:solidFill>
                <a:latin typeface="Arial"/>
                <a:ea typeface="Arial"/>
              </a:rPr>
              <a:t>ý</a:t>
            </a:r>
            <a:r>
              <a:rPr lang="en-US" altLang="zh-CN" sz="2800" b="1" spc="44" dirty="0">
                <a:solidFill>
                  <a:srgbClr val="0000CB"/>
                </a:solidFill>
                <a:latin typeface="Arial"/>
                <a:cs typeface="Arial"/>
              </a:rPr>
              <a:t> </a:t>
            </a:r>
            <a:r>
              <a:rPr lang="en-US" altLang="zh-CN" sz="2800" b="1" spc="64" dirty="0">
                <a:solidFill>
                  <a:srgbClr val="0000CB"/>
                </a:solidFill>
                <a:latin typeface="Arial"/>
                <a:ea typeface="Arial"/>
              </a:rPr>
              <a:t>triệu</a:t>
            </a:r>
            <a:r>
              <a:rPr lang="en-US" altLang="zh-CN" sz="2800" b="1" spc="40" dirty="0">
                <a:solidFill>
                  <a:srgbClr val="0000CB"/>
                </a:solidFill>
                <a:latin typeface="Arial"/>
                <a:cs typeface="Arial"/>
              </a:rPr>
              <a:t> </a:t>
            </a:r>
            <a:r>
              <a:rPr lang="en-US" altLang="zh-CN" sz="2800" b="1" spc="94" dirty="0">
                <a:solidFill>
                  <a:srgbClr val="0000CB"/>
                </a:solidFill>
                <a:latin typeface="Arial"/>
                <a:ea typeface="Arial"/>
              </a:rPr>
              <a:t>chứng</a:t>
            </a:r>
            <a:r>
              <a:rPr lang="en-US" altLang="zh-CN" sz="2800" b="1" spc="44" dirty="0">
                <a:solidFill>
                  <a:srgbClr val="0000CB"/>
                </a:solidFill>
                <a:latin typeface="Arial"/>
                <a:cs typeface="Arial"/>
              </a:rPr>
              <a:t> </a:t>
            </a:r>
            <a:r>
              <a:rPr lang="en-US" altLang="zh-CN" sz="2800" b="1" spc="75" dirty="0">
                <a:solidFill>
                  <a:srgbClr val="0000CB"/>
                </a:solidFill>
                <a:latin typeface="Arial"/>
                <a:ea typeface="Arial"/>
              </a:rPr>
              <a:t>chỉ</a:t>
            </a:r>
            <a:r>
              <a:rPr lang="en-US" altLang="zh-CN" sz="2800" b="1" spc="44" dirty="0">
                <a:solidFill>
                  <a:srgbClr val="0000CB"/>
                </a:solidFill>
                <a:latin typeface="Arial"/>
                <a:cs typeface="Arial"/>
              </a:rPr>
              <a:t> </a:t>
            </a:r>
            <a:r>
              <a:rPr lang="en-US" altLang="zh-CN" sz="2800" b="1" spc="89" dirty="0">
                <a:solidFill>
                  <a:srgbClr val="0000CB"/>
                </a:solidFill>
                <a:latin typeface="Arial"/>
                <a:ea typeface="Arial"/>
              </a:rPr>
              <a:t>điểm</a:t>
            </a:r>
            <a:r>
              <a:rPr lang="en-US" altLang="zh-CN" sz="2800" b="1" spc="40" dirty="0">
                <a:solidFill>
                  <a:srgbClr val="0000CB"/>
                </a:solidFill>
                <a:latin typeface="Arial"/>
                <a:cs typeface="Arial"/>
              </a:rPr>
              <a:t> </a:t>
            </a:r>
            <a:r>
              <a:rPr lang="en-US" altLang="zh-CN" sz="2800" b="1" spc="120">
                <a:solidFill>
                  <a:srgbClr val="0000CB"/>
                </a:solidFill>
                <a:latin typeface="Arial"/>
                <a:ea typeface="Arial"/>
              </a:rPr>
              <a:t>ở</a:t>
            </a:r>
            <a:r>
              <a:rPr lang="en-US" altLang="zh-CN" sz="2800" b="1" spc="44">
                <a:solidFill>
                  <a:srgbClr val="0000CB"/>
                </a:solidFill>
                <a:latin typeface="Arial"/>
                <a:cs typeface="Arial"/>
              </a:rPr>
              <a:t> </a:t>
            </a:r>
            <a:r>
              <a:rPr lang="en-US" altLang="zh-CN" sz="2800" b="1" spc="89" smtClean="0">
                <a:solidFill>
                  <a:srgbClr val="0000CB"/>
                </a:solidFill>
                <a:latin typeface="Arial"/>
                <a:ea typeface="Arial"/>
              </a:rPr>
              <a:t>người</a:t>
            </a:r>
            <a:r>
              <a:rPr lang="en-US" altLang="zh-CN" sz="2800" b="1" spc="40" smtClean="0">
                <a:solidFill>
                  <a:srgbClr val="0000CB"/>
                </a:solidFill>
                <a:latin typeface="Arial"/>
                <a:cs typeface="Arial"/>
              </a:rPr>
              <a:t> </a:t>
            </a:r>
            <a:r>
              <a:rPr lang="en-US" altLang="zh-CN" sz="2800" b="1" spc="75" dirty="0">
                <a:solidFill>
                  <a:srgbClr val="0000CB"/>
                </a:solidFill>
                <a:latin typeface="Arial"/>
                <a:ea typeface="Arial"/>
              </a:rPr>
              <a:t>già</a:t>
            </a:r>
            <a:r>
              <a:rPr lang="en-US" altLang="zh-CN" sz="2800" spc="44" dirty="0">
                <a:solidFill>
                  <a:srgbClr val="000000"/>
                </a:solidFill>
                <a:latin typeface="Arial"/>
                <a:ea typeface="Arial"/>
              </a:rPr>
              <a:t>:</a:t>
            </a:r>
          </a:p>
          <a:p>
            <a:pPr>
              <a:lnSpc>
                <a:spcPts val="985"/>
              </a:lnSpc>
            </a:pPr>
            <a:endParaRPr lang="en-US" dirty="0" smtClean="0"/>
          </a:p>
          <a:p>
            <a:pPr marL="0" indent="342849">
              <a:lnSpc>
                <a:spcPct val="100000"/>
              </a:lnSpc>
            </a:pPr>
            <a:r>
              <a:rPr lang="en-US" altLang="zh-CN" sz="2800" dirty="0">
                <a:solidFill>
                  <a:srgbClr val="000000"/>
                </a:solidFill>
                <a:latin typeface="Arial"/>
                <a:ea typeface="Arial"/>
              </a:rPr>
              <a:t>nghẹn,</a:t>
            </a:r>
            <a:r>
              <a:rPr lang="en-US" altLang="zh-CN" sz="2800" dirty="0">
                <a:solidFill>
                  <a:srgbClr val="000000"/>
                </a:solidFill>
                <a:latin typeface="Arial"/>
                <a:cs typeface="Arial"/>
              </a:rPr>
              <a:t> </a:t>
            </a:r>
            <a:r>
              <a:rPr lang="en-US" altLang="zh-CN" sz="2800" dirty="0">
                <a:solidFill>
                  <a:srgbClr val="000000"/>
                </a:solidFill>
                <a:latin typeface="Arial"/>
                <a:ea typeface="Arial"/>
              </a:rPr>
              <a:t>sặc,</a:t>
            </a:r>
            <a:r>
              <a:rPr lang="en-US" altLang="zh-CN" sz="2800" dirty="0">
                <a:solidFill>
                  <a:srgbClr val="000000"/>
                </a:solidFill>
                <a:latin typeface="Arial"/>
                <a:cs typeface="Arial"/>
              </a:rPr>
              <a:t> </a:t>
            </a:r>
            <a:r>
              <a:rPr lang="en-US" altLang="zh-CN" sz="2800" dirty="0">
                <a:solidFill>
                  <a:srgbClr val="000000"/>
                </a:solidFill>
                <a:latin typeface="Arial"/>
                <a:ea typeface="Arial"/>
              </a:rPr>
              <a:t>ứ</a:t>
            </a:r>
            <a:r>
              <a:rPr lang="en-US" altLang="zh-CN" sz="2800" dirty="0">
                <a:solidFill>
                  <a:srgbClr val="000000"/>
                </a:solidFill>
                <a:latin typeface="Arial"/>
                <a:cs typeface="Arial"/>
              </a:rPr>
              <a:t> </a:t>
            </a:r>
            <a:r>
              <a:rPr lang="en-US" altLang="zh-CN" sz="2800" dirty="0">
                <a:solidFill>
                  <a:srgbClr val="000000"/>
                </a:solidFill>
                <a:latin typeface="Arial"/>
                <a:ea typeface="Arial"/>
              </a:rPr>
              <a:t>đàm,</a:t>
            </a:r>
            <a:r>
              <a:rPr lang="en-US" altLang="zh-CN" sz="2800" dirty="0">
                <a:solidFill>
                  <a:srgbClr val="000000"/>
                </a:solidFill>
                <a:latin typeface="Arial"/>
                <a:cs typeface="Arial"/>
              </a:rPr>
              <a:t> </a:t>
            </a:r>
            <a:r>
              <a:rPr lang="en-US" altLang="zh-CN" sz="2800" dirty="0">
                <a:solidFill>
                  <a:srgbClr val="000000"/>
                </a:solidFill>
                <a:latin typeface="Arial"/>
                <a:ea typeface="Arial"/>
              </a:rPr>
              <a:t>thay</a:t>
            </a:r>
            <a:r>
              <a:rPr lang="en-US" altLang="zh-CN" sz="2800" dirty="0">
                <a:solidFill>
                  <a:srgbClr val="000000"/>
                </a:solidFill>
                <a:latin typeface="Arial"/>
                <a:cs typeface="Arial"/>
              </a:rPr>
              <a:t> </a:t>
            </a:r>
            <a:r>
              <a:rPr lang="en-US" altLang="zh-CN" sz="2800" dirty="0">
                <a:solidFill>
                  <a:srgbClr val="000000"/>
                </a:solidFill>
                <a:latin typeface="Arial"/>
                <a:ea typeface="Arial"/>
              </a:rPr>
              <a:t>đổi</a:t>
            </a:r>
            <a:r>
              <a:rPr lang="en-US" altLang="zh-CN" sz="2800" dirty="0">
                <a:solidFill>
                  <a:srgbClr val="000000"/>
                </a:solidFill>
                <a:latin typeface="Arial"/>
                <a:cs typeface="Arial"/>
              </a:rPr>
              <a:t> </a:t>
            </a:r>
            <a:r>
              <a:rPr lang="en-US" altLang="zh-CN" sz="2800" dirty="0">
                <a:solidFill>
                  <a:srgbClr val="000000"/>
                </a:solidFill>
                <a:latin typeface="Arial"/>
                <a:ea typeface="Arial"/>
              </a:rPr>
              <a:t>giọng</a:t>
            </a:r>
            <a:r>
              <a:rPr lang="en-US" altLang="zh-CN" sz="2800" spc="64" dirty="0">
                <a:solidFill>
                  <a:srgbClr val="000000"/>
                </a:solidFill>
                <a:latin typeface="Arial"/>
                <a:cs typeface="Arial"/>
              </a:rPr>
              <a:t> </a:t>
            </a:r>
            <a:r>
              <a:rPr lang="en-US" altLang="zh-CN" sz="2800" dirty="0">
                <a:solidFill>
                  <a:srgbClr val="000000"/>
                </a:solidFill>
                <a:latin typeface="Arial"/>
                <a:ea typeface="Arial"/>
              </a:rPr>
              <a:t>nói.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7"/>
          <p:cNvSpPr txBox="1"/>
          <p:nvPr/>
        </p:nvSpPr>
        <p:spPr>
          <a:xfrm>
            <a:off x="3302253" y="492125"/>
            <a:ext cx="2667536"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Biến</a:t>
            </a:r>
            <a:r>
              <a:rPr lang="en-US" altLang="zh-CN" sz="3600" b="1" spc="-15" dirty="0">
                <a:solidFill>
                  <a:srgbClr val="FE0000"/>
                </a:solidFill>
                <a:latin typeface="Arial"/>
                <a:cs typeface="Arial"/>
              </a:rPr>
              <a:t> </a:t>
            </a:r>
            <a:r>
              <a:rPr lang="en-US" altLang="zh-CN" sz="3600" b="1" dirty="0">
                <a:solidFill>
                  <a:srgbClr val="FE0000"/>
                </a:solidFill>
                <a:latin typeface="Arial"/>
                <a:ea typeface="Arial"/>
              </a:rPr>
              <a:t>chứng</a:t>
            </a:r>
          </a:p>
        </p:txBody>
      </p:sp>
      <p:sp>
        <p:nvSpPr>
          <p:cNvPr id="108" name="TextBox 108"/>
          <p:cNvSpPr txBox="1"/>
          <p:nvPr/>
        </p:nvSpPr>
        <p:spPr>
          <a:xfrm>
            <a:off x="777240" y="1477932"/>
            <a:ext cx="130937" cy="3627754"/>
          </a:xfrm>
          <a:prstGeom prst="rect">
            <a:avLst/>
          </a:prstGeom>
          <a:noFill/>
        </p:spPr>
        <p:txBody>
          <a:bodyPr wrap="square" lIns="0" tIns="0" rIns="0" bIns="0" rtlCol="0">
            <a:spAutoFit/>
          </a:bodyPr>
          <a:lstStyle/>
          <a:p>
            <a:pPr marL="0">
              <a:lnSpc>
                <a:spcPct val="100000"/>
              </a:lnSpc>
            </a:pPr>
            <a:r>
              <a:rPr lang="en-US" altLang="zh-CN" sz="2800" spc="-15" dirty="0">
                <a:solidFill>
                  <a:srgbClr val="0000CB"/>
                </a:solidFill>
                <a:latin typeface="Arial"/>
                <a:ea typeface="Arial"/>
              </a:rPr>
              <a:t>-</a:t>
            </a:r>
          </a:p>
          <a:p>
            <a:pPr>
              <a:lnSpc>
                <a:spcPts val="1679"/>
              </a:lnSpc>
            </a:pPr>
            <a:endParaRPr lang="en-US" dirty="0" smtClean="0"/>
          </a:p>
          <a:p>
            <a:pPr marL="0">
              <a:lnSpc>
                <a:spcPct val="100000"/>
              </a:lnSpc>
            </a:pPr>
            <a:r>
              <a:rPr lang="en-US" altLang="zh-CN" sz="2800" spc="-15" dirty="0">
                <a:solidFill>
                  <a:srgbClr val="0000CB"/>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a:p>
            <a:pPr>
              <a:lnSpc>
                <a:spcPts val="1679"/>
              </a:lnSpc>
            </a:pPr>
            <a:endParaRPr lang="en-US" dirty="0" smtClean="0"/>
          </a:p>
          <a:p>
            <a:pPr marL="0">
              <a:lnSpc>
                <a:spcPct val="100000"/>
              </a:lnSpc>
            </a:pPr>
            <a:r>
              <a:rPr lang="en-US" altLang="zh-CN" sz="2800" spc="-15" dirty="0">
                <a:solidFill>
                  <a:srgbClr val="000000"/>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p:txBody>
      </p:sp>
      <p:sp>
        <p:nvSpPr>
          <p:cNvPr id="109" name="TextBox 109"/>
          <p:cNvSpPr txBox="1"/>
          <p:nvPr/>
        </p:nvSpPr>
        <p:spPr>
          <a:xfrm>
            <a:off x="1234744" y="1481128"/>
            <a:ext cx="3262847" cy="3731239"/>
          </a:xfrm>
          <a:prstGeom prst="rect">
            <a:avLst/>
          </a:prstGeom>
          <a:noFill/>
        </p:spPr>
        <p:txBody>
          <a:bodyPr wrap="square" lIns="0" tIns="0" rIns="0" bIns="0" rtlCol="0">
            <a:spAutoFit/>
          </a:bodyPr>
          <a:lstStyle/>
          <a:p>
            <a:pPr marL="0">
              <a:lnSpc>
                <a:spcPct val="100000"/>
              </a:lnSpc>
            </a:pPr>
            <a:r>
              <a:rPr lang="en-US" altLang="zh-CN" sz="2800" b="1" spc="-10" dirty="0">
                <a:solidFill>
                  <a:srgbClr val="0000CB"/>
                </a:solidFill>
                <a:latin typeface="Arial"/>
                <a:ea typeface="Arial"/>
              </a:rPr>
              <a:t>Viêm</a:t>
            </a:r>
            <a:r>
              <a:rPr lang="en-US" altLang="zh-CN" sz="2800" b="1" spc="-5" dirty="0">
                <a:solidFill>
                  <a:srgbClr val="0000CB"/>
                </a:solidFill>
                <a:latin typeface="Arial"/>
                <a:cs typeface="Arial"/>
              </a:rPr>
              <a:t> </a:t>
            </a:r>
            <a:r>
              <a:rPr lang="en-US" altLang="zh-CN" sz="2800" b="1" spc="-10" dirty="0">
                <a:solidFill>
                  <a:srgbClr val="0000CB"/>
                </a:solidFill>
                <a:latin typeface="Arial"/>
                <a:ea typeface="Arial"/>
              </a:rPr>
              <a:t>phổi</a:t>
            </a:r>
          </a:p>
          <a:p>
            <a:pPr>
              <a:lnSpc>
                <a:spcPts val="839"/>
              </a:lnSpc>
            </a:pPr>
            <a:endParaRPr lang="en-US" dirty="0" smtClean="0"/>
          </a:p>
          <a:p>
            <a:pPr marL="0" hangingPunct="0">
              <a:lnSpc>
                <a:spcPct val="149166"/>
              </a:lnSpc>
            </a:pPr>
            <a:r>
              <a:rPr lang="en-US" altLang="zh-CN" sz="2800" b="1" dirty="0">
                <a:solidFill>
                  <a:srgbClr val="0000CB"/>
                </a:solidFill>
                <a:latin typeface="Arial"/>
                <a:ea typeface="Arial"/>
              </a:rPr>
              <a:t>Rối</a:t>
            </a:r>
            <a:r>
              <a:rPr lang="en-US" altLang="zh-CN" sz="2800" b="1" dirty="0">
                <a:solidFill>
                  <a:srgbClr val="0000CB"/>
                </a:solidFill>
                <a:latin typeface="Arial"/>
                <a:cs typeface="Arial"/>
              </a:rPr>
              <a:t> </a:t>
            </a:r>
            <a:r>
              <a:rPr lang="en-US" altLang="zh-CN" sz="2800" b="1" dirty="0">
                <a:solidFill>
                  <a:srgbClr val="0000CB"/>
                </a:solidFill>
                <a:latin typeface="Arial"/>
                <a:ea typeface="Arial"/>
              </a:rPr>
              <a:t>loạn</a:t>
            </a:r>
            <a:r>
              <a:rPr lang="en-US" altLang="zh-CN" sz="2800" b="1" spc="-69" dirty="0">
                <a:solidFill>
                  <a:srgbClr val="0000CB"/>
                </a:solidFill>
                <a:latin typeface="Arial"/>
                <a:cs typeface="Arial"/>
              </a:rPr>
              <a:t> </a:t>
            </a:r>
            <a:r>
              <a:rPr lang="en-US" altLang="zh-CN" sz="2800" b="1" dirty="0">
                <a:solidFill>
                  <a:srgbClr val="0000CB"/>
                </a:solidFill>
                <a:latin typeface="Arial"/>
                <a:ea typeface="Arial"/>
              </a:rPr>
              <a:t>TKTV</a:t>
            </a:r>
            <a:r>
              <a:rPr lang="en-US" altLang="zh-CN" sz="2800" b="1" dirty="0">
                <a:solidFill>
                  <a:srgbClr val="0000CB"/>
                </a:solidFill>
                <a:latin typeface="Arial"/>
                <a:cs typeface="Arial"/>
              </a:rPr>
              <a:t> </a:t>
            </a:r>
            <a:r>
              <a:t/>
            </a:r>
            <a:br/>
            <a:r>
              <a:rPr lang="en-US" altLang="zh-CN" sz="2800" spc="-5" dirty="0">
                <a:solidFill>
                  <a:srgbClr val="000000"/>
                </a:solidFill>
                <a:latin typeface="Arial"/>
                <a:ea typeface="Arial"/>
              </a:rPr>
              <a:t>Suy</a:t>
            </a:r>
            <a:r>
              <a:rPr lang="en-US" altLang="zh-CN" sz="2800" spc="5" dirty="0">
                <a:solidFill>
                  <a:srgbClr val="000000"/>
                </a:solidFill>
                <a:latin typeface="Arial"/>
                <a:cs typeface="Arial"/>
              </a:rPr>
              <a:t> </a:t>
            </a:r>
            <a:r>
              <a:rPr lang="en-US" altLang="zh-CN" sz="2800" dirty="0">
                <a:solidFill>
                  <a:srgbClr val="000000"/>
                </a:solidFill>
                <a:latin typeface="Arial"/>
                <a:ea typeface="Arial"/>
              </a:rPr>
              <a:t>thận</a:t>
            </a:r>
          </a:p>
          <a:p>
            <a:pPr marL="0" hangingPunct="0">
              <a:lnSpc>
                <a:spcPct val="150000"/>
              </a:lnSpc>
            </a:pPr>
            <a:r>
              <a:rPr lang="en-US" altLang="zh-CN" sz="2800" dirty="0">
                <a:solidFill>
                  <a:srgbClr val="000000"/>
                </a:solidFill>
                <a:latin typeface="Arial"/>
                <a:ea typeface="Arial"/>
              </a:rPr>
              <a:t>Tim</a:t>
            </a:r>
            <a:r>
              <a:rPr lang="en-US" altLang="zh-CN" sz="2800" dirty="0">
                <a:solidFill>
                  <a:srgbClr val="000000"/>
                </a:solidFill>
                <a:latin typeface="Arial"/>
                <a:cs typeface="Arial"/>
              </a:rPr>
              <a:t> </a:t>
            </a:r>
            <a:r>
              <a:rPr lang="en-US" altLang="zh-CN" sz="2800" dirty="0">
                <a:solidFill>
                  <a:srgbClr val="000000"/>
                </a:solidFill>
                <a:latin typeface="Arial"/>
                <a:ea typeface="Arial"/>
              </a:rPr>
              <a:t>mạch</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tăng</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HA</a:t>
            </a:r>
            <a:r>
              <a:rPr lang="en-US" altLang="zh-CN" sz="2800" dirty="0">
                <a:solidFill>
                  <a:srgbClr val="000000"/>
                </a:solidFill>
                <a:latin typeface="Arial"/>
                <a:cs typeface="Arial"/>
              </a:rPr>
              <a:t> </a:t>
            </a:r>
            <a:r>
              <a:rPr lang="en-US" altLang="zh-CN" sz="2800" dirty="0">
                <a:solidFill>
                  <a:srgbClr val="000000"/>
                </a:solidFill>
                <a:latin typeface="Arial"/>
                <a:ea typeface="Arial"/>
              </a:rPr>
              <a:t>Nhiễm</a:t>
            </a:r>
            <a:r>
              <a:rPr lang="en-US" altLang="zh-CN" sz="2800" dirty="0">
                <a:solidFill>
                  <a:srgbClr val="000000"/>
                </a:solidFill>
                <a:latin typeface="Arial"/>
                <a:cs typeface="Arial"/>
              </a:rPr>
              <a:t> </a:t>
            </a:r>
            <a:r>
              <a:rPr lang="en-US" altLang="zh-CN" sz="2800" dirty="0">
                <a:solidFill>
                  <a:srgbClr val="000000"/>
                </a:solidFill>
                <a:latin typeface="Arial"/>
                <a:ea typeface="Arial"/>
              </a:rPr>
              <a:t>trùng</a:t>
            </a:r>
            <a:r>
              <a:rPr lang="en-US" altLang="zh-CN" sz="2800" spc="69" dirty="0">
                <a:solidFill>
                  <a:srgbClr val="000000"/>
                </a:solidFill>
                <a:latin typeface="Arial"/>
                <a:cs typeface="Arial"/>
              </a:rPr>
              <a:t> </a:t>
            </a:r>
            <a:r>
              <a:rPr lang="en-US" altLang="zh-CN" sz="2800" dirty="0">
                <a:solidFill>
                  <a:srgbClr val="000000"/>
                </a:solidFill>
                <a:latin typeface="Arial"/>
                <a:ea typeface="Arial"/>
              </a:rPr>
              <a:t>huyết</a:t>
            </a:r>
            <a:r>
              <a:rPr lang="en-US" altLang="zh-CN" sz="2800" dirty="0">
                <a:solidFill>
                  <a:srgbClr val="000000"/>
                </a:solidFill>
                <a:latin typeface="Arial"/>
                <a:cs typeface="Arial"/>
              </a:rPr>
              <a:t> </a:t>
            </a:r>
            <a:r>
              <a:rPr lang="en-US" altLang="zh-CN" sz="2800" dirty="0">
                <a:solidFill>
                  <a:srgbClr val="000000"/>
                </a:solidFill>
                <a:latin typeface="Arial"/>
                <a:ea typeface="Arial"/>
              </a:rPr>
              <a:t>Xuất</a:t>
            </a:r>
            <a:r>
              <a:rPr lang="en-US" altLang="zh-CN" sz="2800" dirty="0">
                <a:solidFill>
                  <a:srgbClr val="000000"/>
                </a:solidFill>
                <a:latin typeface="Arial"/>
                <a:cs typeface="Arial"/>
              </a:rPr>
              <a:t> </a:t>
            </a:r>
            <a:r>
              <a:rPr lang="en-US" altLang="zh-CN" sz="2800" dirty="0">
                <a:solidFill>
                  <a:srgbClr val="000000"/>
                </a:solidFill>
                <a:latin typeface="Arial"/>
                <a:ea typeface="Arial"/>
              </a:rPr>
              <a:t>huyết</a:t>
            </a:r>
            <a:r>
              <a:rPr lang="en-US" altLang="zh-CN" sz="2800" dirty="0">
                <a:solidFill>
                  <a:srgbClr val="000000"/>
                </a:solidFill>
                <a:latin typeface="Arial"/>
                <a:cs typeface="Arial"/>
              </a:rPr>
              <a:t> </a:t>
            </a:r>
            <a:r>
              <a:rPr lang="en-US" altLang="zh-CN" sz="2800" dirty="0">
                <a:solidFill>
                  <a:srgbClr val="000000"/>
                </a:solidFill>
                <a:latin typeface="Arial"/>
                <a:ea typeface="Arial"/>
              </a:rPr>
              <a:t>tiêu</a:t>
            </a:r>
            <a:r>
              <a:rPr lang="en-US" altLang="zh-CN" sz="2800" spc="15" dirty="0">
                <a:solidFill>
                  <a:srgbClr val="000000"/>
                </a:solidFill>
                <a:latin typeface="Arial"/>
                <a:cs typeface="Arial"/>
              </a:rPr>
              <a:t> </a:t>
            </a:r>
            <a:r>
              <a:rPr lang="en-US" altLang="zh-CN" sz="2800" dirty="0">
                <a:solidFill>
                  <a:srgbClr val="000000"/>
                </a:solidFill>
                <a:latin typeface="Arial"/>
                <a:ea typeface="Arial"/>
              </a:rPr>
              <a:t>hóa</a:t>
            </a:r>
          </a:p>
        </p:txBody>
      </p:sp>
      <p:sp>
        <p:nvSpPr>
          <p:cNvPr id="110" name="TextBox 110"/>
          <p:cNvSpPr txBox="1"/>
          <p:nvPr/>
        </p:nvSpPr>
        <p:spPr>
          <a:xfrm>
            <a:off x="4633214" y="1477932"/>
            <a:ext cx="130937" cy="3627754"/>
          </a:xfrm>
          <a:prstGeom prst="rect">
            <a:avLst/>
          </a:prstGeom>
          <a:noFill/>
        </p:spPr>
        <p:txBody>
          <a:bodyPr wrap="square" lIns="0" tIns="0" rIns="0" bIns="0" rtlCol="0">
            <a:spAutoFit/>
          </a:bodyPr>
          <a:lstStyle/>
          <a:p>
            <a:pPr marL="0">
              <a:lnSpc>
                <a:spcPct val="100000"/>
              </a:lnSpc>
            </a:pPr>
            <a:r>
              <a:rPr lang="en-US" altLang="zh-CN" sz="2800" spc="-15" dirty="0">
                <a:solidFill>
                  <a:srgbClr val="000000"/>
                </a:solidFill>
                <a:latin typeface="Arial"/>
                <a:ea typeface="Arial"/>
              </a:rPr>
              <a:t>-</a:t>
            </a:r>
          </a:p>
          <a:p>
            <a:pPr>
              <a:lnSpc>
                <a:spcPts val="1679"/>
              </a:lnSpc>
            </a:pPr>
            <a:endParaRPr lang="en-US" dirty="0" smtClean="0"/>
          </a:p>
          <a:p>
            <a:pPr marL="0">
              <a:lnSpc>
                <a:spcPct val="100000"/>
              </a:lnSpc>
            </a:pPr>
            <a:r>
              <a:rPr lang="en-US" altLang="zh-CN" sz="2800" spc="-15" dirty="0">
                <a:solidFill>
                  <a:srgbClr val="0000CB"/>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a:p>
            <a:pPr>
              <a:lnSpc>
                <a:spcPts val="1679"/>
              </a:lnSpc>
            </a:pPr>
            <a:endParaRPr lang="en-US" dirty="0" smtClean="0"/>
          </a:p>
          <a:p>
            <a:pPr marL="0">
              <a:lnSpc>
                <a:spcPct val="100000"/>
              </a:lnSpc>
            </a:pPr>
            <a:r>
              <a:rPr lang="en-US" altLang="zh-CN" sz="2800" spc="-15" dirty="0">
                <a:solidFill>
                  <a:srgbClr val="000000"/>
                </a:solidFill>
                <a:latin typeface="Arial"/>
                <a:ea typeface="Arial"/>
              </a:rPr>
              <a:t>-</a:t>
            </a:r>
          </a:p>
          <a:p>
            <a:pPr>
              <a:lnSpc>
                <a:spcPts val="1675"/>
              </a:lnSpc>
            </a:pPr>
            <a:endParaRPr lang="en-US" dirty="0" smtClean="0"/>
          </a:p>
          <a:p>
            <a:pPr marL="0">
              <a:lnSpc>
                <a:spcPct val="100000"/>
              </a:lnSpc>
            </a:pPr>
            <a:r>
              <a:rPr lang="en-US" altLang="zh-CN" sz="2800" spc="-15" dirty="0">
                <a:solidFill>
                  <a:srgbClr val="000000"/>
                </a:solidFill>
                <a:latin typeface="Arial"/>
                <a:ea typeface="Arial"/>
              </a:rPr>
              <a:t>-</a:t>
            </a:r>
          </a:p>
        </p:txBody>
      </p:sp>
      <p:sp>
        <p:nvSpPr>
          <p:cNvPr id="111" name="TextBox 111"/>
          <p:cNvSpPr txBox="1"/>
          <p:nvPr/>
        </p:nvSpPr>
        <p:spPr>
          <a:xfrm>
            <a:off x="5090414" y="1477932"/>
            <a:ext cx="3612705" cy="3771930"/>
          </a:xfrm>
          <a:prstGeom prst="rect">
            <a:avLst/>
          </a:prstGeom>
          <a:noFill/>
        </p:spPr>
        <p:txBody>
          <a:bodyPr wrap="square" lIns="0" tIns="0" rIns="0" bIns="0" rtlCol="0">
            <a:spAutoFit/>
          </a:bodyPr>
          <a:lstStyle/>
          <a:p>
            <a:pPr marL="0">
              <a:lnSpc>
                <a:spcPct val="100000"/>
              </a:lnSpc>
            </a:pPr>
            <a:r>
              <a:rPr lang="en-US" altLang="zh-CN" sz="2800" dirty="0">
                <a:solidFill>
                  <a:srgbClr val="000000"/>
                </a:solidFill>
                <a:latin typeface="Arial"/>
                <a:ea typeface="Arial"/>
              </a:rPr>
              <a:t>Di</a:t>
            </a:r>
            <a:r>
              <a:rPr lang="en-US" altLang="zh-CN" sz="2800" dirty="0">
                <a:solidFill>
                  <a:srgbClr val="000000"/>
                </a:solidFill>
                <a:latin typeface="Arial"/>
                <a:cs typeface="Arial"/>
              </a:rPr>
              <a:t> </a:t>
            </a:r>
            <a:r>
              <a:rPr lang="en-US" altLang="zh-CN" sz="2800" dirty="0">
                <a:solidFill>
                  <a:srgbClr val="000000"/>
                </a:solidFill>
                <a:latin typeface="Arial"/>
                <a:ea typeface="Arial"/>
              </a:rPr>
              <a:t>chứng</a:t>
            </a:r>
            <a:r>
              <a:rPr lang="en-US" altLang="zh-CN" sz="2800" dirty="0">
                <a:solidFill>
                  <a:srgbClr val="000000"/>
                </a:solidFill>
                <a:latin typeface="Arial"/>
                <a:cs typeface="Arial"/>
              </a:rPr>
              <a:t> </a:t>
            </a:r>
            <a:r>
              <a:rPr lang="en-US" altLang="zh-CN" sz="2800" dirty="0">
                <a:solidFill>
                  <a:srgbClr val="000000"/>
                </a:solidFill>
                <a:latin typeface="Arial"/>
                <a:ea typeface="Arial"/>
              </a:rPr>
              <a:t>thần</a:t>
            </a:r>
            <a:r>
              <a:rPr lang="en-US" altLang="zh-CN" sz="2800" spc="30" dirty="0">
                <a:solidFill>
                  <a:srgbClr val="000000"/>
                </a:solidFill>
                <a:latin typeface="Arial"/>
                <a:cs typeface="Arial"/>
              </a:rPr>
              <a:t> </a:t>
            </a:r>
            <a:r>
              <a:rPr lang="en-US" altLang="zh-CN" sz="2800" dirty="0">
                <a:solidFill>
                  <a:srgbClr val="000000"/>
                </a:solidFill>
                <a:latin typeface="Arial"/>
                <a:ea typeface="Arial"/>
              </a:rPr>
              <a:t>kinh–cơ</a:t>
            </a:r>
          </a:p>
          <a:p>
            <a:pPr>
              <a:lnSpc>
                <a:spcPts val="869"/>
              </a:lnSpc>
            </a:pPr>
            <a:endParaRPr lang="en-US" dirty="0" smtClean="0"/>
          </a:p>
          <a:p>
            <a:pPr marL="0" hangingPunct="0">
              <a:lnSpc>
                <a:spcPct val="149166"/>
              </a:lnSpc>
            </a:pPr>
            <a:r>
              <a:rPr lang="en-US" altLang="zh-CN" sz="2800" b="1">
                <a:solidFill>
                  <a:srgbClr val="0000CB"/>
                </a:solidFill>
                <a:latin typeface="Arial"/>
                <a:ea typeface="Arial"/>
              </a:rPr>
              <a:t>Loét</a:t>
            </a:r>
            <a:r>
              <a:rPr lang="en-US" altLang="zh-CN" sz="2800" b="1">
                <a:solidFill>
                  <a:srgbClr val="0000CB"/>
                </a:solidFill>
                <a:latin typeface="Arial"/>
                <a:cs typeface="Arial"/>
              </a:rPr>
              <a:t> </a:t>
            </a:r>
            <a:r>
              <a:rPr lang="en-US" altLang="zh-CN" sz="2800" b="1" smtClean="0">
                <a:solidFill>
                  <a:srgbClr val="0000CB"/>
                </a:solidFill>
                <a:latin typeface="Arial"/>
                <a:ea typeface="Arial"/>
              </a:rPr>
              <a:t>tư</a:t>
            </a:r>
            <a:r>
              <a:rPr lang="en-US" altLang="zh-CN" sz="2800" b="1" spc="-40" smtClean="0">
                <a:solidFill>
                  <a:srgbClr val="0000CB"/>
                </a:solidFill>
                <a:latin typeface="Arial"/>
                <a:cs typeface="Arial"/>
              </a:rPr>
              <a:t> </a:t>
            </a:r>
            <a:r>
              <a:rPr lang="en-US" altLang="zh-CN" sz="2800" b="1" dirty="0">
                <a:solidFill>
                  <a:srgbClr val="0000CB"/>
                </a:solidFill>
                <a:latin typeface="Arial"/>
                <a:ea typeface="Arial"/>
              </a:rPr>
              <a:t>thế</a:t>
            </a:r>
            <a:r>
              <a:rPr lang="en-US" altLang="zh-CN" sz="2800" b="1" dirty="0">
                <a:solidFill>
                  <a:srgbClr val="0000CB"/>
                </a:solidFill>
                <a:latin typeface="Arial"/>
                <a:cs typeface="Arial"/>
              </a:rPr>
              <a:t> </a:t>
            </a:r>
            <a:r>
              <a:t/>
            </a:r>
            <a:br/>
            <a:r>
              <a:rPr lang="en-US" altLang="zh-CN" sz="2800" dirty="0">
                <a:solidFill>
                  <a:srgbClr val="000000"/>
                </a:solidFill>
                <a:latin typeface="Arial"/>
                <a:ea typeface="Arial"/>
              </a:rPr>
              <a:t>Thuyên</a:t>
            </a:r>
            <a:r>
              <a:rPr lang="en-US" altLang="zh-CN" sz="2800" dirty="0">
                <a:solidFill>
                  <a:srgbClr val="000000"/>
                </a:solidFill>
                <a:latin typeface="Arial"/>
                <a:cs typeface="Arial"/>
              </a:rPr>
              <a:t> </a:t>
            </a:r>
            <a:r>
              <a:rPr lang="en-US" altLang="zh-CN" sz="2800" dirty="0">
                <a:solidFill>
                  <a:srgbClr val="000000"/>
                </a:solidFill>
                <a:latin typeface="Arial"/>
                <a:ea typeface="Arial"/>
              </a:rPr>
              <a:t>tắc</a:t>
            </a:r>
            <a:r>
              <a:rPr lang="en-US" altLang="zh-CN" sz="2800" spc="-44" dirty="0">
                <a:solidFill>
                  <a:srgbClr val="000000"/>
                </a:solidFill>
                <a:latin typeface="Arial"/>
                <a:cs typeface="Arial"/>
              </a:rPr>
              <a:t> </a:t>
            </a:r>
            <a:r>
              <a:rPr lang="en-US" altLang="zh-CN" sz="2800" dirty="0">
                <a:solidFill>
                  <a:srgbClr val="000000"/>
                </a:solidFill>
                <a:latin typeface="Arial"/>
                <a:ea typeface="Arial"/>
              </a:rPr>
              <a:t>phổi</a:t>
            </a:r>
          </a:p>
          <a:p>
            <a:pPr>
              <a:lnSpc>
                <a:spcPts val="864"/>
              </a:lnSpc>
            </a:pPr>
            <a:endParaRPr lang="en-US" dirty="0" smtClean="0"/>
          </a:p>
          <a:p>
            <a:pPr marL="0">
              <a:lnSpc>
                <a:spcPct val="100000"/>
              </a:lnSpc>
            </a:pPr>
            <a:r>
              <a:rPr lang="en-US" altLang="zh-CN" sz="2800" dirty="0">
                <a:solidFill>
                  <a:srgbClr val="000000"/>
                </a:solidFill>
                <a:latin typeface="Arial"/>
                <a:ea typeface="Arial"/>
              </a:rPr>
              <a:t>RL</a:t>
            </a:r>
            <a:r>
              <a:rPr lang="en-US" altLang="zh-CN" sz="2800" dirty="0">
                <a:solidFill>
                  <a:srgbClr val="000000"/>
                </a:solidFill>
                <a:latin typeface="Arial"/>
                <a:cs typeface="Arial"/>
              </a:rPr>
              <a:t> </a:t>
            </a:r>
            <a:r>
              <a:rPr lang="en-US" altLang="zh-CN" sz="2800" dirty="0">
                <a:solidFill>
                  <a:srgbClr val="000000"/>
                </a:solidFill>
                <a:latin typeface="Arial"/>
                <a:ea typeface="Arial"/>
              </a:rPr>
              <a:t>nước</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điện</a:t>
            </a:r>
            <a:r>
              <a:rPr lang="en-US" altLang="zh-CN" sz="2800" spc="-89" dirty="0">
                <a:solidFill>
                  <a:srgbClr val="000000"/>
                </a:solidFill>
                <a:latin typeface="Arial"/>
                <a:cs typeface="Arial"/>
              </a:rPr>
              <a:t> </a:t>
            </a:r>
            <a:r>
              <a:rPr lang="en-US" altLang="zh-CN" sz="2800" dirty="0">
                <a:solidFill>
                  <a:srgbClr val="000000"/>
                </a:solidFill>
                <a:latin typeface="Arial"/>
                <a:ea typeface="Arial"/>
              </a:rPr>
              <a:t>giải</a:t>
            </a:r>
          </a:p>
          <a:p>
            <a:pPr>
              <a:lnSpc>
                <a:spcPts val="839"/>
              </a:lnSpc>
            </a:pPr>
            <a:endParaRPr lang="en-US" dirty="0" smtClean="0"/>
          </a:p>
          <a:p>
            <a:pPr marL="0" hangingPunct="0">
              <a:lnSpc>
                <a:spcPct val="149583"/>
              </a:lnSpc>
            </a:pPr>
            <a:r>
              <a:rPr lang="en-US" altLang="zh-CN" sz="2800" spc="80" dirty="0">
                <a:solidFill>
                  <a:srgbClr val="000000"/>
                </a:solidFill>
                <a:latin typeface="Arial"/>
                <a:ea typeface="Arial"/>
              </a:rPr>
              <a:t>Thiếu</a:t>
            </a:r>
            <a:r>
              <a:rPr lang="en-US" altLang="zh-CN" sz="2800" spc="-364" dirty="0">
                <a:solidFill>
                  <a:srgbClr val="000000"/>
                </a:solidFill>
                <a:latin typeface="Arial"/>
                <a:cs typeface="Arial"/>
              </a:rPr>
              <a:t> </a:t>
            </a:r>
            <a:r>
              <a:rPr lang="en-US" altLang="zh-CN" sz="2800" spc="110" dirty="0">
                <a:solidFill>
                  <a:srgbClr val="000000"/>
                </a:solidFill>
                <a:latin typeface="Arial"/>
                <a:ea typeface="Arial"/>
              </a:rPr>
              <a:t>máu</a:t>
            </a:r>
            <a:r>
              <a:rPr lang="en-US" altLang="zh-CN" sz="2800" dirty="0">
                <a:solidFill>
                  <a:srgbClr val="000000"/>
                </a:solidFill>
                <a:latin typeface="Arial"/>
                <a:cs typeface="Arial"/>
              </a:rPr>
              <a:t> </a:t>
            </a:r>
            <a:r>
              <a:t/>
            </a:r>
            <a:br/>
            <a:r>
              <a:rPr lang="en-US" altLang="zh-CN" sz="2800" spc="-10" dirty="0">
                <a:solidFill>
                  <a:srgbClr val="000000"/>
                </a:solidFill>
                <a:latin typeface="Arial"/>
                <a:ea typeface="Arial"/>
              </a:rPr>
              <a:t>Gãy</a:t>
            </a:r>
            <a:r>
              <a:rPr lang="en-US" altLang="zh-CN" sz="2800" spc="5" dirty="0">
                <a:solidFill>
                  <a:srgbClr val="000000"/>
                </a:solidFill>
                <a:latin typeface="Arial"/>
                <a:cs typeface="Arial"/>
              </a:rPr>
              <a:t> </a:t>
            </a:r>
            <a:r>
              <a:rPr lang="en-US" altLang="zh-CN" sz="2800" spc="-10" dirty="0">
                <a:solidFill>
                  <a:srgbClr val="000000"/>
                </a:solidFill>
                <a:latin typeface="Arial"/>
                <a:ea typeface="Arial"/>
              </a:rPr>
              <a:t>xương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2"/>
          <p:cNvSpPr txBox="1"/>
          <p:nvPr/>
        </p:nvSpPr>
        <p:spPr>
          <a:xfrm>
            <a:off x="1691894" y="263452"/>
            <a:ext cx="6232081" cy="426720"/>
          </a:xfrm>
          <a:prstGeom prst="rect">
            <a:avLst/>
          </a:prstGeom>
          <a:noFill/>
        </p:spPr>
        <p:txBody>
          <a:bodyPr wrap="square" lIns="0" tIns="0" rIns="0" bIns="0" rtlCol="0">
            <a:spAutoFit/>
          </a:bodyPr>
          <a:lstStyle/>
          <a:p>
            <a:pPr marL="0">
              <a:lnSpc>
                <a:spcPct val="100000"/>
              </a:lnSpc>
            </a:pPr>
            <a:r>
              <a:rPr lang="en-US" altLang="zh-CN" sz="2800" b="1" dirty="0">
                <a:solidFill>
                  <a:srgbClr val="FE0000"/>
                </a:solidFill>
                <a:latin typeface="Arial"/>
                <a:ea typeface="Arial"/>
              </a:rPr>
              <a:t>Thời</a:t>
            </a:r>
            <a:r>
              <a:rPr lang="en-US" altLang="zh-CN" sz="2800" b="1" dirty="0">
                <a:solidFill>
                  <a:srgbClr val="FE0000"/>
                </a:solidFill>
                <a:latin typeface="Arial"/>
                <a:cs typeface="Arial"/>
              </a:rPr>
              <a:t> </a:t>
            </a:r>
            <a:r>
              <a:rPr lang="en-US" altLang="zh-CN" sz="2800" b="1" dirty="0">
                <a:solidFill>
                  <a:srgbClr val="FE0000"/>
                </a:solidFill>
                <a:latin typeface="Arial"/>
                <a:ea typeface="Arial"/>
              </a:rPr>
              <a:t>điểm</a:t>
            </a:r>
            <a:r>
              <a:rPr lang="en-US" altLang="zh-CN" sz="2800" b="1" dirty="0">
                <a:solidFill>
                  <a:srgbClr val="FE0000"/>
                </a:solidFill>
                <a:latin typeface="Arial"/>
                <a:cs typeface="Arial"/>
              </a:rPr>
              <a:t> </a:t>
            </a:r>
            <a:r>
              <a:rPr lang="en-US" altLang="zh-CN" sz="2800" b="1" dirty="0">
                <a:solidFill>
                  <a:srgbClr val="FE0000"/>
                </a:solidFill>
                <a:latin typeface="Arial"/>
                <a:ea typeface="Arial"/>
              </a:rPr>
              <a:t>xuất</a:t>
            </a:r>
            <a:r>
              <a:rPr lang="en-US" altLang="zh-CN" sz="2800" b="1" dirty="0">
                <a:solidFill>
                  <a:srgbClr val="FE0000"/>
                </a:solidFill>
                <a:latin typeface="Arial"/>
                <a:cs typeface="Arial"/>
              </a:rPr>
              <a:t> </a:t>
            </a:r>
            <a:r>
              <a:rPr lang="en-US" altLang="zh-CN" sz="2800" b="1" dirty="0">
                <a:solidFill>
                  <a:srgbClr val="FE0000"/>
                </a:solidFill>
                <a:latin typeface="Arial"/>
                <a:ea typeface="Arial"/>
              </a:rPr>
              <a:t>hiện</a:t>
            </a:r>
            <a:r>
              <a:rPr lang="en-US" altLang="zh-CN" sz="2800" b="1" dirty="0">
                <a:solidFill>
                  <a:srgbClr val="FE0000"/>
                </a:solidFill>
                <a:latin typeface="Arial"/>
                <a:cs typeface="Arial"/>
              </a:rPr>
              <a:t> </a:t>
            </a:r>
            <a:r>
              <a:rPr lang="en-US" altLang="zh-CN" sz="2800" b="1" dirty="0">
                <a:solidFill>
                  <a:srgbClr val="FE0000"/>
                </a:solidFill>
                <a:latin typeface="Arial"/>
                <a:ea typeface="Arial"/>
              </a:rPr>
              <a:t>các</a:t>
            </a:r>
            <a:r>
              <a:rPr lang="en-US" altLang="zh-CN" sz="2800" b="1" dirty="0">
                <a:solidFill>
                  <a:srgbClr val="FE0000"/>
                </a:solidFill>
                <a:latin typeface="Arial"/>
                <a:cs typeface="Arial"/>
              </a:rPr>
              <a:t> </a:t>
            </a:r>
            <a:r>
              <a:rPr lang="en-US" altLang="zh-CN" sz="2800" b="1" dirty="0">
                <a:solidFill>
                  <a:srgbClr val="FE0000"/>
                </a:solidFill>
                <a:latin typeface="Arial"/>
                <a:ea typeface="Arial"/>
              </a:rPr>
              <a:t>biến</a:t>
            </a:r>
            <a:r>
              <a:rPr lang="en-US" altLang="zh-CN" sz="2800" b="1" spc="10" dirty="0">
                <a:solidFill>
                  <a:srgbClr val="FE0000"/>
                </a:solidFill>
                <a:latin typeface="Arial"/>
                <a:cs typeface="Arial"/>
              </a:rPr>
              <a:t> </a:t>
            </a:r>
            <a:r>
              <a:rPr lang="en-US" altLang="zh-CN" sz="2800" b="1" dirty="0">
                <a:solidFill>
                  <a:srgbClr val="FE0000"/>
                </a:solidFill>
                <a:latin typeface="Arial"/>
                <a:ea typeface="Arial"/>
              </a:rPr>
              <a:t>chứng</a:t>
            </a:r>
          </a:p>
        </p:txBody>
      </p:sp>
      <p:graphicFrame>
        <p:nvGraphicFramePr>
          <p:cNvPr id="2" name="object 2"/>
          <p:cNvGraphicFramePr>
            <a:graphicFrameLocks noGrp="1"/>
          </p:cNvGraphicFramePr>
          <p:nvPr/>
        </p:nvGraphicFramePr>
        <p:xfrm>
          <a:off x="450850" y="1060450"/>
          <a:ext cx="8254997" cy="5206994"/>
        </p:xfrm>
        <a:graphic>
          <a:graphicData uri="http://schemas.openxmlformats.org/drawingml/2006/table">
            <a:tbl>
              <a:tblPr firstRow="1" bandRow="1">
                <a:tableStyleId>{2D5ABB26-0587-4C30-8999-92F81FD0307C}</a:tableStyleId>
              </a:tblPr>
              <a:tblGrid>
                <a:gridCol w="2194941">
                  <a:extLst>
                    <a:ext uri="{9D8B030D-6E8A-4147-A177-3AD203B41FA5}">
                      <a16:colId xmlns:a16="http://schemas.microsoft.com/office/drawing/2014/main" val="20000"/>
                    </a:ext>
                  </a:extLst>
                </a:gridCol>
                <a:gridCol w="729614">
                  <a:extLst>
                    <a:ext uri="{9D8B030D-6E8A-4147-A177-3AD203B41FA5}">
                      <a16:colId xmlns:a16="http://schemas.microsoft.com/office/drawing/2014/main" val="20001"/>
                    </a:ext>
                  </a:extLst>
                </a:gridCol>
                <a:gridCol w="744982">
                  <a:extLst>
                    <a:ext uri="{9D8B030D-6E8A-4147-A177-3AD203B41FA5}">
                      <a16:colId xmlns:a16="http://schemas.microsoft.com/office/drawing/2014/main" val="20002"/>
                    </a:ext>
                  </a:extLst>
                </a:gridCol>
                <a:gridCol w="824102">
                  <a:extLst>
                    <a:ext uri="{9D8B030D-6E8A-4147-A177-3AD203B41FA5}">
                      <a16:colId xmlns:a16="http://schemas.microsoft.com/office/drawing/2014/main" val="20003"/>
                    </a:ext>
                  </a:extLst>
                </a:gridCol>
                <a:gridCol w="824103">
                  <a:extLst>
                    <a:ext uri="{9D8B030D-6E8A-4147-A177-3AD203B41FA5}">
                      <a16:colId xmlns:a16="http://schemas.microsoft.com/office/drawing/2014/main" val="20004"/>
                    </a:ext>
                  </a:extLst>
                </a:gridCol>
                <a:gridCol w="729615">
                  <a:extLst>
                    <a:ext uri="{9D8B030D-6E8A-4147-A177-3AD203B41FA5}">
                      <a16:colId xmlns:a16="http://schemas.microsoft.com/office/drawing/2014/main" val="20005"/>
                    </a:ext>
                  </a:extLst>
                </a:gridCol>
                <a:gridCol w="729487">
                  <a:extLst>
                    <a:ext uri="{9D8B030D-6E8A-4147-A177-3AD203B41FA5}">
                      <a16:colId xmlns:a16="http://schemas.microsoft.com/office/drawing/2014/main" val="20006"/>
                    </a:ext>
                  </a:extLst>
                </a:gridCol>
                <a:gridCol w="729615">
                  <a:extLst>
                    <a:ext uri="{9D8B030D-6E8A-4147-A177-3AD203B41FA5}">
                      <a16:colId xmlns:a16="http://schemas.microsoft.com/office/drawing/2014/main" val="20007"/>
                    </a:ext>
                  </a:extLst>
                </a:gridCol>
                <a:gridCol w="748538">
                  <a:extLst>
                    <a:ext uri="{9D8B030D-6E8A-4147-A177-3AD203B41FA5}">
                      <a16:colId xmlns:a16="http://schemas.microsoft.com/office/drawing/2014/main" val="20008"/>
                    </a:ext>
                  </a:extLst>
                </a:gridCol>
              </a:tblGrid>
              <a:tr h="524509">
                <a:tc rowSpan="2">
                  <a:txBody>
                    <a:bodyPr/>
                    <a:lstStyle/>
                    <a:p>
                      <a:pPr>
                        <a:lnSpc>
                          <a:spcPts val="1000"/>
                        </a:lnSpc>
                      </a:pPr>
                      <a:endParaRPr lang="en-US" dirty="0" smtClean="0"/>
                    </a:p>
                    <a:p>
                      <a:pPr>
                        <a:lnSpc>
                          <a:spcPts val="1000"/>
                        </a:lnSpc>
                      </a:pPr>
                      <a:endParaRPr lang="en-US" dirty="0" smtClean="0"/>
                    </a:p>
                    <a:p>
                      <a:pPr>
                        <a:lnSpc>
                          <a:spcPts val="1139"/>
                        </a:lnSpc>
                      </a:pPr>
                      <a:endParaRPr lang="en-US" dirty="0" smtClean="0"/>
                    </a:p>
                    <a:p>
                      <a:pPr marL="0" indent="62230">
                        <a:lnSpc>
                          <a:spcPct val="100000"/>
                        </a:lnSpc>
                      </a:pPr>
                      <a:r>
                        <a:rPr lang="en-US" altLang="zh-CN" sz="1800" b="1" i="1" spc="-10" dirty="0">
                          <a:solidFill>
                            <a:srgbClr val="0000CB"/>
                          </a:solidFill>
                          <a:latin typeface="Arial"/>
                          <a:ea typeface="Arial"/>
                        </a:rPr>
                        <a:t>Biến</a:t>
                      </a:r>
                      <a:r>
                        <a:rPr lang="en-US" altLang="zh-CN" sz="1800" b="1" i="1" spc="10" dirty="0">
                          <a:solidFill>
                            <a:srgbClr val="0000CB"/>
                          </a:solidFill>
                          <a:latin typeface="Arial"/>
                          <a:cs typeface="Arial"/>
                        </a:rPr>
                        <a:t> </a:t>
                      </a:r>
                      <a:r>
                        <a:rPr lang="en-US" altLang="zh-CN" sz="1800" b="1" i="1" spc="-15" dirty="0">
                          <a:solidFill>
                            <a:srgbClr val="0000CB"/>
                          </a:solidFill>
                          <a:latin typeface="Arial"/>
                          <a:ea typeface="Arial"/>
                        </a:rPr>
                        <a:t>chứng</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ts val="659"/>
                        </a:lnSpc>
                      </a:pPr>
                      <a:endParaRPr lang="en-US" dirty="0" smtClean="0"/>
                    </a:p>
                    <a:p>
                      <a:pPr marL="0" indent="56388">
                        <a:lnSpc>
                          <a:spcPct val="100000"/>
                        </a:lnSpc>
                      </a:pPr>
                      <a:r>
                        <a:rPr lang="en-US" altLang="zh-CN" sz="1800" b="1" dirty="0">
                          <a:solidFill>
                            <a:srgbClr val="000000"/>
                          </a:solidFill>
                          <a:latin typeface="Arial"/>
                          <a:ea typeface="Arial"/>
                        </a:rPr>
                        <a:t>1</a:t>
                      </a:r>
                      <a:r>
                        <a:rPr lang="en-US" altLang="zh-CN" sz="1800" b="1" dirty="0">
                          <a:solidFill>
                            <a:srgbClr val="000000"/>
                          </a:solidFill>
                          <a:latin typeface="Arial"/>
                          <a:cs typeface="Arial"/>
                        </a:rPr>
                        <a:t> </a:t>
                      </a:r>
                      <a:r>
                        <a:rPr lang="en-US" altLang="zh-CN" sz="1800" b="1" dirty="0">
                          <a:solidFill>
                            <a:srgbClr val="000000"/>
                          </a:solidFill>
                          <a:latin typeface="Arial"/>
                          <a:ea typeface="Arial"/>
                        </a:rPr>
                        <a:t>–</a:t>
                      </a:r>
                      <a:r>
                        <a:rPr lang="en-US" altLang="zh-CN" sz="1800" b="1" dirty="0">
                          <a:solidFill>
                            <a:srgbClr val="000000"/>
                          </a:solidFill>
                          <a:latin typeface="Arial"/>
                          <a:cs typeface="Arial"/>
                        </a:rPr>
                        <a:t> </a:t>
                      </a:r>
                      <a:r>
                        <a:rPr lang="en-US" altLang="zh-CN" sz="1800" b="1" dirty="0">
                          <a:solidFill>
                            <a:srgbClr val="000000"/>
                          </a:solidFill>
                          <a:latin typeface="Arial"/>
                          <a:ea typeface="Arial"/>
                        </a:rPr>
                        <a:t>3</a:t>
                      </a:r>
                      <a:r>
                        <a:rPr lang="en-US" altLang="zh-CN" sz="1800" b="1" spc="-114" dirty="0">
                          <a:solidFill>
                            <a:srgbClr val="000000"/>
                          </a:solidFill>
                          <a:latin typeface="Arial"/>
                          <a:cs typeface="Arial"/>
                        </a:rPr>
                        <a:t> </a:t>
                      </a:r>
                      <a:r>
                        <a:rPr lang="en-US" altLang="zh-CN" sz="1800" b="1" dirty="0">
                          <a:solidFill>
                            <a:srgbClr val="000000"/>
                          </a:solidFill>
                          <a:latin typeface="Arial"/>
                          <a:ea typeface="Arial"/>
                        </a:rPr>
                        <a:t>ngày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ts val="659"/>
                        </a:lnSpc>
                      </a:pPr>
                      <a:endParaRPr lang="en-US" dirty="0" smtClean="0"/>
                    </a:p>
                    <a:p>
                      <a:pPr marL="0" indent="56641">
                        <a:lnSpc>
                          <a:spcPct val="100000"/>
                        </a:lnSpc>
                      </a:pPr>
                      <a:r>
                        <a:rPr lang="en-US" altLang="zh-CN" sz="1800" b="1" dirty="0">
                          <a:solidFill>
                            <a:srgbClr val="000000"/>
                          </a:solidFill>
                          <a:latin typeface="Arial"/>
                          <a:ea typeface="Arial"/>
                        </a:rPr>
                        <a:t>4</a:t>
                      </a:r>
                      <a:r>
                        <a:rPr lang="en-US" altLang="zh-CN" sz="1800" b="1" dirty="0">
                          <a:solidFill>
                            <a:srgbClr val="000000"/>
                          </a:solidFill>
                          <a:latin typeface="Arial"/>
                          <a:cs typeface="Arial"/>
                        </a:rPr>
                        <a:t> </a:t>
                      </a:r>
                      <a:r>
                        <a:rPr lang="en-US" altLang="zh-CN" sz="1800" b="1" dirty="0">
                          <a:solidFill>
                            <a:srgbClr val="000000"/>
                          </a:solidFill>
                          <a:latin typeface="Arial"/>
                          <a:ea typeface="Arial"/>
                        </a:rPr>
                        <a:t>–</a:t>
                      </a:r>
                      <a:r>
                        <a:rPr lang="en-US" altLang="zh-CN" sz="1800" b="1" dirty="0">
                          <a:solidFill>
                            <a:srgbClr val="000000"/>
                          </a:solidFill>
                          <a:latin typeface="Arial"/>
                          <a:cs typeface="Arial"/>
                        </a:rPr>
                        <a:t> </a:t>
                      </a:r>
                      <a:r>
                        <a:rPr lang="en-US" altLang="zh-CN" sz="1800" b="1" dirty="0">
                          <a:solidFill>
                            <a:srgbClr val="000000"/>
                          </a:solidFill>
                          <a:latin typeface="Arial"/>
                          <a:ea typeface="Arial"/>
                        </a:rPr>
                        <a:t>7</a:t>
                      </a:r>
                      <a:r>
                        <a:rPr lang="en-US" altLang="zh-CN" sz="1800" b="1" spc="-114" dirty="0">
                          <a:solidFill>
                            <a:srgbClr val="000000"/>
                          </a:solidFill>
                          <a:latin typeface="Arial"/>
                          <a:cs typeface="Arial"/>
                        </a:rPr>
                        <a:t> </a:t>
                      </a:r>
                      <a:r>
                        <a:rPr lang="en-US" altLang="zh-CN" sz="1800" b="1" dirty="0">
                          <a:solidFill>
                            <a:srgbClr val="000000"/>
                          </a:solidFill>
                          <a:latin typeface="Arial"/>
                          <a:ea typeface="Arial"/>
                        </a:rPr>
                        <a:t>ngày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ts val="659"/>
                        </a:lnSpc>
                      </a:pPr>
                      <a:endParaRPr lang="en-US" dirty="0" smtClean="0"/>
                    </a:p>
                    <a:p>
                      <a:pPr marL="0" indent="56896">
                        <a:lnSpc>
                          <a:spcPct val="100000"/>
                        </a:lnSpc>
                      </a:pPr>
                      <a:r>
                        <a:rPr lang="en-US" altLang="zh-CN" sz="1800" b="1" dirty="0">
                          <a:solidFill>
                            <a:srgbClr val="000000"/>
                          </a:solidFill>
                          <a:latin typeface="Arial"/>
                          <a:ea typeface="Arial"/>
                        </a:rPr>
                        <a:t>8</a:t>
                      </a:r>
                      <a:r>
                        <a:rPr lang="en-US" altLang="zh-CN" sz="1800" b="1" dirty="0">
                          <a:solidFill>
                            <a:srgbClr val="000000"/>
                          </a:solidFill>
                          <a:latin typeface="Arial"/>
                          <a:cs typeface="Arial"/>
                        </a:rPr>
                        <a:t> </a:t>
                      </a:r>
                      <a:r>
                        <a:rPr lang="en-US" altLang="zh-CN" sz="1800" b="1" dirty="0">
                          <a:solidFill>
                            <a:srgbClr val="000000"/>
                          </a:solidFill>
                          <a:latin typeface="Arial"/>
                          <a:ea typeface="Arial"/>
                        </a:rPr>
                        <a:t>–</a:t>
                      </a:r>
                      <a:r>
                        <a:rPr lang="en-US" altLang="zh-CN" sz="1800" b="1" dirty="0">
                          <a:solidFill>
                            <a:srgbClr val="000000"/>
                          </a:solidFill>
                          <a:latin typeface="Arial"/>
                          <a:cs typeface="Arial"/>
                        </a:rPr>
                        <a:t> </a:t>
                      </a:r>
                      <a:r>
                        <a:rPr lang="en-US" altLang="zh-CN" sz="1800" b="1" dirty="0">
                          <a:solidFill>
                            <a:srgbClr val="000000"/>
                          </a:solidFill>
                          <a:latin typeface="Arial"/>
                          <a:ea typeface="Arial"/>
                        </a:rPr>
                        <a:t>14</a:t>
                      </a:r>
                      <a:r>
                        <a:rPr lang="en-US" altLang="zh-CN" sz="1800" b="1" spc="-120" dirty="0">
                          <a:solidFill>
                            <a:srgbClr val="000000"/>
                          </a:solidFill>
                          <a:latin typeface="Arial"/>
                          <a:cs typeface="Arial"/>
                        </a:rPr>
                        <a:t> </a:t>
                      </a:r>
                      <a:r>
                        <a:rPr lang="en-US" altLang="zh-CN" sz="1800" b="1" dirty="0">
                          <a:solidFill>
                            <a:srgbClr val="000000"/>
                          </a:solidFill>
                          <a:latin typeface="Arial"/>
                          <a:ea typeface="Arial"/>
                        </a:rPr>
                        <a:t>ngày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ts val="659"/>
                        </a:lnSpc>
                      </a:pPr>
                      <a:endParaRPr lang="en-US" dirty="0" smtClean="0"/>
                    </a:p>
                    <a:p>
                      <a:pPr marL="0" indent="57150">
                        <a:lnSpc>
                          <a:spcPct val="100000"/>
                        </a:lnSpc>
                      </a:pPr>
                      <a:r>
                        <a:rPr lang="en-US" altLang="zh-CN" sz="1800" b="1" spc="-10" dirty="0">
                          <a:solidFill>
                            <a:srgbClr val="000000"/>
                          </a:solidFill>
                          <a:latin typeface="Arial"/>
                          <a:ea typeface="Arial"/>
                        </a:rPr>
                        <a:t>&gt;=</a:t>
                      </a:r>
                      <a:r>
                        <a:rPr lang="en-US" altLang="zh-CN" sz="1800" b="1" spc="-15" dirty="0">
                          <a:solidFill>
                            <a:srgbClr val="000000"/>
                          </a:solidFill>
                          <a:latin typeface="Arial"/>
                          <a:ea typeface="Arial"/>
                        </a:rPr>
                        <a:t>15</a:t>
                      </a:r>
                      <a:r>
                        <a:rPr lang="en-US" altLang="zh-CN" sz="1800" b="1" spc="-25" dirty="0">
                          <a:solidFill>
                            <a:srgbClr val="000000"/>
                          </a:solidFill>
                          <a:latin typeface="Arial"/>
                          <a:cs typeface="Arial"/>
                        </a:rPr>
                        <a:t> </a:t>
                      </a:r>
                      <a:r>
                        <a:rPr lang="en-US" altLang="zh-CN" sz="1800" b="1" spc="-10" dirty="0">
                          <a:solidFill>
                            <a:srgbClr val="000000"/>
                          </a:solidFill>
                          <a:latin typeface="Arial"/>
                          <a:ea typeface="Arial"/>
                        </a:rPr>
                        <a:t>ngày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6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388">
                        <a:lnSpc>
                          <a:spcPct val="100000"/>
                        </a:lnSpc>
                      </a:pPr>
                      <a:r>
                        <a:rPr lang="en-US" altLang="zh-CN" sz="1800" spc="-50" dirty="0">
                          <a:solidFill>
                            <a:srgbClr val="000000"/>
                          </a:solidFill>
                          <a:latin typeface="Arial"/>
                          <a:ea typeface="Arial"/>
                        </a:rPr>
                        <a:t>TS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388">
                        <a:lnSpc>
                          <a:spcPct val="100000"/>
                        </a:lnSpc>
                      </a:pPr>
                      <a:r>
                        <a:rPr lang="en-US" altLang="zh-CN" sz="1800" spc="-114" dirty="0">
                          <a:solidFill>
                            <a:srgbClr val="000000"/>
                          </a:solidFill>
                          <a:latin typeface="Arial"/>
                          <a:ea typeface="Arial"/>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641">
                        <a:lnSpc>
                          <a:spcPct val="100000"/>
                        </a:lnSpc>
                      </a:pPr>
                      <a:r>
                        <a:rPr lang="en-US" altLang="zh-CN" sz="1800" spc="-50" dirty="0">
                          <a:solidFill>
                            <a:srgbClr val="000000"/>
                          </a:solidFill>
                          <a:latin typeface="Arial"/>
                          <a:ea typeface="Arial"/>
                        </a:rPr>
                        <a:t>TS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769">
                        <a:lnSpc>
                          <a:spcPct val="100000"/>
                        </a:lnSpc>
                      </a:pPr>
                      <a:r>
                        <a:rPr lang="en-US" altLang="zh-CN" sz="1800" spc="-114" dirty="0">
                          <a:solidFill>
                            <a:srgbClr val="000000"/>
                          </a:solidFill>
                          <a:latin typeface="Arial"/>
                          <a:ea typeface="Arial"/>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896">
                        <a:lnSpc>
                          <a:spcPct val="100000"/>
                        </a:lnSpc>
                      </a:pPr>
                      <a:r>
                        <a:rPr lang="en-US" altLang="zh-CN" sz="1800" spc="-50" dirty="0">
                          <a:solidFill>
                            <a:srgbClr val="000000"/>
                          </a:solidFill>
                          <a:latin typeface="Arial"/>
                          <a:ea typeface="Arial"/>
                        </a:rPr>
                        <a:t>TS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6895">
                        <a:lnSpc>
                          <a:spcPct val="100000"/>
                        </a:lnSpc>
                      </a:pPr>
                      <a:r>
                        <a:rPr lang="en-US" altLang="zh-CN" sz="1800" spc="-114" dirty="0">
                          <a:solidFill>
                            <a:srgbClr val="000000"/>
                          </a:solidFill>
                          <a:latin typeface="Arial"/>
                          <a:ea typeface="Arial"/>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7150">
                        <a:lnSpc>
                          <a:spcPct val="100000"/>
                        </a:lnSpc>
                      </a:pPr>
                      <a:r>
                        <a:rPr lang="en-US" altLang="zh-CN" sz="1800" spc="-50" dirty="0">
                          <a:solidFill>
                            <a:srgbClr val="000000"/>
                          </a:solidFill>
                          <a:latin typeface="Arial"/>
                          <a:ea typeface="Arial"/>
                        </a:rPr>
                        <a:t>TS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594"/>
                        </a:lnSpc>
                      </a:pPr>
                      <a:endParaRPr lang="en-US" dirty="0" smtClean="0"/>
                    </a:p>
                    <a:p>
                      <a:pPr marL="0" indent="57150">
                        <a:lnSpc>
                          <a:spcPct val="100000"/>
                        </a:lnSpc>
                      </a:pPr>
                      <a:r>
                        <a:rPr lang="en-US" altLang="zh-CN" sz="1800" spc="-114" dirty="0">
                          <a:solidFill>
                            <a:srgbClr val="000000"/>
                          </a:solidFill>
                          <a:latin typeface="Arial"/>
                          <a:ea typeface="Arial"/>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a:lnSpc>
                          <a:spcPts val="615"/>
                        </a:lnSpc>
                      </a:pPr>
                      <a:endParaRPr lang="en-US" dirty="0" smtClean="0"/>
                    </a:p>
                    <a:p>
                      <a:pPr marL="0" indent="62230">
                        <a:lnSpc>
                          <a:spcPct val="100000"/>
                        </a:lnSpc>
                      </a:pPr>
                      <a:r>
                        <a:rPr lang="en-US" altLang="zh-CN" sz="1800" b="1" dirty="0">
                          <a:solidFill>
                            <a:srgbClr val="000000"/>
                          </a:solidFill>
                          <a:latin typeface="Arial"/>
                          <a:ea typeface="Arial"/>
                        </a:rPr>
                        <a:t>Suy</a:t>
                      </a:r>
                      <a:r>
                        <a:rPr lang="en-US" altLang="zh-CN" sz="1800" b="1" dirty="0">
                          <a:solidFill>
                            <a:srgbClr val="000000"/>
                          </a:solidFill>
                          <a:latin typeface="Arial"/>
                          <a:cs typeface="Arial"/>
                        </a:rPr>
                        <a:t> </a:t>
                      </a:r>
                      <a:r>
                        <a:rPr lang="en-US" altLang="zh-CN" sz="1800" b="1" dirty="0">
                          <a:solidFill>
                            <a:srgbClr val="000000"/>
                          </a:solidFill>
                          <a:latin typeface="Arial"/>
                          <a:ea typeface="Arial"/>
                        </a:rPr>
                        <a:t>hô</a:t>
                      </a:r>
                      <a:r>
                        <a:rPr lang="en-US" altLang="zh-CN" sz="1800" b="1" spc="-110" dirty="0">
                          <a:solidFill>
                            <a:srgbClr val="000000"/>
                          </a:solidFill>
                          <a:latin typeface="Arial"/>
                          <a:cs typeface="Arial"/>
                        </a:rPr>
                        <a:t> </a:t>
                      </a:r>
                      <a:r>
                        <a:rPr lang="en-US" altLang="zh-CN" sz="1800" b="1" dirty="0">
                          <a:solidFill>
                            <a:srgbClr val="000000"/>
                          </a:solidFill>
                          <a:latin typeface="Arial"/>
                          <a:ea typeface="Arial"/>
                        </a:rPr>
                        <a:t>hấp</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60" dirty="0">
                          <a:solidFill>
                            <a:srgbClr val="000000"/>
                          </a:solidFill>
                          <a:latin typeface="Arial"/>
                          <a:ea typeface="Arial"/>
                        </a:rPr>
                        <a:t>55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25" dirty="0">
                          <a:solidFill>
                            <a:srgbClr val="FE0000"/>
                          </a:solidFill>
                          <a:latin typeface="Arial"/>
                          <a:ea typeface="Arial"/>
                        </a:rPr>
                        <a:t>36</a:t>
                      </a:r>
                      <a:r>
                        <a:rPr lang="en-US" altLang="zh-CN" sz="1800" spc="-15" dirty="0">
                          <a:solidFill>
                            <a:srgbClr val="FE0000"/>
                          </a:solidFill>
                          <a:latin typeface="Arial"/>
                          <a:ea typeface="Arial"/>
                        </a:rPr>
                        <a:t>.</a:t>
                      </a:r>
                      <a:r>
                        <a:rPr lang="en-US" altLang="zh-CN" sz="1800" spc="-30" dirty="0">
                          <a:solidFill>
                            <a:srgbClr val="FE0000"/>
                          </a:solidFill>
                          <a:latin typeface="Arial"/>
                          <a:ea typeface="Arial"/>
                        </a:rPr>
                        <a:t>91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641">
                        <a:lnSpc>
                          <a:spcPct val="100000"/>
                        </a:lnSpc>
                      </a:pPr>
                      <a:r>
                        <a:rPr lang="en-US" altLang="zh-CN" sz="1800" b="1" spc="-60" dirty="0">
                          <a:solidFill>
                            <a:srgbClr val="00AE4F"/>
                          </a:solidFill>
                          <a:latin typeface="Arial"/>
                          <a:ea typeface="Arial"/>
                        </a:rPr>
                        <a:t>67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769">
                        <a:lnSpc>
                          <a:spcPct val="100000"/>
                        </a:lnSpc>
                      </a:pPr>
                      <a:r>
                        <a:rPr lang="en-US" altLang="zh-CN" sz="1800" b="1" spc="-25" dirty="0">
                          <a:solidFill>
                            <a:srgbClr val="FE0000"/>
                          </a:solidFill>
                          <a:latin typeface="Arial"/>
                          <a:ea typeface="Arial"/>
                        </a:rPr>
                        <a:t>44</a:t>
                      </a:r>
                      <a:r>
                        <a:rPr lang="en-US" altLang="zh-CN" sz="1800" b="1" spc="-15" dirty="0">
                          <a:solidFill>
                            <a:srgbClr val="FE0000"/>
                          </a:solidFill>
                          <a:latin typeface="Arial"/>
                          <a:ea typeface="Arial"/>
                        </a:rPr>
                        <a:t>.</a:t>
                      </a:r>
                      <a:r>
                        <a:rPr lang="en-US" altLang="zh-CN" sz="1800" b="1" spc="-30" dirty="0">
                          <a:solidFill>
                            <a:srgbClr val="FE0000"/>
                          </a:solidFill>
                          <a:latin typeface="Arial"/>
                          <a:ea typeface="Arial"/>
                        </a:rPr>
                        <a:t>97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60" dirty="0">
                          <a:solidFill>
                            <a:srgbClr val="000000"/>
                          </a:solidFill>
                          <a:latin typeface="Arial"/>
                          <a:ea typeface="Arial"/>
                        </a:rPr>
                        <a:t>22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000000"/>
                          </a:solidFill>
                          <a:latin typeface="Arial"/>
                          <a:ea typeface="Arial"/>
                        </a:rPr>
                        <a:t>14</a:t>
                      </a:r>
                      <a:r>
                        <a:rPr lang="en-US" altLang="zh-CN" sz="1800" spc="-15" dirty="0">
                          <a:solidFill>
                            <a:srgbClr val="000000"/>
                          </a:solidFill>
                          <a:latin typeface="Arial"/>
                          <a:ea typeface="Arial"/>
                        </a:rPr>
                        <a:t>.</a:t>
                      </a:r>
                      <a:r>
                        <a:rPr lang="en-US" altLang="zh-CN" sz="1800" spc="-30" dirty="0">
                          <a:solidFill>
                            <a:srgbClr val="000000"/>
                          </a:solidFill>
                          <a:latin typeface="Arial"/>
                          <a:ea typeface="Arial"/>
                        </a:rPr>
                        <a:t>77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09" dirty="0">
                          <a:solidFill>
                            <a:srgbClr val="000000"/>
                          </a:solidFill>
                          <a:latin typeface="Arial"/>
                          <a:ea typeface="Arial"/>
                        </a:rPr>
                        <a:t>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35" dirty="0">
                          <a:solidFill>
                            <a:srgbClr val="000000"/>
                          </a:solidFill>
                          <a:latin typeface="Arial"/>
                          <a:ea typeface="Arial"/>
                        </a:rPr>
                        <a:t>3</a:t>
                      </a:r>
                      <a:r>
                        <a:rPr lang="en-US" altLang="zh-CN" sz="1800" spc="-15" dirty="0">
                          <a:solidFill>
                            <a:srgbClr val="000000"/>
                          </a:solidFill>
                          <a:latin typeface="Arial"/>
                          <a:ea typeface="Arial"/>
                        </a:rPr>
                        <a:t>.</a:t>
                      </a:r>
                      <a:r>
                        <a:rPr lang="en-US" altLang="zh-CN" sz="1800" spc="-35" dirty="0">
                          <a:solidFill>
                            <a:srgbClr val="000000"/>
                          </a:solidFill>
                          <a:latin typeface="Arial"/>
                          <a:ea typeface="Arial"/>
                        </a:rPr>
                        <a:t>36</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60">
                <a:tc>
                  <a:txBody>
                    <a:bodyPr/>
                    <a:lstStyle/>
                    <a:p>
                      <a:pPr>
                        <a:lnSpc>
                          <a:spcPts val="615"/>
                        </a:lnSpc>
                      </a:pPr>
                      <a:endParaRPr lang="en-US" dirty="0" smtClean="0"/>
                    </a:p>
                    <a:p>
                      <a:pPr marL="0" indent="62230">
                        <a:lnSpc>
                          <a:spcPct val="100000"/>
                        </a:lnSpc>
                      </a:pPr>
                      <a:r>
                        <a:rPr lang="en-US" altLang="zh-CN" sz="1800" b="1" spc="-34" dirty="0">
                          <a:solidFill>
                            <a:srgbClr val="000000"/>
                          </a:solidFill>
                          <a:latin typeface="Arial"/>
                          <a:ea typeface="Arial"/>
                        </a:rPr>
                        <a:t>XH</a:t>
                      </a:r>
                      <a:r>
                        <a:rPr lang="en-US" altLang="zh-CN" sz="1800" b="1" spc="-25" dirty="0">
                          <a:solidFill>
                            <a:srgbClr val="000000"/>
                          </a:solidFill>
                          <a:latin typeface="Arial"/>
                          <a:ea typeface="Arial"/>
                        </a:rPr>
                        <a:t>TH</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60" dirty="0">
                          <a:solidFill>
                            <a:srgbClr val="000000"/>
                          </a:solidFill>
                          <a:latin typeface="Arial"/>
                          <a:ea typeface="Arial"/>
                        </a:rPr>
                        <a:t>42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25" dirty="0">
                          <a:solidFill>
                            <a:srgbClr val="000000"/>
                          </a:solidFill>
                          <a:latin typeface="Arial"/>
                          <a:ea typeface="Arial"/>
                        </a:rPr>
                        <a:t>51</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85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641">
                        <a:lnSpc>
                          <a:spcPct val="100000"/>
                        </a:lnSpc>
                      </a:pPr>
                      <a:r>
                        <a:rPr lang="en-US" altLang="zh-CN" sz="1800" spc="-60" dirty="0">
                          <a:solidFill>
                            <a:srgbClr val="000000"/>
                          </a:solidFill>
                          <a:latin typeface="Arial"/>
                          <a:ea typeface="Arial"/>
                        </a:rPr>
                        <a:t>23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769">
                        <a:lnSpc>
                          <a:spcPct val="100000"/>
                        </a:lnSpc>
                      </a:pPr>
                      <a:r>
                        <a:rPr lang="en-US" altLang="zh-CN" sz="1800" spc="-25" dirty="0">
                          <a:solidFill>
                            <a:srgbClr val="000000"/>
                          </a:solidFill>
                          <a:latin typeface="Arial"/>
                          <a:ea typeface="Arial"/>
                        </a:rPr>
                        <a:t>28</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40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125" dirty="0">
                          <a:solidFill>
                            <a:srgbClr val="000000"/>
                          </a:solidFill>
                          <a:latin typeface="Arial"/>
                          <a:ea typeface="Arial"/>
                        </a:rPr>
                        <a:t>11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000000"/>
                          </a:solidFill>
                          <a:latin typeface="Arial"/>
                          <a:ea typeface="Arial"/>
                        </a:rPr>
                        <a:t>13</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58</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14" dirty="0">
                          <a:solidFill>
                            <a:srgbClr val="000000"/>
                          </a:solidFill>
                          <a:latin typeface="Arial"/>
                          <a:ea typeface="Arial"/>
                        </a:rPr>
                        <a:t>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35" dirty="0">
                          <a:solidFill>
                            <a:srgbClr val="000000"/>
                          </a:solidFill>
                          <a:latin typeface="Arial"/>
                          <a:ea typeface="Arial"/>
                        </a:rPr>
                        <a:t>6</a:t>
                      </a:r>
                      <a:r>
                        <a:rPr lang="en-US" altLang="zh-CN" sz="1800" spc="-15" dirty="0">
                          <a:solidFill>
                            <a:srgbClr val="000000"/>
                          </a:solidFill>
                          <a:latin typeface="Arial"/>
                          <a:ea typeface="Arial"/>
                        </a:rPr>
                        <a:t>.</a:t>
                      </a:r>
                      <a:r>
                        <a:rPr lang="en-US" altLang="zh-CN" sz="1800" spc="-35" dirty="0">
                          <a:solidFill>
                            <a:srgbClr val="000000"/>
                          </a:solidFill>
                          <a:latin typeface="Arial"/>
                          <a:ea typeface="Arial"/>
                        </a:rPr>
                        <a:t>17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60">
                <a:tc>
                  <a:txBody>
                    <a:bodyPr/>
                    <a:lstStyle/>
                    <a:p>
                      <a:pPr>
                        <a:lnSpc>
                          <a:spcPts val="615"/>
                        </a:lnSpc>
                      </a:pPr>
                      <a:endParaRPr lang="en-US" dirty="0" smtClean="0"/>
                    </a:p>
                    <a:p>
                      <a:pPr marL="0" indent="62230">
                        <a:lnSpc>
                          <a:spcPct val="100000"/>
                        </a:lnSpc>
                      </a:pPr>
                      <a:r>
                        <a:rPr lang="en-US" altLang="zh-CN" sz="1800" b="1" spc="-20" dirty="0">
                          <a:solidFill>
                            <a:srgbClr val="000000"/>
                          </a:solidFill>
                          <a:latin typeface="Arial"/>
                          <a:ea typeface="Arial"/>
                        </a:rPr>
                        <a:t>Viêm</a:t>
                      </a:r>
                      <a:r>
                        <a:rPr lang="en-US" altLang="zh-CN" sz="1800" b="1" spc="5" dirty="0">
                          <a:solidFill>
                            <a:srgbClr val="000000"/>
                          </a:solidFill>
                          <a:latin typeface="Arial"/>
                          <a:cs typeface="Arial"/>
                        </a:rPr>
                        <a:t> </a:t>
                      </a:r>
                      <a:r>
                        <a:rPr lang="en-US" altLang="zh-CN" sz="1800" b="1" spc="-15" dirty="0">
                          <a:solidFill>
                            <a:srgbClr val="000000"/>
                          </a:solidFill>
                          <a:latin typeface="Arial"/>
                          <a:ea typeface="Arial"/>
                        </a:rPr>
                        <a:t>phổi</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60" dirty="0">
                          <a:solidFill>
                            <a:srgbClr val="000000"/>
                          </a:solidFill>
                          <a:latin typeface="Arial"/>
                          <a:ea typeface="Arial"/>
                        </a:rPr>
                        <a:t>19</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25" dirty="0">
                          <a:solidFill>
                            <a:srgbClr val="000000"/>
                          </a:solidFill>
                          <a:latin typeface="Arial"/>
                          <a:ea typeface="Arial"/>
                        </a:rPr>
                        <a:t>19</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39</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641">
                        <a:lnSpc>
                          <a:spcPct val="100000"/>
                        </a:lnSpc>
                      </a:pPr>
                      <a:r>
                        <a:rPr lang="en-US" altLang="zh-CN" sz="1800" b="1" spc="-60" dirty="0">
                          <a:solidFill>
                            <a:srgbClr val="FE0000"/>
                          </a:solidFill>
                          <a:latin typeface="Arial"/>
                          <a:ea typeface="Arial"/>
                        </a:rPr>
                        <a:t>37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769">
                        <a:lnSpc>
                          <a:spcPct val="100000"/>
                        </a:lnSpc>
                      </a:pPr>
                      <a:r>
                        <a:rPr lang="en-US" altLang="zh-CN" sz="1800" b="1" spc="-25" dirty="0">
                          <a:solidFill>
                            <a:srgbClr val="FE0000"/>
                          </a:solidFill>
                          <a:latin typeface="Arial"/>
                          <a:ea typeface="Arial"/>
                        </a:rPr>
                        <a:t>37</a:t>
                      </a:r>
                      <a:r>
                        <a:rPr lang="en-US" altLang="zh-CN" sz="1800" b="1" spc="-20" dirty="0">
                          <a:solidFill>
                            <a:srgbClr val="FE0000"/>
                          </a:solidFill>
                          <a:latin typeface="Arial"/>
                          <a:ea typeface="Arial"/>
                        </a:rPr>
                        <a:t>.</a:t>
                      </a:r>
                      <a:r>
                        <a:rPr lang="en-US" altLang="zh-CN" sz="1800" b="1" spc="-30" dirty="0">
                          <a:solidFill>
                            <a:srgbClr val="FE0000"/>
                          </a:solidFill>
                          <a:latin typeface="Arial"/>
                          <a:ea typeface="Arial"/>
                        </a:rPr>
                        <a:t>76</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60" dirty="0">
                          <a:solidFill>
                            <a:srgbClr val="FE0000"/>
                          </a:solidFill>
                          <a:latin typeface="Arial"/>
                          <a:ea typeface="Arial"/>
                        </a:rPr>
                        <a:t>27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FE0000"/>
                          </a:solidFill>
                          <a:latin typeface="Arial"/>
                          <a:ea typeface="Arial"/>
                        </a:rPr>
                        <a:t>27</a:t>
                      </a:r>
                      <a:r>
                        <a:rPr lang="en-US" altLang="zh-CN" sz="1800" spc="-20" dirty="0">
                          <a:solidFill>
                            <a:srgbClr val="FE0000"/>
                          </a:solidFill>
                          <a:latin typeface="Arial"/>
                          <a:ea typeface="Arial"/>
                        </a:rPr>
                        <a:t>.</a:t>
                      </a:r>
                      <a:r>
                        <a:rPr lang="en-US" altLang="zh-CN" sz="1800" spc="-30" dirty="0">
                          <a:solidFill>
                            <a:srgbClr val="FE0000"/>
                          </a:solidFill>
                          <a:latin typeface="Arial"/>
                          <a:ea typeface="Arial"/>
                        </a:rPr>
                        <a:t>55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60" dirty="0">
                          <a:solidFill>
                            <a:srgbClr val="000000"/>
                          </a:solidFill>
                          <a:latin typeface="Arial"/>
                          <a:ea typeface="Arial"/>
                        </a:rPr>
                        <a:t>15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25" dirty="0">
                          <a:solidFill>
                            <a:srgbClr val="000000"/>
                          </a:solidFill>
                          <a:latin typeface="Arial"/>
                          <a:ea typeface="Arial"/>
                        </a:rPr>
                        <a:t>15</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31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8159">
                <a:tc>
                  <a:txBody>
                    <a:bodyPr/>
                    <a:lstStyle/>
                    <a:p>
                      <a:pPr>
                        <a:lnSpc>
                          <a:spcPts val="615"/>
                        </a:lnSpc>
                      </a:pPr>
                      <a:endParaRPr lang="en-US" dirty="0" smtClean="0"/>
                    </a:p>
                    <a:p>
                      <a:pPr marL="0" indent="62230">
                        <a:lnSpc>
                          <a:spcPct val="100000"/>
                        </a:lnSpc>
                      </a:pPr>
                      <a:r>
                        <a:rPr lang="en-US" altLang="zh-CN" sz="1800" b="1" spc="-44" dirty="0">
                          <a:solidFill>
                            <a:srgbClr val="000000"/>
                          </a:solidFill>
                          <a:latin typeface="Arial"/>
                          <a:ea typeface="Arial"/>
                        </a:rPr>
                        <a:t>RLT</a:t>
                      </a:r>
                      <a:r>
                        <a:rPr lang="en-US" altLang="zh-CN" sz="1800" b="1" spc="-34" dirty="0">
                          <a:solidFill>
                            <a:srgbClr val="000000"/>
                          </a:solidFill>
                          <a:latin typeface="Arial"/>
                          <a:ea typeface="Arial"/>
                        </a:rPr>
                        <a:t>KTV</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60" dirty="0">
                          <a:solidFill>
                            <a:srgbClr val="000000"/>
                          </a:solidFill>
                          <a:latin typeface="Arial"/>
                          <a:ea typeface="Arial"/>
                        </a:rPr>
                        <a:t>17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25" dirty="0">
                          <a:solidFill>
                            <a:srgbClr val="000000"/>
                          </a:solidFill>
                          <a:latin typeface="Arial"/>
                          <a:ea typeface="Arial"/>
                        </a:rPr>
                        <a:t>18</a:t>
                      </a:r>
                      <a:r>
                        <a:rPr lang="en-US" altLang="zh-CN" sz="1800" spc="-15" dirty="0">
                          <a:solidFill>
                            <a:srgbClr val="000000"/>
                          </a:solidFill>
                          <a:latin typeface="Arial"/>
                          <a:ea typeface="Arial"/>
                        </a:rPr>
                        <a:t>.</a:t>
                      </a:r>
                      <a:r>
                        <a:rPr lang="en-US" altLang="zh-CN" sz="1800" spc="-30" dirty="0">
                          <a:solidFill>
                            <a:srgbClr val="000000"/>
                          </a:solidFill>
                          <a:latin typeface="Arial"/>
                          <a:ea typeface="Arial"/>
                        </a:rPr>
                        <a:t>28</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641">
                        <a:lnSpc>
                          <a:spcPct val="100000"/>
                        </a:lnSpc>
                      </a:pPr>
                      <a:r>
                        <a:rPr lang="en-US" altLang="zh-CN" sz="1800" b="1" spc="-60" dirty="0">
                          <a:solidFill>
                            <a:srgbClr val="FE0000"/>
                          </a:solidFill>
                          <a:latin typeface="Arial"/>
                          <a:ea typeface="Arial"/>
                        </a:rPr>
                        <a:t>62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769">
                        <a:lnSpc>
                          <a:spcPct val="100000"/>
                        </a:lnSpc>
                      </a:pPr>
                      <a:r>
                        <a:rPr lang="en-US" altLang="zh-CN" sz="1800" b="1" spc="-25" dirty="0">
                          <a:solidFill>
                            <a:srgbClr val="FE0000"/>
                          </a:solidFill>
                          <a:latin typeface="Arial"/>
                          <a:ea typeface="Arial"/>
                        </a:rPr>
                        <a:t>66</a:t>
                      </a:r>
                      <a:r>
                        <a:rPr lang="en-US" altLang="zh-CN" sz="1800" b="1" spc="-15" dirty="0">
                          <a:solidFill>
                            <a:srgbClr val="FE0000"/>
                          </a:solidFill>
                          <a:latin typeface="Arial"/>
                          <a:ea typeface="Arial"/>
                        </a:rPr>
                        <a:t>.</a:t>
                      </a:r>
                      <a:r>
                        <a:rPr lang="en-US" altLang="zh-CN" sz="1800" b="1" spc="-30" dirty="0">
                          <a:solidFill>
                            <a:srgbClr val="FE0000"/>
                          </a:solidFill>
                          <a:latin typeface="Arial"/>
                          <a:ea typeface="Arial"/>
                        </a:rPr>
                        <a:t>67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60" dirty="0">
                          <a:solidFill>
                            <a:srgbClr val="000000"/>
                          </a:solidFill>
                          <a:latin typeface="Arial"/>
                          <a:ea typeface="Arial"/>
                        </a:rPr>
                        <a:t>12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000000"/>
                          </a:solidFill>
                          <a:latin typeface="Arial"/>
                          <a:ea typeface="Arial"/>
                        </a:rPr>
                        <a:t>12</a:t>
                      </a:r>
                      <a:r>
                        <a:rPr lang="en-US" altLang="zh-CN" sz="1800" spc="-15" dirty="0">
                          <a:solidFill>
                            <a:srgbClr val="000000"/>
                          </a:solidFill>
                          <a:latin typeface="Arial"/>
                          <a:ea typeface="Arial"/>
                        </a:rPr>
                        <a:t>.</a:t>
                      </a:r>
                      <a:r>
                        <a:rPr lang="en-US" altLang="zh-CN" sz="1800" spc="-30" dirty="0">
                          <a:solidFill>
                            <a:srgbClr val="000000"/>
                          </a:solidFill>
                          <a:latin typeface="Arial"/>
                          <a:ea typeface="Arial"/>
                        </a:rPr>
                        <a:t>90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09" dirty="0">
                          <a:solidFill>
                            <a:srgbClr val="000000"/>
                          </a:solidFill>
                          <a:latin typeface="Arial"/>
                          <a:ea typeface="Arial"/>
                        </a:rPr>
                        <a:t>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35" dirty="0">
                          <a:solidFill>
                            <a:srgbClr val="000000"/>
                          </a:solidFill>
                          <a:latin typeface="Arial"/>
                          <a:ea typeface="Arial"/>
                        </a:rPr>
                        <a:t>2</a:t>
                      </a:r>
                      <a:r>
                        <a:rPr lang="en-US" altLang="zh-CN" sz="1800" spc="-15" dirty="0">
                          <a:solidFill>
                            <a:srgbClr val="000000"/>
                          </a:solidFill>
                          <a:latin typeface="Arial"/>
                          <a:ea typeface="Arial"/>
                        </a:rPr>
                        <a:t>.</a:t>
                      </a:r>
                      <a:r>
                        <a:rPr lang="en-US" altLang="zh-CN" sz="1800" spc="-35" dirty="0">
                          <a:solidFill>
                            <a:srgbClr val="000000"/>
                          </a:solidFill>
                          <a:latin typeface="Arial"/>
                          <a:ea typeface="Arial"/>
                        </a:rPr>
                        <a:t>15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18160">
                <a:tc>
                  <a:txBody>
                    <a:bodyPr/>
                    <a:lstStyle/>
                    <a:p>
                      <a:pPr>
                        <a:lnSpc>
                          <a:spcPts val="615"/>
                        </a:lnSpc>
                      </a:pPr>
                      <a:endParaRPr lang="en-US" dirty="0" smtClean="0"/>
                    </a:p>
                    <a:p>
                      <a:pPr marL="0" indent="62230">
                        <a:lnSpc>
                          <a:spcPct val="100000"/>
                        </a:lnSpc>
                      </a:pPr>
                      <a:r>
                        <a:rPr lang="en-US" altLang="zh-CN" sz="1800" b="1" dirty="0">
                          <a:solidFill>
                            <a:srgbClr val="000000"/>
                          </a:solidFill>
                          <a:latin typeface="Arial"/>
                          <a:ea typeface="Arial"/>
                        </a:rPr>
                        <a:t>Nhiễm</a:t>
                      </a:r>
                      <a:r>
                        <a:rPr lang="en-US" altLang="zh-CN" sz="1800" b="1" dirty="0">
                          <a:solidFill>
                            <a:srgbClr val="000000"/>
                          </a:solidFill>
                          <a:latin typeface="Arial"/>
                          <a:cs typeface="Arial"/>
                        </a:rPr>
                        <a:t> </a:t>
                      </a:r>
                      <a:r>
                        <a:rPr lang="en-US" altLang="zh-CN" sz="1800" b="1" dirty="0">
                          <a:solidFill>
                            <a:srgbClr val="000000"/>
                          </a:solidFill>
                          <a:latin typeface="Arial"/>
                          <a:ea typeface="Arial"/>
                        </a:rPr>
                        <a:t>trùng</a:t>
                      </a:r>
                      <a:r>
                        <a:rPr lang="en-US" altLang="zh-CN" sz="1800" b="1" spc="-114" dirty="0">
                          <a:solidFill>
                            <a:srgbClr val="000000"/>
                          </a:solidFill>
                          <a:latin typeface="Arial"/>
                          <a:cs typeface="Arial"/>
                        </a:rPr>
                        <a:t> </a:t>
                      </a:r>
                      <a:r>
                        <a:rPr lang="en-US" altLang="zh-CN" sz="1800" b="1" dirty="0">
                          <a:solidFill>
                            <a:srgbClr val="000000"/>
                          </a:solidFill>
                          <a:latin typeface="Arial"/>
                          <a:ea typeface="Arial"/>
                        </a:rPr>
                        <a:t>tiểu</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114" dirty="0">
                          <a:solidFill>
                            <a:srgbClr val="000000"/>
                          </a:solidFill>
                          <a:latin typeface="Arial"/>
                          <a:ea typeface="Arial"/>
                        </a:rPr>
                        <a:t>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114" dirty="0">
                          <a:solidFill>
                            <a:srgbClr val="000000"/>
                          </a:solidFill>
                          <a:latin typeface="Arial"/>
                          <a:ea typeface="Arial"/>
                        </a:rPr>
                        <a:t>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641">
                        <a:lnSpc>
                          <a:spcPct val="100000"/>
                        </a:lnSpc>
                      </a:pPr>
                      <a:r>
                        <a:rPr lang="en-US" altLang="zh-CN" sz="1800" spc="-114" dirty="0">
                          <a:solidFill>
                            <a:srgbClr val="000000"/>
                          </a:solidFill>
                          <a:latin typeface="Arial"/>
                          <a:ea typeface="Arial"/>
                        </a:rPr>
                        <a:t>9</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769">
                        <a:lnSpc>
                          <a:spcPct val="100000"/>
                        </a:lnSpc>
                      </a:pPr>
                      <a:r>
                        <a:rPr lang="en-US" altLang="zh-CN" sz="1800" spc="-25" dirty="0">
                          <a:solidFill>
                            <a:srgbClr val="000000"/>
                          </a:solidFill>
                          <a:latin typeface="Arial"/>
                          <a:ea typeface="Arial"/>
                        </a:rPr>
                        <a:t>19</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57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60" dirty="0">
                          <a:solidFill>
                            <a:srgbClr val="365E91"/>
                          </a:solidFill>
                          <a:latin typeface="Arial"/>
                          <a:ea typeface="Arial"/>
                        </a:rPr>
                        <a:t>37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FE0000"/>
                          </a:solidFill>
                          <a:latin typeface="Arial"/>
                          <a:ea typeface="Arial"/>
                        </a:rPr>
                        <a:t>80</a:t>
                      </a:r>
                      <a:r>
                        <a:rPr lang="en-US" altLang="zh-CN" sz="1800" spc="-20" dirty="0">
                          <a:solidFill>
                            <a:srgbClr val="FE0000"/>
                          </a:solidFill>
                          <a:latin typeface="Arial"/>
                          <a:ea typeface="Arial"/>
                        </a:rPr>
                        <a:t>.</a:t>
                      </a:r>
                      <a:r>
                        <a:rPr lang="en-US" altLang="zh-CN" sz="1800" spc="-30" dirty="0">
                          <a:solidFill>
                            <a:srgbClr val="FE0000"/>
                          </a:solidFill>
                          <a:latin typeface="Arial"/>
                          <a:ea typeface="Arial"/>
                        </a:rPr>
                        <a:t>43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14" dirty="0">
                          <a:solidFill>
                            <a:srgbClr val="000000"/>
                          </a:solidFill>
                          <a:latin typeface="Arial"/>
                          <a:ea typeface="Arial"/>
                        </a:rPr>
                        <a:t>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14" dirty="0">
                          <a:solidFill>
                            <a:srgbClr val="000000"/>
                          </a:solidFill>
                          <a:latin typeface="Arial"/>
                          <a:ea typeface="Arial"/>
                        </a:rPr>
                        <a:t>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8159">
                <a:tc>
                  <a:txBody>
                    <a:bodyPr/>
                    <a:lstStyle/>
                    <a:p>
                      <a:pPr>
                        <a:lnSpc>
                          <a:spcPts val="615"/>
                        </a:lnSpc>
                      </a:pPr>
                      <a:endParaRPr lang="en-US" dirty="0" smtClean="0"/>
                    </a:p>
                    <a:p>
                      <a:pPr marL="0" indent="62230">
                        <a:lnSpc>
                          <a:spcPct val="100000"/>
                        </a:lnSpc>
                      </a:pPr>
                      <a:r>
                        <a:rPr lang="en-US" altLang="zh-CN" sz="1800" b="1" dirty="0">
                          <a:solidFill>
                            <a:srgbClr val="000000"/>
                          </a:solidFill>
                          <a:latin typeface="Arial"/>
                          <a:ea typeface="Arial"/>
                        </a:rPr>
                        <a:t>Suy</a:t>
                      </a:r>
                      <a:r>
                        <a:rPr lang="en-US" altLang="zh-CN" sz="1800" b="1" dirty="0">
                          <a:solidFill>
                            <a:srgbClr val="000000"/>
                          </a:solidFill>
                          <a:latin typeface="Arial"/>
                          <a:cs typeface="Arial"/>
                        </a:rPr>
                        <a:t> </a:t>
                      </a:r>
                      <a:r>
                        <a:rPr lang="en-US" altLang="zh-CN" sz="1800" b="1" dirty="0">
                          <a:solidFill>
                            <a:srgbClr val="000000"/>
                          </a:solidFill>
                          <a:latin typeface="Arial"/>
                          <a:ea typeface="Arial"/>
                        </a:rPr>
                        <a:t>tuần</a:t>
                      </a:r>
                      <a:r>
                        <a:rPr lang="en-US" altLang="zh-CN" sz="1800" b="1" spc="-110" dirty="0">
                          <a:solidFill>
                            <a:srgbClr val="000000"/>
                          </a:solidFill>
                          <a:latin typeface="Arial"/>
                          <a:cs typeface="Arial"/>
                        </a:rPr>
                        <a:t> </a:t>
                      </a:r>
                      <a:r>
                        <a:rPr lang="en-US" altLang="zh-CN" sz="1800" b="1" dirty="0">
                          <a:solidFill>
                            <a:srgbClr val="000000"/>
                          </a:solidFill>
                          <a:latin typeface="Arial"/>
                          <a:ea typeface="Arial"/>
                        </a:rPr>
                        <a:t>hoàn</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60" dirty="0">
                          <a:solidFill>
                            <a:srgbClr val="000000"/>
                          </a:solidFill>
                          <a:latin typeface="Arial"/>
                          <a:ea typeface="Arial"/>
                        </a:rPr>
                        <a:t>10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388">
                        <a:lnSpc>
                          <a:spcPct val="100000"/>
                        </a:lnSpc>
                      </a:pPr>
                      <a:r>
                        <a:rPr lang="en-US" altLang="zh-CN" sz="1800" spc="-25" dirty="0">
                          <a:solidFill>
                            <a:srgbClr val="000000"/>
                          </a:solidFill>
                          <a:latin typeface="Arial"/>
                          <a:ea typeface="Arial"/>
                        </a:rPr>
                        <a:t>18</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18</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641">
                        <a:lnSpc>
                          <a:spcPct val="100000"/>
                        </a:lnSpc>
                      </a:pPr>
                      <a:r>
                        <a:rPr lang="en-US" altLang="zh-CN" sz="1800" b="1" spc="-60" dirty="0">
                          <a:solidFill>
                            <a:srgbClr val="001E5E"/>
                          </a:solidFill>
                          <a:latin typeface="Arial"/>
                          <a:ea typeface="Arial"/>
                        </a:rPr>
                        <a:t>18</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15"/>
                        </a:lnSpc>
                      </a:pPr>
                      <a:endParaRPr lang="en-US" dirty="0" smtClean="0"/>
                    </a:p>
                    <a:p>
                      <a:pPr marL="0" indent="56769">
                        <a:lnSpc>
                          <a:spcPct val="100000"/>
                        </a:lnSpc>
                      </a:pPr>
                      <a:r>
                        <a:rPr lang="en-US" altLang="zh-CN" sz="1800" b="1" spc="-25" dirty="0">
                          <a:solidFill>
                            <a:srgbClr val="FE0000"/>
                          </a:solidFill>
                          <a:latin typeface="Arial"/>
                          <a:ea typeface="Arial"/>
                        </a:rPr>
                        <a:t>32</a:t>
                      </a:r>
                      <a:r>
                        <a:rPr lang="en-US" altLang="zh-CN" sz="1800" b="1" spc="-20" dirty="0">
                          <a:solidFill>
                            <a:srgbClr val="FE0000"/>
                          </a:solidFill>
                          <a:latin typeface="Arial"/>
                          <a:ea typeface="Arial"/>
                        </a:rPr>
                        <a:t>.</a:t>
                      </a:r>
                      <a:r>
                        <a:rPr lang="en-US" altLang="zh-CN" sz="1800" b="1" spc="-30" dirty="0">
                          <a:solidFill>
                            <a:srgbClr val="FE0000"/>
                          </a:solidFill>
                          <a:latin typeface="Arial"/>
                          <a:ea typeface="Arial"/>
                        </a:rPr>
                        <a:t>73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6">
                        <a:lnSpc>
                          <a:spcPct val="100000"/>
                        </a:lnSpc>
                      </a:pPr>
                      <a:r>
                        <a:rPr lang="en-US" altLang="zh-CN" sz="1800" spc="-60" dirty="0">
                          <a:solidFill>
                            <a:srgbClr val="000000"/>
                          </a:solidFill>
                          <a:latin typeface="Arial"/>
                          <a:ea typeface="Arial"/>
                        </a:rPr>
                        <a:t>16</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6895">
                        <a:lnSpc>
                          <a:spcPct val="100000"/>
                        </a:lnSpc>
                      </a:pPr>
                      <a:r>
                        <a:rPr lang="en-US" altLang="zh-CN" sz="1800" spc="-25" dirty="0">
                          <a:solidFill>
                            <a:srgbClr val="000000"/>
                          </a:solidFill>
                          <a:latin typeface="Arial"/>
                          <a:ea typeface="Arial"/>
                        </a:rPr>
                        <a:t>29</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09</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125" dirty="0">
                          <a:solidFill>
                            <a:srgbClr val="000000"/>
                          </a:solidFill>
                          <a:latin typeface="Arial"/>
                          <a:ea typeface="Arial"/>
                        </a:rPr>
                        <a:t>11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0"/>
                        </a:lnSpc>
                      </a:pPr>
                      <a:endParaRPr lang="en-US" dirty="0" smtClean="0"/>
                    </a:p>
                    <a:p>
                      <a:pPr marL="0" indent="57150">
                        <a:lnSpc>
                          <a:spcPct val="100000"/>
                        </a:lnSpc>
                      </a:pPr>
                      <a:r>
                        <a:rPr lang="en-US" altLang="zh-CN" sz="1800" spc="-25" dirty="0">
                          <a:solidFill>
                            <a:srgbClr val="000000"/>
                          </a:solidFill>
                          <a:latin typeface="Arial"/>
                          <a:ea typeface="Arial"/>
                        </a:rPr>
                        <a:t>20</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00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518159">
                <a:tc>
                  <a:txBody>
                    <a:bodyPr/>
                    <a:lstStyle/>
                    <a:p>
                      <a:pPr>
                        <a:lnSpc>
                          <a:spcPts val="619"/>
                        </a:lnSpc>
                      </a:pPr>
                      <a:endParaRPr lang="en-US" dirty="0" smtClean="0"/>
                    </a:p>
                    <a:p>
                      <a:pPr marL="0" indent="62230">
                        <a:lnSpc>
                          <a:spcPct val="100000"/>
                        </a:lnSpc>
                      </a:pPr>
                      <a:r>
                        <a:rPr lang="en-US" altLang="zh-CN" sz="1800" b="1" dirty="0">
                          <a:solidFill>
                            <a:srgbClr val="000000"/>
                          </a:solidFill>
                          <a:latin typeface="Arial"/>
                          <a:ea typeface="Arial"/>
                        </a:rPr>
                        <a:t>Nhiễm</a:t>
                      </a:r>
                      <a:r>
                        <a:rPr lang="en-US" altLang="zh-CN" sz="1800" b="1" dirty="0">
                          <a:solidFill>
                            <a:srgbClr val="000000"/>
                          </a:solidFill>
                          <a:latin typeface="Arial"/>
                          <a:cs typeface="Arial"/>
                        </a:rPr>
                        <a:t> </a:t>
                      </a:r>
                      <a:r>
                        <a:rPr lang="en-US" altLang="zh-CN" sz="1800" b="1" dirty="0">
                          <a:solidFill>
                            <a:srgbClr val="000000"/>
                          </a:solidFill>
                          <a:latin typeface="Arial"/>
                          <a:ea typeface="Arial"/>
                        </a:rPr>
                        <a:t>trùng</a:t>
                      </a:r>
                      <a:r>
                        <a:rPr lang="en-US" altLang="zh-CN" sz="1800" b="1" spc="-129" dirty="0">
                          <a:solidFill>
                            <a:srgbClr val="000000"/>
                          </a:solidFill>
                          <a:latin typeface="Arial"/>
                          <a:cs typeface="Arial"/>
                        </a:rPr>
                        <a:t> </a:t>
                      </a:r>
                      <a:r>
                        <a:rPr lang="en-US" altLang="zh-CN" sz="1800" b="1" dirty="0">
                          <a:solidFill>
                            <a:srgbClr val="000000"/>
                          </a:solidFill>
                          <a:latin typeface="Arial"/>
                          <a:ea typeface="Arial"/>
                        </a:rPr>
                        <a:t>huyết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388">
                        <a:lnSpc>
                          <a:spcPct val="100000"/>
                        </a:lnSpc>
                      </a:pPr>
                      <a:r>
                        <a:rPr lang="en-US" altLang="zh-CN" sz="1800" spc="-109" dirty="0">
                          <a:solidFill>
                            <a:srgbClr val="000000"/>
                          </a:solidFill>
                          <a:latin typeface="Arial"/>
                          <a:ea typeface="Arial"/>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388">
                        <a:lnSpc>
                          <a:spcPct val="100000"/>
                        </a:lnSpc>
                      </a:pPr>
                      <a:r>
                        <a:rPr lang="en-US" altLang="zh-CN" sz="1800" spc="-35" dirty="0">
                          <a:solidFill>
                            <a:srgbClr val="000000"/>
                          </a:solidFill>
                          <a:latin typeface="Arial"/>
                          <a:ea typeface="Arial"/>
                        </a:rPr>
                        <a:t>8</a:t>
                      </a:r>
                      <a:r>
                        <a:rPr lang="en-US" altLang="zh-CN" sz="1800" spc="-15" dirty="0">
                          <a:solidFill>
                            <a:srgbClr val="000000"/>
                          </a:solidFill>
                          <a:latin typeface="Arial"/>
                          <a:ea typeface="Arial"/>
                        </a:rPr>
                        <a:t>.</a:t>
                      </a:r>
                      <a:r>
                        <a:rPr lang="en-US" altLang="zh-CN" sz="1800" spc="-35" dirty="0">
                          <a:solidFill>
                            <a:srgbClr val="000000"/>
                          </a:solidFill>
                          <a:latin typeface="Arial"/>
                          <a:ea typeface="Arial"/>
                        </a:rPr>
                        <a:t>33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641">
                        <a:lnSpc>
                          <a:spcPct val="100000"/>
                        </a:lnSpc>
                      </a:pPr>
                      <a:r>
                        <a:rPr lang="en-US" altLang="zh-CN" sz="1800" spc="-109" dirty="0">
                          <a:solidFill>
                            <a:srgbClr val="000000"/>
                          </a:solidFill>
                          <a:latin typeface="Arial"/>
                          <a:ea typeface="Arial"/>
                        </a:rPr>
                        <a:t>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769">
                        <a:lnSpc>
                          <a:spcPct val="100000"/>
                        </a:lnSpc>
                      </a:pPr>
                      <a:r>
                        <a:rPr lang="en-US" altLang="zh-CN" sz="1800" spc="-25" dirty="0">
                          <a:solidFill>
                            <a:srgbClr val="000000"/>
                          </a:solidFill>
                          <a:latin typeface="Arial"/>
                          <a:ea typeface="Arial"/>
                        </a:rPr>
                        <a:t>16</a:t>
                      </a:r>
                      <a:r>
                        <a:rPr lang="en-US" altLang="zh-CN" sz="1800" spc="-15" dirty="0">
                          <a:solidFill>
                            <a:srgbClr val="000000"/>
                          </a:solidFill>
                          <a:latin typeface="Arial"/>
                          <a:ea typeface="Arial"/>
                        </a:rPr>
                        <a:t>.</a:t>
                      </a:r>
                      <a:r>
                        <a:rPr lang="en-US" altLang="zh-CN" sz="1800" spc="-30" dirty="0">
                          <a:solidFill>
                            <a:srgbClr val="000000"/>
                          </a:solidFill>
                          <a:latin typeface="Arial"/>
                          <a:ea typeface="Arial"/>
                        </a:rPr>
                        <a:t>67</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896">
                        <a:lnSpc>
                          <a:spcPct val="100000"/>
                        </a:lnSpc>
                      </a:pPr>
                      <a:r>
                        <a:rPr lang="en-US" altLang="zh-CN" sz="1800" spc="-109" dirty="0">
                          <a:solidFill>
                            <a:srgbClr val="000000"/>
                          </a:solidFill>
                          <a:latin typeface="Arial"/>
                          <a:ea typeface="Arial"/>
                        </a:rPr>
                        <a:t>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895">
                        <a:lnSpc>
                          <a:spcPct val="100000"/>
                        </a:lnSpc>
                      </a:pPr>
                      <a:r>
                        <a:rPr lang="en-US" altLang="zh-CN" sz="1800" spc="-25" dirty="0">
                          <a:solidFill>
                            <a:srgbClr val="000000"/>
                          </a:solidFill>
                          <a:latin typeface="Arial"/>
                          <a:ea typeface="Arial"/>
                        </a:rPr>
                        <a:t>25</a:t>
                      </a:r>
                      <a:r>
                        <a:rPr lang="en-US" altLang="zh-CN" sz="1800" spc="-15" dirty="0">
                          <a:solidFill>
                            <a:srgbClr val="000000"/>
                          </a:solidFill>
                          <a:latin typeface="Arial"/>
                          <a:ea typeface="Arial"/>
                        </a:rPr>
                        <a:t>.</a:t>
                      </a:r>
                      <a:r>
                        <a:rPr lang="en-US" altLang="zh-CN" sz="1800" spc="-30" dirty="0">
                          <a:solidFill>
                            <a:srgbClr val="000000"/>
                          </a:solidFill>
                          <a:latin typeface="Arial"/>
                          <a:ea typeface="Arial"/>
                        </a:rPr>
                        <a:t>00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7150">
                        <a:lnSpc>
                          <a:spcPct val="100000"/>
                        </a:lnSpc>
                      </a:pPr>
                      <a:r>
                        <a:rPr lang="en-US" altLang="zh-CN" sz="1800" spc="-109" dirty="0">
                          <a:solidFill>
                            <a:srgbClr val="000000"/>
                          </a:solidFill>
                          <a:latin typeface="Arial"/>
                          <a:ea typeface="Arial"/>
                        </a:rPr>
                        <a:t>6</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7150">
                        <a:lnSpc>
                          <a:spcPct val="100000"/>
                        </a:lnSpc>
                      </a:pPr>
                      <a:r>
                        <a:rPr lang="en-US" altLang="zh-CN" sz="1800" spc="-25" dirty="0">
                          <a:solidFill>
                            <a:srgbClr val="FE0000"/>
                          </a:solidFill>
                          <a:latin typeface="Arial"/>
                          <a:ea typeface="Arial"/>
                        </a:rPr>
                        <a:t>50</a:t>
                      </a:r>
                      <a:r>
                        <a:rPr lang="en-US" altLang="zh-CN" sz="1800" spc="-15" dirty="0">
                          <a:solidFill>
                            <a:srgbClr val="FE0000"/>
                          </a:solidFill>
                          <a:latin typeface="Arial"/>
                          <a:ea typeface="Arial"/>
                        </a:rPr>
                        <a:t>.</a:t>
                      </a:r>
                      <a:r>
                        <a:rPr lang="en-US" altLang="zh-CN" sz="1800" spc="-30" dirty="0">
                          <a:solidFill>
                            <a:srgbClr val="FE0000"/>
                          </a:solidFill>
                          <a:latin typeface="Arial"/>
                          <a:ea typeface="Arial"/>
                        </a:rPr>
                        <a:t>00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537209">
                <a:tc>
                  <a:txBody>
                    <a:bodyPr/>
                    <a:lstStyle/>
                    <a:p>
                      <a:pPr>
                        <a:lnSpc>
                          <a:spcPts val="619"/>
                        </a:lnSpc>
                      </a:pPr>
                      <a:endParaRPr lang="en-US" dirty="0" smtClean="0"/>
                    </a:p>
                    <a:p>
                      <a:pPr marL="0" indent="62230">
                        <a:lnSpc>
                          <a:spcPct val="100000"/>
                        </a:lnSpc>
                      </a:pPr>
                      <a:r>
                        <a:rPr lang="en-US" altLang="zh-CN" sz="1800" b="1" dirty="0">
                          <a:solidFill>
                            <a:srgbClr val="000000"/>
                          </a:solidFill>
                          <a:latin typeface="Arial"/>
                          <a:ea typeface="Arial"/>
                        </a:rPr>
                        <a:t>Loét</a:t>
                      </a:r>
                      <a:r>
                        <a:rPr lang="en-US" altLang="zh-CN" sz="1800" b="1" dirty="0">
                          <a:solidFill>
                            <a:srgbClr val="000000"/>
                          </a:solidFill>
                          <a:latin typeface="Arial"/>
                          <a:cs typeface="Arial"/>
                        </a:rPr>
                        <a:t> </a:t>
                      </a:r>
                      <a:r>
                        <a:rPr lang="en-US" altLang="zh-CN" sz="1800" b="1" dirty="0">
                          <a:solidFill>
                            <a:srgbClr val="000000"/>
                          </a:solidFill>
                          <a:latin typeface="Arial"/>
                          <a:ea typeface="Arial"/>
                        </a:rPr>
                        <a:t>do</a:t>
                      </a:r>
                      <a:r>
                        <a:rPr lang="en-US" altLang="zh-CN" sz="1800" b="1" dirty="0">
                          <a:solidFill>
                            <a:srgbClr val="000000"/>
                          </a:solidFill>
                          <a:latin typeface="Arial"/>
                          <a:cs typeface="Arial"/>
                        </a:rPr>
                        <a:t> </a:t>
                      </a:r>
                      <a:r>
                        <a:rPr lang="en-US" altLang="zh-CN" sz="1800" b="1" dirty="0">
                          <a:solidFill>
                            <a:srgbClr val="000000"/>
                          </a:solidFill>
                          <a:latin typeface="Arial"/>
                          <a:ea typeface="Arial"/>
                        </a:rPr>
                        <a:t>chèn</a:t>
                      </a:r>
                      <a:r>
                        <a:rPr lang="en-US" altLang="zh-CN" sz="1800" b="1" spc="-120" dirty="0">
                          <a:solidFill>
                            <a:srgbClr val="000000"/>
                          </a:solidFill>
                          <a:latin typeface="Arial"/>
                          <a:cs typeface="Arial"/>
                        </a:rPr>
                        <a:t> </a:t>
                      </a:r>
                      <a:r>
                        <a:rPr lang="en-US" altLang="zh-CN" sz="1800" b="1" dirty="0">
                          <a:solidFill>
                            <a:srgbClr val="000000"/>
                          </a:solidFill>
                          <a:latin typeface="Arial"/>
                          <a:ea typeface="Arial"/>
                        </a:rPr>
                        <a:t>ép</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388">
                        <a:lnSpc>
                          <a:spcPct val="100000"/>
                        </a:lnSpc>
                      </a:pPr>
                      <a:r>
                        <a:rPr lang="en-US" altLang="zh-CN" sz="1800" spc="-114" dirty="0">
                          <a:solidFill>
                            <a:srgbClr val="000000"/>
                          </a:solidFill>
                          <a:latin typeface="Arial"/>
                          <a:ea typeface="Arial"/>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388">
                        <a:lnSpc>
                          <a:spcPct val="100000"/>
                        </a:lnSpc>
                      </a:pPr>
                      <a:r>
                        <a:rPr lang="en-US" altLang="zh-CN" sz="1800" spc="-35" dirty="0">
                          <a:solidFill>
                            <a:srgbClr val="000000"/>
                          </a:solidFill>
                          <a:latin typeface="Arial"/>
                          <a:ea typeface="Arial"/>
                        </a:rPr>
                        <a:t>6</a:t>
                      </a:r>
                      <a:r>
                        <a:rPr lang="en-US" altLang="zh-CN" sz="1800" spc="-15" dirty="0">
                          <a:solidFill>
                            <a:srgbClr val="000000"/>
                          </a:solidFill>
                          <a:latin typeface="Arial"/>
                          <a:ea typeface="Arial"/>
                        </a:rPr>
                        <a:t>.</a:t>
                      </a:r>
                      <a:r>
                        <a:rPr lang="en-US" altLang="zh-CN" sz="1800" spc="-35" dirty="0">
                          <a:solidFill>
                            <a:srgbClr val="000000"/>
                          </a:solidFill>
                          <a:latin typeface="Arial"/>
                          <a:ea typeface="Arial"/>
                        </a:rPr>
                        <a:t>25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641">
                        <a:lnSpc>
                          <a:spcPct val="100000"/>
                        </a:lnSpc>
                      </a:pPr>
                      <a:r>
                        <a:rPr lang="en-US" altLang="zh-CN" sz="1800" spc="-114" dirty="0">
                          <a:solidFill>
                            <a:srgbClr val="000000"/>
                          </a:solidFill>
                          <a:latin typeface="Arial"/>
                          <a:ea typeface="Arial"/>
                        </a:rPr>
                        <a:t>3</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769">
                        <a:lnSpc>
                          <a:spcPct val="100000"/>
                        </a:lnSpc>
                      </a:pPr>
                      <a:r>
                        <a:rPr lang="en-US" altLang="zh-CN" sz="1800" spc="-25" dirty="0">
                          <a:solidFill>
                            <a:srgbClr val="000000"/>
                          </a:solidFill>
                          <a:latin typeface="Arial"/>
                          <a:ea typeface="Arial"/>
                        </a:rPr>
                        <a:t>18</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75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896">
                        <a:lnSpc>
                          <a:spcPct val="100000"/>
                        </a:lnSpc>
                      </a:pPr>
                      <a:r>
                        <a:rPr lang="en-US" altLang="zh-CN" sz="1800" spc="-114" dirty="0">
                          <a:solidFill>
                            <a:srgbClr val="000000"/>
                          </a:solidFill>
                          <a:latin typeface="Arial"/>
                          <a:ea typeface="Arial"/>
                        </a:rPr>
                        <a:t>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6895">
                        <a:lnSpc>
                          <a:spcPct val="100000"/>
                        </a:lnSpc>
                      </a:pPr>
                      <a:r>
                        <a:rPr lang="en-US" altLang="zh-CN" sz="1800" spc="-25" dirty="0">
                          <a:solidFill>
                            <a:srgbClr val="000000"/>
                          </a:solidFill>
                          <a:latin typeface="Arial"/>
                          <a:ea typeface="Arial"/>
                        </a:rPr>
                        <a:t>12</a:t>
                      </a:r>
                      <a:r>
                        <a:rPr lang="en-US" altLang="zh-CN" sz="1800" spc="-20" dirty="0">
                          <a:solidFill>
                            <a:srgbClr val="000000"/>
                          </a:solidFill>
                          <a:latin typeface="Arial"/>
                          <a:ea typeface="Arial"/>
                        </a:rPr>
                        <a:t>.</a:t>
                      </a:r>
                      <a:r>
                        <a:rPr lang="en-US" altLang="zh-CN" sz="1800" spc="-30" dirty="0">
                          <a:solidFill>
                            <a:srgbClr val="000000"/>
                          </a:solidFill>
                          <a:latin typeface="Arial"/>
                          <a:ea typeface="Arial"/>
                        </a:rPr>
                        <a:t>50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7150">
                        <a:lnSpc>
                          <a:spcPct val="100000"/>
                        </a:lnSpc>
                      </a:pPr>
                      <a:r>
                        <a:rPr lang="en-US" altLang="zh-CN" sz="1800" spc="-60" dirty="0">
                          <a:solidFill>
                            <a:srgbClr val="000000"/>
                          </a:solidFill>
                          <a:latin typeface="Arial"/>
                          <a:ea typeface="Arial"/>
                        </a:rPr>
                        <a:t>10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605"/>
                        </a:lnSpc>
                      </a:pPr>
                      <a:endParaRPr lang="en-US" dirty="0" smtClean="0"/>
                    </a:p>
                    <a:p>
                      <a:pPr marL="0" indent="57150">
                        <a:lnSpc>
                          <a:spcPct val="100000"/>
                        </a:lnSpc>
                      </a:pPr>
                      <a:r>
                        <a:rPr lang="en-US" altLang="zh-CN" sz="1800" spc="-25" dirty="0">
                          <a:solidFill>
                            <a:srgbClr val="FE0000"/>
                          </a:solidFill>
                          <a:latin typeface="Arial"/>
                          <a:ea typeface="Arial"/>
                        </a:rPr>
                        <a:t>62</a:t>
                      </a:r>
                      <a:r>
                        <a:rPr lang="en-US" altLang="zh-CN" sz="1800" spc="-20" dirty="0">
                          <a:solidFill>
                            <a:srgbClr val="FE0000"/>
                          </a:solidFill>
                          <a:latin typeface="Arial"/>
                          <a:ea typeface="Arial"/>
                        </a:rPr>
                        <a:t>.</a:t>
                      </a:r>
                      <a:r>
                        <a:rPr lang="en-US" altLang="zh-CN" sz="1800" spc="-30" dirty="0">
                          <a:solidFill>
                            <a:srgbClr val="FE0000"/>
                          </a:solidFill>
                          <a:latin typeface="Arial"/>
                          <a:ea typeface="Arial"/>
                        </a:rPr>
                        <a:t>50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115"/>
          <p:cNvPicPr>
            <a:picLocks noChangeAspect="1"/>
          </p:cNvPicPr>
          <p:nvPr/>
        </p:nvPicPr>
        <p:blipFill>
          <a:blip r:embed="rId3"/>
          <a:stretch>
            <a:fillRect/>
          </a:stretch>
        </p:blipFill>
        <p:spPr>
          <a:xfrm>
            <a:off x="4945380" y="4198620"/>
            <a:ext cx="4198620" cy="2369820"/>
          </a:xfrm>
          <a:prstGeom prst="rect">
            <a:avLst/>
          </a:prstGeom>
        </p:spPr>
      </p:pic>
      <p:sp>
        <p:nvSpPr>
          <p:cNvPr id="2" name="TextBox 115"/>
          <p:cNvSpPr txBox="1"/>
          <p:nvPr/>
        </p:nvSpPr>
        <p:spPr>
          <a:xfrm>
            <a:off x="548640" y="549093"/>
            <a:ext cx="8157867" cy="4343234"/>
          </a:xfrm>
          <a:prstGeom prst="rect">
            <a:avLst/>
          </a:prstGeom>
          <a:noFill/>
        </p:spPr>
        <p:txBody>
          <a:bodyPr wrap="square" lIns="0" tIns="0" rIns="0" bIns="0" rtlCol="0">
            <a:spAutoFit/>
          </a:bodyPr>
          <a:lstStyle/>
          <a:p>
            <a:pPr marL="0" indent="2543302">
              <a:lnSpc>
                <a:spcPct val="100000"/>
              </a:lnSpc>
            </a:pPr>
            <a:r>
              <a:rPr lang="en-US" altLang="zh-CN" sz="4000" b="1" dirty="0">
                <a:solidFill>
                  <a:srgbClr val="FE0000"/>
                </a:solidFill>
                <a:latin typeface="Arial"/>
                <a:ea typeface="Arial"/>
              </a:rPr>
              <a:t>Uốn</a:t>
            </a:r>
            <a:r>
              <a:rPr lang="en-US" altLang="zh-CN" sz="4000" b="1" dirty="0">
                <a:solidFill>
                  <a:srgbClr val="FE0000"/>
                </a:solidFill>
                <a:latin typeface="Arial"/>
                <a:cs typeface="Arial"/>
              </a:rPr>
              <a:t> </a:t>
            </a:r>
            <a:r>
              <a:rPr lang="en-US" altLang="zh-CN" sz="4000" b="1" dirty="0">
                <a:solidFill>
                  <a:srgbClr val="FE0000"/>
                </a:solidFill>
                <a:latin typeface="Arial"/>
                <a:ea typeface="Arial"/>
              </a:rPr>
              <a:t>ván</a:t>
            </a:r>
            <a:r>
              <a:rPr lang="en-US" altLang="zh-CN" sz="4000" b="1" spc="-34" dirty="0">
                <a:solidFill>
                  <a:srgbClr val="FE0000"/>
                </a:solidFill>
                <a:latin typeface="Arial"/>
                <a:cs typeface="Arial"/>
              </a:rPr>
              <a:t> </a:t>
            </a:r>
            <a:r>
              <a:rPr lang="en-US" altLang="zh-CN" sz="4000" b="1" dirty="0">
                <a:solidFill>
                  <a:srgbClr val="FE0000"/>
                </a:solidFill>
                <a:latin typeface="Arial"/>
                <a:ea typeface="Arial"/>
              </a:rPr>
              <a:t>rốn</a:t>
            </a:r>
          </a:p>
          <a:p>
            <a:pPr>
              <a:lnSpc>
                <a:spcPts val="1000"/>
              </a:lnSpc>
            </a:pPr>
            <a:endParaRPr lang="en-US" dirty="0" smtClean="0"/>
          </a:p>
          <a:p>
            <a:pPr>
              <a:lnSpc>
                <a:spcPts val="1000"/>
              </a:lnSpc>
            </a:pPr>
            <a:endParaRPr lang="en-US" dirty="0" smtClean="0"/>
          </a:p>
          <a:p>
            <a:pPr>
              <a:lnSpc>
                <a:spcPts val="1854"/>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xảy</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ra</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từ</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ngày</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3</a:t>
            </a:r>
            <a:r>
              <a:rPr lang="en-US" altLang="zh-CN" sz="2800" spc="110"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ngày</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28</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Thường</a:t>
            </a:r>
            <a:r>
              <a:rPr lang="en-US" altLang="zh-CN" sz="2800" spc="145" dirty="0">
                <a:solidFill>
                  <a:srgbClr val="000000"/>
                </a:solidFill>
                <a:latin typeface="Arial"/>
                <a:cs typeface="Arial"/>
              </a:rPr>
              <a:t> </a:t>
            </a:r>
            <a:r>
              <a:rPr lang="en-US" altLang="zh-CN" sz="2800" dirty="0">
                <a:solidFill>
                  <a:srgbClr val="000000"/>
                </a:solidFill>
                <a:latin typeface="Arial"/>
                <a:ea typeface="Arial"/>
              </a:rPr>
              <a:t>do</a:t>
            </a:r>
            <a:r>
              <a:rPr lang="en-US" altLang="zh-CN" sz="2800" spc="145" dirty="0">
                <a:solidFill>
                  <a:srgbClr val="000000"/>
                </a:solidFill>
                <a:latin typeface="Arial"/>
                <a:cs typeface="Arial"/>
              </a:rPr>
              <a:t> </a:t>
            </a:r>
            <a:r>
              <a:rPr lang="en-US" altLang="zh-CN" sz="2800" dirty="0">
                <a:solidFill>
                  <a:srgbClr val="000000"/>
                </a:solidFill>
                <a:latin typeface="Arial"/>
                <a:ea typeface="Arial"/>
              </a:rPr>
              <a:t>chăm</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sóc</a:t>
            </a:r>
            <a:r>
              <a:rPr lang="en-US" altLang="zh-CN" sz="2800" spc="145" dirty="0">
                <a:solidFill>
                  <a:srgbClr val="000000"/>
                </a:solidFill>
                <a:latin typeface="Arial"/>
                <a:cs typeface="Arial"/>
              </a:rPr>
              <a:t> </a:t>
            </a:r>
            <a:r>
              <a:rPr lang="en-US" altLang="zh-CN" sz="2800" dirty="0">
                <a:solidFill>
                  <a:srgbClr val="000000"/>
                </a:solidFill>
                <a:latin typeface="Arial"/>
                <a:ea typeface="Arial"/>
              </a:rPr>
              <a:t>rốn</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spc="145" dirty="0">
                <a:solidFill>
                  <a:srgbClr val="000000"/>
                </a:solidFill>
                <a:latin typeface="Arial"/>
                <a:cs typeface="Arial"/>
              </a:rPr>
              <a:t> </a:t>
            </a:r>
            <a:r>
              <a:rPr lang="en-US" altLang="zh-CN" sz="2800" dirty="0">
                <a:solidFill>
                  <a:srgbClr val="000000"/>
                </a:solidFill>
                <a:latin typeface="Arial"/>
                <a:ea typeface="Arial"/>
              </a:rPr>
              <a:t>vô</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trùng</a:t>
            </a:r>
            <a:r>
              <a:rPr lang="en-US" altLang="zh-CN" sz="2800" spc="145" dirty="0">
                <a:solidFill>
                  <a:srgbClr val="000000"/>
                </a:solidFill>
                <a:latin typeface="Arial"/>
                <a:cs typeface="Arial"/>
              </a:rPr>
              <a:t> </a:t>
            </a:r>
            <a:r>
              <a:rPr lang="en-US" altLang="zh-CN" sz="2800" dirty="0">
                <a:solidFill>
                  <a:srgbClr val="000000"/>
                </a:solidFill>
                <a:latin typeface="Arial"/>
                <a:ea typeface="Arial"/>
              </a:rPr>
              <a:t>và</a:t>
            </a:r>
            <a:r>
              <a:rPr lang="en-US" altLang="zh-CN" sz="2800" spc="139" dirty="0">
                <a:solidFill>
                  <a:srgbClr val="000000"/>
                </a:solidFill>
                <a:latin typeface="Arial"/>
                <a:cs typeface="Arial"/>
              </a:rPr>
              <a:t> </a:t>
            </a:r>
            <a:r>
              <a:rPr lang="en-US" altLang="zh-CN" sz="2800" dirty="0">
                <a:solidFill>
                  <a:srgbClr val="000000"/>
                </a:solidFill>
                <a:latin typeface="Arial"/>
                <a:ea typeface="Arial"/>
              </a:rPr>
              <a:t>mẹ</a:t>
            </a:r>
          </a:p>
          <a:p>
            <a:pPr marL="0" indent="342899">
              <a:lnSpc>
                <a:spcPct val="100000"/>
              </a:lnSpc>
            </a:pP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có</a:t>
            </a:r>
            <a:r>
              <a:rPr lang="en-US" altLang="zh-CN" sz="2800" dirty="0">
                <a:solidFill>
                  <a:srgbClr val="000000"/>
                </a:solidFill>
                <a:latin typeface="Arial"/>
                <a:cs typeface="Arial"/>
              </a:rPr>
              <a:t> </a:t>
            </a:r>
            <a:r>
              <a:rPr lang="en-US" altLang="zh-CN" sz="2800" dirty="0">
                <a:solidFill>
                  <a:srgbClr val="000000"/>
                </a:solidFill>
                <a:latin typeface="Arial"/>
                <a:ea typeface="Arial"/>
              </a:rPr>
              <a:t>miễn</a:t>
            </a:r>
            <a:r>
              <a:rPr lang="en-US" altLang="zh-CN" sz="2800" spc="20" dirty="0">
                <a:solidFill>
                  <a:srgbClr val="000000"/>
                </a:solidFill>
                <a:latin typeface="Arial"/>
                <a:cs typeface="Arial"/>
              </a:rPr>
              <a:t> </a:t>
            </a:r>
            <a:r>
              <a:rPr lang="en-US" altLang="zh-CN" sz="2800" dirty="0">
                <a:solidFill>
                  <a:srgbClr val="000000"/>
                </a:solidFill>
                <a:latin typeface="Arial"/>
                <a:ea typeface="Arial"/>
              </a:rPr>
              <a:t>dịch</a:t>
            </a:r>
          </a:p>
          <a:p>
            <a:pPr>
              <a:lnSpc>
                <a:spcPts val="669"/>
              </a:lnSpc>
            </a:pPr>
            <a:endParaRPr lang="en-US" dirty="0" smtClean="0"/>
          </a:p>
          <a:p>
            <a:pPr marL="342899" indent="-342899" hangingPunct="0">
              <a:lnSpc>
                <a:spcPct val="100000"/>
              </a:lnSpc>
            </a:pPr>
            <a:r>
              <a:rPr lang="en-US" altLang="zh-CN" sz="2800" spc="60" dirty="0">
                <a:solidFill>
                  <a:srgbClr val="000000"/>
                </a:solidFill>
                <a:latin typeface="Arial"/>
                <a:ea typeface="Arial"/>
              </a:rPr>
              <a:t>-</a:t>
            </a:r>
            <a:r>
              <a:rPr lang="en-US" altLang="zh-CN" sz="2800" spc="50" dirty="0">
                <a:solidFill>
                  <a:srgbClr val="000000"/>
                </a:solidFill>
                <a:latin typeface="Arial"/>
                <a:cs typeface="Arial"/>
              </a:rPr>
              <a:t> </a:t>
            </a:r>
            <a:r>
              <a:rPr lang="en-US" altLang="zh-CN" sz="2800" spc="120" dirty="0">
                <a:solidFill>
                  <a:srgbClr val="000000"/>
                </a:solidFill>
                <a:latin typeface="Arial"/>
                <a:ea typeface="Arial"/>
              </a:rPr>
              <a:t>Lâm</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sàng</a:t>
            </a:r>
            <a:r>
              <a:rPr lang="en-US" altLang="zh-CN" sz="2800" spc="50" dirty="0">
                <a:solidFill>
                  <a:srgbClr val="000000"/>
                </a:solidFill>
                <a:latin typeface="Arial"/>
                <a:ea typeface="Arial"/>
              </a:rPr>
              <a:t>:</a:t>
            </a:r>
            <a:r>
              <a:rPr lang="en-US" altLang="zh-CN" sz="2800" spc="50" dirty="0">
                <a:solidFill>
                  <a:srgbClr val="000000"/>
                </a:solidFill>
                <a:latin typeface="Arial"/>
                <a:cs typeface="Arial"/>
              </a:rPr>
              <a:t> </a:t>
            </a:r>
            <a:r>
              <a:rPr lang="en-US" altLang="zh-CN" sz="2800" spc="104" dirty="0">
                <a:solidFill>
                  <a:srgbClr val="000000"/>
                </a:solidFill>
                <a:latin typeface="Arial"/>
                <a:ea typeface="Arial"/>
              </a:rPr>
              <a:t>bỏ</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bú</a:t>
            </a:r>
            <a:r>
              <a:rPr lang="en-US" altLang="zh-CN" sz="2800" spc="55" dirty="0">
                <a:solidFill>
                  <a:srgbClr val="000000"/>
                </a:solidFill>
                <a:latin typeface="Arial"/>
                <a:ea typeface="Arial"/>
              </a:rPr>
              <a:t>,</a:t>
            </a:r>
            <a:r>
              <a:rPr lang="en-US" altLang="zh-CN" sz="2800" spc="50" dirty="0">
                <a:solidFill>
                  <a:srgbClr val="000000"/>
                </a:solidFill>
                <a:latin typeface="Arial"/>
                <a:cs typeface="Arial"/>
              </a:rPr>
              <a:t> </a:t>
            </a:r>
            <a:r>
              <a:rPr lang="en-US" altLang="zh-CN" sz="2800" spc="100" dirty="0">
                <a:solidFill>
                  <a:srgbClr val="000000"/>
                </a:solidFill>
                <a:latin typeface="Arial"/>
                <a:ea typeface="Arial"/>
              </a:rPr>
              <a:t>khóc</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nhỏ</a:t>
            </a:r>
            <a:r>
              <a:rPr lang="en-US" altLang="zh-CN" sz="2800" spc="50" dirty="0">
                <a:solidFill>
                  <a:srgbClr val="000000"/>
                </a:solidFill>
                <a:latin typeface="Arial"/>
                <a:ea typeface="Arial"/>
              </a:rPr>
              <a:t>,</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bàn</a:t>
            </a:r>
            <a:r>
              <a:rPr lang="en-US" altLang="zh-CN" sz="2800" spc="50" dirty="0">
                <a:solidFill>
                  <a:srgbClr val="000000"/>
                </a:solidFill>
                <a:latin typeface="Arial"/>
                <a:cs typeface="Arial"/>
              </a:rPr>
              <a:t> </a:t>
            </a:r>
            <a:r>
              <a:rPr lang="en-US" altLang="zh-CN" sz="2800" spc="85" dirty="0">
                <a:solidFill>
                  <a:srgbClr val="000000"/>
                </a:solidFill>
                <a:latin typeface="Arial"/>
                <a:ea typeface="Arial"/>
              </a:rPr>
              <a:t>tay</a:t>
            </a:r>
            <a:r>
              <a:rPr lang="en-US" altLang="zh-CN" sz="2800" spc="55" dirty="0">
                <a:solidFill>
                  <a:srgbClr val="000000"/>
                </a:solidFill>
                <a:latin typeface="Arial"/>
                <a:cs typeface="Arial"/>
              </a:rPr>
              <a:t> </a:t>
            </a:r>
            <a:r>
              <a:rPr lang="en-US" altLang="zh-CN" sz="2800" spc="120" dirty="0">
                <a:solidFill>
                  <a:srgbClr val="000000"/>
                </a:solidFill>
                <a:latin typeface="Arial"/>
                <a:ea typeface="Arial"/>
              </a:rPr>
              <a:t>nắm</a:t>
            </a:r>
            <a:r>
              <a:rPr lang="en-US" altLang="zh-CN" sz="2800" spc="50" dirty="0">
                <a:solidFill>
                  <a:srgbClr val="000000"/>
                </a:solidFill>
                <a:latin typeface="Arial"/>
                <a:cs typeface="Arial"/>
              </a:rPr>
              <a:t> </a:t>
            </a:r>
            <a:r>
              <a:rPr lang="en-US" altLang="zh-CN" sz="2800" spc="89" dirty="0">
                <a:solidFill>
                  <a:srgbClr val="000000"/>
                </a:solidFill>
                <a:latin typeface="Arial"/>
                <a:ea typeface="Arial"/>
              </a:rPr>
              <a:t>chặt</a:t>
            </a:r>
            <a:r>
              <a:rPr lang="en-US" altLang="zh-CN" sz="2800" spc="55" dirty="0">
                <a:solidFill>
                  <a:srgbClr val="000000"/>
                </a:solidFill>
                <a:latin typeface="Arial"/>
                <a:ea typeface="Arial"/>
              </a:rPr>
              <a:t>,</a:t>
            </a:r>
            <a:r>
              <a:rPr lang="en-US" altLang="zh-CN" sz="2800" dirty="0">
                <a:solidFill>
                  <a:srgbClr val="000000"/>
                </a:solidFill>
                <a:latin typeface="Arial"/>
                <a:cs typeface="Arial"/>
              </a:rPr>
              <a:t> </a:t>
            </a:r>
            <a:r>
              <a:rPr lang="en-US" altLang="zh-CN" sz="2800" spc="69" dirty="0">
                <a:solidFill>
                  <a:srgbClr val="000000"/>
                </a:solidFill>
                <a:latin typeface="Arial"/>
                <a:ea typeface="Arial"/>
              </a:rPr>
              <a:t>chân</a:t>
            </a:r>
            <a:r>
              <a:rPr lang="en-US" altLang="zh-CN" sz="2800" spc="34" dirty="0">
                <a:solidFill>
                  <a:srgbClr val="000000"/>
                </a:solidFill>
                <a:latin typeface="Arial"/>
                <a:cs typeface="Arial"/>
              </a:rPr>
              <a:t> </a:t>
            </a:r>
            <a:r>
              <a:rPr lang="en-US" altLang="zh-CN" sz="2800" spc="60" dirty="0">
                <a:solidFill>
                  <a:srgbClr val="000000"/>
                </a:solidFill>
                <a:latin typeface="Arial"/>
                <a:ea typeface="Arial"/>
              </a:rPr>
              <a:t>co,</a:t>
            </a:r>
            <a:r>
              <a:rPr lang="en-US" altLang="zh-CN" sz="2800" spc="34" dirty="0">
                <a:solidFill>
                  <a:srgbClr val="000000"/>
                </a:solidFill>
                <a:latin typeface="Arial"/>
                <a:cs typeface="Arial"/>
              </a:rPr>
              <a:t> </a:t>
            </a:r>
            <a:r>
              <a:rPr lang="en-US" altLang="zh-CN" sz="2800" spc="55" dirty="0">
                <a:solidFill>
                  <a:srgbClr val="000000"/>
                </a:solidFill>
                <a:latin typeface="Arial"/>
                <a:ea typeface="Arial"/>
              </a:rPr>
              <a:t>sốt</a:t>
            </a:r>
            <a:r>
              <a:rPr lang="en-US" altLang="zh-CN" sz="2800" spc="40" dirty="0">
                <a:solidFill>
                  <a:srgbClr val="000000"/>
                </a:solidFill>
                <a:latin typeface="Arial"/>
                <a:cs typeface="Arial"/>
              </a:rPr>
              <a:t> </a:t>
            </a:r>
            <a:r>
              <a:rPr lang="en-US" altLang="zh-CN" sz="2800" spc="75" dirty="0">
                <a:solidFill>
                  <a:srgbClr val="000000"/>
                </a:solidFill>
                <a:latin typeface="Arial"/>
                <a:ea typeface="Arial"/>
              </a:rPr>
              <a:t>cao</a:t>
            </a:r>
            <a:r>
              <a:rPr lang="en-US" altLang="zh-CN" sz="2800" spc="34"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spc="50" dirty="0">
                <a:solidFill>
                  <a:srgbClr val="000000"/>
                </a:solidFill>
                <a:latin typeface="Arial"/>
                <a:ea typeface="Arial"/>
              </a:rPr>
              <a:t>giật</a:t>
            </a:r>
            <a:r>
              <a:rPr lang="en-US" altLang="zh-CN" sz="2800" spc="34" dirty="0">
                <a:solidFill>
                  <a:srgbClr val="000000"/>
                </a:solidFill>
                <a:latin typeface="Arial"/>
                <a:cs typeface="Arial"/>
              </a:rPr>
              <a:t> </a:t>
            </a:r>
            <a:r>
              <a:rPr lang="en-US" altLang="zh-CN" sz="2800" spc="64" dirty="0">
                <a:solidFill>
                  <a:srgbClr val="000000"/>
                </a:solidFill>
                <a:latin typeface="Arial"/>
                <a:ea typeface="Arial"/>
              </a:rPr>
              <a:t>nhiều</a:t>
            </a:r>
            <a:r>
              <a:rPr lang="en-US" altLang="zh-CN" sz="2800" spc="50" dirty="0">
                <a:solidFill>
                  <a:srgbClr val="000000"/>
                </a:solidFill>
                <a:latin typeface="Arial"/>
                <a:ea typeface="Arial"/>
              </a:rPr>
              <a:t>,</a:t>
            </a:r>
            <a:r>
              <a:rPr lang="en-US" altLang="zh-CN" sz="2800" spc="40" dirty="0">
                <a:solidFill>
                  <a:srgbClr val="000000"/>
                </a:solidFill>
                <a:latin typeface="Arial"/>
                <a:cs typeface="Arial"/>
              </a:rPr>
              <a:t> </a:t>
            </a:r>
            <a:r>
              <a:rPr lang="en-US" altLang="zh-CN" sz="2800" spc="60" dirty="0">
                <a:solidFill>
                  <a:srgbClr val="000000"/>
                </a:solidFill>
                <a:latin typeface="Arial"/>
                <a:ea typeface="Arial"/>
              </a:rPr>
              <a:t>tím</a:t>
            </a:r>
            <a:r>
              <a:rPr lang="en-US" altLang="zh-CN" sz="2800" spc="34" dirty="0">
                <a:solidFill>
                  <a:srgbClr val="000000"/>
                </a:solidFill>
                <a:latin typeface="Arial"/>
                <a:cs typeface="Arial"/>
              </a:rPr>
              <a:t> </a:t>
            </a:r>
            <a:r>
              <a:rPr lang="en-US" altLang="zh-CN" sz="2800" spc="44" dirty="0">
                <a:solidFill>
                  <a:srgbClr val="000000"/>
                </a:solidFill>
                <a:latin typeface="Arial"/>
                <a:ea typeface="Arial"/>
              </a:rPr>
              <a:t>tái,</a:t>
            </a:r>
            <a:r>
              <a:rPr lang="en-US" altLang="zh-CN" sz="2800" spc="40" dirty="0">
                <a:solidFill>
                  <a:srgbClr val="000000"/>
                </a:solidFill>
                <a:latin typeface="Arial"/>
                <a:cs typeface="Arial"/>
              </a:rPr>
              <a:t> </a:t>
            </a:r>
            <a:r>
              <a:rPr lang="en-US" altLang="zh-CN" sz="2800" spc="60" dirty="0">
                <a:solidFill>
                  <a:srgbClr val="000000"/>
                </a:solidFill>
                <a:latin typeface="Arial"/>
                <a:ea typeface="Arial"/>
              </a:rPr>
              <a:t>rốn</a:t>
            </a:r>
            <a:r>
              <a:rPr lang="en-US" altLang="zh-CN" sz="2800" spc="34" dirty="0">
                <a:solidFill>
                  <a:srgbClr val="000000"/>
                </a:solidFill>
                <a:latin typeface="Arial"/>
                <a:cs typeface="Arial"/>
              </a:rPr>
              <a:t> </a:t>
            </a:r>
            <a:r>
              <a:rPr lang="en-US" altLang="zh-CN" sz="2800" spc="69" dirty="0">
                <a:solidFill>
                  <a:srgbClr val="000000"/>
                </a:solidFill>
                <a:latin typeface="Arial"/>
                <a:ea typeface="Arial"/>
              </a:rPr>
              <a:t>ướt</a:t>
            </a:r>
            <a:r>
              <a:rPr lang="en-US" altLang="zh-CN" sz="2800" spc="34" dirty="0">
                <a:solidFill>
                  <a:srgbClr val="000000"/>
                </a:solidFill>
                <a:latin typeface="Arial"/>
                <a:cs typeface="Arial"/>
              </a:rPr>
              <a:t> </a:t>
            </a:r>
            <a:r>
              <a:rPr lang="en-US" altLang="zh-CN" sz="2800" spc="75" dirty="0">
                <a:solidFill>
                  <a:srgbClr val="000000"/>
                </a:solidFill>
                <a:latin typeface="Arial"/>
                <a:ea typeface="Arial"/>
              </a:rPr>
              <a:t>và</a:t>
            </a:r>
            <a:r>
              <a:rPr lang="en-US" altLang="zh-CN" sz="2800" dirty="0">
                <a:solidFill>
                  <a:srgbClr val="000000"/>
                </a:solidFill>
                <a:latin typeface="Arial"/>
                <a:cs typeface="Arial"/>
              </a:rPr>
              <a:t> </a:t>
            </a:r>
            <a:r>
              <a:rPr lang="en-US" altLang="zh-CN" sz="2800" dirty="0">
                <a:solidFill>
                  <a:srgbClr val="000000"/>
                </a:solidFill>
                <a:latin typeface="Arial"/>
                <a:ea typeface="Arial"/>
              </a:rPr>
              <a:t>rụng</a:t>
            </a:r>
            <a:r>
              <a:rPr lang="en-US" altLang="zh-CN" sz="2800" dirty="0">
                <a:solidFill>
                  <a:srgbClr val="000000"/>
                </a:solidFill>
                <a:latin typeface="Arial"/>
                <a:cs typeface="Arial"/>
              </a:rPr>
              <a:t> </a:t>
            </a:r>
            <a:r>
              <a:rPr lang="en-US" altLang="zh-CN" sz="2800" dirty="0">
                <a:solidFill>
                  <a:srgbClr val="000000"/>
                </a:solidFill>
                <a:latin typeface="Arial"/>
                <a:ea typeface="Arial"/>
              </a:rPr>
              <a:t>sớm</a:t>
            </a:r>
            <a:r>
              <a:rPr lang="en-US" altLang="zh-CN" sz="2800" dirty="0">
                <a:solidFill>
                  <a:srgbClr val="000000"/>
                </a:solidFill>
                <a:latin typeface="Arial"/>
                <a:cs typeface="Arial"/>
              </a:rPr>
              <a:t> </a:t>
            </a:r>
            <a:r>
              <a:rPr lang="en-US" altLang="zh-CN" sz="2800" dirty="0">
                <a:solidFill>
                  <a:srgbClr val="000000"/>
                </a:solidFill>
                <a:latin typeface="Arial"/>
                <a:ea typeface="Arial"/>
              </a:rPr>
              <a:t>ngày</a:t>
            </a:r>
            <a:r>
              <a:rPr lang="en-US" altLang="zh-CN" sz="2800" spc="25" dirty="0">
                <a:solidFill>
                  <a:srgbClr val="000000"/>
                </a:solidFill>
                <a:latin typeface="Arial"/>
                <a:cs typeface="Arial"/>
              </a:rPr>
              <a:t> </a:t>
            </a:r>
            <a:r>
              <a:rPr lang="en-US" altLang="zh-CN" sz="2800" dirty="0">
                <a:solidFill>
                  <a:srgbClr val="000000"/>
                </a:solidFill>
                <a:latin typeface="Arial"/>
                <a:ea typeface="Arial"/>
              </a:rPr>
              <a:t>4.</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Tỉ</a:t>
            </a:r>
            <a:r>
              <a:rPr lang="en-US" altLang="zh-CN" sz="2800" dirty="0">
                <a:solidFill>
                  <a:srgbClr val="000000"/>
                </a:solidFill>
                <a:latin typeface="Arial"/>
                <a:cs typeface="Arial"/>
              </a:rPr>
              <a:t> </a:t>
            </a:r>
            <a:r>
              <a:rPr lang="en-US" altLang="zh-CN" sz="2800" dirty="0">
                <a:solidFill>
                  <a:srgbClr val="000000"/>
                </a:solidFill>
                <a:latin typeface="Arial"/>
                <a:ea typeface="Arial"/>
              </a:rPr>
              <a:t>lệ</a:t>
            </a:r>
            <a:r>
              <a:rPr lang="en-US" altLang="zh-CN" sz="2800" dirty="0">
                <a:solidFill>
                  <a:srgbClr val="000000"/>
                </a:solidFill>
                <a:latin typeface="Arial"/>
                <a:cs typeface="Arial"/>
              </a:rPr>
              <a:t> </a:t>
            </a:r>
            <a:r>
              <a:rPr lang="en-US" altLang="zh-CN" sz="2800" dirty="0">
                <a:solidFill>
                  <a:srgbClr val="000000"/>
                </a:solidFill>
                <a:latin typeface="Arial"/>
                <a:ea typeface="Arial"/>
              </a:rPr>
              <a:t>tử</a:t>
            </a:r>
            <a:r>
              <a:rPr lang="en-US" altLang="zh-CN" sz="2800" dirty="0">
                <a:solidFill>
                  <a:srgbClr val="000000"/>
                </a:solidFill>
                <a:latin typeface="Arial"/>
                <a:cs typeface="Arial"/>
              </a:rPr>
              <a:t> </a:t>
            </a:r>
            <a:r>
              <a:rPr lang="en-US" altLang="zh-CN" sz="2800" dirty="0">
                <a:solidFill>
                  <a:srgbClr val="000000"/>
                </a:solidFill>
                <a:latin typeface="Arial"/>
                <a:ea typeface="Arial"/>
              </a:rPr>
              <a:t>vong</a:t>
            </a:r>
            <a:r>
              <a:rPr lang="en-US" altLang="zh-CN" sz="2800" dirty="0">
                <a:solidFill>
                  <a:srgbClr val="000000"/>
                </a:solidFill>
                <a:latin typeface="Arial"/>
                <a:cs typeface="Arial"/>
              </a:rPr>
              <a:t> </a:t>
            </a:r>
            <a:r>
              <a:rPr lang="en-US" altLang="zh-CN" sz="2800" dirty="0">
                <a:solidFill>
                  <a:srgbClr val="000000"/>
                </a:solidFill>
                <a:latin typeface="Arial"/>
                <a:ea typeface="Arial"/>
              </a:rPr>
              <a:t>cao:</a:t>
            </a:r>
            <a:r>
              <a:rPr lang="en-US" altLang="zh-CN" sz="2800" spc="-34" dirty="0">
                <a:solidFill>
                  <a:srgbClr val="000000"/>
                </a:solidFill>
                <a:latin typeface="Arial"/>
                <a:cs typeface="Arial"/>
              </a:rPr>
              <a:t> </a:t>
            </a:r>
            <a:r>
              <a:rPr lang="en-US" altLang="zh-CN" sz="2800" dirty="0">
                <a:solidFill>
                  <a:srgbClr val="000000"/>
                </a:solidFill>
                <a:latin typeface="Arial"/>
                <a:ea typeface="Arial"/>
              </a:rPr>
              <a:t>60-80%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72440" y="417153"/>
            <a:ext cx="8156799" cy="5052152"/>
          </a:xfrm>
          <a:prstGeom prst="rect">
            <a:avLst/>
          </a:prstGeom>
          <a:noFill/>
        </p:spPr>
        <p:txBody>
          <a:bodyPr wrap="square" lIns="0" tIns="0" rIns="0" bIns="0" rtlCol="0">
            <a:spAutoFit/>
          </a:bodyPr>
          <a:lstStyle/>
          <a:p>
            <a:pPr marL="0" indent="797940">
              <a:lnSpc>
                <a:spcPct val="100000"/>
              </a:lnSpc>
            </a:pPr>
            <a:r>
              <a:rPr lang="en-US" altLang="zh-CN" sz="4000" b="1" dirty="0">
                <a:solidFill>
                  <a:srgbClr val="FE0000"/>
                </a:solidFill>
                <a:latin typeface="Arial"/>
                <a:ea typeface="Arial"/>
              </a:rPr>
              <a:t>ĐẠI</a:t>
            </a:r>
            <a:r>
              <a:rPr lang="en-US" altLang="zh-CN" sz="4000" b="1" dirty="0">
                <a:solidFill>
                  <a:srgbClr val="FE0000"/>
                </a:solidFill>
                <a:latin typeface="Arial"/>
                <a:cs typeface="Arial"/>
              </a:rPr>
              <a:t> </a:t>
            </a:r>
            <a:r>
              <a:rPr lang="en-US" altLang="zh-CN" sz="4000" b="1" dirty="0">
                <a:solidFill>
                  <a:srgbClr val="FE0000"/>
                </a:solidFill>
                <a:latin typeface="Arial"/>
                <a:ea typeface="Arial"/>
              </a:rPr>
              <a:t>CƢƠNG</a:t>
            </a:r>
            <a:r>
              <a:rPr lang="en-US" altLang="zh-CN" sz="4000" b="1" dirty="0">
                <a:solidFill>
                  <a:srgbClr val="FE0000"/>
                </a:solidFill>
                <a:latin typeface="Arial"/>
                <a:cs typeface="Arial"/>
              </a:rPr>
              <a:t> </a:t>
            </a:r>
            <a:r>
              <a:rPr lang="en-US" altLang="zh-CN" sz="4000" b="1" dirty="0">
                <a:solidFill>
                  <a:srgbClr val="FE0000"/>
                </a:solidFill>
                <a:latin typeface="Arial"/>
                <a:ea typeface="Arial"/>
              </a:rPr>
              <a:t>BỆNH</a:t>
            </a:r>
            <a:r>
              <a:rPr lang="en-US" altLang="zh-CN" sz="4000" b="1" dirty="0">
                <a:solidFill>
                  <a:srgbClr val="FE0000"/>
                </a:solidFill>
                <a:latin typeface="Arial"/>
                <a:cs typeface="Arial"/>
              </a:rPr>
              <a:t> </a:t>
            </a:r>
            <a:r>
              <a:rPr lang="en-US" altLang="zh-CN" sz="4000" b="1" dirty="0">
                <a:solidFill>
                  <a:srgbClr val="FE0000"/>
                </a:solidFill>
                <a:latin typeface="Arial"/>
                <a:ea typeface="Arial"/>
              </a:rPr>
              <a:t>UỐN</a:t>
            </a:r>
            <a:r>
              <a:rPr lang="en-US" altLang="zh-CN" sz="4000" b="1" spc="-290" dirty="0">
                <a:solidFill>
                  <a:srgbClr val="FE0000"/>
                </a:solidFill>
                <a:latin typeface="Arial"/>
                <a:cs typeface="Arial"/>
              </a:rPr>
              <a:t> </a:t>
            </a:r>
            <a:r>
              <a:rPr lang="en-US" altLang="zh-CN" sz="40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60"/>
              </a:lnSpc>
            </a:pPr>
            <a:endParaRPr lang="en-US" dirty="0" smtClean="0"/>
          </a:p>
          <a:p>
            <a:pPr marL="342899" indent="-342899" hangingPunct="0">
              <a:lnSpc>
                <a:spcPct val="12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dirty="0">
                <a:solidFill>
                  <a:srgbClr val="000000"/>
                </a:solidFill>
                <a:latin typeface="Arial"/>
                <a:cs typeface="Arial"/>
              </a:rPr>
              <a:t> </a:t>
            </a:r>
            <a:r>
              <a:rPr lang="en-US" altLang="zh-CN" sz="2800" dirty="0">
                <a:solidFill>
                  <a:srgbClr val="000000"/>
                </a:solidFill>
                <a:latin typeface="Arial"/>
                <a:ea typeface="Arial"/>
              </a:rPr>
              <a:t>nhiễm</a:t>
            </a:r>
            <a:r>
              <a:rPr lang="en-US" altLang="zh-CN" sz="2800" dirty="0">
                <a:solidFill>
                  <a:srgbClr val="000000"/>
                </a:solidFill>
                <a:latin typeface="Arial"/>
                <a:cs typeface="Arial"/>
              </a:rPr>
              <a:t> </a:t>
            </a:r>
            <a:r>
              <a:rPr lang="en-US" altLang="zh-CN" sz="2800" dirty="0">
                <a:solidFill>
                  <a:srgbClr val="000000"/>
                </a:solidFill>
                <a:latin typeface="Arial"/>
                <a:ea typeface="Arial"/>
              </a:rPr>
              <a:t>trùng</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nhiễm</a:t>
            </a:r>
            <a:r>
              <a:rPr lang="en-US" altLang="zh-CN" sz="2800" dirty="0">
                <a:solidFill>
                  <a:srgbClr val="000000"/>
                </a:solidFill>
                <a:latin typeface="Arial"/>
                <a:cs typeface="Arial"/>
              </a:rPr>
              <a:t> </a:t>
            </a:r>
            <a:r>
              <a:rPr lang="en-US" altLang="zh-CN" sz="2800" dirty="0">
                <a:solidFill>
                  <a:srgbClr val="000000"/>
                </a:solidFill>
                <a:latin typeface="Arial"/>
                <a:ea typeface="Arial"/>
              </a:rPr>
              <a:t>độc</a:t>
            </a:r>
            <a:r>
              <a:rPr lang="en-US" altLang="zh-CN" sz="2800" dirty="0">
                <a:solidFill>
                  <a:srgbClr val="000000"/>
                </a:solidFill>
                <a:latin typeface="Arial"/>
                <a:cs typeface="Arial"/>
              </a:rPr>
              <a:t> </a:t>
            </a:r>
            <a:r>
              <a:rPr lang="en-US" altLang="zh-CN" sz="2800" dirty="0">
                <a:solidFill>
                  <a:srgbClr val="000000"/>
                </a:solidFill>
                <a:latin typeface="Arial"/>
                <a:ea typeface="Arial"/>
              </a:rPr>
              <a:t>do</a:t>
            </a:r>
            <a:r>
              <a:rPr lang="en-US" altLang="zh-CN" sz="2800" spc="204" dirty="0">
                <a:solidFill>
                  <a:srgbClr val="000000"/>
                </a:solidFill>
                <a:latin typeface="Arial"/>
                <a:cs typeface="Arial"/>
              </a:rPr>
              <a:t> </a:t>
            </a:r>
            <a:r>
              <a:rPr lang="en-US" altLang="zh-CN" sz="2800" dirty="0">
                <a:solidFill>
                  <a:srgbClr val="0000CB"/>
                </a:solidFill>
                <a:latin typeface="Arial"/>
                <a:ea typeface="Arial"/>
              </a:rPr>
              <a:t>tetanospasmin</a:t>
            </a:r>
            <a:r>
              <a:rPr lang="en-US" altLang="zh-CN" sz="2800" dirty="0">
                <a:solidFill>
                  <a:srgbClr val="0000CB"/>
                </a:solidFill>
                <a:latin typeface="Arial"/>
                <a:cs typeface="Arial"/>
              </a:rPr>
              <a:t> </a:t>
            </a:r>
            <a:r>
              <a:rPr lang="en-US" altLang="zh-CN" sz="2800" dirty="0">
                <a:solidFill>
                  <a:srgbClr val="0000CB"/>
                </a:solidFill>
                <a:latin typeface="Arial"/>
                <a:ea typeface="Arial"/>
              </a:rPr>
              <a:t>từ</a:t>
            </a:r>
            <a:r>
              <a:rPr lang="en-US" altLang="zh-CN" sz="2800" dirty="0">
                <a:solidFill>
                  <a:srgbClr val="0000CB"/>
                </a:solidFill>
                <a:latin typeface="Arial"/>
                <a:cs typeface="Arial"/>
              </a:rPr>
              <a:t> </a:t>
            </a:r>
            <a:r>
              <a:rPr lang="en-US" altLang="zh-CN" sz="2800" i="1" dirty="0">
                <a:solidFill>
                  <a:srgbClr val="0000CB"/>
                </a:solidFill>
                <a:latin typeface="Arial"/>
                <a:ea typeface="Arial"/>
              </a:rPr>
              <a:t>Clostridium</a:t>
            </a:r>
            <a:r>
              <a:rPr lang="en-US" altLang="zh-CN" sz="2800" i="1" dirty="0">
                <a:solidFill>
                  <a:srgbClr val="0000CB"/>
                </a:solidFill>
                <a:latin typeface="Arial"/>
                <a:cs typeface="Arial"/>
              </a:rPr>
              <a:t> </a:t>
            </a:r>
            <a:r>
              <a:rPr lang="en-US" altLang="zh-CN" sz="2800" i="1" dirty="0">
                <a:solidFill>
                  <a:srgbClr val="0000CB"/>
                </a:solidFill>
                <a:latin typeface="Arial"/>
                <a:ea typeface="Arial"/>
              </a:rPr>
              <a:t>tetani</a:t>
            </a:r>
            <a:r>
              <a:rPr lang="en-US" altLang="zh-CN" sz="2800" i="1" dirty="0">
                <a:solidFill>
                  <a:srgbClr val="0000CB"/>
                </a:solidFill>
                <a:latin typeface="Arial"/>
                <a:cs typeface="Arial"/>
              </a:rPr>
              <a:t> </a:t>
            </a:r>
            <a:r>
              <a:rPr lang="en-US" altLang="zh-CN" sz="2800" dirty="0">
                <a:solidFill>
                  <a:srgbClr val="000000"/>
                </a:solidFill>
                <a:latin typeface="Arial"/>
                <a:ea typeface="Arial"/>
              </a:rPr>
              <a:t>tiết</a:t>
            </a:r>
            <a:r>
              <a:rPr lang="en-US" altLang="zh-CN" sz="2800" dirty="0">
                <a:solidFill>
                  <a:srgbClr val="000000"/>
                </a:solidFill>
                <a:latin typeface="Arial"/>
                <a:cs typeface="Arial"/>
              </a:rPr>
              <a:t> </a:t>
            </a:r>
            <a:r>
              <a:rPr lang="en-US" altLang="zh-CN" sz="2800" dirty="0">
                <a:solidFill>
                  <a:srgbClr val="000000"/>
                </a:solidFill>
                <a:latin typeface="Arial"/>
                <a:ea typeface="Arial"/>
              </a:rPr>
              <a:t>ra,</a:t>
            </a:r>
            <a:r>
              <a:rPr lang="en-US" altLang="zh-CN" sz="2800" dirty="0">
                <a:solidFill>
                  <a:srgbClr val="000000"/>
                </a:solidFill>
                <a:latin typeface="Arial"/>
                <a:cs typeface="Arial"/>
              </a:rPr>
              <a:t> </a:t>
            </a:r>
            <a:r>
              <a:rPr lang="en-US" altLang="zh-CN" sz="2800" dirty="0">
                <a:solidFill>
                  <a:srgbClr val="000000"/>
                </a:solidFill>
                <a:latin typeface="Arial"/>
                <a:ea typeface="Arial"/>
              </a:rPr>
              <a:t>gây</a:t>
            </a:r>
            <a:r>
              <a:rPr lang="en-US" altLang="zh-CN" sz="2800"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dirty="0">
                <a:solidFill>
                  <a:srgbClr val="000000"/>
                </a:solidFill>
                <a:latin typeface="Arial"/>
                <a:cs typeface="Arial"/>
              </a:rPr>
              <a:t> </a:t>
            </a:r>
            <a:r>
              <a:rPr lang="en-US" altLang="zh-CN" sz="2800" dirty="0">
                <a:solidFill>
                  <a:srgbClr val="000000"/>
                </a:solidFill>
                <a:latin typeface="Arial"/>
                <a:ea typeface="Arial"/>
              </a:rPr>
              <a:t>cơ</a:t>
            </a:r>
            <a:r>
              <a:rPr lang="en-US" altLang="zh-CN" sz="2800" dirty="0">
                <a:solidFill>
                  <a:srgbClr val="000000"/>
                </a:solidFill>
                <a:latin typeface="Arial"/>
                <a:cs typeface="Arial"/>
              </a:rPr>
              <a:t> </a:t>
            </a:r>
            <a:r>
              <a:rPr lang="en-US" altLang="zh-CN" sz="2800" dirty="0">
                <a:solidFill>
                  <a:srgbClr val="000000"/>
                </a:solidFill>
                <a:latin typeface="Arial"/>
                <a:ea typeface="Arial"/>
              </a:rPr>
              <a:t>vân,</a:t>
            </a:r>
            <a:r>
              <a:rPr lang="en-US" altLang="zh-CN" sz="2800" spc="85" dirty="0">
                <a:solidFill>
                  <a:srgbClr val="000000"/>
                </a:solidFill>
                <a:latin typeface="Arial"/>
                <a:cs typeface="Arial"/>
              </a:rPr>
              <a:t> </a:t>
            </a:r>
            <a:r>
              <a:rPr lang="en-US" altLang="zh-CN" sz="2800">
                <a:solidFill>
                  <a:srgbClr val="000000"/>
                </a:solidFill>
                <a:latin typeface="Arial"/>
                <a:ea typeface="Arial"/>
              </a:rPr>
              <a:t>co</a:t>
            </a:r>
            <a:r>
              <a:rPr lang="en-US" altLang="zh-CN" sz="2800">
                <a:solidFill>
                  <a:srgbClr val="000000"/>
                </a:solidFill>
                <a:latin typeface="Arial"/>
                <a:cs typeface="Arial"/>
              </a:rPr>
              <a:t> </a:t>
            </a:r>
            <a:r>
              <a:rPr lang="en-US" altLang="zh-CN" sz="2800" smtClean="0">
                <a:solidFill>
                  <a:srgbClr val="000000"/>
                </a:solidFill>
                <a:latin typeface="Arial"/>
                <a:ea typeface="Arial"/>
              </a:rPr>
              <a:t>giật toàn thân,</a:t>
            </a:r>
            <a:r>
              <a:rPr lang="en-US" altLang="zh-CN" sz="2800" smtClean="0">
                <a:solidFill>
                  <a:srgbClr val="000000"/>
                </a:solidFill>
                <a:latin typeface="Arial"/>
                <a:cs typeface="Arial"/>
              </a:rPr>
              <a:t> </a:t>
            </a:r>
            <a:r>
              <a:rPr lang="en-US" altLang="zh-CN" sz="2800" dirty="0">
                <a:solidFill>
                  <a:srgbClr val="000000"/>
                </a:solidFill>
                <a:latin typeface="Arial"/>
                <a:ea typeface="Arial"/>
              </a:rPr>
              <a:t>nhiều</a:t>
            </a:r>
            <a:r>
              <a:rPr lang="en-US" altLang="zh-CN" sz="2800" dirty="0">
                <a:solidFill>
                  <a:srgbClr val="000000"/>
                </a:solidFill>
                <a:latin typeface="Arial"/>
                <a:cs typeface="Arial"/>
              </a:rPr>
              <a:t> </a:t>
            </a:r>
            <a:r>
              <a:rPr lang="en-US" altLang="zh-CN" sz="2800" dirty="0">
                <a:solidFill>
                  <a:srgbClr val="000000"/>
                </a:solidFill>
                <a:latin typeface="Arial"/>
                <a:ea typeface="Arial"/>
              </a:rPr>
              <a:t>biến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chứng.</a:t>
            </a:r>
          </a:p>
          <a:p>
            <a:pPr>
              <a:lnSpc>
                <a:spcPts val="709"/>
              </a:lnSpc>
            </a:pPr>
            <a:endParaRPr lang="en-US" dirty="0" smtClean="0"/>
          </a:p>
          <a:p>
            <a:pPr marL="342899" indent="-342899" hangingPunct="0">
              <a:lnSpc>
                <a:spcPct val="100000"/>
              </a:lnSpc>
            </a:pPr>
            <a:r>
              <a:rPr lang="en-US" altLang="zh-CN" sz="2800" spc="69" dirty="0">
                <a:solidFill>
                  <a:srgbClr val="000000"/>
                </a:solidFill>
                <a:latin typeface="Arial"/>
                <a:ea typeface="Arial"/>
              </a:rPr>
              <a:t>•</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Diễn</a:t>
            </a:r>
            <a:r>
              <a:rPr lang="en-US" altLang="zh-CN" sz="2800" spc="64" dirty="0">
                <a:solidFill>
                  <a:srgbClr val="000000"/>
                </a:solidFill>
                <a:latin typeface="Arial"/>
                <a:cs typeface="Arial"/>
              </a:rPr>
              <a:t> </a:t>
            </a:r>
            <a:r>
              <a:rPr lang="en-US" altLang="zh-CN" sz="2800" spc="94" dirty="0">
                <a:solidFill>
                  <a:srgbClr val="000000"/>
                </a:solidFill>
                <a:latin typeface="Arial"/>
                <a:ea typeface="Arial"/>
              </a:rPr>
              <a:t>biến</a:t>
            </a:r>
            <a:r>
              <a:rPr lang="en-US" altLang="zh-CN" sz="2800" spc="55" dirty="0">
                <a:solidFill>
                  <a:srgbClr val="000000"/>
                </a:solidFill>
                <a:latin typeface="Arial"/>
                <a:cs typeface="Arial"/>
              </a:rPr>
              <a:t> </a:t>
            </a:r>
            <a:r>
              <a:rPr lang="en-US" altLang="zh-CN" sz="2800" spc="114" dirty="0">
                <a:solidFill>
                  <a:srgbClr val="000000"/>
                </a:solidFill>
                <a:latin typeface="Arial"/>
                <a:ea typeface="Arial"/>
              </a:rPr>
              <a:t>khó</a:t>
            </a:r>
            <a:r>
              <a:rPr lang="en-US" altLang="zh-CN" sz="2800" spc="60" dirty="0">
                <a:solidFill>
                  <a:srgbClr val="000000"/>
                </a:solidFill>
                <a:latin typeface="Arial"/>
                <a:cs typeface="Arial"/>
              </a:rPr>
              <a:t> </a:t>
            </a:r>
            <a:r>
              <a:rPr lang="en-US" altLang="zh-CN" sz="2800" spc="110" dirty="0">
                <a:solidFill>
                  <a:srgbClr val="000000"/>
                </a:solidFill>
                <a:latin typeface="Arial"/>
                <a:ea typeface="Arial"/>
              </a:rPr>
              <a:t>lường</a:t>
            </a:r>
            <a:r>
              <a:rPr lang="en-US" altLang="zh-CN" sz="2800" spc="60" dirty="0">
                <a:solidFill>
                  <a:srgbClr val="000000"/>
                </a:solidFill>
                <a:latin typeface="Arial"/>
                <a:cs typeface="Arial"/>
              </a:rPr>
              <a:t> </a:t>
            </a:r>
            <a:r>
              <a:rPr lang="en-US" altLang="zh-CN" sz="2800" spc="100" dirty="0">
                <a:solidFill>
                  <a:srgbClr val="000000"/>
                </a:solidFill>
                <a:latin typeface="Arial"/>
                <a:ea typeface="Arial"/>
              </a:rPr>
              <a:t>trước</a:t>
            </a:r>
            <a:r>
              <a:rPr lang="en-US" altLang="zh-CN" sz="2800" spc="60"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35" dirty="0">
                <a:solidFill>
                  <a:srgbClr val="000000"/>
                </a:solidFill>
                <a:latin typeface="Arial"/>
                <a:ea typeface="Arial"/>
              </a:rPr>
              <a:t>ĐT</a:t>
            </a:r>
            <a:r>
              <a:rPr lang="en-US" altLang="zh-CN" sz="2800" spc="55" dirty="0">
                <a:solidFill>
                  <a:srgbClr val="000000"/>
                </a:solidFill>
                <a:latin typeface="Arial"/>
                <a:cs typeface="Arial"/>
              </a:rPr>
              <a:t> </a:t>
            </a:r>
            <a:r>
              <a:rPr lang="en-US" altLang="zh-CN" sz="2800" spc="114" dirty="0">
                <a:solidFill>
                  <a:srgbClr val="000000"/>
                </a:solidFill>
                <a:latin typeface="Arial"/>
                <a:ea typeface="Arial"/>
              </a:rPr>
              <a:t>phức</a:t>
            </a:r>
            <a:r>
              <a:rPr lang="en-US" altLang="zh-CN" sz="2800" spc="60" dirty="0">
                <a:solidFill>
                  <a:srgbClr val="000000"/>
                </a:solidFill>
                <a:latin typeface="Arial"/>
                <a:cs typeface="Arial"/>
              </a:rPr>
              <a:t> </a:t>
            </a:r>
            <a:r>
              <a:rPr lang="en-US" altLang="zh-CN" sz="2800" spc="100" dirty="0">
                <a:solidFill>
                  <a:srgbClr val="000000"/>
                </a:solidFill>
                <a:latin typeface="Arial"/>
                <a:ea typeface="Arial"/>
              </a:rPr>
              <a:t>tạp</a:t>
            </a:r>
            <a:r>
              <a:rPr lang="en-US" altLang="zh-CN" sz="2800" spc="60"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85" dirty="0">
                <a:solidFill>
                  <a:srgbClr val="000000"/>
                </a:solidFill>
                <a:latin typeface="Arial"/>
                <a:ea typeface="Arial"/>
              </a:rPr>
              <a:t>thời</a:t>
            </a:r>
            <a:r>
              <a:rPr lang="en-US" altLang="zh-CN" sz="2800" dirty="0">
                <a:solidFill>
                  <a:srgbClr val="000000"/>
                </a:solidFill>
                <a:latin typeface="Arial"/>
                <a:cs typeface="Arial"/>
              </a:rPr>
              <a:t> </a:t>
            </a:r>
            <a:r>
              <a:rPr lang="en-US" altLang="zh-CN" sz="2800" spc="100" dirty="0">
                <a:solidFill>
                  <a:srgbClr val="000000"/>
                </a:solidFill>
                <a:latin typeface="Arial"/>
                <a:ea typeface="Arial"/>
              </a:rPr>
              <a:t>gian</a:t>
            </a:r>
            <a:r>
              <a:rPr lang="en-US" altLang="zh-CN" sz="2800" spc="60" dirty="0">
                <a:solidFill>
                  <a:srgbClr val="000000"/>
                </a:solidFill>
                <a:latin typeface="Arial"/>
                <a:cs typeface="Arial"/>
              </a:rPr>
              <a:t> </a:t>
            </a:r>
            <a:r>
              <a:rPr lang="en-US" altLang="zh-CN" sz="2800" spc="100" dirty="0">
                <a:solidFill>
                  <a:srgbClr val="000000"/>
                </a:solidFill>
                <a:latin typeface="Arial"/>
                <a:ea typeface="Arial"/>
              </a:rPr>
              <a:t>dài</a:t>
            </a:r>
            <a:r>
              <a:rPr lang="en-US" altLang="zh-CN" sz="2800" spc="60"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04" dirty="0">
                <a:solidFill>
                  <a:srgbClr val="000000"/>
                </a:solidFill>
                <a:latin typeface="Arial"/>
                <a:ea typeface="Arial"/>
              </a:rPr>
              <a:t>nhiều</a:t>
            </a:r>
            <a:r>
              <a:rPr lang="en-US" altLang="zh-CN" sz="2800" spc="60" dirty="0">
                <a:solidFill>
                  <a:srgbClr val="000000"/>
                </a:solidFill>
                <a:latin typeface="Arial"/>
                <a:cs typeface="Arial"/>
              </a:rPr>
              <a:t> </a:t>
            </a:r>
            <a:r>
              <a:rPr lang="en-US" altLang="zh-CN" sz="2800" spc="104" dirty="0">
                <a:solidFill>
                  <a:srgbClr val="000000"/>
                </a:solidFill>
                <a:latin typeface="Arial"/>
                <a:ea typeface="Arial"/>
              </a:rPr>
              <a:t>biến</a:t>
            </a:r>
            <a:r>
              <a:rPr lang="en-US" altLang="zh-CN" sz="2800" spc="60" dirty="0">
                <a:solidFill>
                  <a:srgbClr val="000000"/>
                </a:solidFill>
                <a:latin typeface="Arial"/>
                <a:cs typeface="Arial"/>
              </a:rPr>
              <a:t> </a:t>
            </a:r>
            <a:r>
              <a:rPr lang="en-US" altLang="zh-CN" sz="2800" spc="125" dirty="0">
                <a:solidFill>
                  <a:srgbClr val="000000"/>
                </a:solidFill>
                <a:latin typeface="Arial"/>
                <a:ea typeface="Arial"/>
              </a:rPr>
              <a:t>chứng</a:t>
            </a:r>
            <a:r>
              <a:rPr lang="en-US" altLang="zh-CN" sz="2800" spc="60" dirty="0">
                <a:solidFill>
                  <a:srgbClr val="000000"/>
                </a:solidFill>
                <a:latin typeface="Arial"/>
                <a:cs typeface="Arial"/>
              </a:rPr>
              <a:t> </a:t>
            </a:r>
            <a:r>
              <a:rPr lang="en-US" altLang="zh-CN" sz="2800" spc="114" dirty="0">
                <a:solidFill>
                  <a:srgbClr val="000000"/>
                </a:solidFill>
                <a:latin typeface="Arial"/>
                <a:ea typeface="Arial"/>
              </a:rPr>
              <a:t>và</a:t>
            </a:r>
            <a:r>
              <a:rPr lang="en-US" altLang="zh-CN" sz="2800" spc="64" dirty="0">
                <a:solidFill>
                  <a:srgbClr val="000000"/>
                </a:solidFill>
                <a:latin typeface="Arial"/>
                <a:cs typeface="Arial"/>
              </a:rPr>
              <a:t> </a:t>
            </a:r>
            <a:r>
              <a:rPr lang="en-US" altLang="zh-CN" sz="2800" spc="85" dirty="0">
                <a:solidFill>
                  <a:srgbClr val="000000"/>
                </a:solidFill>
                <a:latin typeface="Arial"/>
                <a:ea typeface="Arial"/>
              </a:rPr>
              <a:t>di</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chứng</a:t>
            </a:r>
            <a:r>
              <a:rPr lang="en-US" altLang="zh-CN" sz="2800" spc="60" dirty="0">
                <a:solidFill>
                  <a:srgbClr val="000000"/>
                </a:solidFill>
                <a:latin typeface="Arial"/>
                <a:cs typeface="Arial"/>
              </a:rPr>
              <a:t> </a:t>
            </a:r>
            <a:r>
              <a:rPr lang="en-US" altLang="zh-CN" sz="2800" spc="125" dirty="0">
                <a:solidFill>
                  <a:srgbClr val="000000"/>
                </a:solidFill>
                <a:latin typeface="Arial"/>
                <a:ea typeface="Arial"/>
              </a:rPr>
              <a:t>nặng</a:t>
            </a:r>
            <a:r>
              <a:rPr lang="en-US" altLang="zh-CN" sz="2800" spc="64"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chi</a:t>
            </a:r>
            <a:r>
              <a:rPr lang="en-US" altLang="zh-CN" sz="2800" dirty="0">
                <a:solidFill>
                  <a:srgbClr val="000000"/>
                </a:solidFill>
                <a:latin typeface="Arial"/>
                <a:cs typeface="Arial"/>
              </a:rPr>
              <a:t> </a:t>
            </a:r>
            <a:r>
              <a:rPr lang="en-US" altLang="zh-CN" sz="2800" dirty="0">
                <a:solidFill>
                  <a:srgbClr val="000000"/>
                </a:solidFill>
                <a:latin typeface="Arial"/>
                <a:ea typeface="Arial"/>
              </a:rPr>
              <a:t>phí</a:t>
            </a:r>
            <a:r>
              <a:rPr lang="en-US" altLang="zh-CN" sz="2800" dirty="0">
                <a:solidFill>
                  <a:srgbClr val="000000"/>
                </a:solidFill>
                <a:latin typeface="Arial"/>
                <a:cs typeface="Arial"/>
              </a:rPr>
              <a:t> </a:t>
            </a:r>
            <a:r>
              <a:rPr lang="en-US" altLang="zh-CN" sz="2800" dirty="0">
                <a:solidFill>
                  <a:srgbClr val="000000"/>
                </a:solidFill>
                <a:latin typeface="Arial"/>
                <a:ea typeface="Arial"/>
              </a:rPr>
              <a:t>tốn</a:t>
            </a:r>
            <a:r>
              <a:rPr lang="en-US" altLang="zh-CN" sz="2800" spc="10" dirty="0">
                <a:solidFill>
                  <a:srgbClr val="000000"/>
                </a:solidFill>
                <a:latin typeface="Arial"/>
                <a:cs typeface="Arial"/>
              </a:rPr>
              <a:t> </a:t>
            </a:r>
            <a:r>
              <a:rPr lang="en-US" altLang="zh-CN" sz="2800" dirty="0">
                <a:solidFill>
                  <a:srgbClr val="000000"/>
                </a:solidFill>
                <a:latin typeface="Arial"/>
                <a:ea typeface="Arial"/>
              </a:rPr>
              <a:t>kém.</a:t>
            </a:r>
          </a:p>
          <a:p>
            <a:pPr>
              <a:lnSpc>
                <a:spcPts val="669"/>
              </a:lnSpc>
            </a:pPr>
            <a:endParaRPr lang="en-US" dirty="0" smtClean="0"/>
          </a:p>
          <a:p>
            <a:pPr marL="0">
              <a:lnSpc>
                <a:spcPct val="100000"/>
              </a:lnSpc>
            </a:pPr>
            <a:r>
              <a:rPr lang="en-US" altLang="zh-CN" sz="2800" spc="110" dirty="0">
                <a:solidFill>
                  <a:srgbClr val="000000"/>
                </a:solidFill>
                <a:latin typeface="Arial"/>
                <a:ea typeface="Arial"/>
              </a:rPr>
              <a:t>•</a:t>
            </a:r>
            <a:r>
              <a:rPr lang="en-US" altLang="zh-CN" sz="2800" spc="89" dirty="0">
                <a:solidFill>
                  <a:srgbClr val="000000"/>
                </a:solidFill>
                <a:latin typeface="Arial"/>
                <a:cs typeface="Arial"/>
              </a:rPr>
              <a:t>  </a:t>
            </a:r>
            <a:r>
              <a:rPr lang="en-US" altLang="zh-CN" sz="2800" spc="189" dirty="0">
                <a:solidFill>
                  <a:srgbClr val="000000"/>
                </a:solidFill>
                <a:latin typeface="Arial"/>
                <a:ea typeface="Arial"/>
              </a:rPr>
              <a:t>Bệnh</a:t>
            </a:r>
            <a:r>
              <a:rPr lang="en-US" altLang="zh-CN" sz="2800" spc="89" dirty="0">
                <a:solidFill>
                  <a:srgbClr val="000000"/>
                </a:solidFill>
                <a:latin typeface="Arial"/>
                <a:cs typeface="Arial"/>
              </a:rPr>
              <a:t> </a:t>
            </a:r>
            <a:r>
              <a:rPr lang="en-US" altLang="zh-CN" sz="2800" spc="175" dirty="0">
                <a:solidFill>
                  <a:srgbClr val="000000"/>
                </a:solidFill>
                <a:latin typeface="Arial"/>
                <a:ea typeface="Arial"/>
              </a:rPr>
              <a:t>không</a:t>
            </a:r>
            <a:r>
              <a:rPr lang="en-US" altLang="zh-CN" sz="2800" spc="94" dirty="0">
                <a:solidFill>
                  <a:srgbClr val="000000"/>
                </a:solidFill>
                <a:latin typeface="Arial"/>
                <a:cs typeface="Arial"/>
              </a:rPr>
              <a:t> </a:t>
            </a:r>
            <a:r>
              <a:rPr lang="en-US" altLang="zh-CN" sz="2800" spc="179" dirty="0">
                <a:solidFill>
                  <a:srgbClr val="000000"/>
                </a:solidFill>
                <a:latin typeface="Arial"/>
                <a:ea typeface="Arial"/>
              </a:rPr>
              <a:t>gây</a:t>
            </a:r>
            <a:r>
              <a:rPr lang="en-US" altLang="zh-CN" sz="2800" spc="89" dirty="0">
                <a:solidFill>
                  <a:srgbClr val="000000"/>
                </a:solidFill>
                <a:latin typeface="Arial"/>
                <a:cs typeface="Arial"/>
              </a:rPr>
              <a:t> </a:t>
            </a:r>
            <a:r>
              <a:rPr lang="en-US" altLang="zh-CN" sz="2800" spc="185" dirty="0">
                <a:solidFill>
                  <a:srgbClr val="000000"/>
                </a:solidFill>
                <a:latin typeface="Arial"/>
                <a:ea typeface="Arial"/>
              </a:rPr>
              <a:t>đủ</a:t>
            </a:r>
            <a:r>
              <a:rPr lang="en-US" altLang="zh-CN" sz="2800" spc="89" dirty="0">
                <a:solidFill>
                  <a:srgbClr val="000000"/>
                </a:solidFill>
                <a:latin typeface="Arial"/>
                <a:cs typeface="Arial"/>
              </a:rPr>
              <a:t> </a:t>
            </a:r>
            <a:r>
              <a:rPr lang="en-US" altLang="zh-CN" sz="2800" spc="254" dirty="0">
                <a:solidFill>
                  <a:srgbClr val="000000"/>
                </a:solidFill>
                <a:latin typeface="Arial"/>
                <a:ea typeface="Arial"/>
              </a:rPr>
              <a:t>MD</a:t>
            </a:r>
            <a:r>
              <a:rPr lang="en-US" altLang="zh-CN" sz="2800" spc="94" dirty="0">
                <a:solidFill>
                  <a:srgbClr val="000000"/>
                </a:solidFill>
                <a:latin typeface="Arial"/>
                <a:cs typeface="Arial"/>
              </a:rPr>
              <a:t> </a:t>
            </a:r>
            <a:r>
              <a:rPr lang="en-US" altLang="zh-CN" sz="2800" spc="179" dirty="0">
                <a:solidFill>
                  <a:srgbClr val="000000"/>
                </a:solidFill>
                <a:latin typeface="Arial"/>
                <a:ea typeface="Arial"/>
              </a:rPr>
              <a:t>bảo</a:t>
            </a:r>
            <a:r>
              <a:rPr lang="en-US" altLang="zh-CN" sz="2800" spc="89" dirty="0">
                <a:solidFill>
                  <a:srgbClr val="000000"/>
                </a:solidFill>
                <a:latin typeface="Arial"/>
                <a:cs typeface="Arial"/>
              </a:rPr>
              <a:t> </a:t>
            </a:r>
            <a:r>
              <a:rPr lang="en-US" altLang="zh-CN" sz="2800" spc="175" dirty="0">
                <a:solidFill>
                  <a:srgbClr val="000000"/>
                </a:solidFill>
                <a:latin typeface="Arial"/>
                <a:ea typeface="Arial"/>
              </a:rPr>
              <a:t>vệ</a:t>
            </a:r>
            <a:r>
              <a:rPr lang="en-US" altLang="zh-CN" sz="2800" spc="89" dirty="0">
                <a:solidFill>
                  <a:srgbClr val="000000"/>
                </a:solidFill>
                <a:latin typeface="Arial"/>
                <a:cs typeface="Arial"/>
              </a:rPr>
              <a:t> </a:t>
            </a:r>
            <a:r>
              <a:rPr lang="en-US" altLang="zh-CN" sz="2800" spc="179" dirty="0">
                <a:solidFill>
                  <a:srgbClr val="000000"/>
                </a:solidFill>
                <a:latin typeface="Arial"/>
                <a:ea typeface="Arial"/>
              </a:rPr>
              <a:t>nên</a:t>
            </a:r>
            <a:r>
              <a:rPr lang="en-US" altLang="zh-CN" sz="2800" spc="94" dirty="0">
                <a:solidFill>
                  <a:srgbClr val="000000"/>
                </a:solidFill>
                <a:latin typeface="Arial"/>
                <a:cs typeface="Arial"/>
              </a:rPr>
              <a:t> </a:t>
            </a:r>
            <a:r>
              <a:rPr lang="en-US" altLang="zh-CN" sz="2800" spc="139" dirty="0">
                <a:solidFill>
                  <a:srgbClr val="000000"/>
                </a:solidFill>
                <a:latin typeface="Arial"/>
                <a:ea typeface="Arial"/>
              </a:rPr>
              <a:t>khi</a:t>
            </a:r>
            <a:r>
              <a:rPr lang="en-US" altLang="zh-CN" sz="2800" spc="89" dirty="0">
                <a:solidFill>
                  <a:srgbClr val="000000"/>
                </a:solidFill>
                <a:latin typeface="Arial"/>
                <a:cs typeface="Arial"/>
              </a:rPr>
              <a:t> </a:t>
            </a:r>
            <a:r>
              <a:rPr lang="en-US" altLang="zh-CN" sz="2800" spc="150" dirty="0">
                <a:solidFill>
                  <a:srgbClr val="000000"/>
                </a:solidFill>
                <a:latin typeface="Arial"/>
                <a:ea typeface="Arial"/>
              </a:rPr>
              <a:t>khỏi</a:t>
            </a:r>
          </a:p>
          <a:p>
            <a:pPr marL="0" indent="342899">
              <a:lnSpc>
                <a:spcPct val="100000"/>
              </a:lnSpc>
            </a:pPr>
            <a:r>
              <a:rPr lang="en-US" altLang="zh-CN" sz="2800" dirty="0">
                <a:solidFill>
                  <a:srgbClr val="000000"/>
                </a:solidFill>
                <a:latin typeface="Arial"/>
                <a:ea typeface="Arial"/>
              </a:rPr>
              <a:t>bệnh</a:t>
            </a:r>
            <a:r>
              <a:rPr lang="en-US" altLang="zh-CN" sz="2800" dirty="0">
                <a:solidFill>
                  <a:srgbClr val="000000"/>
                </a:solidFill>
                <a:latin typeface="Arial"/>
                <a:cs typeface="Arial"/>
              </a:rPr>
              <a:t> </a:t>
            </a:r>
            <a:r>
              <a:rPr lang="en-US" altLang="zh-CN" sz="2800" dirty="0">
                <a:solidFill>
                  <a:srgbClr val="000000"/>
                </a:solidFill>
                <a:latin typeface="Arial"/>
                <a:ea typeface="Arial"/>
              </a:rPr>
              <a:t>vẫn</a:t>
            </a:r>
            <a:r>
              <a:rPr lang="en-US" altLang="zh-CN" sz="2800" dirty="0">
                <a:solidFill>
                  <a:srgbClr val="000000"/>
                </a:solidFill>
                <a:latin typeface="Arial"/>
                <a:cs typeface="Arial"/>
              </a:rPr>
              <a:t> </a:t>
            </a:r>
            <a:r>
              <a:rPr lang="en-US" altLang="zh-CN" sz="2800" dirty="0">
                <a:solidFill>
                  <a:srgbClr val="000000"/>
                </a:solidFill>
                <a:latin typeface="Arial"/>
                <a:ea typeface="Arial"/>
              </a:rPr>
              <a:t>phải</a:t>
            </a:r>
            <a:r>
              <a:rPr lang="en-US" altLang="zh-CN" sz="2800" dirty="0">
                <a:solidFill>
                  <a:srgbClr val="000000"/>
                </a:solidFill>
                <a:latin typeface="Arial"/>
                <a:cs typeface="Arial"/>
              </a:rPr>
              <a:t> </a:t>
            </a:r>
            <a:r>
              <a:rPr lang="en-US" altLang="zh-CN" sz="2800" dirty="0">
                <a:solidFill>
                  <a:srgbClr val="000000"/>
                </a:solidFill>
                <a:latin typeface="Arial"/>
                <a:ea typeface="Arial"/>
              </a:rPr>
              <a:t>tiêm</a:t>
            </a:r>
            <a:r>
              <a:rPr lang="en-US" altLang="zh-CN" sz="2800" dirty="0">
                <a:solidFill>
                  <a:srgbClr val="000000"/>
                </a:solidFill>
                <a:latin typeface="Arial"/>
                <a:cs typeface="Arial"/>
              </a:rPr>
              <a:t> </a:t>
            </a:r>
            <a:r>
              <a:rPr lang="en-US" altLang="zh-CN" sz="2800" dirty="0">
                <a:solidFill>
                  <a:srgbClr val="000000"/>
                </a:solidFill>
                <a:latin typeface="Arial"/>
                <a:ea typeface="Arial"/>
              </a:rPr>
              <a:t>phòng</a:t>
            </a:r>
            <a:r>
              <a:rPr lang="en-US" altLang="zh-CN" sz="2800" dirty="0">
                <a:solidFill>
                  <a:srgbClr val="000000"/>
                </a:solidFill>
                <a:latin typeface="Arial"/>
                <a:cs typeface="Arial"/>
              </a:rPr>
              <a:t> </a:t>
            </a:r>
            <a:r>
              <a:rPr lang="en-US" altLang="zh-CN" sz="2800" dirty="0">
                <a:solidFill>
                  <a:srgbClr val="000000"/>
                </a:solidFill>
                <a:latin typeface="Arial"/>
                <a:ea typeface="Arial"/>
              </a:rPr>
              <a:t>để</a:t>
            </a:r>
            <a:r>
              <a:rPr lang="en-US" altLang="zh-CN" sz="2800" dirty="0">
                <a:solidFill>
                  <a:srgbClr val="000000"/>
                </a:solidFill>
                <a:latin typeface="Arial"/>
                <a:cs typeface="Arial"/>
              </a:rPr>
              <a:t> </a:t>
            </a:r>
            <a:r>
              <a:rPr lang="en-US" altLang="zh-CN" sz="2800" dirty="0">
                <a:solidFill>
                  <a:srgbClr val="000000"/>
                </a:solidFill>
                <a:latin typeface="Arial"/>
                <a:ea typeface="Arial"/>
              </a:rPr>
              <a:t>tránh</a:t>
            </a:r>
            <a:r>
              <a:rPr lang="en-US" altLang="zh-CN" sz="2800" dirty="0">
                <a:solidFill>
                  <a:srgbClr val="000000"/>
                </a:solidFill>
                <a:latin typeface="Arial"/>
                <a:cs typeface="Arial"/>
              </a:rPr>
              <a:t> </a:t>
            </a:r>
            <a:r>
              <a:rPr lang="en-US" altLang="zh-CN" sz="2800" dirty="0">
                <a:solidFill>
                  <a:srgbClr val="000000"/>
                </a:solidFill>
                <a:latin typeface="Arial"/>
                <a:ea typeface="Arial"/>
              </a:rPr>
              <a:t>tái</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phát.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7"/>
          <p:cNvPicPr>
            <a:picLocks noChangeAspect="1"/>
          </p:cNvPicPr>
          <p:nvPr/>
        </p:nvPicPr>
        <p:blipFill>
          <a:blip r:embed="rId3"/>
          <a:stretch>
            <a:fillRect/>
          </a:stretch>
        </p:blipFill>
        <p:spPr>
          <a:xfrm>
            <a:off x="678180" y="1325880"/>
            <a:ext cx="3223260" cy="4366260"/>
          </a:xfrm>
          <a:prstGeom prst="rect">
            <a:avLst/>
          </a:prstGeom>
        </p:spPr>
      </p:pic>
      <p:sp>
        <p:nvSpPr>
          <p:cNvPr id="2" name="TextBox 117"/>
          <p:cNvSpPr txBox="1"/>
          <p:nvPr/>
        </p:nvSpPr>
        <p:spPr>
          <a:xfrm>
            <a:off x="2794761" y="176402"/>
            <a:ext cx="6052922" cy="4856029"/>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thể</a:t>
            </a:r>
            <a:r>
              <a:rPr lang="en-US" altLang="zh-CN" sz="3600" b="1" spc="-15" dirty="0">
                <a:solidFill>
                  <a:srgbClr val="FE0000"/>
                </a:solidFill>
                <a:latin typeface="Arial"/>
                <a:cs typeface="Arial"/>
              </a:rPr>
              <a:t> </a:t>
            </a:r>
            <a:r>
              <a:rPr lang="en-US" altLang="zh-CN" sz="3600" b="1" dirty="0">
                <a:solidFill>
                  <a:srgbClr val="FE0000"/>
                </a:solidFill>
                <a:latin typeface="Arial"/>
                <a:ea typeface="Arial"/>
              </a:rPr>
              <a:t>đầu</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94"/>
              </a:lnSpc>
            </a:pPr>
            <a:endParaRPr lang="en-US" dirty="0" smtClean="0"/>
          </a:p>
          <a:p>
            <a:pPr marL="0" indent="1412113">
              <a:lnSpc>
                <a:spcPct val="100000"/>
              </a:lnSpc>
            </a:pPr>
            <a:r>
              <a:rPr lang="en-US" altLang="zh-CN" sz="2700" dirty="0">
                <a:solidFill>
                  <a:srgbClr val="000000"/>
                </a:solidFill>
                <a:latin typeface="Arial"/>
                <a:ea typeface="Arial"/>
              </a:rPr>
              <a:t>•</a:t>
            </a:r>
            <a:r>
              <a:rPr lang="en-US" altLang="zh-CN" sz="2700" spc="30" dirty="0">
                <a:solidFill>
                  <a:srgbClr val="000000"/>
                </a:solidFill>
                <a:latin typeface="Arial"/>
                <a:cs typeface="Arial"/>
              </a:rPr>
              <a:t>  </a:t>
            </a:r>
            <a:r>
              <a:rPr lang="en-US" altLang="zh-CN" sz="2700" dirty="0">
                <a:solidFill>
                  <a:srgbClr val="000000"/>
                </a:solidFill>
                <a:latin typeface="Arial"/>
                <a:ea typeface="Arial"/>
              </a:rPr>
              <a:t>Vết</a:t>
            </a:r>
            <a:r>
              <a:rPr lang="en-US" altLang="zh-CN" sz="2700" spc="40" dirty="0">
                <a:solidFill>
                  <a:srgbClr val="000000"/>
                </a:solidFill>
                <a:latin typeface="Arial"/>
                <a:cs typeface="Arial"/>
              </a:rPr>
              <a:t> </a:t>
            </a:r>
            <a:r>
              <a:rPr lang="en-US" altLang="zh-CN" sz="2700" dirty="0">
                <a:solidFill>
                  <a:srgbClr val="000000"/>
                </a:solidFill>
                <a:latin typeface="Arial"/>
                <a:ea typeface="Arial"/>
              </a:rPr>
              <a:t>thương</a:t>
            </a:r>
            <a:r>
              <a:rPr lang="en-US" altLang="zh-CN" sz="2700" spc="34" dirty="0">
                <a:solidFill>
                  <a:srgbClr val="000000"/>
                </a:solidFill>
                <a:latin typeface="Arial"/>
                <a:cs typeface="Arial"/>
              </a:rPr>
              <a:t> </a:t>
            </a:r>
            <a:r>
              <a:rPr lang="en-US" altLang="zh-CN" sz="2700" dirty="0">
                <a:solidFill>
                  <a:srgbClr val="000000"/>
                </a:solidFill>
                <a:latin typeface="Arial"/>
                <a:ea typeface="Arial"/>
              </a:rPr>
              <a:t>vùng</a:t>
            </a:r>
            <a:r>
              <a:rPr lang="en-US" altLang="zh-CN" sz="2700" spc="30" dirty="0">
                <a:solidFill>
                  <a:srgbClr val="000000"/>
                </a:solidFill>
                <a:latin typeface="Arial"/>
                <a:cs typeface="Arial"/>
              </a:rPr>
              <a:t> </a:t>
            </a:r>
            <a:r>
              <a:rPr lang="en-US" altLang="zh-CN" sz="2700" dirty="0">
                <a:solidFill>
                  <a:srgbClr val="000000"/>
                </a:solidFill>
                <a:latin typeface="Arial"/>
                <a:ea typeface="Arial"/>
              </a:rPr>
              <a:t>đầu</a:t>
            </a:r>
            <a:r>
              <a:rPr lang="en-US" altLang="zh-CN" sz="2700" spc="34" dirty="0">
                <a:solidFill>
                  <a:srgbClr val="000000"/>
                </a:solidFill>
                <a:latin typeface="Arial"/>
                <a:cs typeface="Arial"/>
              </a:rPr>
              <a:t> </a:t>
            </a:r>
            <a:r>
              <a:rPr lang="en-US" altLang="zh-CN" sz="2700" dirty="0">
                <a:solidFill>
                  <a:srgbClr val="000000"/>
                </a:solidFill>
                <a:latin typeface="Arial"/>
                <a:ea typeface="Arial"/>
              </a:rPr>
              <a:t>mặt,</a:t>
            </a:r>
            <a:r>
              <a:rPr lang="en-US" altLang="zh-CN" sz="2700" spc="34" dirty="0">
                <a:solidFill>
                  <a:srgbClr val="000000"/>
                </a:solidFill>
                <a:latin typeface="Arial"/>
                <a:cs typeface="Arial"/>
              </a:rPr>
              <a:t> </a:t>
            </a:r>
            <a:r>
              <a:rPr lang="en-US" altLang="zh-CN" sz="2700" dirty="0">
                <a:solidFill>
                  <a:srgbClr val="000000"/>
                </a:solidFill>
                <a:latin typeface="Arial"/>
                <a:ea typeface="Arial"/>
              </a:rPr>
              <a:t>ủ</a:t>
            </a:r>
          </a:p>
          <a:p>
            <a:pPr>
              <a:lnSpc>
                <a:spcPts val="969"/>
              </a:lnSpc>
            </a:pPr>
            <a:endParaRPr lang="en-US" dirty="0" smtClean="0"/>
          </a:p>
          <a:p>
            <a:pPr marL="0" indent="1755013">
              <a:lnSpc>
                <a:spcPct val="100000"/>
              </a:lnSpc>
            </a:pPr>
            <a:r>
              <a:rPr lang="en-US" altLang="zh-CN" sz="2700" dirty="0">
                <a:solidFill>
                  <a:srgbClr val="000000"/>
                </a:solidFill>
                <a:latin typeface="Arial"/>
                <a:ea typeface="Arial"/>
              </a:rPr>
              <a:t>bệnh</a:t>
            </a:r>
            <a:r>
              <a:rPr lang="en-US" altLang="zh-CN" sz="2700" spc="-10" dirty="0">
                <a:solidFill>
                  <a:srgbClr val="000000"/>
                </a:solidFill>
                <a:latin typeface="Arial"/>
                <a:cs typeface="Arial"/>
              </a:rPr>
              <a:t> </a:t>
            </a:r>
            <a:r>
              <a:rPr lang="en-US" altLang="zh-CN" sz="2700" spc="-5" dirty="0">
                <a:solidFill>
                  <a:srgbClr val="000000"/>
                </a:solidFill>
                <a:latin typeface="Arial"/>
                <a:ea typeface="Arial"/>
              </a:rPr>
              <a:t>ngắn</a:t>
            </a:r>
            <a:r>
              <a:rPr lang="en-US" altLang="zh-CN" sz="2700" dirty="0">
                <a:solidFill>
                  <a:srgbClr val="000000"/>
                </a:solidFill>
                <a:latin typeface="Arial"/>
                <a:ea typeface="Arial"/>
              </a:rPr>
              <a:t>.</a:t>
            </a:r>
          </a:p>
          <a:p>
            <a:pPr>
              <a:lnSpc>
                <a:spcPts val="1025"/>
              </a:lnSpc>
            </a:pPr>
            <a:endParaRPr lang="en-US" dirty="0" smtClean="0"/>
          </a:p>
          <a:p>
            <a:pPr marL="0" indent="1412113">
              <a:lnSpc>
                <a:spcPct val="100000"/>
              </a:lnSpc>
            </a:pPr>
            <a:r>
              <a:rPr lang="en-US" altLang="zh-CN" sz="2700" dirty="0">
                <a:solidFill>
                  <a:srgbClr val="000000"/>
                </a:solidFill>
                <a:latin typeface="Arial"/>
                <a:ea typeface="Arial"/>
              </a:rPr>
              <a:t>•</a:t>
            </a:r>
            <a:r>
              <a:rPr lang="en-US" altLang="zh-CN" sz="2700" spc="50" dirty="0">
                <a:solidFill>
                  <a:srgbClr val="000000"/>
                </a:solidFill>
                <a:latin typeface="Arial"/>
                <a:cs typeface="Arial"/>
              </a:rPr>
              <a:t>  </a:t>
            </a:r>
            <a:r>
              <a:rPr lang="en-US" altLang="zh-CN" sz="2700" dirty="0">
                <a:solidFill>
                  <a:srgbClr val="000000"/>
                </a:solidFill>
                <a:latin typeface="Arial"/>
                <a:ea typeface="Arial"/>
              </a:rPr>
              <a:t>Thường</a:t>
            </a:r>
            <a:r>
              <a:rPr lang="en-US" altLang="zh-CN" sz="2700" spc="50" dirty="0">
                <a:solidFill>
                  <a:srgbClr val="000000"/>
                </a:solidFill>
                <a:latin typeface="Arial"/>
                <a:cs typeface="Arial"/>
              </a:rPr>
              <a:t> </a:t>
            </a:r>
            <a:r>
              <a:rPr lang="en-US" altLang="zh-CN" sz="2700" dirty="0">
                <a:solidFill>
                  <a:srgbClr val="000000"/>
                </a:solidFill>
                <a:latin typeface="Arial"/>
                <a:ea typeface="Arial"/>
              </a:rPr>
              <a:t>gặp</a:t>
            </a:r>
            <a:r>
              <a:rPr lang="en-US" altLang="zh-CN" sz="2700" spc="50" dirty="0">
                <a:solidFill>
                  <a:srgbClr val="000000"/>
                </a:solidFill>
                <a:latin typeface="Arial"/>
                <a:cs typeface="Arial"/>
              </a:rPr>
              <a:t> </a:t>
            </a:r>
            <a:r>
              <a:rPr lang="en-US" altLang="zh-CN" sz="2700" b="1" dirty="0">
                <a:solidFill>
                  <a:srgbClr val="0000CB"/>
                </a:solidFill>
                <a:latin typeface="Arial"/>
                <a:ea typeface="Arial"/>
              </a:rPr>
              <a:t>thể</a:t>
            </a:r>
            <a:r>
              <a:rPr lang="en-US" altLang="zh-CN" sz="2700" b="1" spc="50" dirty="0">
                <a:solidFill>
                  <a:srgbClr val="0000CB"/>
                </a:solidFill>
                <a:latin typeface="Arial"/>
                <a:cs typeface="Arial"/>
              </a:rPr>
              <a:t> </a:t>
            </a:r>
            <a:r>
              <a:rPr lang="en-US" altLang="zh-CN" sz="2700" b="1" dirty="0">
                <a:solidFill>
                  <a:srgbClr val="0000CB"/>
                </a:solidFill>
                <a:latin typeface="Arial"/>
                <a:ea typeface="Arial"/>
              </a:rPr>
              <a:t>liệt</a:t>
            </a:r>
          </a:p>
          <a:p>
            <a:pPr>
              <a:lnSpc>
                <a:spcPts val="914"/>
              </a:lnSpc>
            </a:pPr>
            <a:endParaRPr lang="en-US" dirty="0" smtClean="0"/>
          </a:p>
          <a:p>
            <a:pPr marL="0" indent="1412113">
              <a:lnSpc>
                <a:spcPct val="100000"/>
              </a:lnSpc>
            </a:pPr>
            <a:r>
              <a:rPr lang="en-US" altLang="zh-CN" sz="2700" dirty="0">
                <a:solidFill>
                  <a:srgbClr val="000000"/>
                </a:solidFill>
                <a:latin typeface="Arial"/>
                <a:ea typeface="Arial"/>
              </a:rPr>
              <a:t>+</a:t>
            </a:r>
            <a:r>
              <a:rPr lang="en-US" altLang="zh-CN" sz="2700" dirty="0">
                <a:solidFill>
                  <a:srgbClr val="000000"/>
                </a:solidFill>
                <a:latin typeface="Arial"/>
                <a:cs typeface="Arial"/>
              </a:rPr>
              <a:t> </a:t>
            </a:r>
            <a:r>
              <a:rPr lang="en-US" altLang="zh-CN" sz="2700" dirty="0">
                <a:solidFill>
                  <a:srgbClr val="000000"/>
                </a:solidFill>
                <a:latin typeface="Arial"/>
                <a:ea typeface="Arial"/>
              </a:rPr>
              <a:t>Co</a:t>
            </a:r>
            <a:r>
              <a:rPr lang="en-US" altLang="zh-CN" sz="2700" dirty="0">
                <a:solidFill>
                  <a:srgbClr val="000000"/>
                </a:solidFill>
                <a:latin typeface="Arial"/>
                <a:cs typeface="Arial"/>
              </a:rPr>
              <a:t> </a:t>
            </a:r>
            <a:r>
              <a:rPr lang="en-US" altLang="zh-CN" sz="2700" dirty="0">
                <a:solidFill>
                  <a:srgbClr val="000000"/>
                </a:solidFill>
                <a:latin typeface="Arial"/>
                <a:ea typeface="Arial"/>
              </a:rPr>
              <a:t>thắt</a:t>
            </a:r>
            <a:r>
              <a:rPr lang="en-US" altLang="zh-CN" sz="2700" dirty="0">
                <a:solidFill>
                  <a:srgbClr val="000000"/>
                </a:solidFill>
                <a:latin typeface="Arial"/>
                <a:cs typeface="Arial"/>
              </a:rPr>
              <a:t> </a:t>
            </a:r>
            <a:r>
              <a:rPr lang="en-US" altLang="zh-CN" sz="2700" dirty="0">
                <a:solidFill>
                  <a:srgbClr val="000000"/>
                </a:solidFill>
                <a:latin typeface="Arial"/>
                <a:ea typeface="Arial"/>
              </a:rPr>
              <a:t>hầu</a:t>
            </a:r>
            <a:r>
              <a:rPr lang="en-US" altLang="zh-CN" sz="2700" dirty="0">
                <a:solidFill>
                  <a:srgbClr val="000000"/>
                </a:solidFill>
                <a:latin typeface="Arial"/>
                <a:cs typeface="Arial"/>
              </a:rPr>
              <a:t> </a:t>
            </a:r>
            <a:r>
              <a:rPr lang="en-US" altLang="zh-CN" sz="2700" dirty="0">
                <a:solidFill>
                  <a:srgbClr val="000000"/>
                </a:solidFill>
                <a:latin typeface="Arial"/>
                <a:ea typeface="Arial"/>
              </a:rPr>
              <a:t>họng,</a:t>
            </a:r>
            <a:r>
              <a:rPr lang="en-US" altLang="zh-CN" sz="2700" dirty="0">
                <a:solidFill>
                  <a:srgbClr val="000000"/>
                </a:solidFill>
                <a:latin typeface="Arial"/>
                <a:cs typeface="Arial"/>
              </a:rPr>
              <a:t> </a:t>
            </a:r>
            <a:r>
              <a:rPr lang="en-US" altLang="zh-CN" sz="2700" dirty="0">
                <a:solidFill>
                  <a:srgbClr val="000000"/>
                </a:solidFill>
                <a:latin typeface="Arial"/>
                <a:ea typeface="Arial"/>
              </a:rPr>
              <a:t>khó</a:t>
            </a:r>
            <a:r>
              <a:rPr lang="en-US" altLang="zh-CN" sz="2700" spc="-30" dirty="0">
                <a:solidFill>
                  <a:srgbClr val="000000"/>
                </a:solidFill>
                <a:latin typeface="Arial"/>
                <a:cs typeface="Arial"/>
              </a:rPr>
              <a:t> </a:t>
            </a:r>
            <a:r>
              <a:rPr lang="en-US" altLang="zh-CN" sz="2700" dirty="0">
                <a:solidFill>
                  <a:srgbClr val="000000"/>
                </a:solidFill>
                <a:latin typeface="Arial"/>
                <a:ea typeface="Arial"/>
              </a:rPr>
              <a:t>nuốt.</a:t>
            </a:r>
          </a:p>
          <a:p>
            <a:pPr>
              <a:lnSpc>
                <a:spcPts val="969"/>
              </a:lnSpc>
            </a:pPr>
            <a:endParaRPr lang="en-US" dirty="0" smtClean="0"/>
          </a:p>
          <a:p>
            <a:pPr marL="0" indent="1412113">
              <a:lnSpc>
                <a:spcPct val="100000"/>
              </a:lnSpc>
            </a:pPr>
            <a:r>
              <a:rPr lang="en-US" altLang="zh-CN" sz="2700" dirty="0">
                <a:solidFill>
                  <a:srgbClr val="000000"/>
                </a:solidFill>
                <a:latin typeface="Arial"/>
                <a:ea typeface="Arial"/>
              </a:rPr>
              <a:t>+</a:t>
            </a:r>
            <a:r>
              <a:rPr lang="en-US" altLang="zh-CN" sz="2700" spc="-34" dirty="0">
                <a:solidFill>
                  <a:srgbClr val="000000"/>
                </a:solidFill>
                <a:latin typeface="Arial"/>
                <a:cs typeface="Arial"/>
              </a:rPr>
              <a:t> </a:t>
            </a:r>
            <a:r>
              <a:rPr lang="en-US" altLang="zh-CN" sz="2700" dirty="0">
                <a:solidFill>
                  <a:srgbClr val="000000"/>
                </a:solidFill>
                <a:latin typeface="Arial"/>
                <a:ea typeface="Arial"/>
              </a:rPr>
              <a:t>Liệt:</a:t>
            </a:r>
            <a:r>
              <a:rPr lang="en-US" altLang="zh-CN" sz="2700" spc="-40" dirty="0">
                <a:solidFill>
                  <a:srgbClr val="000000"/>
                </a:solidFill>
                <a:latin typeface="Arial"/>
                <a:cs typeface="Arial"/>
              </a:rPr>
              <a:t> </a:t>
            </a:r>
            <a:r>
              <a:rPr lang="en-US" altLang="zh-CN" sz="2700" dirty="0">
                <a:solidFill>
                  <a:srgbClr val="000000"/>
                </a:solidFill>
                <a:latin typeface="Arial"/>
                <a:ea typeface="Arial"/>
              </a:rPr>
              <a:t>Các</a:t>
            </a:r>
            <a:r>
              <a:rPr lang="en-US" altLang="zh-CN" sz="2700" spc="-40" dirty="0">
                <a:solidFill>
                  <a:srgbClr val="000000"/>
                </a:solidFill>
                <a:latin typeface="Arial"/>
                <a:cs typeface="Arial"/>
              </a:rPr>
              <a:t> </a:t>
            </a:r>
            <a:r>
              <a:rPr lang="en-US" altLang="zh-CN" sz="2700" dirty="0">
                <a:solidFill>
                  <a:srgbClr val="000000"/>
                </a:solidFill>
                <a:latin typeface="Arial"/>
                <a:ea typeface="Arial"/>
              </a:rPr>
              <a:t>dây</a:t>
            </a:r>
            <a:r>
              <a:rPr lang="en-US" altLang="zh-CN" sz="2700" spc="-34" dirty="0">
                <a:solidFill>
                  <a:srgbClr val="000000"/>
                </a:solidFill>
                <a:latin typeface="Arial"/>
                <a:cs typeface="Arial"/>
              </a:rPr>
              <a:t> </a:t>
            </a:r>
            <a:r>
              <a:rPr lang="en-US" altLang="zh-CN" sz="2700" dirty="0">
                <a:solidFill>
                  <a:srgbClr val="000000"/>
                </a:solidFill>
                <a:latin typeface="Arial"/>
                <a:ea typeface="Arial"/>
              </a:rPr>
              <a:t>VII,</a:t>
            </a:r>
            <a:r>
              <a:rPr lang="en-US" altLang="zh-CN" sz="2700" spc="-40" dirty="0">
                <a:solidFill>
                  <a:srgbClr val="000000"/>
                </a:solidFill>
                <a:latin typeface="Arial"/>
                <a:cs typeface="Arial"/>
              </a:rPr>
              <a:t> </a:t>
            </a:r>
            <a:r>
              <a:rPr lang="en-US" altLang="zh-CN" sz="2700" dirty="0">
                <a:solidFill>
                  <a:srgbClr val="000000"/>
                </a:solidFill>
                <a:latin typeface="Arial"/>
                <a:ea typeface="Arial"/>
              </a:rPr>
              <a:t>III,</a:t>
            </a:r>
            <a:r>
              <a:rPr lang="en-US" altLang="zh-CN" sz="2700" spc="-40" dirty="0">
                <a:solidFill>
                  <a:srgbClr val="000000"/>
                </a:solidFill>
                <a:latin typeface="Arial"/>
                <a:cs typeface="Arial"/>
              </a:rPr>
              <a:t> </a:t>
            </a:r>
            <a:r>
              <a:rPr lang="en-US" altLang="zh-CN" sz="2700" dirty="0">
                <a:solidFill>
                  <a:srgbClr val="000000"/>
                </a:solidFill>
                <a:latin typeface="Arial"/>
                <a:ea typeface="Arial"/>
              </a:rPr>
              <a:t>VI,</a:t>
            </a:r>
            <a:r>
              <a:rPr lang="en-US" altLang="zh-CN" sz="2700" spc="-45" dirty="0">
                <a:solidFill>
                  <a:srgbClr val="000000"/>
                </a:solidFill>
                <a:latin typeface="Arial"/>
                <a:cs typeface="Arial"/>
              </a:rPr>
              <a:t> </a:t>
            </a:r>
            <a:r>
              <a:rPr lang="en-US" altLang="zh-CN" sz="2700" dirty="0">
                <a:solidFill>
                  <a:srgbClr val="000000"/>
                </a:solidFill>
                <a:latin typeface="Arial"/>
                <a:ea typeface="Arial"/>
              </a:rPr>
              <a:t>IV.</a:t>
            </a:r>
          </a:p>
          <a:p>
            <a:pPr>
              <a:lnSpc>
                <a:spcPts val="969"/>
              </a:lnSpc>
            </a:pPr>
            <a:endParaRPr lang="en-US" dirty="0" smtClean="0"/>
          </a:p>
          <a:p>
            <a:pPr marL="0" indent="1412113">
              <a:lnSpc>
                <a:spcPct val="100000"/>
              </a:lnSpc>
            </a:pPr>
            <a:r>
              <a:rPr lang="en-US" altLang="zh-CN" sz="2700" dirty="0">
                <a:solidFill>
                  <a:srgbClr val="000000"/>
                </a:solidFill>
                <a:latin typeface="Arial"/>
                <a:ea typeface="Arial"/>
              </a:rPr>
              <a:t>•</a:t>
            </a:r>
            <a:r>
              <a:rPr lang="en-US" altLang="zh-CN" sz="2700" spc="30" dirty="0">
                <a:solidFill>
                  <a:srgbClr val="000000"/>
                </a:solidFill>
                <a:latin typeface="Arial"/>
                <a:cs typeface="Arial"/>
              </a:rPr>
              <a:t>  </a:t>
            </a:r>
            <a:r>
              <a:rPr lang="en-US" altLang="zh-CN" sz="2700" dirty="0">
                <a:solidFill>
                  <a:srgbClr val="000000"/>
                </a:solidFill>
                <a:latin typeface="Arial"/>
                <a:ea typeface="Arial"/>
              </a:rPr>
              <a:t>Có</a:t>
            </a:r>
            <a:r>
              <a:rPr lang="en-US" altLang="zh-CN" sz="2700" spc="34" dirty="0">
                <a:solidFill>
                  <a:srgbClr val="000000"/>
                </a:solidFill>
                <a:latin typeface="Arial"/>
                <a:cs typeface="Arial"/>
              </a:rPr>
              <a:t> </a:t>
            </a:r>
            <a:r>
              <a:rPr lang="en-US" altLang="zh-CN" sz="2700" dirty="0">
                <a:solidFill>
                  <a:srgbClr val="000000"/>
                </a:solidFill>
                <a:latin typeface="Arial"/>
                <a:ea typeface="Arial"/>
              </a:rPr>
              <a:t>thể</a:t>
            </a:r>
            <a:r>
              <a:rPr lang="en-US" altLang="zh-CN" sz="2700" spc="34" dirty="0">
                <a:solidFill>
                  <a:srgbClr val="000000"/>
                </a:solidFill>
                <a:latin typeface="Arial"/>
                <a:cs typeface="Arial"/>
              </a:rPr>
              <a:t> </a:t>
            </a:r>
            <a:r>
              <a:rPr lang="en-US" altLang="zh-CN" sz="2700" dirty="0">
                <a:solidFill>
                  <a:srgbClr val="000000"/>
                </a:solidFill>
                <a:latin typeface="Arial"/>
                <a:ea typeface="Arial"/>
              </a:rPr>
              <a:t>tiến</a:t>
            </a:r>
            <a:r>
              <a:rPr lang="en-US" altLang="zh-CN" sz="2700" spc="30" dirty="0">
                <a:solidFill>
                  <a:srgbClr val="000000"/>
                </a:solidFill>
                <a:latin typeface="Arial"/>
                <a:cs typeface="Arial"/>
              </a:rPr>
              <a:t> </a:t>
            </a:r>
            <a:r>
              <a:rPr lang="en-US" altLang="zh-CN" sz="2700" dirty="0">
                <a:solidFill>
                  <a:srgbClr val="000000"/>
                </a:solidFill>
                <a:latin typeface="Arial"/>
                <a:ea typeface="Arial"/>
              </a:rPr>
              <a:t>triển</a:t>
            </a:r>
            <a:r>
              <a:rPr lang="en-US" altLang="zh-CN" sz="2700" spc="34" dirty="0">
                <a:solidFill>
                  <a:srgbClr val="000000"/>
                </a:solidFill>
                <a:latin typeface="Arial"/>
                <a:cs typeface="Arial"/>
              </a:rPr>
              <a:t> </a:t>
            </a:r>
            <a:r>
              <a:rPr lang="en-US" altLang="zh-CN" sz="2700" dirty="0">
                <a:solidFill>
                  <a:srgbClr val="000000"/>
                </a:solidFill>
                <a:latin typeface="Arial"/>
                <a:ea typeface="Arial"/>
              </a:rPr>
              <a:t>thành</a:t>
            </a:r>
            <a:r>
              <a:rPr lang="en-US" altLang="zh-CN" sz="2700" spc="30" dirty="0">
                <a:solidFill>
                  <a:srgbClr val="000000"/>
                </a:solidFill>
                <a:latin typeface="Arial"/>
                <a:cs typeface="Arial"/>
              </a:rPr>
              <a:t> </a:t>
            </a:r>
            <a:r>
              <a:rPr lang="en-US" altLang="zh-CN" sz="2700" dirty="0">
                <a:solidFill>
                  <a:srgbClr val="000000"/>
                </a:solidFill>
                <a:latin typeface="Arial"/>
                <a:ea typeface="Arial"/>
              </a:rPr>
              <a:t>uốn</a:t>
            </a:r>
          </a:p>
          <a:p>
            <a:pPr>
              <a:lnSpc>
                <a:spcPts val="969"/>
              </a:lnSpc>
            </a:pPr>
            <a:endParaRPr lang="en-US" dirty="0" smtClean="0"/>
          </a:p>
          <a:p>
            <a:pPr marL="0" indent="1755013">
              <a:lnSpc>
                <a:spcPct val="100000"/>
              </a:lnSpc>
            </a:pPr>
            <a:r>
              <a:rPr lang="en-US" altLang="zh-CN" sz="2700" dirty="0">
                <a:solidFill>
                  <a:srgbClr val="000000"/>
                </a:solidFill>
                <a:latin typeface="Arial"/>
                <a:ea typeface="Arial"/>
              </a:rPr>
              <a:t>ván</a:t>
            </a:r>
            <a:r>
              <a:rPr lang="en-US" altLang="zh-CN" sz="2700" dirty="0">
                <a:solidFill>
                  <a:srgbClr val="000000"/>
                </a:solidFill>
                <a:latin typeface="Arial"/>
                <a:cs typeface="Arial"/>
              </a:rPr>
              <a:t> </a:t>
            </a:r>
            <a:r>
              <a:rPr lang="en-US" altLang="zh-CN" sz="2700" dirty="0">
                <a:solidFill>
                  <a:srgbClr val="000000"/>
                </a:solidFill>
                <a:latin typeface="Arial"/>
                <a:ea typeface="Arial"/>
              </a:rPr>
              <a:t>toàn</a:t>
            </a:r>
            <a:r>
              <a:rPr lang="en-US" altLang="zh-CN" sz="2700" spc="-25" dirty="0">
                <a:solidFill>
                  <a:srgbClr val="000000"/>
                </a:solidFill>
                <a:latin typeface="Arial"/>
                <a:cs typeface="Arial"/>
              </a:rPr>
              <a:t> </a:t>
            </a:r>
            <a:r>
              <a:rPr lang="en-US" altLang="zh-CN" sz="2700" dirty="0">
                <a:solidFill>
                  <a:srgbClr val="000000"/>
                </a:solidFill>
                <a:latin typeface="Arial"/>
                <a:ea typeface="Arial"/>
              </a:rPr>
              <a:t>thể</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8"/>
          <p:cNvSpPr txBox="1"/>
          <p:nvPr/>
        </p:nvSpPr>
        <p:spPr>
          <a:xfrm>
            <a:off x="624840" y="368681"/>
            <a:ext cx="7951588" cy="5069239"/>
          </a:xfrm>
          <a:prstGeom prst="rect">
            <a:avLst/>
          </a:prstGeom>
          <a:noFill/>
        </p:spPr>
        <p:txBody>
          <a:bodyPr wrap="square" lIns="0" tIns="0" rIns="0" bIns="0" rtlCol="0">
            <a:spAutoFit/>
          </a:bodyPr>
          <a:lstStyle/>
          <a:p>
            <a:pPr marL="0" indent="2322322">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cục</a:t>
            </a:r>
            <a:r>
              <a:rPr lang="en-US" altLang="zh-CN" sz="3600" b="1" spc="-15" dirty="0">
                <a:solidFill>
                  <a:srgbClr val="FE0000"/>
                </a:solidFill>
                <a:latin typeface="Arial"/>
                <a:cs typeface="Arial"/>
              </a:rPr>
              <a:t> </a:t>
            </a:r>
            <a:r>
              <a:rPr lang="en-US" altLang="zh-CN" sz="3600" b="1" dirty="0">
                <a:solidFill>
                  <a:srgbClr val="FE0000"/>
                </a:solidFill>
                <a:latin typeface="Arial"/>
                <a:ea typeface="Arial"/>
              </a:rPr>
              <a:t>bộ</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10"/>
              </a:lnSpc>
            </a:pPr>
            <a:endParaRPr lang="en-US" dirty="0" smtClean="0"/>
          </a:p>
          <a:p>
            <a:pPr marL="0">
              <a:lnSpc>
                <a:spcPct val="100000"/>
              </a:lnSpc>
            </a:pPr>
            <a:r>
              <a:rPr lang="en-US" altLang="zh-CN" sz="2800" dirty="0">
                <a:solidFill>
                  <a:srgbClr val="000000"/>
                </a:solidFill>
                <a:latin typeface="Wingdings"/>
                <a:ea typeface="Wingdings"/>
              </a:rPr>
              <a:t></a:t>
            </a:r>
            <a:r>
              <a:rPr lang="en-US" altLang="zh-CN" sz="2800" spc="-584" dirty="0">
                <a:solidFill>
                  <a:srgbClr val="000000"/>
                </a:solidFill>
                <a:latin typeface="Wingdings"/>
                <a:cs typeface="Wingdings"/>
              </a:rPr>
              <a:t> </a:t>
            </a:r>
            <a:r>
              <a:rPr lang="en-US" altLang="zh-CN" sz="2800" dirty="0">
                <a:solidFill>
                  <a:srgbClr val="000000"/>
                </a:solidFill>
                <a:latin typeface="Arial"/>
                <a:ea typeface="Arial"/>
              </a:rPr>
              <a:t>Thể</a:t>
            </a:r>
            <a:r>
              <a:rPr lang="en-US" altLang="zh-CN" sz="2800" spc="-164" dirty="0">
                <a:solidFill>
                  <a:srgbClr val="000000"/>
                </a:solidFill>
                <a:latin typeface="Arial"/>
                <a:cs typeface="Arial"/>
              </a:rPr>
              <a:t> </a:t>
            </a:r>
            <a:r>
              <a:rPr lang="en-US" altLang="zh-CN" sz="2800" dirty="0">
                <a:solidFill>
                  <a:srgbClr val="000000"/>
                </a:solidFill>
                <a:latin typeface="Arial"/>
                <a:ea typeface="Arial"/>
              </a:rPr>
              <a:t>ít</a:t>
            </a:r>
            <a:r>
              <a:rPr lang="en-US" altLang="zh-CN" sz="2800" spc="-160" dirty="0">
                <a:solidFill>
                  <a:srgbClr val="000000"/>
                </a:solidFill>
                <a:latin typeface="Arial"/>
                <a:cs typeface="Arial"/>
              </a:rPr>
              <a:t> </a:t>
            </a:r>
            <a:r>
              <a:rPr lang="en-US" altLang="zh-CN" sz="2800" dirty="0">
                <a:solidFill>
                  <a:srgbClr val="000000"/>
                </a:solidFill>
                <a:latin typeface="Arial"/>
                <a:ea typeface="Arial"/>
              </a:rPr>
              <a:t>gặp,</a:t>
            </a:r>
            <a:r>
              <a:rPr lang="en-US" altLang="zh-CN" sz="2800" spc="-164" dirty="0">
                <a:solidFill>
                  <a:srgbClr val="000000"/>
                </a:solidFill>
                <a:latin typeface="Arial"/>
                <a:cs typeface="Arial"/>
              </a:rPr>
              <a:t> </a:t>
            </a:r>
            <a:r>
              <a:rPr lang="en-US" altLang="zh-CN" sz="2800" dirty="0">
                <a:solidFill>
                  <a:srgbClr val="000000"/>
                </a:solidFill>
                <a:latin typeface="Arial"/>
                <a:ea typeface="Arial"/>
              </a:rPr>
              <a:t>thường</a:t>
            </a:r>
            <a:r>
              <a:rPr lang="en-US" altLang="zh-CN" sz="2800" spc="-160" dirty="0">
                <a:solidFill>
                  <a:srgbClr val="000000"/>
                </a:solidFill>
                <a:latin typeface="Arial"/>
                <a:cs typeface="Arial"/>
              </a:rPr>
              <a:t> </a:t>
            </a:r>
            <a:r>
              <a:rPr lang="en-US" altLang="zh-CN" sz="2800" dirty="0">
                <a:solidFill>
                  <a:srgbClr val="000000"/>
                </a:solidFill>
                <a:latin typeface="Arial"/>
                <a:ea typeface="Arial"/>
              </a:rPr>
              <a:t>nhẹ,</a:t>
            </a:r>
            <a:r>
              <a:rPr lang="en-US" altLang="zh-CN" sz="2800" spc="-164" dirty="0">
                <a:solidFill>
                  <a:srgbClr val="000000"/>
                </a:solidFill>
                <a:latin typeface="Arial"/>
                <a:cs typeface="Arial"/>
              </a:rPr>
              <a:t> </a:t>
            </a:r>
            <a:r>
              <a:rPr lang="en-US" altLang="zh-CN" sz="2800" dirty="0">
                <a:solidFill>
                  <a:srgbClr val="000000"/>
                </a:solidFill>
                <a:latin typeface="Arial"/>
                <a:ea typeface="Arial"/>
              </a:rPr>
              <a:t>tự</a:t>
            </a:r>
            <a:r>
              <a:rPr lang="en-US" altLang="zh-CN" sz="2800" spc="-169" dirty="0">
                <a:solidFill>
                  <a:srgbClr val="000000"/>
                </a:solidFill>
                <a:latin typeface="Arial"/>
                <a:cs typeface="Arial"/>
              </a:rPr>
              <a:t> </a:t>
            </a:r>
            <a:r>
              <a:rPr lang="en-US" altLang="zh-CN" sz="2800" dirty="0">
                <a:solidFill>
                  <a:srgbClr val="000000"/>
                </a:solidFill>
                <a:latin typeface="Arial"/>
                <a:ea typeface="Arial"/>
              </a:rPr>
              <a:t>khỏi</a:t>
            </a: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0000"/>
                </a:solidFill>
                <a:latin typeface="Wingdings"/>
                <a:ea typeface="Wingdings"/>
              </a:rPr>
              <a:t></a:t>
            </a:r>
            <a:r>
              <a:rPr lang="en-US" altLang="zh-CN" sz="2800" spc="-459" dirty="0">
                <a:solidFill>
                  <a:srgbClr val="000000"/>
                </a:solidFill>
                <a:latin typeface="Wingdings"/>
                <a:cs typeface="Wingdings"/>
              </a:rPr>
              <a:t> </a:t>
            </a:r>
            <a:r>
              <a:rPr lang="en-US" altLang="zh-CN" sz="2800" dirty="0">
                <a:solidFill>
                  <a:srgbClr val="000000"/>
                </a:solidFill>
                <a:latin typeface="Arial"/>
                <a:ea typeface="Arial"/>
              </a:rPr>
              <a:t>Cứng</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cơ</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khu</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trú</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tại</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vết</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thương</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ngõ</a:t>
            </a:r>
            <a:r>
              <a:rPr lang="en-US" altLang="zh-CN" sz="2800" spc="-134" dirty="0">
                <a:solidFill>
                  <a:srgbClr val="000000"/>
                </a:solidFill>
                <a:latin typeface="Arial"/>
                <a:cs typeface="Arial"/>
              </a:rPr>
              <a:t> </a:t>
            </a:r>
            <a:r>
              <a:rPr lang="en-US" altLang="zh-CN" sz="2800" dirty="0">
                <a:solidFill>
                  <a:srgbClr val="000000"/>
                </a:solidFill>
                <a:latin typeface="Arial"/>
                <a:ea typeface="Arial"/>
              </a:rPr>
              <a:t>vào</a:t>
            </a:r>
          </a:p>
          <a:p>
            <a:pPr>
              <a:lnSpc>
                <a:spcPts val="1510"/>
              </a:lnSpc>
            </a:pPr>
            <a:endParaRPr lang="en-US" dirty="0" smtClean="0"/>
          </a:p>
          <a:p>
            <a:pPr marL="342899" indent="-342899" hangingPunct="0">
              <a:lnSpc>
                <a:spcPct val="150000"/>
              </a:lnSpc>
            </a:pPr>
            <a:r>
              <a:rPr lang="en-US" altLang="zh-CN" sz="2800" dirty="0">
                <a:solidFill>
                  <a:srgbClr val="000000"/>
                </a:solidFill>
                <a:latin typeface="Wingdings"/>
                <a:ea typeface="Wingdings"/>
              </a:rPr>
              <a:t></a:t>
            </a:r>
            <a:r>
              <a:rPr lang="en-US" altLang="zh-CN" sz="2800" spc="-225" dirty="0">
                <a:solidFill>
                  <a:srgbClr val="000000"/>
                </a:solidFill>
                <a:latin typeface="Wingdings"/>
                <a:cs typeface="Wingdings"/>
              </a:rPr>
              <a:t> </a:t>
            </a:r>
            <a:r>
              <a:rPr lang="en-US" altLang="zh-CN" sz="2800" dirty="0">
                <a:solidFill>
                  <a:srgbClr val="000000"/>
                </a:solidFill>
                <a:latin typeface="Arial"/>
                <a:ea typeface="Arial"/>
              </a:rPr>
              <a:t>Miễn</a:t>
            </a:r>
            <a:r>
              <a:rPr lang="en-US" altLang="zh-CN" sz="2800" spc="-60" dirty="0">
                <a:solidFill>
                  <a:srgbClr val="000000"/>
                </a:solidFill>
                <a:latin typeface="Arial"/>
                <a:cs typeface="Arial"/>
              </a:rPr>
              <a:t> </a:t>
            </a:r>
            <a:r>
              <a:rPr lang="en-US" altLang="zh-CN" sz="2800" dirty="0">
                <a:solidFill>
                  <a:srgbClr val="000000"/>
                </a:solidFill>
                <a:latin typeface="Arial"/>
                <a:ea typeface="Arial"/>
              </a:rPr>
              <a:t>dịch</a:t>
            </a:r>
            <a:r>
              <a:rPr lang="en-US" altLang="zh-CN" sz="2800" spc="-64" dirty="0">
                <a:solidFill>
                  <a:srgbClr val="000000"/>
                </a:solidFill>
                <a:latin typeface="Arial"/>
                <a:cs typeface="Arial"/>
              </a:rPr>
              <a:t> </a:t>
            </a:r>
            <a:r>
              <a:rPr lang="en-US" altLang="zh-CN" sz="2800" dirty="0">
                <a:solidFill>
                  <a:srgbClr val="000000"/>
                </a:solidFill>
                <a:latin typeface="Arial"/>
                <a:ea typeface="Arial"/>
              </a:rPr>
              <a:t>1</a:t>
            </a:r>
            <a:r>
              <a:rPr lang="en-US" altLang="zh-CN" sz="2800" spc="-64" dirty="0">
                <a:solidFill>
                  <a:srgbClr val="000000"/>
                </a:solidFill>
                <a:latin typeface="Arial"/>
                <a:cs typeface="Arial"/>
              </a:rPr>
              <a:t> </a:t>
            </a:r>
            <a:r>
              <a:rPr lang="en-US" altLang="zh-CN" sz="2800" dirty="0">
                <a:solidFill>
                  <a:srgbClr val="000000"/>
                </a:solidFill>
                <a:latin typeface="Arial"/>
                <a:ea typeface="Arial"/>
              </a:rPr>
              <a:t>phần/</a:t>
            </a:r>
            <a:r>
              <a:rPr lang="en-US" altLang="zh-CN" sz="2800" spc="-60" dirty="0">
                <a:solidFill>
                  <a:srgbClr val="000000"/>
                </a:solidFill>
                <a:latin typeface="Arial"/>
                <a:cs typeface="Arial"/>
              </a:rPr>
              <a:t> </a:t>
            </a:r>
            <a:r>
              <a:rPr lang="en-US" altLang="zh-CN" sz="2800" dirty="0">
                <a:solidFill>
                  <a:srgbClr val="000000"/>
                </a:solidFill>
                <a:latin typeface="Arial"/>
                <a:ea typeface="Arial"/>
              </a:rPr>
              <a:t>chích</a:t>
            </a:r>
            <a:r>
              <a:rPr lang="en-US" altLang="zh-CN" sz="2800" spc="-64" dirty="0">
                <a:solidFill>
                  <a:srgbClr val="000000"/>
                </a:solidFill>
                <a:latin typeface="Arial"/>
                <a:cs typeface="Arial"/>
              </a:rPr>
              <a:t> </a:t>
            </a:r>
            <a:r>
              <a:rPr lang="en-US" altLang="zh-CN" sz="2800" dirty="0">
                <a:solidFill>
                  <a:srgbClr val="000000"/>
                </a:solidFill>
                <a:latin typeface="Arial"/>
                <a:ea typeface="Arial"/>
              </a:rPr>
              <a:t>ngừa</a:t>
            </a:r>
            <a:r>
              <a:rPr lang="en-US" altLang="zh-CN" sz="2800" spc="-6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spc="-64" dirty="0">
                <a:solidFill>
                  <a:srgbClr val="000000"/>
                </a:solidFill>
                <a:latin typeface="Arial"/>
                <a:cs typeface="Arial"/>
              </a:rPr>
              <a:t> </a:t>
            </a:r>
            <a:r>
              <a:rPr lang="en-US" altLang="zh-CN" sz="2800" dirty="0">
                <a:solidFill>
                  <a:srgbClr val="000000"/>
                </a:solidFill>
                <a:latin typeface="Arial"/>
                <a:ea typeface="Arial"/>
              </a:rPr>
              <a:t>đủ</a:t>
            </a:r>
            <a:r>
              <a:rPr lang="en-US" altLang="zh-CN" sz="2800" spc="-69" dirty="0">
                <a:solidFill>
                  <a:srgbClr val="000000"/>
                </a:solidFill>
                <a:latin typeface="Arial"/>
                <a:cs typeface="Arial"/>
              </a:rPr>
              <a:t> </a:t>
            </a:r>
            <a:r>
              <a:rPr lang="en-US" altLang="zh-CN" sz="2800" dirty="0">
                <a:solidFill>
                  <a:srgbClr val="000000"/>
                </a:solidFill>
                <a:latin typeface="Wingdings"/>
                <a:ea typeface="Wingdings"/>
              </a:rPr>
              <a:t></a:t>
            </a:r>
            <a:r>
              <a:rPr lang="en-US" altLang="zh-CN" sz="2800" dirty="0">
                <a:solidFill>
                  <a:srgbClr val="000000"/>
                </a:solidFill>
                <a:latin typeface="Arial"/>
                <a:ea typeface="Arial"/>
              </a:rPr>
              <a:t>bảo</a:t>
            </a:r>
            <a:r>
              <a:rPr lang="en-US" altLang="zh-CN" sz="2800" dirty="0">
                <a:solidFill>
                  <a:srgbClr val="000000"/>
                </a:solidFill>
                <a:latin typeface="Arial"/>
                <a:cs typeface="Arial"/>
              </a:rPr>
              <a:t> </a:t>
            </a:r>
            <a:r>
              <a:rPr lang="en-US" altLang="zh-CN" sz="2800" dirty="0">
                <a:solidFill>
                  <a:srgbClr val="000000"/>
                </a:solidFill>
                <a:latin typeface="Arial"/>
                <a:ea typeface="Arial"/>
              </a:rPr>
              <a:t>vệ</a:t>
            </a:r>
            <a:r>
              <a:rPr lang="en-US" altLang="zh-CN" sz="2800" dirty="0">
                <a:solidFill>
                  <a:srgbClr val="000000"/>
                </a:solidFill>
                <a:latin typeface="Arial"/>
                <a:cs typeface="Arial"/>
              </a:rPr>
              <a:t> </a:t>
            </a:r>
            <a:r>
              <a:rPr lang="en-US" altLang="zh-CN" sz="2800" dirty="0">
                <a:solidFill>
                  <a:srgbClr val="000000"/>
                </a:solidFill>
                <a:latin typeface="Arial"/>
                <a:ea typeface="Arial"/>
              </a:rPr>
              <a:t>được</a:t>
            </a:r>
            <a:r>
              <a:rPr lang="en-US" altLang="zh-CN" sz="2800" dirty="0">
                <a:solidFill>
                  <a:srgbClr val="000000"/>
                </a:solidFill>
                <a:latin typeface="Arial"/>
                <a:cs typeface="Arial"/>
              </a:rPr>
              <a:t> </a:t>
            </a:r>
            <a:r>
              <a:rPr lang="en-US" altLang="zh-CN" sz="2800" dirty="0">
                <a:solidFill>
                  <a:srgbClr val="000000"/>
                </a:solidFill>
                <a:latin typeface="Arial"/>
                <a:ea typeface="Arial"/>
              </a:rPr>
              <a:t>sự</a:t>
            </a:r>
            <a:r>
              <a:rPr lang="en-US" altLang="zh-CN" sz="2800" dirty="0">
                <a:solidFill>
                  <a:srgbClr val="000000"/>
                </a:solidFill>
                <a:latin typeface="Arial"/>
                <a:cs typeface="Arial"/>
              </a:rPr>
              <a:t> </a:t>
            </a:r>
            <a:r>
              <a:rPr lang="en-US" altLang="zh-CN" sz="2800" dirty="0">
                <a:solidFill>
                  <a:srgbClr val="000000"/>
                </a:solidFill>
                <a:latin typeface="Arial"/>
                <a:ea typeface="Arial"/>
              </a:rPr>
              <a:t>lan</a:t>
            </a:r>
            <a:r>
              <a:rPr lang="en-US" altLang="zh-CN" sz="2800" dirty="0">
                <a:solidFill>
                  <a:srgbClr val="000000"/>
                </a:solidFill>
                <a:latin typeface="Arial"/>
                <a:cs typeface="Arial"/>
              </a:rPr>
              <a:t> </a:t>
            </a:r>
            <a:r>
              <a:rPr lang="en-US" altLang="zh-CN" sz="2800" dirty="0">
                <a:solidFill>
                  <a:srgbClr val="000000"/>
                </a:solidFill>
                <a:latin typeface="Arial"/>
                <a:ea typeface="Arial"/>
              </a:rPr>
              <a:t>truyền</a:t>
            </a:r>
            <a:r>
              <a:rPr lang="en-US" altLang="zh-CN" sz="2800" dirty="0">
                <a:solidFill>
                  <a:srgbClr val="000000"/>
                </a:solidFill>
                <a:latin typeface="Arial"/>
                <a:cs typeface="Arial"/>
              </a:rPr>
              <a:t> </a:t>
            </a:r>
            <a:r>
              <a:rPr lang="en-US" altLang="zh-CN" sz="2800" dirty="0">
                <a:solidFill>
                  <a:srgbClr val="000000"/>
                </a:solidFill>
                <a:latin typeface="Arial"/>
                <a:ea typeface="Arial"/>
              </a:rPr>
              <a:t>của</a:t>
            </a:r>
            <a:r>
              <a:rPr lang="en-US" altLang="zh-CN" sz="2800" dirty="0">
                <a:solidFill>
                  <a:srgbClr val="000000"/>
                </a:solidFill>
                <a:latin typeface="Arial"/>
                <a:cs typeface="Arial"/>
              </a:rPr>
              <a:t> </a:t>
            </a:r>
            <a:r>
              <a:rPr lang="en-US" altLang="zh-CN" sz="2800" dirty="0">
                <a:solidFill>
                  <a:srgbClr val="000000"/>
                </a:solidFill>
                <a:latin typeface="Arial"/>
                <a:ea typeface="Arial"/>
              </a:rPr>
              <a:t>độc</a:t>
            </a:r>
            <a:r>
              <a:rPr lang="en-US" altLang="zh-CN" sz="2800" dirty="0">
                <a:solidFill>
                  <a:srgbClr val="000000"/>
                </a:solidFill>
                <a:latin typeface="Arial"/>
                <a:cs typeface="Arial"/>
              </a:rPr>
              <a:t> </a:t>
            </a:r>
            <a:r>
              <a:rPr lang="en-US" altLang="zh-CN" sz="2800" dirty="0">
                <a:solidFill>
                  <a:srgbClr val="000000"/>
                </a:solidFill>
                <a:latin typeface="Arial"/>
                <a:ea typeface="Arial"/>
              </a:rPr>
              <a:t>tố</a:t>
            </a:r>
            <a:r>
              <a:rPr lang="en-US" altLang="zh-CN" sz="2800" dirty="0">
                <a:solidFill>
                  <a:srgbClr val="000000"/>
                </a:solidFill>
                <a:latin typeface="Arial"/>
                <a:cs typeface="Arial"/>
              </a:rPr>
              <a:t> </a:t>
            </a:r>
            <a:r>
              <a:rPr lang="en-US" altLang="zh-CN" sz="2800" dirty="0">
                <a:solidFill>
                  <a:srgbClr val="000000"/>
                </a:solidFill>
                <a:latin typeface="Arial"/>
                <a:ea typeface="Arial"/>
              </a:rPr>
              <a:t>nhưng</a:t>
            </a:r>
            <a:r>
              <a:rPr lang="en-US" altLang="zh-CN" sz="2800" spc="94"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đủ</a:t>
            </a:r>
            <a:r>
              <a:rPr lang="en-US" altLang="zh-CN" sz="2800" dirty="0">
                <a:solidFill>
                  <a:srgbClr val="000000"/>
                </a:solidFill>
                <a:latin typeface="Arial"/>
                <a:cs typeface="Arial"/>
              </a:rPr>
              <a:t> </a:t>
            </a:r>
            <a:r>
              <a:rPr lang="en-US" altLang="zh-CN" sz="2800" dirty="0">
                <a:solidFill>
                  <a:srgbClr val="000000"/>
                </a:solidFill>
                <a:latin typeface="Arial"/>
                <a:ea typeface="Arial"/>
              </a:rPr>
              <a:t>ở</a:t>
            </a:r>
            <a:r>
              <a:rPr lang="en-US" altLang="zh-CN" sz="2800" dirty="0">
                <a:solidFill>
                  <a:srgbClr val="000000"/>
                </a:solidFill>
                <a:latin typeface="Arial"/>
                <a:cs typeface="Arial"/>
              </a:rPr>
              <a:t> </a:t>
            </a:r>
            <a:r>
              <a:rPr lang="en-US" altLang="zh-CN" sz="2800" dirty="0">
                <a:solidFill>
                  <a:srgbClr val="000000"/>
                </a:solidFill>
                <a:latin typeface="Arial"/>
                <a:ea typeface="Arial"/>
              </a:rPr>
              <a:t>vị</a:t>
            </a:r>
            <a:r>
              <a:rPr lang="en-US" altLang="zh-CN" sz="2800" dirty="0">
                <a:solidFill>
                  <a:srgbClr val="000000"/>
                </a:solidFill>
                <a:latin typeface="Arial"/>
                <a:cs typeface="Arial"/>
              </a:rPr>
              <a:t> </a:t>
            </a:r>
            <a:r>
              <a:rPr lang="en-US" altLang="zh-CN" sz="2800" dirty="0">
                <a:solidFill>
                  <a:srgbClr val="000000"/>
                </a:solidFill>
                <a:latin typeface="Arial"/>
                <a:ea typeface="Arial"/>
              </a:rPr>
              <a:t>trí</a:t>
            </a:r>
            <a:r>
              <a:rPr lang="en-US" altLang="zh-CN" sz="2800" dirty="0">
                <a:solidFill>
                  <a:srgbClr val="000000"/>
                </a:solidFill>
                <a:latin typeface="Arial"/>
                <a:cs typeface="Arial"/>
              </a:rPr>
              <a:t> </a:t>
            </a:r>
            <a:r>
              <a:rPr lang="en-US" altLang="zh-CN" sz="2800" dirty="0">
                <a:solidFill>
                  <a:srgbClr val="000000"/>
                </a:solidFill>
                <a:latin typeface="Arial"/>
                <a:ea typeface="Arial"/>
              </a:rPr>
              <a:t>vết</a:t>
            </a:r>
            <a:r>
              <a:rPr lang="en-US" altLang="zh-CN" sz="2800" spc="-20" dirty="0">
                <a:solidFill>
                  <a:srgbClr val="000000"/>
                </a:solidFill>
                <a:latin typeface="Arial"/>
                <a:cs typeface="Arial"/>
              </a:rPr>
              <a:t> </a:t>
            </a:r>
            <a:r>
              <a:rPr lang="en-US" altLang="zh-CN" sz="2800" dirty="0">
                <a:solidFill>
                  <a:srgbClr val="000000"/>
                </a:solidFill>
                <a:latin typeface="Arial"/>
                <a:ea typeface="Arial"/>
              </a:rPr>
              <a:t>thương</a:t>
            </a:r>
          </a:p>
          <a:p>
            <a:pPr>
              <a:lnSpc>
                <a:spcPts val="1510"/>
              </a:lnSpc>
            </a:pPr>
            <a:endParaRPr lang="en-US" dirty="0" smtClean="0"/>
          </a:p>
          <a:p>
            <a:pPr marL="0">
              <a:lnSpc>
                <a:spcPct val="100000"/>
              </a:lnSpc>
            </a:pPr>
            <a:r>
              <a:rPr lang="en-US" altLang="zh-CN" sz="2800" dirty="0">
                <a:solidFill>
                  <a:srgbClr val="000000"/>
                </a:solidFill>
                <a:latin typeface="Wingdings"/>
                <a:ea typeface="Wingdings"/>
              </a:rPr>
              <a:t></a:t>
            </a:r>
            <a:r>
              <a:rPr lang="en-US" altLang="zh-CN" sz="2800" spc="-455" dirty="0">
                <a:solidFill>
                  <a:srgbClr val="000000"/>
                </a:solidFill>
                <a:latin typeface="Wingdings"/>
                <a:cs typeface="Wingdings"/>
              </a:rPr>
              <a:t> </a:t>
            </a:r>
            <a:r>
              <a:rPr lang="en-US" altLang="zh-CN" sz="2800" dirty="0">
                <a:solidFill>
                  <a:srgbClr val="000000"/>
                </a:solidFill>
                <a:latin typeface="Arial"/>
                <a:ea typeface="Arial"/>
              </a:rPr>
              <a:t>Có</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thể</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tiến</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triển</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thành</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uốn</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ván</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toàn</a:t>
            </a:r>
            <a:r>
              <a:rPr lang="en-US" altLang="zh-CN" sz="2800" spc="-134" dirty="0">
                <a:solidFill>
                  <a:srgbClr val="000000"/>
                </a:solidFill>
                <a:latin typeface="Arial"/>
                <a:cs typeface="Arial"/>
              </a:rPr>
              <a:t> </a:t>
            </a:r>
            <a:r>
              <a:rPr lang="en-US" altLang="zh-CN" sz="2800" dirty="0">
                <a:solidFill>
                  <a:srgbClr val="000000"/>
                </a:solidFill>
                <a:latin typeface="Arial"/>
                <a:ea typeface="Arial"/>
              </a:rPr>
              <a:t>thể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9"/>
          <p:cNvSpPr txBox="1"/>
          <p:nvPr/>
        </p:nvSpPr>
        <p:spPr>
          <a:xfrm>
            <a:off x="701040" y="443248"/>
            <a:ext cx="7637554" cy="3822843"/>
          </a:xfrm>
          <a:prstGeom prst="rect">
            <a:avLst/>
          </a:prstGeom>
          <a:noFill/>
        </p:spPr>
        <p:txBody>
          <a:bodyPr wrap="square" lIns="0" tIns="0" rIns="0" bIns="0" rtlCol="0">
            <a:spAutoFit/>
          </a:bodyPr>
          <a:lstStyle/>
          <a:p>
            <a:pPr marL="0" indent="1267333">
              <a:lnSpc>
                <a:spcPct val="100000"/>
              </a:lnSpc>
            </a:pP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nội</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tạng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(hiếm)</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69"/>
              </a:lnSpc>
            </a:pPr>
            <a:endParaRPr lang="en-US" dirty="0" smtClean="0"/>
          </a:p>
          <a:p>
            <a:pPr marL="343204" indent="-343204" hangingPunct="0">
              <a:lnSpc>
                <a:spcPct val="16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Do</a:t>
            </a:r>
            <a:r>
              <a:rPr lang="en-US" altLang="zh-CN" sz="2800" dirty="0">
                <a:solidFill>
                  <a:srgbClr val="000000"/>
                </a:solidFill>
                <a:latin typeface="Arial"/>
                <a:cs typeface="Arial"/>
              </a:rPr>
              <a:t> </a:t>
            </a:r>
            <a:r>
              <a:rPr lang="en-US" altLang="zh-CN" sz="2800" dirty="0">
                <a:solidFill>
                  <a:srgbClr val="000000"/>
                </a:solidFill>
                <a:latin typeface="Arial"/>
                <a:ea typeface="Arial"/>
              </a:rPr>
              <a:t>vết</a:t>
            </a:r>
            <a:r>
              <a:rPr lang="en-US" altLang="zh-CN" sz="2800" dirty="0">
                <a:solidFill>
                  <a:srgbClr val="000000"/>
                </a:solidFill>
                <a:latin typeface="Arial"/>
                <a:cs typeface="Arial"/>
              </a:rPr>
              <a:t> </a:t>
            </a:r>
            <a:r>
              <a:rPr lang="en-US" altLang="zh-CN" sz="2800" dirty="0">
                <a:solidFill>
                  <a:srgbClr val="000000"/>
                </a:solidFill>
                <a:latin typeface="Arial"/>
                <a:ea typeface="Arial"/>
              </a:rPr>
              <a:t>thương</a:t>
            </a:r>
            <a:r>
              <a:rPr lang="en-US" altLang="zh-CN" sz="2800" dirty="0">
                <a:solidFill>
                  <a:srgbClr val="000000"/>
                </a:solidFill>
                <a:latin typeface="Arial"/>
                <a:cs typeface="Arial"/>
              </a:rPr>
              <a:t> </a:t>
            </a:r>
            <a:r>
              <a:rPr lang="en-US" altLang="zh-CN" sz="2800" dirty="0">
                <a:solidFill>
                  <a:srgbClr val="000000"/>
                </a:solidFill>
                <a:latin typeface="Arial"/>
                <a:ea typeface="Arial"/>
              </a:rPr>
              <a:t>nội</a:t>
            </a:r>
            <a:r>
              <a:rPr lang="en-US" altLang="zh-CN" sz="2800" dirty="0">
                <a:solidFill>
                  <a:srgbClr val="000000"/>
                </a:solidFill>
                <a:latin typeface="Arial"/>
                <a:cs typeface="Arial"/>
              </a:rPr>
              <a:t> </a:t>
            </a:r>
            <a:r>
              <a:rPr lang="en-US" altLang="zh-CN" sz="2800" dirty="0">
                <a:solidFill>
                  <a:srgbClr val="000000"/>
                </a:solidFill>
                <a:latin typeface="Arial"/>
                <a:ea typeface="Arial"/>
              </a:rPr>
              <a:t>tạng</a:t>
            </a:r>
            <a:r>
              <a:rPr lang="en-US" altLang="zh-CN" sz="2800" dirty="0">
                <a:solidFill>
                  <a:srgbClr val="000000"/>
                </a:solidFill>
                <a:latin typeface="Arial"/>
                <a:cs typeface="Arial"/>
              </a:rPr>
              <a:t> </a:t>
            </a:r>
            <a:r>
              <a:rPr lang="en-US" altLang="zh-CN" sz="2800" dirty="0">
                <a:solidFill>
                  <a:srgbClr val="000000"/>
                </a:solidFill>
                <a:latin typeface="Arial"/>
                <a:ea typeface="Arial"/>
              </a:rPr>
              <a:t>như</a:t>
            </a:r>
            <a:r>
              <a:rPr lang="en-US" altLang="zh-CN" sz="2800" dirty="0">
                <a:solidFill>
                  <a:srgbClr val="000000"/>
                </a:solidFill>
                <a:latin typeface="Arial"/>
                <a:cs typeface="Arial"/>
              </a:rPr>
              <a:t> </a:t>
            </a:r>
            <a:r>
              <a:rPr lang="en-US" altLang="zh-CN" sz="2800" dirty="0">
                <a:solidFill>
                  <a:srgbClr val="000000"/>
                </a:solidFill>
                <a:latin typeface="Arial"/>
                <a:ea typeface="Arial"/>
              </a:rPr>
              <a:t>sẩy</a:t>
            </a:r>
            <a:r>
              <a:rPr lang="en-US" altLang="zh-CN" sz="2800" dirty="0">
                <a:solidFill>
                  <a:srgbClr val="000000"/>
                </a:solidFill>
                <a:latin typeface="Arial"/>
                <a:cs typeface="Arial"/>
              </a:rPr>
              <a:t> </a:t>
            </a:r>
            <a:r>
              <a:rPr lang="en-US" altLang="zh-CN" sz="2800" dirty="0">
                <a:solidFill>
                  <a:srgbClr val="000000"/>
                </a:solidFill>
                <a:latin typeface="Arial"/>
                <a:ea typeface="Arial"/>
              </a:rPr>
              <a:t>thai,</a:t>
            </a:r>
            <a:r>
              <a:rPr lang="en-US" altLang="zh-CN" sz="2800" dirty="0">
                <a:solidFill>
                  <a:srgbClr val="000000"/>
                </a:solidFill>
                <a:latin typeface="Arial"/>
                <a:cs typeface="Arial"/>
              </a:rPr>
              <a:t> </a:t>
            </a:r>
            <a:r>
              <a:rPr lang="en-US" altLang="zh-CN" sz="2800" dirty="0">
                <a:solidFill>
                  <a:srgbClr val="000000"/>
                </a:solidFill>
                <a:latin typeface="Arial"/>
                <a:ea typeface="Arial"/>
              </a:rPr>
              <a:t>phá</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thai</a:t>
            </a:r>
            <a:r>
              <a:rPr lang="en-US" altLang="zh-CN" sz="2800" dirty="0">
                <a:solidFill>
                  <a:srgbClr val="000000"/>
                </a:solidFill>
                <a:latin typeface="Arial"/>
                <a:cs typeface="Arial"/>
              </a:rPr>
              <a:t> </a:t>
            </a:r>
            <a:r>
              <a:rPr lang="en-US" altLang="zh-CN" sz="2800" dirty="0">
                <a:solidFill>
                  <a:srgbClr val="000000"/>
                </a:solidFill>
                <a:latin typeface="Arial"/>
                <a:ea typeface="Arial"/>
              </a:rPr>
              <a:t>phạm</a:t>
            </a:r>
            <a:r>
              <a:rPr lang="en-US" altLang="zh-CN" sz="2800" dirty="0">
                <a:solidFill>
                  <a:srgbClr val="000000"/>
                </a:solidFill>
                <a:latin typeface="Arial"/>
                <a:cs typeface="Arial"/>
              </a:rPr>
              <a:t> </a:t>
            </a:r>
            <a:r>
              <a:rPr lang="en-US" altLang="zh-CN" sz="2800" dirty="0">
                <a:solidFill>
                  <a:srgbClr val="000000"/>
                </a:solidFill>
                <a:latin typeface="Arial"/>
                <a:ea typeface="Arial"/>
              </a:rPr>
              <a:t>pháp,</a:t>
            </a:r>
            <a:r>
              <a:rPr lang="en-US" altLang="zh-CN" sz="2800" dirty="0">
                <a:solidFill>
                  <a:srgbClr val="000000"/>
                </a:solidFill>
                <a:latin typeface="Arial"/>
                <a:cs typeface="Arial"/>
              </a:rPr>
              <a:t> </a:t>
            </a:r>
            <a:r>
              <a:rPr lang="en-US" altLang="zh-CN" sz="2800" dirty="0">
                <a:solidFill>
                  <a:srgbClr val="000000"/>
                </a:solidFill>
                <a:latin typeface="Arial"/>
                <a:ea typeface="Arial"/>
              </a:rPr>
              <a:t>phẫu</a:t>
            </a:r>
            <a:r>
              <a:rPr lang="en-US" altLang="zh-CN" sz="2800" dirty="0">
                <a:solidFill>
                  <a:srgbClr val="000000"/>
                </a:solidFill>
                <a:latin typeface="Arial"/>
                <a:cs typeface="Arial"/>
              </a:rPr>
              <a:t> </a:t>
            </a:r>
            <a:r>
              <a:rPr lang="en-US" altLang="zh-CN" sz="2800" dirty="0">
                <a:solidFill>
                  <a:srgbClr val="000000"/>
                </a:solidFill>
                <a:latin typeface="Arial"/>
                <a:ea typeface="Arial"/>
              </a:rPr>
              <a:t>thuật</a:t>
            </a:r>
            <a:r>
              <a:rPr lang="en-US" altLang="zh-CN" sz="2800" dirty="0">
                <a:solidFill>
                  <a:srgbClr val="000000"/>
                </a:solidFill>
                <a:latin typeface="Arial"/>
                <a:cs typeface="Arial"/>
              </a:rPr>
              <a:t> </a:t>
            </a:r>
            <a:r>
              <a:rPr lang="en-US" altLang="zh-CN" sz="2800" dirty="0">
                <a:solidFill>
                  <a:srgbClr val="000000"/>
                </a:solidFill>
                <a:latin typeface="Arial"/>
                <a:ea typeface="Arial"/>
              </a:rPr>
              <a:t>đại</a:t>
            </a:r>
            <a:r>
              <a:rPr lang="en-US" altLang="zh-CN" sz="2800" dirty="0">
                <a:solidFill>
                  <a:srgbClr val="000000"/>
                </a:solidFill>
                <a:latin typeface="Arial"/>
                <a:cs typeface="Arial"/>
              </a:rPr>
              <a:t> </a:t>
            </a:r>
            <a:r>
              <a:rPr lang="en-US" altLang="zh-CN" sz="2800" dirty="0">
                <a:solidFill>
                  <a:srgbClr val="000000"/>
                </a:solidFill>
                <a:latin typeface="Arial"/>
                <a:ea typeface="Arial"/>
              </a:rPr>
              <a:t>tràng.</a:t>
            </a:r>
            <a:r>
              <a:rPr lang="en-US" altLang="zh-CN" sz="2800" dirty="0">
                <a:solidFill>
                  <a:srgbClr val="000000"/>
                </a:solidFill>
                <a:latin typeface="Arial"/>
                <a:cs typeface="Arial"/>
              </a:rPr>
              <a:t> </a:t>
            </a:r>
            <a:r>
              <a:rPr lang="en-US" altLang="zh-CN" sz="2800" dirty="0">
                <a:solidFill>
                  <a:srgbClr val="000000"/>
                </a:solidFill>
                <a:latin typeface="Arial"/>
                <a:ea typeface="Arial"/>
              </a:rPr>
              <a:t>Thời</a:t>
            </a:r>
            <a:r>
              <a:rPr lang="en-US" altLang="zh-CN" sz="2800" dirty="0">
                <a:solidFill>
                  <a:srgbClr val="000000"/>
                </a:solidFill>
                <a:latin typeface="Arial"/>
                <a:cs typeface="Arial"/>
              </a:rPr>
              <a:t> </a:t>
            </a:r>
            <a:r>
              <a:rPr lang="en-US" altLang="zh-CN" sz="2800" dirty="0">
                <a:solidFill>
                  <a:srgbClr val="000000"/>
                </a:solidFill>
                <a:latin typeface="Arial"/>
                <a:ea typeface="Arial"/>
              </a:rPr>
              <a:t>gian</a:t>
            </a:r>
            <a:r>
              <a:rPr lang="en-US" altLang="zh-CN" sz="2800" spc="64" dirty="0">
                <a:solidFill>
                  <a:srgbClr val="000000"/>
                </a:solidFill>
                <a:latin typeface="Arial"/>
                <a:cs typeface="Arial"/>
              </a:rPr>
              <a:t> </a:t>
            </a:r>
            <a:r>
              <a:rPr lang="en-US" altLang="zh-CN" sz="2800" dirty="0">
                <a:solidFill>
                  <a:srgbClr val="000000"/>
                </a:solidFill>
                <a:latin typeface="Arial"/>
                <a:ea typeface="Arial"/>
              </a:rPr>
              <a:t>ủ</a:t>
            </a:r>
            <a:r>
              <a:rPr lang="en-US" altLang="zh-CN" sz="2800"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dirty="0">
                <a:solidFill>
                  <a:srgbClr val="000000"/>
                </a:solidFill>
                <a:latin typeface="Arial"/>
                <a:cs typeface="Arial"/>
              </a:rPr>
              <a:t> </a:t>
            </a:r>
            <a:r>
              <a:rPr lang="en-US" altLang="zh-CN" sz="2800" dirty="0">
                <a:solidFill>
                  <a:srgbClr val="000000"/>
                </a:solidFill>
                <a:latin typeface="Arial"/>
                <a:ea typeface="Arial"/>
              </a:rPr>
              <a:t>có</a:t>
            </a:r>
            <a:r>
              <a:rPr lang="en-US" altLang="zh-CN" sz="2800" dirty="0">
                <a:solidFill>
                  <a:srgbClr val="000000"/>
                </a:solidFill>
                <a:latin typeface="Arial"/>
                <a:cs typeface="Arial"/>
              </a:rPr>
              <a:t> </a:t>
            </a:r>
            <a:r>
              <a:rPr lang="en-US" altLang="zh-CN" sz="2800" dirty="0">
                <a:solidFill>
                  <a:srgbClr val="000000"/>
                </a:solidFill>
                <a:latin typeface="Arial"/>
                <a:ea typeface="Arial"/>
              </a:rPr>
              <a:t>thể</a:t>
            </a:r>
            <a:r>
              <a:rPr lang="en-US" altLang="zh-CN" sz="2800" dirty="0">
                <a:solidFill>
                  <a:srgbClr val="000000"/>
                </a:solidFill>
                <a:latin typeface="Arial"/>
                <a:cs typeface="Arial"/>
              </a:rPr>
              <a:t> </a:t>
            </a:r>
            <a:r>
              <a:rPr lang="en-US" altLang="zh-CN" sz="2800" dirty="0">
                <a:solidFill>
                  <a:srgbClr val="000000"/>
                </a:solidFill>
                <a:latin typeface="Arial"/>
                <a:ea typeface="Arial"/>
              </a:rPr>
              <a:t>lâu</a:t>
            </a:r>
            <a:r>
              <a:rPr lang="en-US" altLang="zh-CN" sz="2800" dirty="0">
                <a:solidFill>
                  <a:srgbClr val="000000"/>
                </a:solidFill>
                <a:latin typeface="Arial"/>
                <a:cs typeface="Arial"/>
              </a:rPr>
              <a:t> </a:t>
            </a:r>
            <a:r>
              <a:rPr lang="en-US" altLang="zh-CN" sz="2800" dirty="0">
                <a:solidFill>
                  <a:srgbClr val="000000"/>
                </a:solidFill>
                <a:latin typeface="Arial"/>
                <a:ea typeface="Arial"/>
              </a:rPr>
              <a:t>(2-3</a:t>
            </a:r>
            <a:r>
              <a:rPr lang="en-US" altLang="zh-CN" sz="2800" dirty="0">
                <a:solidFill>
                  <a:srgbClr val="000000"/>
                </a:solidFill>
                <a:latin typeface="Arial"/>
                <a:cs typeface="Arial"/>
              </a:rPr>
              <a:t> </a:t>
            </a:r>
            <a:r>
              <a:rPr lang="en-US" altLang="zh-CN" sz="2800" dirty="0">
                <a:solidFill>
                  <a:srgbClr val="000000"/>
                </a:solidFill>
                <a:latin typeface="Arial"/>
                <a:ea typeface="Arial"/>
              </a:rPr>
              <a:t>tuần)</a:t>
            </a:r>
            <a:r>
              <a:rPr lang="en-US" altLang="zh-CN" sz="2800" dirty="0">
                <a:solidFill>
                  <a:srgbClr val="000000"/>
                </a:solidFill>
                <a:latin typeface="Arial"/>
                <a:cs typeface="Arial"/>
              </a:rPr>
              <a:t> </a:t>
            </a:r>
            <a:r>
              <a:rPr lang="en-US" altLang="zh-CN" sz="2800" dirty="0">
                <a:solidFill>
                  <a:srgbClr val="000000"/>
                </a:solidFill>
                <a:latin typeface="Arial"/>
                <a:ea typeface="Arial"/>
              </a:rPr>
              <a:t>nhưng</a:t>
            </a:r>
            <a:r>
              <a:rPr lang="en-US" altLang="zh-CN" sz="2800" dirty="0">
                <a:solidFill>
                  <a:srgbClr val="000000"/>
                </a:solidFill>
                <a:latin typeface="Arial"/>
                <a:cs typeface="Arial"/>
              </a:rPr>
              <a:t> </a:t>
            </a:r>
            <a:r>
              <a:rPr lang="en-US" altLang="zh-CN" sz="2800" dirty="0">
                <a:solidFill>
                  <a:srgbClr val="000000"/>
                </a:solidFill>
                <a:latin typeface="Arial"/>
                <a:ea typeface="Arial"/>
              </a:rPr>
              <a:t>tiến</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triển</a:t>
            </a:r>
            <a:r>
              <a:rPr lang="en-US" altLang="zh-CN" sz="2800" dirty="0">
                <a:solidFill>
                  <a:srgbClr val="000000"/>
                </a:solidFill>
                <a:latin typeface="Arial"/>
                <a:cs typeface="Arial"/>
              </a:rPr>
              <a:t> </a:t>
            </a:r>
            <a:r>
              <a:rPr lang="en-US" altLang="zh-CN" sz="2800" dirty="0">
                <a:solidFill>
                  <a:srgbClr val="000000"/>
                </a:solidFill>
                <a:latin typeface="Arial"/>
                <a:ea typeface="Arial"/>
              </a:rPr>
              <a:t>nhanh,</a:t>
            </a:r>
            <a:r>
              <a:rPr lang="en-US" altLang="zh-CN" sz="2800" dirty="0">
                <a:solidFill>
                  <a:srgbClr val="000000"/>
                </a:solidFill>
                <a:latin typeface="Arial"/>
                <a:cs typeface="Arial"/>
              </a:rPr>
              <a:t> </a:t>
            </a:r>
            <a:r>
              <a:rPr lang="en-US" altLang="zh-CN" sz="2800" dirty="0">
                <a:solidFill>
                  <a:srgbClr val="000000"/>
                </a:solidFill>
                <a:latin typeface="Arial"/>
                <a:ea typeface="Arial"/>
              </a:rPr>
              <a:t>tỉ</a:t>
            </a:r>
            <a:r>
              <a:rPr lang="en-US" altLang="zh-CN" sz="2800" dirty="0">
                <a:solidFill>
                  <a:srgbClr val="000000"/>
                </a:solidFill>
                <a:latin typeface="Arial"/>
                <a:cs typeface="Arial"/>
              </a:rPr>
              <a:t> </a:t>
            </a:r>
            <a:r>
              <a:rPr lang="en-US" altLang="zh-CN" sz="2800" dirty="0">
                <a:solidFill>
                  <a:srgbClr val="000000"/>
                </a:solidFill>
                <a:latin typeface="Arial"/>
                <a:ea typeface="Arial"/>
              </a:rPr>
              <a:t>lệ</a:t>
            </a:r>
            <a:r>
              <a:rPr lang="en-US" altLang="zh-CN" sz="2800" dirty="0">
                <a:solidFill>
                  <a:srgbClr val="000000"/>
                </a:solidFill>
                <a:latin typeface="Arial"/>
                <a:cs typeface="Arial"/>
              </a:rPr>
              <a:t> </a:t>
            </a:r>
            <a:r>
              <a:rPr lang="en-US" altLang="zh-CN" sz="2800" dirty="0">
                <a:solidFill>
                  <a:srgbClr val="000000"/>
                </a:solidFill>
                <a:latin typeface="Arial"/>
                <a:ea typeface="Arial"/>
              </a:rPr>
              <a:t>tử</a:t>
            </a:r>
            <a:r>
              <a:rPr lang="en-US" altLang="zh-CN" sz="2800" dirty="0">
                <a:solidFill>
                  <a:srgbClr val="000000"/>
                </a:solidFill>
                <a:latin typeface="Arial"/>
                <a:cs typeface="Arial"/>
              </a:rPr>
              <a:t> </a:t>
            </a:r>
            <a:r>
              <a:rPr lang="en-US" altLang="zh-CN" sz="2800" dirty="0">
                <a:solidFill>
                  <a:srgbClr val="000000"/>
                </a:solidFill>
                <a:latin typeface="Arial"/>
                <a:ea typeface="Arial"/>
              </a:rPr>
              <a:t>vong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cao.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Freeform 120"/>
          <p:cNvSpPr/>
          <p:nvPr/>
        </p:nvSpPr>
        <p:spPr>
          <a:xfrm>
            <a:off x="603250" y="2508250"/>
            <a:ext cx="8235950" cy="1149350"/>
          </a:xfrm>
          <a:custGeom>
            <a:avLst/>
            <a:gdLst>
              <a:gd name="connsiteX0" fmla="*/ 6350 w 8235950"/>
              <a:gd name="connsiteY0" fmla="*/ 1149350 h 1149350"/>
              <a:gd name="connsiteX1" fmla="*/ 8235950 w 8235950"/>
              <a:gd name="connsiteY1" fmla="*/ 1149350 h 1149350"/>
              <a:gd name="connsiteX2" fmla="*/ 8235950 w 8235950"/>
              <a:gd name="connsiteY2" fmla="*/ 6350 h 1149350"/>
              <a:gd name="connsiteX3" fmla="*/ 6350 w 8235950"/>
              <a:gd name="connsiteY3" fmla="*/ 6350 h 1149350"/>
              <a:gd name="connsiteX4" fmla="*/ 6350 w 8235950"/>
              <a:gd name="connsiteY4" fmla="*/ 1149350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5950" h="1149350">
                <a:moveTo>
                  <a:pt x="6350" y="1149350"/>
                </a:moveTo>
                <a:lnTo>
                  <a:pt x="8235950" y="1149350"/>
                </a:lnTo>
                <a:lnTo>
                  <a:pt x="8235950" y="6350"/>
                </a:lnTo>
                <a:lnTo>
                  <a:pt x="6350" y="6350"/>
                </a:lnTo>
                <a:lnTo>
                  <a:pt x="6350" y="114935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Freeform 121"/>
          <p:cNvSpPr/>
          <p:nvPr/>
        </p:nvSpPr>
        <p:spPr>
          <a:xfrm>
            <a:off x="603250" y="2508250"/>
            <a:ext cx="8235950" cy="1149350"/>
          </a:xfrm>
          <a:custGeom>
            <a:avLst/>
            <a:gdLst>
              <a:gd name="connsiteX0" fmla="*/ 6350 w 8235950"/>
              <a:gd name="connsiteY0" fmla="*/ 1149350 h 1149350"/>
              <a:gd name="connsiteX1" fmla="*/ 8235950 w 8235950"/>
              <a:gd name="connsiteY1" fmla="*/ 1149350 h 1149350"/>
              <a:gd name="connsiteX2" fmla="*/ 8235950 w 8235950"/>
              <a:gd name="connsiteY2" fmla="*/ 6350 h 1149350"/>
              <a:gd name="connsiteX3" fmla="*/ 6350 w 8235950"/>
              <a:gd name="connsiteY3" fmla="*/ 6350 h 1149350"/>
              <a:gd name="connsiteX4" fmla="*/ 6350 w 8235950"/>
              <a:gd name="connsiteY4" fmla="*/ 1149350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5950" h="1149350">
                <a:moveTo>
                  <a:pt x="6350" y="1149350"/>
                </a:moveTo>
                <a:lnTo>
                  <a:pt x="8235950" y="1149350"/>
                </a:lnTo>
                <a:lnTo>
                  <a:pt x="8235950" y="6350"/>
                </a:lnTo>
                <a:lnTo>
                  <a:pt x="6350" y="6350"/>
                </a:lnTo>
                <a:lnTo>
                  <a:pt x="6350" y="1149350"/>
                </a:lnTo>
                <a:close/>
              </a:path>
            </a:pathLst>
          </a:custGeom>
          <a:solidFill>
            <a:srgbClr val="0000FE">
              <a:alpha val="0"/>
            </a:srgbClr>
          </a:solidFill>
          <a:ln w="9525">
            <a:solidFill>
              <a:srgbClr val="DAECF3">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TextBox 122"/>
          <p:cNvSpPr txBox="1"/>
          <p:nvPr/>
        </p:nvSpPr>
        <p:spPr>
          <a:xfrm>
            <a:off x="2877057" y="2760290"/>
            <a:ext cx="3824027" cy="670560"/>
          </a:xfrm>
          <a:prstGeom prst="rect">
            <a:avLst/>
          </a:prstGeom>
          <a:noFill/>
        </p:spPr>
        <p:txBody>
          <a:bodyPr wrap="square" lIns="0" tIns="0" rIns="0" bIns="0" rtlCol="0">
            <a:spAutoFit/>
          </a:bodyPr>
          <a:lstStyle/>
          <a:p>
            <a:pPr marL="0">
              <a:lnSpc>
                <a:spcPct val="100000"/>
              </a:lnSpc>
            </a:pPr>
            <a:r>
              <a:rPr lang="en-US" altLang="zh-CN" sz="4400" b="1" dirty="0">
                <a:solidFill>
                  <a:srgbClr val="0000CB"/>
                </a:solidFill>
                <a:latin typeface="Arial"/>
                <a:ea typeface="Arial"/>
              </a:rPr>
              <a:t>Phân</a:t>
            </a:r>
            <a:r>
              <a:rPr lang="en-US" altLang="zh-CN" sz="4400" b="1" dirty="0">
                <a:solidFill>
                  <a:srgbClr val="0000CB"/>
                </a:solidFill>
                <a:latin typeface="Arial"/>
                <a:cs typeface="Arial"/>
              </a:rPr>
              <a:t> </a:t>
            </a:r>
            <a:r>
              <a:rPr lang="en-US" altLang="zh-CN" sz="4400" b="1" dirty="0">
                <a:solidFill>
                  <a:srgbClr val="0000CB"/>
                </a:solidFill>
                <a:latin typeface="Arial"/>
                <a:ea typeface="Arial"/>
              </a:rPr>
              <a:t>độ</a:t>
            </a:r>
            <a:r>
              <a:rPr lang="en-US" altLang="zh-CN" sz="4400" b="1" spc="10" dirty="0">
                <a:solidFill>
                  <a:srgbClr val="0000CB"/>
                </a:solidFill>
                <a:latin typeface="Arial"/>
                <a:cs typeface="Arial"/>
              </a:rPr>
              <a:t> </a:t>
            </a:r>
            <a:r>
              <a:rPr lang="en-US" altLang="zh-CN" sz="4400" b="1" dirty="0">
                <a:solidFill>
                  <a:srgbClr val="0000CB"/>
                </a:solidFill>
                <a:latin typeface="Arial"/>
                <a:ea typeface="Arial"/>
              </a:rPr>
              <a:t>bệnh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4"/>
          <p:cNvPicPr>
            <a:picLocks noChangeAspect="1"/>
          </p:cNvPicPr>
          <p:nvPr/>
        </p:nvPicPr>
        <p:blipFill>
          <a:blip r:embed="rId3"/>
          <a:stretch>
            <a:fillRect/>
          </a:stretch>
        </p:blipFill>
        <p:spPr>
          <a:xfrm>
            <a:off x="640080" y="1211580"/>
            <a:ext cx="8161020" cy="1470660"/>
          </a:xfrm>
          <a:prstGeom prst="rect">
            <a:avLst/>
          </a:prstGeom>
        </p:spPr>
      </p:pic>
      <p:pic>
        <p:nvPicPr>
          <p:cNvPr id="125" name="Picture 125"/>
          <p:cNvPicPr>
            <a:picLocks noChangeAspect="1"/>
          </p:cNvPicPr>
          <p:nvPr/>
        </p:nvPicPr>
        <p:blipFill>
          <a:blip r:embed="rId4"/>
          <a:stretch>
            <a:fillRect/>
          </a:stretch>
        </p:blipFill>
        <p:spPr>
          <a:xfrm>
            <a:off x="883919" y="2674620"/>
            <a:ext cx="1874520" cy="1584960"/>
          </a:xfrm>
          <a:prstGeom prst="rect">
            <a:avLst/>
          </a:prstGeom>
        </p:spPr>
      </p:pic>
      <p:pic>
        <p:nvPicPr>
          <p:cNvPr id="126" name="Picture 126"/>
          <p:cNvPicPr>
            <a:picLocks noChangeAspect="1"/>
          </p:cNvPicPr>
          <p:nvPr/>
        </p:nvPicPr>
        <p:blipFill>
          <a:blip r:embed="rId5"/>
          <a:stretch>
            <a:fillRect/>
          </a:stretch>
        </p:blipFill>
        <p:spPr>
          <a:xfrm>
            <a:off x="2827020" y="2674620"/>
            <a:ext cx="1973580" cy="1584960"/>
          </a:xfrm>
          <a:prstGeom prst="rect">
            <a:avLst/>
          </a:prstGeom>
        </p:spPr>
      </p:pic>
      <p:pic>
        <p:nvPicPr>
          <p:cNvPr id="127" name="Picture 127"/>
          <p:cNvPicPr>
            <a:picLocks noChangeAspect="1"/>
          </p:cNvPicPr>
          <p:nvPr/>
        </p:nvPicPr>
        <p:blipFill>
          <a:blip r:embed="rId6"/>
          <a:stretch>
            <a:fillRect/>
          </a:stretch>
        </p:blipFill>
        <p:spPr>
          <a:xfrm>
            <a:off x="4831079" y="2674620"/>
            <a:ext cx="1981200" cy="1584960"/>
          </a:xfrm>
          <a:prstGeom prst="rect">
            <a:avLst/>
          </a:prstGeom>
        </p:spPr>
      </p:pic>
      <p:pic>
        <p:nvPicPr>
          <p:cNvPr id="128" name="Picture 128"/>
          <p:cNvPicPr>
            <a:picLocks noChangeAspect="1"/>
          </p:cNvPicPr>
          <p:nvPr/>
        </p:nvPicPr>
        <p:blipFill>
          <a:blip r:embed="rId7"/>
          <a:stretch>
            <a:fillRect/>
          </a:stretch>
        </p:blipFill>
        <p:spPr>
          <a:xfrm>
            <a:off x="6888480" y="2674620"/>
            <a:ext cx="1866900" cy="1584960"/>
          </a:xfrm>
          <a:prstGeom prst="rect">
            <a:avLst/>
          </a:prstGeom>
        </p:spPr>
      </p:pic>
      <p:pic>
        <p:nvPicPr>
          <p:cNvPr id="129" name="Picture 129"/>
          <p:cNvPicPr>
            <a:picLocks noChangeAspect="1"/>
          </p:cNvPicPr>
          <p:nvPr/>
        </p:nvPicPr>
        <p:blipFill>
          <a:blip r:embed="rId8"/>
          <a:stretch>
            <a:fillRect/>
          </a:stretch>
        </p:blipFill>
        <p:spPr>
          <a:xfrm>
            <a:off x="861060" y="4259579"/>
            <a:ext cx="1912620" cy="1584960"/>
          </a:xfrm>
          <a:prstGeom prst="rect">
            <a:avLst/>
          </a:prstGeom>
        </p:spPr>
      </p:pic>
      <p:pic>
        <p:nvPicPr>
          <p:cNvPr id="130" name="Picture 130"/>
          <p:cNvPicPr>
            <a:picLocks noChangeAspect="1"/>
          </p:cNvPicPr>
          <p:nvPr/>
        </p:nvPicPr>
        <p:blipFill>
          <a:blip r:embed="rId9"/>
          <a:stretch>
            <a:fillRect/>
          </a:stretch>
        </p:blipFill>
        <p:spPr>
          <a:xfrm>
            <a:off x="3459479" y="4259579"/>
            <a:ext cx="723900" cy="1584960"/>
          </a:xfrm>
          <a:prstGeom prst="rect">
            <a:avLst/>
          </a:prstGeom>
        </p:spPr>
      </p:pic>
      <p:pic>
        <p:nvPicPr>
          <p:cNvPr id="131" name="Picture 131"/>
          <p:cNvPicPr>
            <a:picLocks noChangeAspect="1"/>
          </p:cNvPicPr>
          <p:nvPr/>
        </p:nvPicPr>
        <p:blipFill>
          <a:blip r:embed="rId10"/>
          <a:stretch>
            <a:fillRect/>
          </a:stretch>
        </p:blipFill>
        <p:spPr>
          <a:xfrm>
            <a:off x="5455920" y="4259579"/>
            <a:ext cx="731520" cy="1584960"/>
          </a:xfrm>
          <a:prstGeom prst="rect">
            <a:avLst/>
          </a:prstGeom>
        </p:spPr>
      </p:pic>
      <p:pic>
        <p:nvPicPr>
          <p:cNvPr id="132" name="Picture 132"/>
          <p:cNvPicPr>
            <a:picLocks noChangeAspect="1"/>
          </p:cNvPicPr>
          <p:nvPr/>
        </p:nvPicPr>
        <p:blipFill>
          <a:blip r:embed="rId11"/>
          <a:stretch>
            <a:fillRect/>
          </a:stretch>
        </p:blipFill>
        <p:spPr>
          <a:xfrm>
            <a:off x="7360920" y="4259579"/>
            <a:ext cx="906780" cy="1584960"/>
          </a:xfrm>
          <a:prstGeom prst="rect">
            <a:avLst/>
          </a:prstGeom>
        </p:spPr>
      </p:pic>
      <p:sp>
        <p:nvSpPr>
          <p:cNvPr id="3" name="TextBox 132"/>
          <p:cNvSpPr txBox="1"/>
          <p:nvPr/>
        </p:nvSpPr>
        <p:spPr>
          <a:xfrm>
            <a:off x="1942464" y="266319"/>
            <a:ext cx="5691178"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Phân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độ</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cũ</a:t>
            </a:r>
          </a:p>
        </p:txBody>
      </p:sp>
      <p:graphicFrame>
        <p:nvGraphicFramePr>
          <p:cNvPr id="2" name="object 2"/>
          <p:cNvGraphicFramePr>
            <a:graphicFrameLocks noGrp="1"/>
          </p:cNvGraphicFramePr>
          <p:nvPr>
            <p:extLst>
              <p:ext uri="{D42A27DB-BD31-4B8C-83A1-F6EECF244321}">
                <p14:modId xmlns:p14="http://schemas.microsoft.com/office/powerpoint/2010/main" val="2518420687"/>
              </p:ext>
            </p:extLst>
          </p:nvPr>
        </p:nvGraphicFramePr>
        <p:xfrm>
          <a:off x="755650" y="1289050"/>
          <a:ext cx="8026400" cy="4632093"/>
        </p:xfrm>
        <a:graphic>
          <a:graphicData uri="http://schemas.openxmlformats.org/drawingml/2006/table">
            <a:tbl>
              <a:tblPr firstRow="1" bandRow="1">
                <a:tableStyleId>{2D5ABB26-0587-4C30-8999-92F81FD0307C}</a:tableStyleId>
              </a:tblPr>
              <a:tblGrid>
                <a:gridCol w="200660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731265">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0"/>
                  </a:ext>
                </a:extLst>
              </a:tr>
              <a:tr h="725043">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1"/>
                  </a:ext>
                </a:extLst>
              </a:tr>
              <a:tr h="853439">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2"/>
                  </a:ext>
                </a:extLst>
              </a:tr>
              <a:tr h="724915">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3"/>
                  </a:ext>
                </a:extLst>
              </a:tr>
              <a:tr h="853440">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4"/>
                  </a:ext>
                </a:extLst>
              </a:tr>
              <a:tr h="743991">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tc>
                  <a:txBody>
                    <a:bodyPr/>
                    <a:lstStyle/>
                    <a:p>
                      <a:endParaRPr lang="vi-VN"/>
                    </a:p>
                  </a:txBody>
                  <a:tcPr marL="0" marR="0" marT="0" marB="0">
                    <a:lnL w="12700">
                      <a:solidFill>
                        <a:srgbClr val="BB804E"/>
                      </a:solidFill>
                      <a:prstDash val="solid"/>
                    </a:lnL>
                    <a:lnR w="12700">
                      <a:solidFill>
                        <a:srgbClr val="BB804E"/>
                      </a:solidFill>
                      <a:prstDash val="solid"/>
                    </a:lnR>
                    <a:lnT w="12700">
                      <a:solidFill>
                        <a:srgbClr val="BB804E"/>
                      </a:solidFill>
                      <a:prstDash val="solid"/>
                    </a:lnT>
                    <a:lnB w="12700">
                      <a:solidFill>
                        <a:srgbClr val="BB804E"/>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134"/>
          <p:cNvSpPr txBox="1"/>
          <p:nvPr/>
        </p:nvSpPr>
        <p:spPr>
          <a:xfrm>
            <a:off x="761085" y="266319"/>
            <a:ext cx="8054626"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Phân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độ</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theo</a:t>
            </a:r>
            <a:r>
              <a:rPr lang="en-US" altLang="zh-CN" sz="3600" b="1" spc="15" dirty="0">
                <a:solidFill>
                  <a:srgbClr val="FE0000"/>
                </a:solidFill>
                <a:latin typeface="Arial"/>
                <a:cs typeface="Arial"/>
              </a:rPr>
              <a:t> </a:t>
            </a:r>
            <a:r>
              <a:rPr lang="en-US" altLang="zh-CN" sz="3600" b="1" dirty="0">
                <a:solidFill>
                  <a:srgbClr val="FE0000"/>
                </a:solidFill>
                <a:latin typeface="Arial"/>
                <a:ea typeface="Arial"/>
              </a:rPr>
              <a:t>ABLETT</a:t>
            </a:r>
          </a:p>
        </p:txBody>
      </p:sp>
      <p:graphicFrame>
        <p:nvGraphicFramePr>
          <p:cNvPr id="2" name="object 2"/>
          <p:cNvGraphicFramePr>
            <a:graphicFrameLocks noGrp="1"/>
          </p:cNvGraphicFramePr>
          <p:nvPr/>
        </p:nvGraphicFramePr>
        <p:xfrm>
          <a:off x="298450" y="1060450"/>
          <a:ext cx="8635999" cy="5359398"/>
        </p:xfrm>
        <a:graphic>
          <a:graphicData uri="http://schemas.openxmlformats.org/drawingml/2006/table">
            <a:tbl>
              <a:tblPr firstRow="1" bandRow="1">
                <a:tableStyleId>{2D5ABB26-0587-4C30-8999-92F81FD0307C}</a:tableStyleId>
              </a:tblPr>
              <a:tblGrid>
                <a:gridCol w="1951101">
                  <a:extLst>
                    <a:ext uri="{9D8B030D-6E8A-4147-A177-3AD203B41FA5}">
                      <a16:colId xmlns:a16="http://schemas.microsoft.com/office/drawing/2014/main" val="20000"/>
                    </a:ext>
                  </a:extLst>
                </a:gridCol>
                <a:gridCol w="6684898">
                  <a:extLst>
                    <a:ext uri="{9D8B030D-6E8A-4147-A177-3AD203B41FA5}">
                      <a16:colId xmlns:a16="http://schemas.microsoft.com/office/drawing/2014/main" val="20001"/>
                    </a:ext>
                  </a:extLst>
                </a:gridCol>
              </a:tblGrid>
              <a:tr h="1420621">
                <a:tc>
                  <a:txBody>
                    <a:bodyPr/>
                    <a:lstStyle/>
                    <a:p>
                      <a:pPr>
                        <a:lnSpc>
                          <a:spcPts val="1000"/>
                        </a:lnSpc>
                      </a:pPr>
                      <a:endParaRPr lang="en-US" dirty="0" smtClean="0"/>
                    </a:p>
                    <a:p>
                      <a:pPr>
                        <a:lnSpc>
                          <a:spcPts val="1679"/>
                        </a:lnSpc>
                      </a:pPr>
                      <a:endParaRPr lang="en-US" dirty="0" smtClean="0"/>
                    </a:p>
                    <a:p>
                      <a:pPr marL="593191" indent="83819" hangingPunct="0">
                        <a:lnSpc>
                          <a:spcPct val="100000"/>
                        </a:lnSpc>
                      </a:pPr>
                      <a:r>
                        <a:rPr lang="en-US" altLang="zh-CN" sz="2400" b="1" spc="209" dirty="0">
                          <a:solidFill>
                            <a:srgbClr val="000000"/>
                          </a:solidFill>
                          <a:latin typeface="Arial"/>
                          <a:ea typeface="Arial"/>
                        </a:rPr>
                        <a:t>Độ</a:t>
                      </a:r>
                      <a:r>
                        <a:rPr lang="en-US" altLang="zh-CN" sz="2400" b="1" spc="-329" dirty="0">
                          <a:solidFill>
                            <a:srgbClr val="000000"/>
                          </a:solidFill>
                          <a:latin typeface="Arial"/>
                          <a:cs typeface="Arial"/>
                        </a:rPr>
                        <a:t> </a:t>
                      </a:r>
                      <a:r>
                        <a:rPr lang="en-US" altLang="zh-CN" sz="2400" b="1" spc="89" dirty="0">
                          <a:solidFill>
                            <a:srgbClr val="000000"/>
                          </a:solidFill>
                          <a:latin typeface="Arial"/>
                          <a:ea typeface="Arial"/>
                        </a:rPr>
                        <a:t>I</a:t>
                      </a:r>
                      <a:r>
                        <a:rPr lang="en-US" altLang="zh-CN" sz="2400" b="1" dirty="0">
                          <a:solidFill>
                            <a:srgbClr val="000000"/>
                          </a:solidFill>
                          <a:latin typeface="Arial"/>
                          <a:cs typeface="Arial"/>
                        </a:rPr>
                        <a:t> </a:t>
                      </a:r>
                      <a:r>
                        <a:rPr lang="en-US" altLang="zh-CN" sz="2400" b="1" spc="-25" dirty="0">
                          <a:solidFill>
                            <a:srgbClr val="000000"/>
                          </a:solidFill>
                          <a:latin typeface="Arial"/>
                          <a:ea typeface="Arial"/>
                        </a:rPr>
                        <a:t>(</a:t>
                      </a:r>
                      <a:r>
                        <a:rPr lang="en-US" altLang="zh-CN" sz="2400" b="1" spc="-40" dirty="0">
                          <a:solidFill>
                            <a:srgbClr val="000000"/>
                          </a:solidFill>
                          <a:latin typeface="Arial"/>
                          <a:ea typeface="Arial"/>
                        </a:rPr>
                        <a:t>nhẹ</a:t>
                      </a:r>
                      <a:r>
                        <a:rPr lang="en-US" altLang="zh-CN" sz="2400" b="1" spc="-25" dirty="0">
                          <a:solidFill>
                            <a:srgbClr val="000000"/>
                          </a:solidFill>
                          <a:latin typeface="Arial"/>
                          <a:ea typeface="Arial"/>
                        </a:rPr>
                        <a:t>)</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solidFill>
                      <a:srgbClr val="C4D8EF"/>
                    </a:solidFill>
                  </a:tcPr>
                </a:tc>
                <a:tc>
                  <a:txBody>
                    <a:bodyPr/>
                    <a:lstStyle/>
                    <a:p>
                      <a:pPr>
                        <a:lnSpc>
                          <a:spcPts val="1000"/>
                        </a:lnSpc>
                      </a:pPr>
                      <a:endParaRPr lang="en-US" dirty="0" smtClean="0"/>
                    </a:p>
                    <a:p>
                      <a:pPr>
                        <a:lnSpc>
                          <a:spcPts val="1660"/>
                        </a:lnSpc>
                      </a:pPr>
                      <a:endParaRPr lang="en-US" dirty="0" smtClean="0"/>
                    </a:p>
                    <a:p>
                      <a:pPr marL="56388" hangingPunct="0">
                        <a:lnSpc>
                          <a:spcPct val="100000"/>
                        </a:lnSpc>
                      </a:pPr>
                      <a:r>
                        <a:rPr lang="en-US" altLang="zh-CN" sz="2400" spc="89" dirty="0">
                          <a:solidFill>
                            <a:srgbClr val="000000"/>
                          </a:solidFill>
                          <a:latin typeface="Arial"/>
                          <a:ea typeface="Arial"/>
                        </a:rPr>
                        <a:t>Hàm</a:t>
                      </a:r>
                      <a:r>
                        <a:rPr lang="en-US" altLang="zh-CN" sz="2400" spc="34" dirty="0">
                          <a:solidFill>
                            <a:srgbClr val="000000"/>
                          </a:solidFill>
                          <a:latin typeface="Arial"/>
                          <a:cs typeface="Arial"/>
                        </a:rPr>
                        <a:t> </a:t>
                      </a:r>
                      <a:r>
                        <a:rPr lang="en-US" altLang="zh-CN" sz="2400" spc="75" dirty="0">
                          <a:solidFill>
                            <a:srgbClr val="000000"/>
                          </a:solidFill>
                          <a:latin typeface="Arial"/>
                          <a:ea typeface="Arial"/>
                        </a:rPr>
                        <a:t>cứng</a:t>
                      </a:r>
                      <a:r>
                        <a:rPr lang="en-US" altLang="zh-CN" sz="2400" spc="40" dirty="0">
                          <a:solidFill>
                            <a:srgbClr val="000000"/>
                          </a:solidFill>
                          <a:latin typeface="Arial"/>
                          <a:cs typeface="Arial"/>
                        </a:rPr>
                        <a:t> </a:t>
                      </a:r>
                      <a:r>
                        <a:rPr lang="en-US" altLang="zh-CN" sz="2400" spc="44" dirty="0">
                          <a:solidFill>
                            <a:srgbClr val="000000"/>
                          </a:solidFill>
                          <a:latin typeface="Arial"/>
                          <a:ea typeface="Arial"/>
                        </a:rPr>
                        <a:t>ít</a:t>
                      </a:r>
                      <a:r>
                        <a:rPr lang="en-US" altLang="zh-CN" sz="2400" spc="34" dirty="0">
                          <a:solidFill>
                            <a:srgbClr val="000000"/>
                          </a:solidFill>
                          <a:latin typeface="Arial"/>
                          <a:ea typeface="Arial"/>
                        </a:rPr>
                        <a:t>,</a:t>
                      </a:r>
                      <a:r>
                        <a:rPr lang="en-US" altLang="zh-CN" sz="2400" spc="34" dirty="0">
                          <a:solidFill>
                            <a:srgbClr val="000000"/>
                          </a:solidFill>
                          <a:latin typeface="Arial"/>
                          <a:cs typeface="Arial"/>
                        </a:rPr>
                        <a:t> </a:t>
                      </a:r>
                      <a:r>
                        <a:rPr lang="en-US" altLang="zh-CN" sz="2400" spc="75" dirty="0">
                          <a:solidFill>
                            <a:srgbClr val="000000"/>
                          </a:solidFill>
                          <a:latin typeface="Arial"/>
                          <a:ea typeface="Arial"/>
                        </a:rPr>
                        <a:t>cứng</a:t>
                      </a:r>
                      <a:r>
                        <a:rPr lang="en-US" altLang="zh-CN" sz="2400" spc="40" dirty="0">
                          <a:solidFill>
                            <a:srgbClr val="000000"/>
                          </a:solidFill>
                          <a:latin typeface="Arial"/>
                          <a:cs typeface="Arial"/>
                        </a:rPr>
                        <a:t> </a:t>
                      </a:r>
                      <a:r>
                        <a:rPr lang="en-US" altLang="zh-CN" sz="2400" spc="80" dirty="0">
                          <a:solidFill>
                            <a:srgbClr val="000000"/>
                          </a:solidFill>
                          <a:latin typeface="Arial"/>
                          <a:ea typeface="Arial"/>
                        </a:rPr>
                        <a:t>cơ</a:t>
                      </a:r>
                      <a:r>
                        <a:rPr lang="en-US" altLang="zh-CN" sz="2400" spc="34" dirty="0">
                          <a:solidFill>
                            <a:srgbClr val="000000"/>
                          </a:solidFill>
                          <a:latin typeface="Arial"/>
                          <a:cs typeface="Arial"/>
                        </a:rPr>
                        <a:t> </a:t>
                      </a:r>
                      <a:r>
                        <a:rPr lang="en-US" altLang="zh-CN" sz="2400" spc="34" dirty="0">
                          <a:solidFill>
                            <a:srgbClr val="000000"/>
                          </a:solidFill>
                          <a:latin typeface="Arial"/>
                          <a:ea typeface="Arial"/>
                        </a:rPr>
                        <a:t>ít</a:t>
                      </a:r>
                      <a:r>
                        <a:rPr lang="en-US" altLang="zh-CN" sz="2400" spc="44" dirty="0">
                          <a:solidFill>
                            <a:srgbClr val="000000"/>
                          </a:solidFill>
                          <a:latin typeface="Arial"/>
                          <a:ea typeface="Arial"/>
                        </a:rPr>
                        <a:t>,</a:t>
                      </a:r>
                      <a:r>
                        <a:rPr lang="en-US" altLang="zh-CN" sz="2400" spc="40" dirty="0">
                          <a:solidFill>
                            <a:srgbClr val="000000"/>
                          </a:solidFill>
                          <a:latin typeface="Arial"/>
                          <a:cs typeface="Arial"/>
                        </a:rPr>
                        <a:t> </a:t>
                      </a:r>
                      <a:r>
                        <a:rPr lang="en-US" altLang="zh-CN" sz="2400" spc="75" dirty="0">
                          <a:solidFill>
                            <a:srgbClr val="000000"/>
                          </a:solidFill>
                          <a:latin typeface="Arial"/>
                          <a:ea typeface="Arial"/>
                        </a:rPr>
                        <a:t>hô</a:t>
                      </a:r>
                      <a:r>
                        <a:rPr lang="en-US" altLang="zh-CN" sz="2400" spc="34" dirty="0">
                          <a:solidFill>
                            <a:srgbClr val="000000"/>
                          </a:solidFill>
                          <a:latin typeface="Arial"/>
                          <a:cs typeface="Arial"/>
                        </a:rPr>
                        <a:t> </a:t>
                      </a:r>
                      <a:r>
                        <a:rPr lang="en-US" altLang="zh-CN" sz="2400" spc="69" dirty="0">
                          <a:solidFill>
                            <a:srgbClr val="000000"/>
                          </a:solidFill>
                          <a:latin typeface="Arial"/>
                          <a:ea typeface="Arial"/>
                        </a:rPr>
                        <a:t>hấp</a:t>
                      </a:r>
                      <a:r>
                        <a:rPr lang="en-US" altLang="zh-CN" sz="2400" spc="40" dirty="0">
                          <a:solidFill>
                            <a:srgbClr val="000000"/>
                          </a:solidFill>
                          <a:latin typeface="Arial"/>
                          <a:cs typeface="Arial"/>
                        </a:rPr>
                        <a:t> </a:t>
                      </a:r>
                      <a:r>
                        <a:rPr lang="en-US" altLang="zh-CN" sz="2400" spc="75" dirty="0">
                          <a:solidFill>
                            <a:srgbClr val="000000"/>
                          </a:solidFill>
                          <a:latin typeface="Arial"/>
                          <a:ea typeface="Arial"/>
                        </a:rPr>
                        <a:t>không</a:t>
                      </a:r>
                      <a:r>
                        <a:rPr lang="en-US" altLang="zh-CN" sz="2400" spc="40" dirty="0">
                          <a:solidFill>
                            <a:srgbClr val="000000"/>
                          </a:solidFill>
                          <a:latin typeface="Arial"/>
                          <a:cs typeface="Arial"/>
                        </a:rPr>
                        <a:t> </a:t>
                      </a:r>
                      <a:r>
                        <a:rPr lang="en-US" altLang="zh-CN" sz="2400" spc="50" dirty="0">
                          <a:solidFill>
                            <a:srgbClr val="000000"/>
                          </a:solidFill>
                          <a:latin typeface="Arial"/>
                          <a:ea typeface="Arial"/>
                        </a:rPr>
                        <a:t>bị</a:t>
                      </a:r>
                      <a:r>
                        <a:rPr lang="en-US" altLang="zh-CN" sz="2400" spc="34" dirty="0">
                          <a:solidFill>
                            <a:srgbClr val="000000"/>
                          </a:solidFill>
                          <a:latin typeface="Arial"/>
                          <a:cs typeface="Arial"/>
                        </a:rPr>
                        <a:t> </a:t>
                      </a:r>
                      <a:r>
                        <a:rPr lang="en-US" altLang="zh-CN" sz="2400" spc="75" dirty="0">
                          <a:solidFill>
                            <a:srgbClr val="000000"/>
                          </a:solidFill>
                          <a:latin typeface="Arial"/>
                          <a:ea typeface="Arial"/>
                        </a:rPr>
                        <a:t>ảnh</a:t>
                      </a:r>
                      <a:r>
                        <a:rPr lang="en-US" altLang="zh-CN" sz="2400" dirty="0">
                          <a:solidFill>
                            <a:srgbClr val="000000"/>
                          </a:solidFill>
                          <a:latin typeface="Arial"/>
                          <a:cs typeface="Arial"/>
                        </a:rPr>
                        <a:t> </a:t>
                      </a:r>
                      <a:r>
                        <a:rPr lang="en-US" altLang="zh-CN" sz="2400" dirty="0">
                          <a:solidFill>
                            <a:srgbClr val="000000"/>
                          </a:solidFill>
                          <a:latin typeface="Arial"/>
                          <a:ea typeface="Arial"/>
                        </a:rPr>
                        <a:t>hưởng,</a:t>
                      </a:r>
                      <a:r>
                        <a:rPr lang="en-US" altLang="zh-CN" sz="2400" dirty="0">
                          <a:solidFill>
                            <a:srgbClr val="000000"/>
                          </a:solidFill>
                          <a:latin typeface="Arial"/>
                          <a:cs typeface="Arial"/>
                        </a:rPr>
                        <a:t> </a:t>
                      </a:r>
                      <a:r>
                        <a:rPr lang="en-US" altLang="zh-CN" sz="2400" dirty="0">
                          <a:solidFill>
                            <a:srgbClr val="000000"/>
                          </a:solidFill>
                          <a:latin typeface="Arial"/>
                          <a:ea typeface="Arial"/>
                        </a:rPr>
                        <a:t>không</a:t>
                      </a:r>
                      <a:r>
                        <a:rPr lang="en-US" altLang="zh-CN" sz="2400" dirty="0">
                          <a:solidFill>
                            <a:srgbClr val="000000"/>
                          </a:solidFill>
                          <a:latin typeface="Arial"/>
                          <a:cs typeface="Arial"/>
                        </a:rPr>
                        <a:t> </a:t>
                      </a:r>
                      <a:r>
                        <a:rPr lang="en-US" altLang="zh-CN" sz="2400" dirty="0">
                          <a:solidFill>
                            <a:srgbClr val="000000"/>
                          </a:solidFill>
                          <a:latin typeface="Arial"/>
                          <a:ea typeface="Arial"/>
                        </a:rPr>
                        <a:t>co</a:t>
                      </a:r>
                      <a:r>
                        <a:rPr lang="en-US" altLang="zh-CN" sz="2400" dirty="0">
                          <a:solidFill>
                            <a:srgbClr val="000000"/>
                          </a:solidFill>
                          <a:latin typeface="Arial"/>
                          <a:cs typeface="Arial"/>
                        </a:rPr>
                        <a:t> </a:t>
                      </a:r>
                      <a:r>
                        <a:rPr lang="en-US" altLang="zh-CN" sz="2400" dirty="0">
                          <a:solidFill>
                            <a:srgbClr val="000000"/>
                          </a:solidFill>
                          <a:latin typeface="Arial"/>
                          <a:ea typeface="Arial"/>
                        </a:rPr>
                        <a:t>thắt,</a:t>
                      </a:r>
                      <a:r>
                        <a:rPr lang="en-US" altLang="zh-CN" sz="2400" dirty="0">
                          <a:solidFill>
                            <a:srgbClr val="000000"/>
                          </a:solidFill>
                          <a:latin typeface="Arial"/>
                          <a:cs typeface="Arial"/>
                        </a:rPr>
                        <a:t> </a:t>
                      </a:r>
                      <a:r>
                        <a:rPr lang="en-US" altLang="zh-CN" sz="2400" dirty="0">
                          <a:solidFill>
                            <a:srgbClr val="000000"/>
                          </a:solidFill>
                          <a:latin typeface="Arial"/>
                          <a:ea typeface="Arial"/>
                        </a:rPr>
                        <a:t>không</a:t>
                      </a:r>
                      <a:r>
                        <a:rPr lang="en-US" altLang="zh-CN" sz="2400" dirty="0">
                          <a:solidFill>
                            <a:srgbClr val="000000"/>
                          </a:solidFill>
                          <a:latin typeface="Arial"/>
                          <a:cs typeface="Arial"/>
                        </a:rPr>
                        <a:t> </a:t>
                      </a:r>
                      <a:r>
                        <a:rPr lang="en-US" altLang="zh-CN" sz="2400" dirty="0">
                          <a:solidFill>
                            <a:srgbClr val="000000"/>
                          </a:solidFill>
                          <a:latin typeface="Arial"/>
                          <a:ea typeface="Arial"/>
                        </a:rPr>
                        <a:t>nuốt</a:t>
                      </a:r>
                      <a:r>
                        <a:rPr lang="en-US" altLang="zh-CN" sz="2400" spc="-110" dirty="0">
                          <a:solidFill>
                            <a:srgbClr val="000000"/>
                          </a:solidFill>
                          <a:latin typeface="Arial"/>
                          <a:cs typeface="Arial"/>
                        </a:rPr>
                        <a:t> </a:t>
                      </a:r>
                      <a:r>
                        <a:rPr lang="en-US" altLang="zh-CN" sz="2400" dirty="0">
                          <a:solidFill>
                            <a:srgbClr val="000000"/>
                          </a:solidFill>
                          <a:latin typeface="Arial"/>
                          <a:ea typeface="Arial"/>
                        </a:rPr>
                        <a:t>khó.</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tcPr>
                </a:tc>
                <a:extLst>
                  <a:ext uri="{0D108BD9-81ED-4DB2-BD59-A6C34878D82A}">
                    <a16:rowId xmlns:a16="http://schemas.microsoft.com/office/drawing/2014/main" val="10000"/>
                  </a:ext>
                </a:extLst>
              </a:tr>
              <a:tr h="1414145">
                <a:tc>
                  <a:txBody>
                    <a:bodyPr/>
                    <a:lstStyle/>
                    <a:p>
                      <a:pPr>
                        <a:lnSpc>
                          <a:spcPts val="1000"/>
                        </a:lnSpc>
                      </a:pPr>
                      <a:endParaRPr lang="en-US" dirty="0" smtClean="0"/>
                    </a:p>
                    <a:p>
                      <a:pPr>
                        <a:lnSpc>
                          <a:spcPts val="1635"/>
                        </a:lnSpc>
                      </a:pPr>
                      <a:endParaRPr lang="en-US" dirty="0" smtClean="0"/>
                    </a:p>
                    <a:p>
                      <a:pPr marL="111607" indent="522731" hangingPunct="0">
                        <a:lnSpc>
                          <a:spcPct val="99583"/>
                        </a:lnSpc>
                      </a:pPr>
                      <a:r>
                        <a:rPr lang="en-US" altLang="zh-CN" sz="2400" b="1" spc="200" dirty="0">
                          <a:solidFill>
                            <a:srgbClr val="000000"/>
                          </a:solidFill>
                          <a:latin typeface="Arial"/>
                          <a:ea typeface="Arial"/>
                        </a:rPr>
                        <a:t>Độ</a:t>
                      </a:r>
                      <a:r>
                        <a:rPr lang="en-US" altLang="zh-CN" sz="2400" b="1" spc="-325" dirty="0">
                          <a:solidFill>
                            <a:srgbClr val="000000"/>
                          </a:solidFill>
                          <a:latin typeface="Arial"/>
                          <a:cs typeface="Arial"/>
                        </a:rPr>
                        <a:t> </a:t>
                      </a:r>
                      <a:r>
                        <a:rPr lang="en-US" altLang="zh-CN" sz="2400" b="1" spc="85" dirty="0">
                          <a:solidFill>
                            <a:srgbClr val="000000"/>
                          </a:solidFill>
                          <a:latin typeface="Arial"/>
                          <a:ea typeface="Arial"/>
                        </a:rPr>
                        <a:t>II</a:t>
                      </a:r>
                      <a:r>
                        <a:rPr lang="en-US" altLang="zh-CN" sz="2400" b="1" dirty="0">
                          <a:solidFill>
                            <a:srgbClr val="000000"/>
                          </a:solidFill>
                          <a:latin typeface="Arial"/>
                          <a:cs typeface="Arial"/>
                        </a:rPr>
                        <a:t> </a:t>
                      </a:r>
                      <a:r>
                        <a:rPr lang="en-US" altLang="zh-CN" sz="2400" b="1" spc="-10" dirty="0">
                          <a:solidFill>
                            <a:srgbClr val="000000"/>
                          </a:solidFill>
                          <a:latin typeface="Arial"/>
                          <a:ea typeface="Arial"/>
                        </a:rPr>
                        <a:t>(</a:t>
                      </a:r>
                      <a:r>
                        <a:rPr lang="en-US" altLang="zh-CN" sz="2400" b="1" spc="-15" dirty="0">
                          <a:solidFill>
                            <a:srgbClr val="000000"/>
                          </a:solidFill>
                          <a:latin typeface="Arial"/>
                          <a:ea typeface="Arial"/>
                        </a:rPr>
                        <a:t>trung</a:t>
                      </a:r>
                      <a:r>
                        <a:rPr lang="en-US" altLang="zh-CN" sz="2400" b="1" spc="-25" dirty="0">
                          <a:solidFill>
                            <a:srgbClr val="000000"/>
                          </a:solidFill>
                          <a:latin typeface="Arial"/>
                          <a:cs typeface="Arial"/>
                        </a:rPr>
                        <a:t> </a:t>
                      </a:r>
                      <a:r>
                        <a:rPr lang="en-US" altLang="zh-CN" sz="2400" b="1" spc="-15" dirty="0">
                          <a:solidFill>
                            <a:srgbClr val="000000"/>
                          </a:solidFill>
                          <a:latin typeface="Arial"/>
                          <a:ea typeface="Arial"/>
                        </a:rPr>
                        <a:t>bình)</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solidFill>
                      <a:srgbClr val="C4D8EF"/>
                    </a:solidFill>
                  </a:tcPr>
                </a:tc>
                <a:tc>
                  <a:txBody>
                    <a:bodyPr/>
                    <a:lstStyle/>
                    <a:p>
                      <a:pPr>
                        <a:lnSpc>
                          <a:spcPts val="1169"/>
                        </a:lnSpc>
                      </a:pPr>
                      <a:endParaRPr lang="en-US" dirty="0" smtClean="0"/>
                    </a:p>
                    <a:p>
                      <a:pPr marL="56388" hangingPunct="0">
                        <a:lnSpc>
                          <a:spcPct val="99583"/>
                        </a:lnSpc>
                      </a:pPr>
                      <a:r>
                        <a:rPr lang="en-US" altLang="zh-CN" sz="2400" spc="129" dirty="0">
                          <a:solidFill>
                            <a:srgbClr val="000000"/>
                          </a:solidFill>
                          <a:latin typeface="Arial"/>
                          <a:ea typeface="Arial"/>
                        </a:rPr>
                        <a:t>Hàm</a:t>
                      </a:r>
                      <a:r>
                        <a:rPr lang="en-US" altLang="zh-CN" sz="2400" spc="50" dirty="0">
                          <a:solidFill>
                            <a:srgbClr val="000000"/>
                          </a:solidFill>
                          <a:latin typeface="Arial"/>
                          <a:cs typeface="Arial"/>
                        </a:rPr>
                        <a:t> </a:t>
                      </a:r>
                      <a:r>
                        <a:rPr lang="en-US" altLang="zh-CN" sz="2400" spc="104" dirty="0">
                          <a:solidFill>
                            <a:srgbClr val="000000"/>
                          </a:solidFill>
                          <a:latin typeface="Arial"/>
                          <a:ea typeface="Arial"/>
                        </a:rPr>
                        <a:t>cứng</a:t>
                      </a:r>
                      <a:r>
                        <a:rPr lang="en-US" altLang="zh-CN" sz="2400" spc="50" dirty="0">
                          <a:solidFill>
                            <a:srgbClr val="000000"/>
                          </a:solidFill>
                          <a:latin typeface="Arial"/>
                          <a:cs typeface="Arial"/>
                        </a:rPr>
                        <a:t> </a:t>
                      </a:r>
                      <a:r>
                        <a:rPr lang="en-US" altLang="zh-CN" sz="2400" spc="104" dirty="0">
                          <a:solidFill>
                            <a:srgbClr val="000000"/>
                          </a:solidFill>
                          <a:latin typeface="Arial"/>
                          <a:ea typeface="Arial"/>
                        </a:rPr>
                        <a:t>vừa</a:t>
                      </a:r>
                      <a:r>
                        <a:rPr lang="en-US" altLang="zh-CN" sz="2400" spc="55" dirty="0">
                          <a:solidFill>
                            <a:srgbClr val="000000"/>
                          </a:solidFill>
                          <a:latin typeface="Arial"/>
                          <a:ea typeface="Arial"/>
                        </a:rPr>
                        <a:t>,</a:t>
                      </a:r>
                      <a:r>
                        <a:rPr lang="en-US" altLang="zh-CN" sz="2400" spc="55" dirty="0">
                          <a:solidFill>
                            <a:srgbClr val="000000"/>
                          </a:solidFill>
                          <a:latin typeface="Arial"/>
                          <a:cs typeface="Arial"/>
                        </a:rPr>
                        <a:t> </a:t>
                      </a:r>
                      <a:r>
                        <a:rPr lang="en-US" altLang="zh-CN" sz="2400" spc="104" dirty="0">
                          <a:solidFill>
                            <a:srgbClr val="000000"/>
                          </a:solidFill>
                          <a:latin typeface="Arial"/>
                          <a:ea typeface="Arial"/>
                        </a:rPr>
                        <a:t>cứng</a:t>
                      </a:r>
                      <a:r>
                        <a:rPr lang="en-US" altLang="zh-CN" sz="2400" spc="50" dirty="0">
                          <a:solidFill>
                            <a:srgbClr val="000000"/>
                          </a:solidFill>
                          <a:latin typeface="Arial"/>
                          <a:cs typeface="Arial"/>
                        </a:rPr>
                        <a:t> </a:t>
                      </a:r>
                      <a:r>
                        <a:rPr lang="en-US" altLang="zh-CN" sz="2400" spc="104" dirty="0">
                          <a:solidFill>
                            <a:srgbClr val="000000"/>
                          </a:solidFill>
                          <a:latin typeface="Arial"/>
                          <a:ea typeface="Arial"/>
                        </a:rPr>
                        <a:t>cơ</a:t>
                      </a:r>
                      <a:r>
                        <a:rPr lang="en-US" altLang="zh-CN" sz="2400" spc="55" dirty="0">
                          <a:solidFill>
                            <a:srgbClr val="000000"/>
                          </a:solidFill>
                          <a:latin typeface="Arial"/>
                          <a:cs typeface="Arial"/>
                        </a:rPr>
                        <a:t> </a:t>
                      </a:r>
                      <a:r>
                        <a:rPr lang="en-US" altLang="zh-CN" sz="2400" spc="104" dirty="0">
                          <a:solidFill>
                            <a:srgbClr val="000000"/>
                          </a:solidFill>
                          <a:latin typeface="Arial"/>
                          <a:ea typeface="Arial"/>
                        </a:rPr>
                        <a:t>vừa</a:t>
                      </a:r>
                      <a:r>
                        <a:rPr lang="en-US" altLang="zh-CN" sz="2400" spc="60" dirty="0">
                          <a:solidFill>
                            <a:srgbClr val="000000"/>
                          </a:solidFill>
                          <a:latin typeface="Arial"/>
                          <a:ea typeface="Arial"/>
                        </a:rPr>
                        <a:t>,</a:t>
                      </a:r>
                      <a:r>
                        <a:rPr lang="en-US" altLang="zh-CN" sz="2400" spc="50" dirty="0">
                          <a:solidFill>
                            <a:srgbClr val="000000"/>
                          </a:solidFill>
                          <a:latin typeface="Arial"/>
                          <a:cs typeface="Arial"/>
                        </a:rPr>
                        <a:t> </a:t>
                      </a:r>
                      <a:r>
                        <a:rPr lang="en-US" altLang="zh-CN" sz="2400" spc="100" dirty="0">
                          <a:solidFill>
                            <a:srgbClr val="000000"/>
                          </a:solidFill>
                          <a:latin typeface="Arial"/>
                          <a:ea typeface="Arial"/>
                        </a:rPr>
                        <a:t>ảnh</a:t>
                      </a:r>
                      <a:r>
                        <a:rPr lang="en-US" altLang="zh-CN" sz="2400" spc="55" dirty="0">
                          <a:solidFill>
                            <a:srgbClr val="000000"/>
                          </a:solidFill>
                          <a:latin typeface="Arial"/>
                          <a:cs typeface="Arial"/>
                        </a:rPr>
                        <a:t> </a:t>
                      </a:r>
                      <a:r>
                        <a:rPr lang="en-US" altLang="zh-CN" sz="2400" spc="110" dirty="0">
                          <a:solidFill>
                            <a:srgbClr val="000000"/>
                          </a:solidFill>
                          <a:latin typeface="Arial"/>
                          <a:ea typeface="Arial"/>
                        </a:rPr>
                        <a:t>hưởng</a:t>
                      </a:r>
                      <a:r>
                        <a:rPr lang="en-US" altLang="zh-CN" sz="2400" spc="50" dirty="0">
                          <a:solidFill>
                            <a:srgbClr val="000000"/>
                          </a:solidFill>
                          <a:latin typeface="Arial"/>
                          <a:cs typeface="Arial"/>
                        </a:rPr>
                        <a:t> </a:t>
                      </a:r>
                      <a:r>
                        <a:rPr lang="en-US" altLang="zh-CN" sz="2400" spc="104" dirty="0">
                          <a:solidFill>
                            <a:srgbClr val="000000"/>
                          </a:solidFill>
                          <a:latin typeface="Arial"/>
                          <a:ea typeface="Arial"/>
                        </a:rPr>
                        <a:t>hô</a:t>
                      </a:r>
                      <a:r>
                        <a:rPr lang="en-US" altLang="zh-CN" sz="2400" dirty="0">
                          <a:solidFill>
                            <a:srgbClr val="000000"/>
                          </a:solidFill>
                          <a:latin typeface="Arial"/>
                          <a:cs typeface="Arial"/>
                        </a:rPr>
                        <a:t> </a:t>
                      </a:r>
                      <a:r>
                        <a:rPr lang="en-US" altLang="zh-CN" sz="2400" dirty="0">
                          <a:solidFill>
                            <a:srgbClr val="000000"/>
                          </a:solidFill>
                          <a:latin typeface="Arial"/>
                          <a:ea typeface="Arial"/>
                        </a:rPr>
                        <a:t>hấp</a:t>
                      </a:r>
                      <a:r>
                        <a:rPr lang="en-US" altLang="zh-CN" sz="2400" spc="85" dirty="0">
                          <a:solidFill>
                            <a:srgbClr val="000000"/>
                          </a:solidFill>
                          <a:latin typeface="Arial"/>
                          <a:cs typeface="Arial"/>
                        </a:rPr>
                        <a:t>  </a:t>
                      </a:r>
                      <a:r>
                        <a:rPr lang="en-US" altLang="zh-CN" sz="2400" dirty="0">
                          <a:solidFill>
                            <a:srgbClr val="000000"/>
                          </a:solidFill>
                          <a:latin typeface="Arial"/>
                          <a:ea typeface="Arial"/>
                        </a:rPr>
                        <a:t>mức</a:t>
                      </a:r>
                      <a:r>
                        <a:rPr lang="en-US" altLang="zh-CN" sz="2400" spc="89" dirty="0">
                          <a:solidFill>
                            <a:srgbClr val="000000"/>
                          </a:solidFill>
                          <a:latin typeface="Arial"/>
                          <a:cs typeface="Arial"/>
                        </a:rPr>
                        <a:t>  </a:t>
                      </a:r>
                      <a:r>
                        <a:rPr lang="en-US" altLang="zh-CN" sz="2400" dirty="0">
                          <a:solidFill>
                            <a:srgbClr val="000000"/>
                          </a:solidFill>
                          <a:latin typeface="Arial"/>
                          <a:ea typeface="Arial"/>
                        </a:rPr>
                        <a:t>độ</a:t>
                      </a:r>
                      <a:r>
                        <a:rPr lang="en-US" altLang="zh-CN" sz="2400" spc="85" dirty="0">
                          <a:solidFill>
                            <a:srgbClr val="000000"/>
                          </a:solidFill>
                          <a:latin typeface="Arial"/>
                          <a:cs typeface="Arial"/>
                        </a:rPr>
                        <a:t>  </a:t>
                      </a:r>
                      <a:r>
                        <a:rPr lang="en-US" altLang="zh-CN" sz="2400" dirty="0">
                          <a:solidFill>
                            <a:srgbClr val="000000"/>
                          </a:solidFill>
                          <a:latin typeface="Arial"/>
                          <a:ea typeface="Arial"/>
                        </a:rPr>
                        <a:t>trung</a:t>
                      </a:r>
                      <a:r>
                        <a:rPr lang="en-US" altLang="zh-CN" sz="2400" spc="89" dirty="0">
                          <a:solidFill>
                            <a:srgbClr val="000000"/>
                          </a:solidFill>
                          <a:latin typeface="Arial"/>
                          <a:cs typeface="Arial"/>
                        </a:rPr>
                        <a:t>  </a:t>
                      </a:r>
                      <a:r>
                        <a:rPr lang="en-US" altLang="zh-CN" sz="2400" dirty="0">
                          <a:solidFill>
                            <a:srgbClr val="000000"/>
                          </a:solidFill>
                          <a:latin typeface="Arial"/>
                          <a:ea typeface="Arial"/>
                        </a:rPr>
                        <a:t>bình</a:t>
                      </a:r>
                      <a:r>
                        <a:rPr lang="en-US" altLang="zh-CN" sz="2400" spc="85" dirty="0">
                          <a:solidFill>
                            <a:srgbClr val="000000"/>
                          </a:solidFill>
                          <a:latin typeface="Arial"/>
                          <a:cs typeface="Arial"/>
                        </a:rPr>
                        <a:t>  </a:t>
                      </a:r>
                      <a:r>
                        <a:rPr lang="en-US" altLang="zh-CN" sz="2400" dirty="0">
                          <a:solidFill>
                            <a:srgbClr val="000000"/>
                          </a:solidFill>
                          <a:latin typeface="Arial"/>
                          <a:ea typeface="Arial"/>
                        </a:rPr>
                        <a:t>hay</a:t>
                      </a:r>
                      <a:r>
                        <a:rPr lang="en-US" altLang="zh-CN" sz="2400" spc="89" dirty="0">
                          <a:solidFill>
                            <a:srgbClr val="000000"/>
                          </a:solidFill>
                          <a:latin typeface="Arial"/>
                          <a:cs typeface="Arial"/>
                        </a:rPr>
                        <a:t>  </a:t>
                      </a:r>
                      <a:r>
                        <a:rPr lang="en-US" altLang="zh-CN" sz="2400" dirty="0">
                          <a:solidFill>
                            <a:srgbClr val="000000"/>
                          </a:solidFill>
                          <a:latin typeface="Arial"/>
                          <a:ea typeface="Arial"/>
                        </a:rPr>
                        <a:t>nhịp</a:t>
                      </a:r>
                      <a:r>
                        <a:rPr lang="en-US" altLang="zh-CN" sz="2400" spc="85" dirty="0">
                          <a:solidFill>
                            <a:srgbClr val="000000"/>
                          </a:solidFill>
                          <a:latin typeface="Arial"/>
                          <a:cs typeface="Arial"/>
                        </a:rPr>
                        <a:t>  </a:t>
                      </a:r>
                      <a:r>
                        <a:rPr lang="en-US" altLang="zh-CN" sz="2400" dirty="0">
                          <a:solidFill>
                            <a:srgbClr val="000000"/>
                          </a:solidFill>
                          <a:latin typeface="Arial"/>
                          <a:ea typeface="Arial"/>
                        </a:rPr>
                        <a:t>thở</a:t>
                      </a:r>
                      <a:r>
                        <a:rPr lang="en-US" altLang="zh-CN" sz="2400" spc="89" dirty="0">
                          <a:solidFill>
                            <a:srgbClr val="000000"/>
                          </a:solidFill>
                          <a:latin typeface="Arial"/>
                          <a:cs typeface="Arial"/>
                        </a:rPr>
                        <a:t>  </a:t>
                      </a:r>
                      <a:r>
                        <a:rPr lang="en-US" altLang="zh-CN" sz="2400" dirty="0">
                          <a:solidFill>
                            <a:srgbClr val="000000"/>
                          </a:solidFill>
                          <a:latin typeface="Arial"/>
                          <a:ea typeface="Arial"/>
                        </a:rPr>
                        <a:t>&gt;</a:t>
                      </a:r>
                      <a:r>
                        <a:rPr lang="en-US" altLang="zh-CN" sz="2400" spc="85" dirty="0">
                          <a:solidFill>
                            <a:srgbClr val="000000"/>
                          </a:solidFill>
                          <a:latin typeface="Arial"/>
                          <a:cs typeface="Arial"/>
                        </a:rPr>
                        <a:t>  </a:t>
                      </a:r>
                      <a:r>
                        <a:rPr lang="en-US" altLang="zh-CN" sz="2400" dirty="0">
                          <a:solidFill>
                            <a:srgbClr val="000000"/>
                          </a:solidFill>
                          <a:latin typeface="Arial"/>
                          <a:ea typeface="Arial"/>
                        </a:rPr>
                        <a:t>30</a:t>
                      </a:r>
                      <a:r>
                        <a:rPr lang="en-US" altLang="zh-CN" sz="2400" dirty="0">
                          <a:solidFill>
                            <a:srgbClr val="000000"/>
                          </a:solidFill>
                          <a:latin typeface="Arial"/>
                          <a:cs typeface="Arial"/>
                        </a:rPr>
                        <a:t> </a:t>
                      </a:r>
                      <a:r>
                        <a:rPr lang="en-US" altLang="zh-CN" sz="2400" dirty="0">
                          <a:solidFill>
                            <a:srgbClr val="000000"/>
                          </a:solidFill>
                          <a:latin typeface="Arial"/>
                          <a:ea typeface="Arial"/>
                        </a:rPr>
                        <a:t>lần/phút,</a:t>
                      </a:r>
                      <a:r>
                        <a:rPr lang="en-US" altLang="zh-CN" sz="2400" dirty="0">
                          <a:solidFill>
                            <a:srgbClr val="000000"/>
                          </a:solidFill>
                          <a:latin typeface="Arial"/>
                          <a:cs typeface="Arial"/>
                        </a:rPr>
                        <a:t> </a:t>
                      </a:r>
                      <a:r>
                        <a:rPr lang="en-US" altLang="zh-CN" sz="2400" dirty="0">
                          <a:solidFill>
                            <a:srgbClr val="000000"/>
                          </a:solidFill>
                          <a:latin typeface="Arial"/>
                          <a:ea typeface="Arial"/>
                        </a:rPr>
                        <a:t>nuốt</a:t>
                      </a:r>
                      <a:r>
                        <a:rPr lang="en-US" altLang="zh-CN" sz="2400" dirty="0">
                          <a:solidFill>
                            <a:srgbClr val="000000"/>
                          </a:solidFill>
                          <a:latin typeface="Arial"/>
                          <a:cs typeface="Arial"/>
                        </a:rPr>
                        <a:t> </a:t>
                      </a:r>
                      <a:r>
                        <a:rPr lang="en-US" altLang="zh-CN" sz="2400" dirty="0">
                          <a:solidFill>
                            <a:srgbClr val="000000"/>
                          </a:solidFill>
                          <a:latin typeface="Arial"/>
                          <a:ea typeface="Arial"/>
                        </a:rPr>
                        <a:t>khó</a:t>
                      </a:r>
                      <a:r>
                        <a:rPr lang="en-US" altLang="zh-CN" sz="2400" dirty="0">
                          <a:solidFill>
                            <a:srgbClr val="000000"/>
                          </a:solidFill>
                          <a:latin typeface="Arial"/>
                          <a:cs typeface="Arial"/>
                        </a:rPr>
                        <a:t> </a:t>
                      </a:r>
                      <a:r>
                        <a:rPr lang="en-US" altLang="zh-CN" sz="2400" dirty="0">
                          <a:solidFill>
                            <a:srgbClr val="000000"/>
                          </a:solidFill>
                          <a:latin typeface="Arial"/>
                          <a:ea typeface="Arial"/>
                        </a:rPr>
                        <a:t>ít,</a:t>
                      </a:r>
                      <a:r>
                        <a:rPr lang="en-US" altLang="zh-CN" sz="2400" dirty="0">
                          <a:solidFill>
                            <a:srgbClr val="000000"/>
                          </a:solidFill>
                          <a:latin typeface="Arial"/>
                          <a:cs typeface="Arial"/>
                        </a:rPr>
                        <a:t> </a:t>
                      </a:r>
                      <a:r>
                        <a:rPr lang="en-US" altLang="zh-CN" sz="2400" dirty="0">
                          <a:solidFill>
                            <a:srgbClr val="000000"/>
                          </a:solidFill>
                          <a:latin typeface="Arial"/>
                          <a:ea typeface="Arial"/>
                        </a:rPr>
                        <a:t>có</a:t>
                      </a:r>
                      <a:r>
                        <a:rPr lang="en-US" altLang="zh-CN" sz="2400" dirty="0">
                          <a:solidFill>
                            <a:srgbClr val="000000"/>
                          </a:solidFill>
                          <a:latin typeface="Arial"/>
                          <a:cs typeface="Arial"/>
                        </a:rPr>
                        <a:t> </a:t>
                      </a:r>
                      <a:r>
                        <a:rPr lang="en-US" altLang="zh-CN" sz="2400" dirty="0">
                          <a:solidFill>
                            <a:srgbClr val="000000"/>
                          </a:solidFill>
                          <a:latin typeface="Arial"/>
                          <a:ea typeface="Arial"/>
                        </a:rPr>
                        <a:t>cơn</a:t>
                      </a:r>
                      <a:r>
                        <a:rPr lang="en-US" altLang="zh-CN" sz="2400" dirty="0">
                          <a:solidFill>
                            <a:srgbClr val="000000"/>
                          </a:solidFill>
                          <a:latin typeface="Arial"/>
                          <a:cs typeface="Arial"/>
                        </a:rPr>
                        <a:t> </a:t>
                      </a:r>
                      <a:r>
                        <a:rPr lang="en-US" altLang="zh-CN" sz="2400" dirty="0">
                          <a:solidFill>
                            <a:srgbClr val="000000"/>
                          </a:solidFill>
                          <a:latin typeface="Arial"/>
                          <a:ea typeface="Arial"/>
                        </a:rPr>
                        <a:t>co</a:t>
                      </a:r>
                      <a:r>
                        <a:rPr lang="en-US" altLang="zh-CN" sz="2400" dirty="0">
                          <a:solidFill>
                            <a:srgbClr val="000000"/>
                          </a:solidFill>
                          <a:latin typeface="Arial"/>
                          <a:cs typeface="Arial"/>
                        </a:rPr>
                        <a:t> </a:t>
                      </a:r>
                      <a:r>
                        <a:rPr lang="en-US" altLang="zh-CN" sz="2400" dirty="0">
                          <a:solidFill>
                            <a:srgbClr val="000000"/>
                          </a:solidFill>
                          <a:latin typeface="Arial"/>
                          <a:ea typeface="Arial"/>
                        </a:rPr>
                        <a:t>thắt</a:t>
                      </a:r>
                      <a:r>
                        <a:rPr lang="en-US" altLang="zh-CN" sz="2400" spc="-154" dirty="0">
                          <a:solidFill>
                            <a:srgbClr val="000000"/>
                          </a:solidFill>
                          <a:latin typeface="Arial"/>
                          <a:cs typeface="Arial"/>
                        </a:rPr>
                        <a:t> </a:t>
                      </a:r>
                      <a:r>
                        <a:rPr lang="en-US" altLang="zh-CN" sz="2400" dirty="0">
                          <a:solidFill>
                            <a:srgbClr val="000000"/>
                          </a:solidFill>
                          <a:latin typeface="Arial"/>
                          <a:ea typeface="Arial"/>
                        </a:rPr>
                        <a:t>ngắn</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tcPr>
                </a:tc>
                <a:extLst>
                  <a:ext uri="{0D108BD9-81ED-4DB2-BD59-A6C34878D82A}">
                    <a16:rowId xmlns:a16="http://schemas.microsoft.com/office/drawing/2014/main" val="10001"/>
                  </a:ext>
                </a:extLst>
              </a:tr>
              <a:tr h="1508633">
                <a:tc>
                  <a:txBody>
                    <a:bodyPr/>
                    <a:lstStyle/>
                    <a:p>
                      <a:pPr>
                        <a:lnSpc>
                          <a:spcPts val="1000"/>
                        </a:lnSpc>
                      </a:pPr>
                      <a:endParaRPr lang="en-US" dirty="0" smtClean="0"/>
                    </a:p>
                    <a:p>
                      <a:pPr>
                        <a:lnSpc>
                          <a:spcPts val="1000"/>
                        </a:lnSpc>
                      </a:pPr>
                      <a:endParaRPr lang="en-US" dirty="0" smtClean="0"/>
                    </a:p>
                    <a:p>
                      <a:pPr>
                        <a:lnSpc>
                          <a:spcPts val="1005"/>
                        </a:lnSpc>
                      </a:pPr>
                      <a:endParaRPr lang="en-US" dirty="0" smtClean="0"/>
                    </a:p>
                    <a:p>
                      <a:pPr marL="500227" indent="91439" hangingPunct="0">
                        <a:lnSpc>
                          <a:spcPct val="100000"/>
                        </a:lnSpc>
                      </a:pPr>
                      <a:r>
                        <a:rPr lang="en-US" altLang="zh-CN" sz="2400" b="1" spc="164" dirty="0">
                          <a:solidFill>
                            <a:srgbClr val="000000"/>
                          </a:solidFill>
                          <a:latin typeface="Arial"/>
                          <a:ea typeface="Arial"/>
                        </a:rPr>
                        <a:t>Độ</a:t>
                      </a:r>
                      <a:r>
                        <a:rPr lang="en-US" altLang="zh-CN" sz="2400" b="1" spc="-320" dirty="0">
                          <a:solidFill>
                            <a:srgbClr val="000000"/>
                          </a:solidFill>
                          <a:latin typeface="Arial"/>
                          <a:cs typeface="Arial"/>
                        </a:rPr>
                        <a:t> </a:t>
                      </a:r>
                      <a:r>
                        <a:rPr lang="en-US" altLang="zh-CN" sz="2400" b="1" spc="69" dirty="0">
                          <a:solidFill>
                            <a:srgbClr val="000000"/>
                          </a:solidFill>
                          <a:latin typeface="Arial"/>
                          <a:ea typeface="Arial"/>
                        </a:rPr>
                        <a:t>III</a:t>
                      </a:r>
                      <a:r>
                        <a:rPr lang="en-US" altLang="zh-CN" sz="2400" b="1" dirty="0">
                          <a:solidFill>
                            <a:srgbClr val="000000"/>
                          </a:solidFill>
                          <a:latin typeface="Arial"/>
                          <a:cs typeface="Arial"/>
                        </a:rPr>
                        <a:t> </a:t>
                      </a:r>
                      <a:r>
                        <a:rPr lang="en-US" altLang="zh-CN" sz="2400" b="1" spc="-20" dirty="0">
                          <a:solidFill>
                            <a:srgbClr val="000000"/>
                          </a:solidFill>
                          <a:latin typeface="Arial"/>
                          <a:ea typeface="Arial"/>
                        </a:rPr>
                        <a:t>(</a:t>
                      </a:r>
                      <a:r>
                        <a:rPr lang="en-US" altLang="zh-CN" sz="2400" b="1" spc="-35" dirty="0">
                          <a:solidFill>
                            <a:srgbClr val="000000"/>
                          </a:solidFill>
                          <a:latin typeface="Arial"/>
                          <a:ea typeface="Arial"/>
                        </a:rPr>
                        <a:t>nặng</a:t>
                      </a:r>
                      <a:r>
                        <a:rPr lang="en-US" altLang="zh-CN" sz="2400" b="1" spc="-15" dirty="0">
                          <a:solidFill>
                            <a:srgbClr val="000000"/>
                          </a:solidFill>
                          <a:latin typeface="Arial"/>
                          <a:ea typeface="Arial"/>
                        </a:rPr>
                        <a:t>)</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solidFill>
                      <a:srgbClr val="C4D8EF"/>
                    </a:solidFill>
                  </a:tcPr>
                </a:tc>
                <a:tc>
                  <a:txBody>
                    <a:bodyPr/>
                    <a:lstStyle/>
                    <a:p>
                      <a:pPr>
                        <a:lnSpc>
                          <a:spcPts val="1544"/>
                        </a:lnSpc>
                      </a:pPr>
                      <a:endParaRPr lang="en-US" dirty="0" smtClean="0"/>
                    </a:p>
                    <a:p>
                      <a:pPr marL="56388" hangingPunct="0">
                        <a:lnSpc>
                          <a:spcPct val="100000"/>
                        </a:lnSpc>
                      </a:pPr>
                      <a:r>
                        <a:rPr lang="en-US" altLang="zh-CN" sz="2400" dirty="0">
                          <a:solidFill>
                            <a:srgbClr val="000000"/>
                          </a:solidFill>
                          <a:latin typeface="Arial"/>
                          <a:ea typeface="Arial"/>
                        </a:rPr>
                        <a:t>Hàm</a:t>
                      </a:r>
                      <a:r>
                        <a:rPr lang="en-US" altLang="zh-CN" sz="2400" dirty="0">
                          <a:solidFill>
                            <a:srgbClr val="000000"/>
                          </a:solidFill>
                          <a:latin typeface="Arial"/>
                          <a:cs typeface="Arial"/>
                        </a:rPr>
                        <a:t> </a:t>
                      </a:r>
                      <a:r>
                        <a:rPr lang="en-US" altLang="zh-CN" sz="2400" dirty="0">
                          <a:solidFill>
                            <a:srgbClr val="000000"/>
                          </a:solidFill>
                          <a:latin typeface="Arial"/>
                          <a:ea typeface="Arial"/>
                        </a:rPr>
                        <a:t>khít</a:t>
                      </a:r>
                      <a:r>
                        <a:rPr lang="en-US" altLang="zh-CN" sz="2400" dirty="0">
                          <a:solidFill>
                            <a:srgbClr val="000000"/>
                          </a:solidFill>
                          <a:latin typeface="Arial"/>
                          <a:cs typeface="Arial"/>
                        </a:rPr>
                        <a:t> </a:t>
                      </a:r>
                      <a:r>
                        <a:rPr lang="en-US" altLang="zh-CN" sz="2400" dirty="0">
                          <a:solidFill>
                            <a:srgbClr val="000000"/>
                          </a:solidFill>
                          <a:latin typeface="Arial"/>
                          <a:ea typeface="Arial"/>
                        </a:rPr>
                        <a:t>sát,</a:t>
                      </a:r>
                      <a:r>
                        <a:rPr lang="en-US" altLang="zh-CN" sz="2400" dirty="0">
                          <a:solidFill>
                            <a:srgbClr val="000000"/>
                          </a:solidFill>
                          <a:latin typeface="Arial"/>
                          <a:cs typeface="Arial"/>
                        </a:rPr>
                        <a:t> </a:t>
                      </a:r>
                      <a:r>
                        <a:rPr lang="en-US" altLang="zh-CN" sz="2400" dirty="0">
                          <a:solidFill>
                            <a:srgbClr val="000000"/>
                          </a:solidFill>
                          <a:latin typeface="Arial"/>
                          <a:ea typeface="Arial"/>
                        </a:rPr>
                        <a:t>cơ</a:t>
                      </a:r>
                      <a:r>
                        <a:rPr lang="en-US" altLang="zh-CN" sz="2400" dirty="0">
                          <a:solidFill>
                            <a:srgbClr val="000000"/>
                          </a:solidFill>
                          <a:latin typeface="Arial"/>
                          <a:cs typeface="Arial"/>
                        </a:rPr>
                        <a:t> </a:t>
                      </a:r>
                      <a:r>
                        <a:rPr lang="en-US" altLang="zh-CN" sz="2400" dirty="0">
                          <a:solidFill>
                            <a:srgbClr val="000000"/>
                          </a:solidFill>
                          <a:latin typeface="Arial"/>
                          <a:ea typeface="Arial"/>
                        </a:rPr>
                        <a:t>cứng</a:t>
                      </a:r>
                      <a:r>
                        <a:rPr lang="en-US" altLang="zh-CN" sz="2400" dirty="0">
                          <a:solidFill>
                            <a:srgbClr val="000000"/>
                          </a:solidFill>
                          <a:latin typeface="Arial"/>
                          <a:cs typeface="Arial"/>
                        </a:rPr>
                        <a:t> </a:t>
                      </a:r>
                      <a:r>
                        <a:rPr lang="en-US" altLang="zh-CN" sz="2400" dirty="0">
                          <a:solidFill>
                            <a:srgbClr val="000000"/>
                          </a:solidFill>
                          <a:latin typeface="Arial"/>
                          <a:ea typeface="Arial"/>
                        </a:rPr>
                        <a:t>nhiều,</a:t>
                      </a:r>
                      <a:r>
                        <a:rPr lang="en-US" altLang="zh-CN" sz="2400" dirty="0">
                          <a:solidFill>
                            <a:srgbClr val="000000"/>
                          </a:solidFill>
                          <a:latin typeface="Arial"/>
                          <a:cs typeface="Arial"/>
                        </a:rPr>
                        <a:t> </a:t>
                      </a:r>
                      <a:r>
                        <a:rPr lang="en-US" altLang="zh-CN" sz="2400" dirty="0">
                          <a:solidFill>
                            <a:srgbClr val="000000"/>
                          </a:solidFill>
                          <a:latin typeface="Arial"/>
                          <a:ea typeface="Arial"/>
                        </a:rPr>
                        <a:t>có</a:t>
                      </a:r>
                      <a:r>
                        <a:rPr lang="en-US" altLang="zh-CN" sz="2400" dirty="0">
                          <a:solidFill>
                            <a:srgbClr val="000000"/>
                          </a:solidFill>
                          <a:latin typeface="Arial"/>
                          <a:cs typeface="Arial"/>
                        </a:rPr>
                        <a:t> </a:t>
                      </a:r>
                      <a:r>
                        <a:rPr lang="en-US" altLang="zh-CN" sz="2400" dirty="0">
                          <a:solidFill>
                            <a:srgbClr val="000000"/>
                          </a:solidFill>
                          <a:latin typeface="Arial"/>
                          <a:ea typeface="Arial"/>
                        </a:rPr>
                        <a:t>cơn</a:t>
                      </a:r>
                      <a:r>
                        <a:rPr lang="en-US" altLang="zh-CN" sz="2400" dirty="0">
                          <a:solidFill>
                            <a:srgbClr val="000000"/>
                          </a:solidFill>
                          <a:latin typeface="Arial"/>
                          <a:cs typeface="Arial"/>
                        </a:rPr>
                        <a:t> </a:t>
                      </a:r>
                      <a:r>
                        <a:rPr lang="en-US" altLang="zh-CN" sz="2400" dirty="0">
                          <a:solidFill>
                            <a:srgbClr val="000000"/>
                          </a:solidFill>
                          <a:latin typeface="Arial"/>
                          <a:ea typeface="Arial"/>
                        </a:rPr>
                        <a:t>co</a:t>
                      </a:r>
                      <a:r>
                        <a:rPr lang="en-US" altLang="zh-CN" sz="2400" dirty="0">
                          <a:solidFill>
                            <a:srgbClr val="000000"/>
                          </a:solidFill>
                          <a:latin typeface="Arial"/>
                          <a:cs typeface="Arial"/>
                        </a:rPr>
                        <a:t> </a:t>
                      </a:r>
                      <a:r>
                        <a:rPr lang="en-US" altLang="zh-CN" sz="2400" dirty="0">
                          <a:solidFill>
                            <a:srgbClr val="000000"/>
                          </a:solidFill>
                          <a:latin typeface="Arial"/>
                          <a:ea typeface="Arial"/>
                        </a:rPr>
                        <a:t>thắt</a:t>
                      </a:r>
                      <a:r>
                        <a:rPr lang="en-US" altLang="zh-CN" sz="2400" spc="-69" dirty="0">
                          <a:solidFill>
                            <a:srgbClr val="000000"/>
                          </a:solidFill>
                          <a:latin typeface="Arial"/>
                          <a:cs typeface="Arial"/>
                        </a:rPr>
                        <a:t> </a:t>
                      </a:r>
                      <a:r>
                        <a:rPr lang="en-US" altLang="zh-CN" sz="2400" dirty="0">
                          <a:solidFill>
                            <a:srgbClr val="000000"/>
                          </a:solidFill>
                          <a:latin typeface="Arial"/>
                          <a:ea typeface="Arial"/>
                        </a:rPr>
                        <a:t>dài,</a:t>
                      </a:r>
                      <a:r>
                        <a:rPr lang="en-US" altLang="zh-CN" sz="2400" dirty="0">
                          <a:solidFill>
                            <a:srgbClr val="000000"/>
                          </a:solidFill>
                          <a:latin typeface="Arial"/>
                          <a:cs typeface="Arial"/>
                        </a:rPr>
                        <a:t> </a:t>
                      </a:r>
                      <a:r>
                        <a:rPr lang="en-US" altLang="zh-CN" sz="2400" spc="75" dirty="0">
                          <a:solidFill>
                            <a:srgbClr val="000000"/>
                          </a:solidFill>
                          <a:latin typeface="Arial"/>
                          <a:ea typeface="Arial"/>
                        </a:rPr>
                        <a:t>nuốt</a:t>
                      </a:r>
                      <a:r>
                        <a:rPr lang="en-US" altLang="zh-CN" sz="2400" spc="44" dirty="0">
                          <a:solidFill>
                            <a:srgbClr val="000000"/>
                          </a:solidFill>
                          <a:latin typeface="Arial"/>
                          <a:cs typeface="Arial"/>
                        </a:rPr>
                        <a:t> </a:t>
                      </a:r>
                      <a:r>
                        <a:rPr lang="en-US" altLang="zh-CN" sz="2400" spc="89" dirty="0">
                          <a:solidFill>
                            <a:srgbClr val="000000"/>
                          </a:solidFill>
                          <a:latin typeface="Arial"/>
                          <a:ea typeface="Arial"/>
                        </a:rPr>
                        <a:t>khó</a:t>
                      </a:r>
                      <a:r>
                        <a:rPr lang="en-US" altLang="zh-CN" sz="2400" spc="44" dirty="0">
                          <a:solidFill>
                            <a:srgbClr val="000000"/>
                          </a:solidFill>
                          <a:latin typeface="Arial"/>
                          <a:cs typeface="Arial"/>
                        </a:rPr>
                        <a:t> </a:t>
                      </a:r>
                      <a:r>
                        <a:rPr lang="en-US" altLang="zh-CN" sz="2400" spc="80" dirty="0">
                          <a:solidFill>
                            <a:srgbClr val="000000"/>
                          </a:solidFill>
                          <a:latin typeface="Arial"/>
                          <a:ea typeface="Arial"/>
                        </a:rPr>
                        <a:t>nhiều</a:t>
                      </a:r>
                      <a:r>
                        <a:rPr lang="en-US" altLang="zh-CN" sz="2400" spc="44" dirty="0">
                          <a:solidFill>
                            <a:srgbClr val="000000"/>
                          </a:solidFill>
                          <a:latin typeface="Arial"/>
                          <a:cs typeface="Arial"/>
                        </a:rPr>
                        <a:t> </a:t>
                      </a:r>
                      <a:r>
                        <a:rPr lang="en-US" altLang="zh-CN" sz="2400" spc="89" dirty="0">
                          <a:solidFill>
                            <a:srgbClr val="000000"/>
                          </a:solidFill>
                          <a:latin typeface="Arial"/>
                          <a:ea typeface="Arial"/>
                        </a:rPr>
                        <a:t>hay</a:t>
                      </a:r>
                      <a:r>
                        <a:rPr lang="en-US" altLang="zh-CN" sz="2400" spc="44" dirty="0">
                          <a:solidFill>
                            <a:srgbClr val="000000"/>
                          </a:solidFill>
                          <a:latin typeface="Arial"/>
                          <a:cs typeface="Arial"/>
                        </a:rPr>
                        <a:t> </a:t>
                      </a:r>
                      <a:r>
                        <a:rPr lang="en-US" altLang="zh-CN" sz="2400" spc="80" dirty="0">
                          <a:solidFill>
                            <a:srgbClr val="000000"/>
                          </a:solidFill>
                          <a:latin typeface="Arial"/>
                          <a:ea typeface="Arial"/>
                        </a:rPr>
                        <a:t>nuốt</a:t>
                      </a:r>
                      <a:r>
                        <a:rPr lang="en-US" altLang="zh-CN" sz="2400" spc="44" dirty="0">
                          <a:solidFill>
                            <a:srgbClr val="000000"/>
                          </a:solidFill>
                          <a:latin typeface="Arial"/>
                          <a:cs typeface="Arial"/>
                        </a:rPr>
                        <a:t> </a:t>
                      </a:r>
                      <a:r>
                        <a:rPr lang="en-US" altLang="zh-CN" sz="2400" spc="85" dirty="0">
                          <a:solidFill>
                            <a:srgbClr val="000000"/>
                          </a:solidFill>
                          <a:latin typeface="Arial"/>
                          <a:ea typeface="Arial"/>
                        </a:rPr>
                        <a:t>sặc</a:t>
                      </a:r>
                      <a:r>
                        <a:rPr lang="en-US" altLang="zh-CN" sz="2400" spc="50" dirty="0">
                          <a:solidFill>
                            <a:srgbClr val="000000"/>
                          </a:solidFill>
                          <a:latin typeface="Arial"/>
                          <a:ea typeface="Arial"/>
                        </a:rPr>
                        <a:t>,</a:t>
                      </a:r>
                      <a:r>
                        <a:rPr lang="en-US" altLang="zh-CN" sz="2400" spc="44" dirty="0">
                          <a:solidFill>
                            <a:srgbClr val="000000"/>
                          </a:solidFill>
                          <a:latin typeface="Arial"/>
                          <a:cs typeface="Arial"/>
                        </a:rPr>
                        <a:t> </a:t>
                      </a:r>
                      <a:r>
                        <a:rPr lang="en-US" altLang="zh-CN" sz="2400" spc="89" dirty="0">
                          <a:solidFill>
                            <a:srgbClr val="000000"/>
                          </a:solidFill>
                          <a:latin typeface="Arial"/>
                          <a:ea typeface="Arial"/>
                        </a:rPr>
                        <a:t>cơn</a:t>
                      </a:r>
                      <a:r>
                        <a:rPr lang="en-US" altLang="zh-CN" sz="2400" spc="44" dirty="0">
                          <a:solidFill>
                            <a:srgbClr val="000000"/>
                          </a:solidFill>
                          <a:latin typeface="Arial"/>
                          <a:cs typeface="Arial"/>
                        </a:rPr>
                        <a:t> </a:t>
                      </a:r>
                      <a:r>
                        <a:rPr lang="en-US" altLang="zh-CN" sz="2400" spc="94" dirty="0">
                          <a:solidFill>
                            <a:srgbClr val="000000"/>
                          </a:solidFill>
                          <a:latin typeface="Arial"/>
                          <a:ea typeface="Arial"/>
                        </a:rPr>
                        <a:t>ngưng</a:t>
                      </a:r>
                      <a:r>
                        <a:rPr lang="en-US" altLang="zh-CN" sz="2400" spc="44" dirty="0">
                          <a:solidFill>
                            <a:srgbClr val="000000"/>
                          </a:solidFill>
                          <a:latin typeface="Arial"/>
                          <a:cs typeface="Arial"/>
                        </a:rPr>
                        <a:t> </a:t>
                      </a:r>
                      <a:r>
                        <a:rPr lang="en-US" altLang="zh-CN" sz="2400" spc="80" dirty="0">
                          <a:solidFill>
                            <a:srgbClr val="000000"/>
                          </a:solidFill>
                          <a:latin typeface="Arial"/>
                          <a:ea typeface="Arial"/>
                        </a:rPr>
                        <a:t>thở</a:t>
                      </a:r>
                      <a:r>
                        <a:rPr lang="en-US" altLang="zh-CN" sz="2400" spc="60" dirty="0">
                          <a:solidFill>
                            <a:srgbClr val="000000"/>
                          </a:solidFill>
                          <a:latin typeface="Arial"/>
                          <a:ea typeface="Arial"/>
                        </a:rPr>
                        <a:t>,</a:t>
                      </a:r>
                      <a:r>
                        <a:rPr lang="en-US" altLang="zh-CN" sz="2400" dirty="0">
                          <a:solidFill>
                            <a:srgbClr val="000000"/>
                          </a:solidFill>
                          <a:latin typeface="Arial"/>
                          <a:cs typeface="Arial"/>
                        </a:rPr>
                        <a:t> </a:t>
                      </a:r>
                      <a:r>
                        <a:rPr lang="en-US" altLang="zh-CN" sz="2400" dirty="0">
                          <a:solidFill>
                            <a:srgbClr val="000000"/>
                          </a:solidFill>
                          <a:latin typeface="Arial"/>
                          <a:ea typeface="Arial"/>
                        </a:rPr>
                        <a:t>nhịp</a:t>
                      </a:r>
                      <a:r>
                        <a:rPr lang="en-US" altLang="zh-CN" sz="2400" dirty="0">
                          <a:solidFill>
                            <a:srgbClr val="000000"/>
                          </a:solidFill>
                          <a:latin typeface="Arial"/>
                          <a:cs typeface="Arial"/>
                        </a:rPr>
                        <a:t> </a:t>
                      </a:r>
                      <a:r>
                        <a:rPr lang="en-US" altLang="zh-CN" sz="2400" dirty="0">
                          <a:solidFill>
                            <a:srgbClr val="000000"/>
                          </a:solidFill>
                          <a:latin typeface="Arial"/>
                          <a:ea typeface="Arial"/>
                        </a:rPr>
                        <a:t>tim</a:t>
                      </a:r>
                      <a:r>
                        <a:rPr lang="en-US" altLang="zh-CN" sz="2400" dirty="0">
                          <a:solidFill>
                            <a:srgbClr val="000000"/>
                          </a:solidFill>
                          <a:latin typeface="Arial"/>
                          <a:cs typeface="Arial"/>
                        </a:rPr>
                        <a:t> </a:t>
                      </a:r>
                      <a:r>
                        <a:rPr lang="en-US" altLang="zh-CN" sz="2400" dirty="0">
                          <a:solidFill>
                            <a:srgbClr val="000000"/>
                          </a:solidFill>
                          <a:latin typeface="Arial"/>
                          <a:ea typeface="Arial"/>
                        </a:rPr>
                        <a:t>&gt;</a:t>
                      </a:r>
                      <a:r>
                        <a:rPr lang="en-US" altLang="zh-CN" sz="2400" dirty="0">
                          <a:solidFill>
                            <a:srgbClr val="000000"/>
                          </a:solidFill>
                          <a:latin typeface="Arial"/>
                          <a:cs typeface="Arial"/>
                        </a:rPr>
                        <a:t> </a:t>
                      </a:r>
                      <a:r>
                        <a:rPr lang="en-US" altLang="zh-CN" sz="2400" dirty="0">
                          <a:solidFill>
                            <a:srgbClr val="000000"/>
                          </a:solidFill>
                          <a:latin typeface="Arial"/>
                          <a:ea typeface="Arial"/>
                        </a:rPr>
                        <a:t>120</a:t>
                      </a:r>
                      <a:r>
                        <a:rPr lang="en-US" altLang="zh-CN" sz="2400" dirty="0">
                          <a:solidFill>
                            <a:srgbClr val="000000"/>
                          </a:solidFill>
                          <a:latin typeface="Arial"/>
                          <a:cs typeface="Arial"/>
                        </a:rPr>
                        <a:t> </a:t>
                      </a:r>
                      <a:r>
                        <a:rPr lang="en-US" altLang="zh-CN" sz="2400" dirty="0">
                          <a:solidFill>
                            <a:srgbClr val="000000"/>
                          </a:solidFill>
                          <a:latin typeface="Arial"/>
                          <a:ea typeface="Arial"/>
                        </a:rPr>
                        <a:t>lần/phút,</a:t>
                      </a:r>
                      <a:r>
                        <a:rPr lang="en-US" altLang="zh-CN" sz="2400" dirty="0">
                          <a:solidFill>
                            <a:srgbClr val="000000"/>
                          </a:solidFill>
                          <a:latin typeface="Arial"/>
                          <a:cs typeface="Arial"/>
                        </a:rPr>
                        <a:t> </a:t>
                      </a:r>
                      <a:r>
                        <a:rPr lang="en-US" altLang="zh-CN" sz="2400" dirty="0">
                          <a:solidFill>
                            <a:srgbClr val="000000"/>
                          </a:solidFill>
                          <a:latin typeface="Arial"/>
                          <a:ea typeface="Arial"/>
                        </a:rPr>
                        <a:t>nhịp</a:t>
                      </a:r>
                      <a:r>
                        <a:rPr lang="en-US" altLang="zh-CN" sz="2400" dirty="0">
                          <a:solidFill>
                            <a:srgbClr val="000000"/>
                          </a:solidFill>
                          <a:latin typeface="Arial"/>
                          <a:cs typeface="Arial"/>
                        </a:rPr>
                        <a:t> </a:t>
                      </a:r>
                      <a:r>
                        <a:rPr lang="en-US" altLang="zh-CN" sz="2400" dirty="0">
                          <a:solidFill>
                            <a:srgbClr val="000000"/>
                          </a:solidFill>
                          <a:latin typeface="Arial"/>
                          <a:ea typeface="Arial"/>
                        </a:rPr>
                        <a:t>thở</a:t>
                      </a:r>
                      <a:r>
                        <a:rPr lang="en-US" altLang="zh-CN" sz="2400" dirty="0">
                          <a:solidFill>
                            <a:srgbClr val="000000"/>
                          </a:solidFill>
                          <a:latin typeface="Arial"/>
                          <a:cs typeface="Arial"/>
                        </a:rPr>
                        <a:t> </a:t>
                      </a:r>
                      <a:r>
                        <a:rPr lang="en-US" altLang="zh-CN" sz="2400" dirty="0">
                          <a:solidFill>
                            <a:srgbClr val="000000"/>
                          </a:solidFill>
                          <a:latin typeface="Arial"/>
                          <a:ea typeface="Arial"/>
                        </a:rPr>
                        <a:t>&gt;</a:t>
                      </a:r>
                      <a:r>
                        <a:rPr lang="en-US" altLang="zh-CN" sz="2400" dirty="0">
                          <a:solidFill>
                            <a:srgbClr val="000000"/>
                          </a:solidFill>
                          <a:latin typeface="Arial"/>
                          <a:cs typeface="Arial"/>
                        </a:rPr>
                        <a:t> </a:t>
                      </a:r>
                      <a:r>
                        <a:rPr lang="en-US" altLang="zh-CN" sz="2400" dirty="0">
                          <a:solidFill>
                            <a:srgbClr val="000000"/>
                          </a:solidFill>
                          <a:latin typeface="Arial"/>
                          <a:ea typeface="Arial"/>
                        </a:rPr>
                        <a:t>40</a:t>
                      </a:r>
                      <a:r>
                        <a:rPr lang="en-US" altLang="zh-CN" sz="2400" spc="-125" dirty="0">
                          <a:solidFill>
                            <a:srgbClr val="000000"/>
                          </a:solidFill>
                          <a:latin typeface="Arial"/>
                          <a:cs typeface="Arial"/>
                        </a:rPr>
                        <a:t> </a:t>
                      </a:r>
                      <a:r>
                        <a:rPr lang="en-US" altLang="zh-CN" sz="2400" dirty="0">
                          <a:solidFill>
                            <a:srgbClr val="000000"/>
                          </a:solidFill>
                          <a:latin typeface="Arial"/>
                          <a:ea typeface="Arial"/>
                        </a:rPr>
                        <a:t>lần/phút</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tcPr>
                </a:tc>
                <a:extLst>
                  <a:ext uri="{0D108BD9-81ED-4DB2-BD59-A6C34878D82A}">
                    <a16:rowId xmlns:a16="http://schemas.microsoft.com/office/drawing/2014/main" val="10002"/>
                  </a:ext>
                </a:extLst>
              </a:tr>
              <a:tr h="1015999">
                <a:tc>
                  <a:txBody>
                    <a:bodyPr/>
                    <a:lstStyle/>
                    <a:p>
                      <a:pPr>
                        <a:lnSpc>
                          <a:spcPts val="994"/>
                        </a:lnSpc>
                      </a:pPr>
                      <a:endParaRPr lang="en-US" dirty="0" smtClean="0"/>
                    </a:p>
                    <a:p>
                      <a:pPr marL="262483" indent="313944" hangingPunct="0">
                        <a:lnSpc>
                          <a:spcPct val="100000"/>
                        </a:lnSpc>
                      </a:pPr>
                      <a:r>
                        <a:rPr lang="en-US" altLang="zh-CN" sz="2400" b="1" spc="164" dirty="0">
                          <a:solidFill>
                            <a:srgbClr val="000000"/>
                          </a:solidFill>
                          <a:latin typeface="Arial"/>
                          <a:ea typeface="Arial"/>
                        </a:rPr>
                        <a:t>Độ</a:t>
                      </a:r>
                      <a:r>
                        <a:rPr lang="en-US" altLang="zh-CN" sz="2400" b="1" spc="-329" dirty="0">
                          <a:solidFill>
                            <a:srgbClr val="000000"/>
                          </a:solidFill>
                          <a:latin typeface="Arial"/>
                          <a:cs typeface="Arial"/>
                        </a:rPr>
                        <a:t> </a:t>
                      </a:r>
                      <a:r>
                        <a:rPr lang="en-US" altLang="zh-CN" sz="2400" b="1" spc="120" dirty="0">
                          <a:solidFill>
                            <a:srgbClr val="000000"/>
                          </a:solidFill>
                          <a:latin typeface="Arial"/>
                          <a:ea typeface="Arial"/>
                        </a:rPr>
                        <a:t>IV</a:t>
                      </a:r>
                      <a:r>
                        <a:rPr lang="en-US" altLang="zh-CN" sz="2400" b="1" dirty="0">
                          <a:solidFill>
                            <a:srgbClr val="000000"/>
                          </a:solidFill>
                          <a:latin typeface="Arial"/>
                          <a:cs typeface="Arial"/>
                        </a:rPr>
                        <a:t> </a:t>
                      </a:r>
                      <a:r>
                        <a:rPr lang="en-US" altLang="zh-CN" sz="2400" b="1" spc="-15" dirty="0">
                          <a:solidFill>
                            <a:srgbClr val="000000"/>
                          </a:solidFill>
                          <a:latin typeface="Arial"/>
                          <a:ea typeface="Arial"/>
                        </a:rPr>
                        <a:t>(rất</a:t>
                      </a:r>
                      <a:r>
                        <a:rPr lang="en-US" altLang="zh-CN" sz="2400" b="1" spc="-5" dirty="0">
                          <a:solidFill>
                            <a:srgbClr val="000000"/>
                          </a:solidFill>
                          <a:latin typeface="Arial"/>
                          <a:cs typeface="Arial"/>
                        </a:rPr>
                        <a:t> </a:t>
                      </a:r>
                      <a:r>
                        <a:rPr lang="en-US" altLang="zh-CN" sz="2400" b="1" spc="-25" dirty="0">
                          <a:solidFill>
                            <a:srgbClr val="000000"/>
                          </a:solidFill>
                          <a:latin typeface="Arial"/>
                          <a:ea typeface="Arial"/>
                        </a:rPr>
                        <a:t>nặng</a:t>
                      </a:r>
                      <a:r>
                        <a:rPr lang="en-US" altLang="zh-CN" sz="2400" b="1" spc="-10" dirty="0">
                          <a:solidFill>
                            <a:srgbClr val="000000"/>
                          </a:solidFill>
                          <a:latin typeface="Arial"/>
                          <a:ea typeface="Arial"/>
                        </a:rPr>
                        <a:t>)</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solidFill>
                      <a:srgbClr val="C4D8EF"/>
                    </a:solidFill>
                  </a:tcPr>
                </a:tc>
                <a:tc>
                  <a:txBody>
                    <a:bodyPr/>
                    <a:lstStyle/>
                    <a:p>
                      <a:pPr>
                        <a:lnSpc>
                          <a:spcPts val="969"/>
                        </a:lnSpc>
                      </a:pPr>
                      <a:endParaRPr lang="en-US" dirty="0" smtClean="0"/>
                    </a:p>
                    <a:p>
                      <a:pPr marL="56388" hangingPunct="0">
                        <a:lnSpc>
                          <a:spcPct val="100000"/>
                        </a:lnSpc>
                      </a:pPr>
                      <a:r>
                        <a:rPr lang="en-US" altLang="zh-CN" sz="2400" dirty="0">
                          <a:solidFill>
                            <a:srgbClr val="000000"/>
                          </a:solidFill>
                          <a:latin typeface="Arial"/>
                          <a:ea typeface="Arial"/>
                        </a:rPr>
                        <a:t>Bao</a:t>
                      </a:r>
                      <a:r>
                        <a:rPr lang="en-US" altLang="zh-CN" sz="2400" spc="80" dirty="0">
                          <a:solidFill>
                            <a:srgbClr val="000000"/>
                          </a:solidFill>
                          <a:latin typeface="Arial"/>
                          <a:cs typeface="Arial"/>
                        </a:rPr>
                        <a:t> </a:t>
                      </a:r>
                      <a:r>
                        <a:rPr lang="en-US" altLang="zh-CN" sz="2400" dirty="0">
                          <a:solidFill>
                            <a:srgbClr val="000000"/>
                          </a:solidFill>
                          <a:latin typeface="Arial"/>
                          <a:ea typeface="Arial"/>
                        </a:rPr>
                        <a:t>gồm</a:t>
                      </a:r>
                      <a:r>
                        <a:rPr lang="en-US" altLang="zh-CN" sz="2400" spc="80" dirty="0">
                          <a:solidFill>
                            <a:srgbClr val="000000"/>
                          </a:solidFill>
                          <a:latin typeface="Arial"/>
                          <a:cs typeface="Arial"/>
                        </a:rPr>
                        <a:t> </a:t>
                      </a:r>
                      <a:r>
                        <a:rPr lang="en-US" altLang="zh-CN" sz="2400" dirty="0">
                          <a:solidFill>
                            <a:srgbClr val="000000"/>
                          </a:solidFill>
                          <a:latin typeface="Arial"/>
                          <a:ea typeface="Arial"/>
                        </a:rPr>
                        <a:t>các</a:t>
                      </a:r>
                      <a:r>
                        <a:rPr lang="en-US" altLang="zh-CN" sz="2400" spc="80" dirty="0">
                          <a:solidFill>
                            <a:srgbClr val="000000"/>
                          </a:solidFill>
                          <a:latin typeface="Arial"/>
                          <a:cs typeface="Arial"/>
                        </a:rPr>
                        <a:t> </a:t>
                      </a:r>
                      <a:r>
                        <a:rPr lang="en-US" altLang="zh-CN" sz="2400" dirty="0">
                          <a:solidFill>
                            <a:srgbClr val="000000"/>
                          </a:solidFill>
                          <a:latin typeface="Arial"/>
                          <a:ea typeface="Arial"/>
                        </a:rPr>
                        <a:t>dấu</a:t>
                      </a:r>
                      <a:r>
                        <a:rPr lang="en-US" altLang="zh-CN" sz="2400" spc="80" dirty="0">
                          <a:solidFill>
                            <a:srgbClr val="000000"/>
                          </a:solidFill>
                          <a:latin typeface="Arial"/>
                          <a:cs typeface="Arial"/>
                        </a:rPr>
                        <a:t> </a:t>
                      </a:r>
                      <a:r>
                        <a:rPr lang="en-US" altLang="zh-CN" sz="2400" dirty="0">
                          <a:solidFill>
                            <a:srgbClr val="000000"/>
                          </a:solidFill>
                          <a:latin typeface="Arial"/>
                          <a:ea typeface="Arial"/>
                        </a:rPr>
                        <a:t>hiệu</a:t>
                      </a:r>
                      <a:r>
                        <a:rPr lang="en-US" altLang="zh-CN" sz="2400" spc="80" dirty="0">
                          <a:solidFill>
                            <a:srgbClr val="000000"/>
                          </a:solidFill>
                          <a:latin typeface="Arial"/>
                          <a:cs typeface="Arial"/>
                        </a:rPr>
                        <a:t> </a:t>
                      </a:r>
                      <a:r>
                        <a:rPr lang="en-US" altLang="zh-CN" sz="2400" dirty="0">
                          <a:solidFill>
                            <a:srgbClr val="000000"/>
                          </a:solidFill>
                          <a:latin typeface="Arial"/>
                          <a:ea typeface="Arial"/>
                        </a:rPr>
                        <a:t>của</a:t>
                      </a:r>
                      <a:r>
                        <a:rPr lang="en-US" altLang="zh-CN" sz="2400" spc="80" dirty="0">
                          <a:solidFill>
                            <a:srgbClr val="000000"/>
                          </a:solidFill>
                          <a:latin typeface="Arial"/>
                          <a:cs typeface="Arial"/>
                        </a:rPr>
                        <a:t> </a:t>
                      </a:r>
                      <a:r>
                        <a:rPr lang="en-US" altLang="zh-CN" sz="2400" dirty="0">
                          <a:solidFill>
                            <a:srgbClr val="000000"/>
                          </a:solidFill>
                          <a:latin typeface="Arial"/>
                          <a:ea typeface="Arial"/>
                        </a:rPr>
                        <a:t>độ</a:t>
                      </a:r>
                      <a:r>
                        <a:rPr lang="en-US" altLang="zh-CN" sz="2400" spc="85" dirty="0">
                          <a:solidFill>
                            <a:srgbClr val="000000"/>
                          </a:solidFill>
                          <a:latin typeface="Arial"/>
                          <a:cs typeface="Arial"/>
                        </a:rPr>
                        <a:t> </a:t>
                      </a:r>
                      <a:r>
                        <a:rPr lang="en-US" altLang="zh-CN" sz="2400" dirty="0">
                          <a:solidFill>
                            <a:srgbClr val="000000"/>
                          </a:solidFill>
                          <a:latin typeface="Arial"/>
                          <a:ea typeface="Arial"/>
                        </a:rPr>
                        <a:t>III</a:t>
                      </a:r>
                      <a:r>
                        <a:rPr lang="en-US" altLang="zh-CN" sz="2400" spc="80" dirty="0">
                          <a:solidFill>
                            <a:srgbClr val="000000"/>
                          </a:solidFill>
                          <a:latin typeface="Arial"/>
                          <a:cs typeface="Arial"/>
                        </a:rPr>
                        <a:t> </a:t>
                      </a:r>
                      <a:r>
                        <a:rPr lang="en-US" altLang="zh-CN" sz="2400" dirty="0">
                          <a:solidFill>
                            <a:srgbClr val="000000"/>
                          </a:solidFill>
                          <a:latin typeface="Arial"/>
                          <a:ea typeface="Arial"/>
                        </a:rPr>
                        <a:t>+</a:t>
                      </a:r>
                      <a:r>
                        <a:rPr lang="en-US" altLang="zh-CN" sz="2400" spc="80" dirty="0">
                          <a:solidFill>
                            <a:srgbClr val="000000"/>
                          </a:solidFill>
                          <a:latin typeface="Arial"/>
                          <a:cs typeface="Arial"/>
                        </a:rPr>
                        <a:t> </a:t>
                      </a:r>
                      <a:r>
                        <a:rPr lang="en-US" altLang="zh-CN" sz="2400" dirty="0">
                          <a:solidFill>
                            <a:srgbClr val="000000"/>
                          </a:solidFill>
                          <a:latin typeface="Arial"/>
                          <a:ea typeface="Arial"/>
                        </a:rPr>
                        <a:t>rối</a:t>
                      </a:r>
                      <a:r>
                        <a:rPr lang="en-US" altLang="zh-CN" sz="2400" spc="80" dirty="0">
                          <a:solidFill>
                            <a:srgbClr val="000000"/>
                          </a:solidFill>
                          <a:latin typeface="Arial"/>
                          <a:cs typeface="Arial"/>
                        </a:rPr>
                        <a:t> </a:t>
                      </a:r>
                      <a:r>
                        <a:rPr lang="en-US" altLang="zh-CN" sz="2400" dirty="0">
                          <a:solidFill>
                            <a:srgbClr val="000000"/>
                          </a:solidFill>
                          <a:latin typeface="Arial"/>
                          <a:ea typeface="Arial"/>
                        </a:rPr>
                        <a:t>loạn</a:t>
                      </a:r>
                      <a:r>
                        <a:rPr lang="en-US" altLang="zh-CN" sz="2400" spc="80" dirty="0">
                          <a:solidFill>
                            <a:srgbClr val="000000"/>
                          </a:solidFill>
                          <a:latin typeface="Arial"/>
                          <a:cs typeface="Arial"/>
                        </a:rPr>
                        <a:t> </a:t>
                      </a:r>
                      <a:r>
                        <a:rPr lang="en-US" altLang="zh-CN" sz="2400" dirty="0">
                          <a:solidFill>
                            <a:srgbClr val="000000"/>
                          </a:solidFill>
                          <a:latin typeface="Arial"/>
                          <a:ea typeface="Arial"/>
                        </a:rPr>
                        <a:t>thần</a:t>
                      </a:r>
                      <a:r>
                        <a:rPr lang="en-US" altLang="zh-CN" sz="2400" dirty="0">
                          <a:solidFill>
                            <a:srgbClr val="000000"/>
                          </a:solidFill>
                          <a:latin typeface="Arial"/>
                          <a:cs typeface="Arial"/>
                        </a:rPr>
                        <a:t> </a:t>
                      </a:r>
                      <a:r>
                        <a:rPr lang="en-US" altLang="zh-CN" sz="2400" dirty="0">
                          <a:solidFill>
                            <a:srgbClr val="000000"/>
                          </a:solidFill>
                          <a:latin typeface="Arial"/>
                          <a:ea typeface="Arial"/>
                        </a:rPr>
                        <a:t>kinh</a:t>
                      </a:r>
                      <a:r>
                        <a:rPr lang="en-US" altLang="zh-CN" sz="2400" dirty="0">
                          <a:solidFill>
                            <a:srgbClr val="000000"/>
                          </a:solidFill>
                          <a:latin typeface="Arial"/>
                          <a:cs typeface="Arial"/>
                        </a:rPr>
                        <a:t> </a:t>
                      </a:r>
                      <a:r>
                        <a:rPr lang="en-US" altLang="zh-CN" sz="2400" dirty="0">
                          <a:solidFill>
                            <a:srgbClr val="000000"/>
                          </a:solidFill>
                          <a:latin typeface="Arial"/>
                          <a:ea typeface="Arial"/>
                        </a:rPr>
                        <a:t>thực</a:t>
                      </a:r>
                      <a:r>
                        <a:rPr lang="en-US" altLang="zh-CN" sz="2400" spc="-110" dirty="0">
                          <a:solidFill>
                            <a:srgbClr val="000000"/>
                          </a:solidFill>
                          <a:latin typeface="Arial"/>
                          <a:cs typeface="Arial"/>
                        </a:rPr>
                        <a:t> </a:t>
                      </a:r>
                      <a:r>
                        <a:rPr lang="en-US" altLang="zh-CN" sz="2400" dirty="0">
                          <a:solidFill>
                            <a:srgbClr val="000000"/>
                          </a:solidFill>
                          <a:latin typeface="Arial"/>
                          <a:ea typeface="Arial"/>
                        </a:rPr>
                        <a:t>vật</a:t>
                      </a:r>
                    </a:p>
                  </a:txBody>
                  <a:tcPr marL="0" marR="0" marT="0" marB="0">
                    <a:lnL w="12700">
                      <a:solidFill>
                        <a:srgbClr val="C4AB49"/>
                      </a:solidFill>
                      <a:prstDash val="solid"/>
                    </a:lnL>
                    <a:lnR w="12700">
                      <a:solidFill>
                        <a:srgbClr val="C4AB49"/>
                      </a:solidFill>
                      <a:prstDash val="solid"/>
                    </a:lnR>
                    <a:lnT w="12700">
                      <a:solidFill>
                        <a:srgbClr val="C4AB49"/>
                      </a:solidFill>
                      <a:prstDash val="solid"/>
                    </a:lnT>
                    <a:lnB w="12700">
                      <a:solidFill>
                        <a:srgbClr val="C4AB49"/>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6"/>
          <p:cNvSpPr txBox="1"/>
          <p:nvPr/>
        </p:nvSpPr>
        <p:spPr>
          <a:xfrm>
            <a:off x="1006144" y="658059"/>
            <a:ext cx="7143791" cy="3301474"/>
          </a:xfrm>
          <a:prstGeom prst="rect">
            <a:avLst/>
          </a:prstGeom>
          <a:noFill/>
        </p:spPr>
        <p:txBody>
          <a:bodyPr wrap="square" lIns="0" tIns="0" rIns="0" bIns="0" rtlCol="0">
            <a:spAutoFit/>
          </a:bodyPr>
          <a:lstStyle/>
          <a:p>
            <a:pPr marL="0" indent="1748993">
              <a:lnSpc>
                <a:spcPct val="100000"/>
              </a:lnSpc>
            </a:pPr>
            <a:r>
              <a:rPr lang="en-US" altLang="zh-CN" sz="4400" b="1" dirty="0">
                <a:solidFill>
                  <a:srgbClr val="FE0000"/>
                </a:solidFill>
                <a:latin typeface="Arial"/>
                <a:ea typeface="Arial"/>
              </a:rPr>
              <a:t>Cận</a:t>
            </a:r>
            <a:r>
              <a:rPr lang="en-US" altLang="zh-CN" sz="4400" b="1" dirty="0">
                <a:solidFill>
                  <a:srgbClr val="FE0000"/>
                </a:solidFill>
                <a:latin typeface="Arial"/>
                <a:cs typeface="Arial"/>
              </a:rPr>
              <a:t> </a:t>
            </a:r>
            <a:r>
              <a:rPr lang="en-US" altLang="zh-CN" sz="4400" b="1" dirty="0">
                <a:solidFill>
                  <a:srgbClr val="FE0000"/>
                </a:solidFill>
                <a:latin typeface="Arial"/>
                <a:ea typeface="Arial"/>
              </a:rPr>
              <a:t>lâm</a:t>
            </a:r>
            <a:r>
              <a:rPr lang="en-US" altLang="zh-CN" sz="4400" b="1" spc="10" dirty="0">
                <a:solidFill>
                  <a:srgbClr val="FE0000"/>
                </a:solidFill>
                <a:latin typeface="Arial"/>
                <a:cs typeface="Arial"/>
              </a:rPr>
              <a:t> </a:t>
            </a:r>
            <a:r>
              <a:rPr lang="en-US" altLang="zh-CN" sz="4400" b="1" dirty="0">
                <a:solidFill>
                  <a:srgbClr val="FE0000"/>
                </a:solidFill>
                <a:latin typeface="Arial"/>
                <a:ea typeface="Arial"/>
              </a:rPr>
              <a:t>sàng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75"/>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Cấy</a:t>
            </a:r>
            <a:r>
              <a:rPr lang="en-US" altLang="zh-CN" sz="2800" dirty="0">
                <a:solidFill>
                  <a:srgbClr val="000000"/>
                </a:solidFill>
                <a:latin typeface="Arial"/>
                <a:cs typeface="Arial"/>
              </a:rPr>
              <a:t> </a:t>
            </a:r>
            <a:r>
              <a:rPr lang="en-US" altLang="zh-CN" sz="2800" dirty="0">
                <a:solidFill>
                  <a:srgbClr val="000000"/>
                </a:solidFill>
                <a:latin typeface="Arial"/>
                <a:ea typeface="Arial"/>
              </a:rPr>
              <a:t>VK</a:t>
            </a:r>
            <a:r>
              <a:rPr lang="en-US" altLang="zh-CN" sz="2800" dirty="0">
                <a:solidFill>
                  <a:srgbClr val="000000"/>
                </a:solidFill>
                <a:latin typeface="Arial"/>
                <a:cs typeface="Arial"/>
              </a:rPr>
              <a:t> </a:t>
            </a:r>
            <a:r>
              <a:rPr lang="en-US" altLang="zh-CN" sz="2800" dirty="0">
                <a:solidFill>
                  <a:srgbClr val="000000"/>
                </a:solidFill>
                <a:latin typeface="Arial"/>
                <a:ea typeface="Arial"/>
              </a:rPr>
              <a:t>tại</a:t>
            </a:r>
            <a:r>
              <a:rPr lang="en-US" altLang="zh-CN" sz="2800" dirty="0">
                <a:solidFill>
                  <a:srgbClr val="000000"/>
                </a:solidFill>
                <a:latin typeface="Arial"/>
                <a:cs typeface="Arial"/>
              </a:rPr>
              <a:t> </a:t>
            </a:r>
            <a:r>
              <a:rPr lang="en-US" altLang="zh-CN" sz="2800" dirty="0">
                <a:solidFill>
                  <a:srgbClr val="000000"/>
                </a:solidFill>
                <a:latin typeface="Arial"/>
                <a:ea typeface="Arial"/>
              </a:rPr>
              <a:t>vết</a:t>
            </a:r>
            <a:r>
              <a:rPr lang="en-US" altLang="zh-CN" sz="2800" dirty="0">
                <a:solidFill>
                  <a:srgbClr val="000000"/>
                </a:solidFill>
                <a:latin typeface="Arial"/>
                <a:cs typeface="Arial"/>
              </a:rPr>
              <a:t> </a:t>
            </a:r>
            <a:r>
              <a:rPr lang="en-US" altLang="zh-CN" sz="2800" dirty="0">
                <a:solidFill>
                  <a:srgbClr val="000000"/>
                </a:solidFill>
                <a:latin typeface="Arial"/>
                <a:ea typeface="Arial"/>
              </a:rPr>
              <a:t>thương</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xác</a:t>
            </a:r>
            <a:r>
              <a:rPr lang="en-US" altLang="zh-CN" sz="2800" dirty="0">
                <a:solidFill>
                  <a:srgbClr val="000000"/>
                </a:solidFill>
                <a:latin typeface="Arial"/>
                <a:cs typeface="Arial"/>
              </a:rPr>
              <a:t> </a:t>
            </a:r>
            <a:r>
              <a:rPr lang="en-US" altLang="zh-CN" sz="2800" dirty="0">
                <a:solidFill>
                  <a:srgbClr val="000000"/>
                </a:solidFill>
                <a:latin typeface="Arial"/>
                <a:ea typeface="Arial"/>
              </a:rPr>
              <a:t>định</a:t>
            </a:r>
            <a:r>
              <a:rPr lang="en-US" altLang="zh-CN" sz="2800" dirty="0">
                <a:solidFill>
                  <a:srgbClr val="000000"/>
                </a:solidFill>
                <a:latin typeface="Arial"/>
                <a:cs typeface="Arial"/>
              </a:rPr>
              <a:t> </a:t>
            </a:r>
            <a:r>
              <a:rPr lang="en-US" altLang="zh-CN" sz="2800" dirty="0">
                <a:solidFill>
                  <a:srgbClr val="000000"/>
                </a:solidFill>
                <a:latin typeface="Arial"/>
                <a:ea typeface="Arial"/>
              </a:rPr>
              <a:t>độc</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lực</a:t>
            </a:r>
          </a:p>
          <a:p>
            <a:pPr>
              <a:lnSpc>
                <a:spcPts val="1000"/>
              </a:lnSpc>
            </a:pPr>
            <a:endParaRPr lang="en-US" dirty="0" smtClean="0"/>
          </a:p>
          <a:p>
            <a:pPr>
              <a:lnSpc>
                <a:spcPts val="1375"/>
              </a:lnSpc>
            </a:pPr>
            <a:endParaRPr lang="en-US" dirty="0" smtClean="0"/>
          </a:p>
          <a:p>
            <a:pPr marL="0">
              <a:lnSpc>
                <a:spcPct val="100000"/>
              </a:lnSpc>
            </a:pPr>
            <a:r>
              <a:rPr lang="en-US" altLang="zh-CN" sz="2800" dirty="0">
                <a:solidFill>
                  <a:srgbClr val="0000CB"/>
                </a:solidFill>
                <a:latin typeface="Arial"/>
                <a:ea typeface="Arial"/>
              </a:rPr>
              <a:t>•</a:t>
            </a:r>
            <a:r>
              <a:rPr lang="en-US" altLang="zh-CN" sz="2800" spc="179" dirty="0">
                <a:solidFill>
                  <a:srgbClr val="0000CB"/>
                </a:solidFill>
                <a:latin typeface="Arial"/>
                <a:cs typeface="Arial"/>
              </a:rPr>
              <a:t>  </a:t>
            </a:r>
            <a:r>
              <a:rPr lang="en-US" altLang="zh-CN" sz="2800" b="1" dirty="0">
                <a:solidFill>
                  <a:srgbClr val="0000CB"/>
                </a:solidFill>
                <a:latin typeface="Arial"/>
                <a:ea typeface="Arial"/>
              </a:rPr>
              <a:t>Không</a:t>
            </a:r>
            <a:r>
              <a:rPr lang="en-US" altLang="zh-CN" sz="2800" b="1" spc="185" dirty="0">
                <a:solidFill>
                  <a:srgbClr val="0000CB"/>
                </a:solidFill>
                <a:latin typeface="Arial"/>
                <a:cs typeface="Arial"/>
              </a:rPr>
              <a:t> </a:t>
            </a:r>
            <a:r>
              <a:rPr lang="en-US" altLang="zh-CN" sz="2800" b="1" dirty="0">
                <a:solidFill>
                  <a:srgbClr val="0000CB"/>
                </a:solidFill>
                <a:latin typeface="Arial"/>
                <a:ea typeface="Arial"/>
              </a:rPr>
              <a:t>có</a:t>
            </a:r>
            <a:r>
              <a:rPr lang="en-US" altLang="zh-CN" sz="2800" b="1" spc="185" dirty="0">
                <a:solidFill>
                  <a:srgbClr val="0000CB"/>
                </a:solidFill>
                <a:latin typeface="Arial"/>
                <a:cs typeface="Arial"/>
              </a:rPr>
              <a:t> </a:t>
            </a:r>
            <a:r>
              <a:rPr lang="en-US" altLang="zh-CN" sz="2800" b="1" dirty="0">
                <a:solidFill>
                  <a:srgbClr val="0000CB"/>
                </a:solidFill>
                <a:latin typeface="Arial"/>
                <a:ea typeface="Arial"/>
              </a:rPr>
              <a:t>giá</a:t>
            </a:r>
            <a:r>
              <a:rPr lang="en-US" altLang="zh-CN" sz="2800" b="1" spc="179" dirty="0">
                <a:solidFill>
                  <a:srgbClr val="0000CB"/>
                </a:solidFill>
                <a:latin typeface="Arial"/>
                <a:cs typeface="Arial"/>
              </a:rPr>
              <a:t> </a:t>
            </a:r>
            <a:r>
              <a:rPr lang="en-US" altLang="zh-CN" sz="2800" b="1" dirty="0">
                <a:solidFill>
                  <a:srgbClr val="0000CB"/>
                </a:solidFill>
                <a:latin typeface="Arial"/>
                <a:ea typeface="Arial"/>
              </a:rPr>
              <a:t>trị</a:t>
            </a:r>
            <a:r>
              <a:rPr lang="en-US" altLang="zh-CN" sz="2800" b="1" spc="185" dirty="0">
                <a:solidFill>
                  <a:srgbClr val="0000CB"/>
                </a:solidFill>
                <a:latin typeface="Arial"/>
                <a:cs typeface="Arial"/>
              </a:rPr>
              <a:t> </a:t>
            </a:r>
            <a:r>
              <a:rPr lang="en-US" altLang="zh-CN" sz="2800" b="1" dirty="0">
                <a:solidFill>
                  <a:srgbClr val="0000CB"/>
                </a:solidFill>
                <a:latin typeface="Arial"/>
                <a:ea typeface="Arial"/>
              </a:rPr>
              <a:t>nhiều</a:t>
            </a:r>
            <a:r>
              <a:rPr lang="en-US" altLang="zh-CN" sz="2800" b="1" spc="185" dirty="0">
                <a:solidFill>
                  <a:srgbClr val="0000CB"/>
                </a:solidFill>
                <a:latin typeface="Arial"/>
                <a:cs typeface="Arial"/>
              </a:rPr>
              <a:t> </a:t>
            </a:r>
            <a:r>
              <a:rPr lang="en-US" altLang="zh-CN" sz="2800" b="1" dirty="0">
                <a:solidFill>
                  <a:srgbClr val="0000CB"/>
                </a:solidFill>
                <a:latin typeface="Arial"/>
                <a:ea typeface="Arial"/>
              </a:rPr>
              <a:t>trong</a:t>
            </a:r>
            <a:r>
              <a:rPr lang="en-US" altLang="zh-CN" sz="2800" b="1" spc="179" dirty="0">
                <a:solidFill>
                  <a:srgbClr val="0000CB"/>
                </a:solidFill>
                <a:latin typeface="Arial"/>
                <a:cs typeface="Arial"/>
              </a:rPr>
              <a:t> </a:t>
            </a:r>
            <a:r>
              <a:rPr lang="en-US" altLang="zh-CN" sz="2800" b="1" dirty="0">
                <a:solidFill>
                  <a:srgbClr val="0000CB"/>
                </a:solidFill>
                <a:latin typeface="Arial"/>
                <a:ea typeface="Arial"/>
              </a:rPr>
              <a:t>thực</a:t>
            </a:r>
            <a:r>
              <a:rPr lang="en-US" altLang="zh-CN" sz="2800" b="1" spc="185" dirty="0">
                <a:solidFill>
                  <a:srgbClr val="0000CB"/>
                </a:solidFill>
                <a:latin typeface="Arial"/>
                <a:cs typeface="Arial"/>
              </a:rPr>
              <a:t> </a:t>
            </a:r>
            <a:r>
              <a:rPr lang="en-US" altLang="zh-CN" sz="2800" b="1" dirty="0">
                <a:solidFill>
                  <a:srgbClr val="0000CB"/>
                </a:solidFill>
                <a:latin typeface="Arial"/>
                <a:ea typeface="Arial"/>
              </a:rPr>
              <a:t>hành</a:t>
            </a:r>
          </a:p>
          <a:p>
            <a:pPr>
              <a:lnSpc>
                <a:spcPts val="1679"/>
              </a:lnSpc>
            </a:pPr>
            <a:endParaRPr lang="en-US" dirty="0" smtClean="0"/>
          </a:p>
          <a:p>
            <a:pPr marL="0" indent="342849">
              <a:lnSpc>
                <a:spcPct val="100000"/>
              </a:lnSpc>
            </a:pPr>
            <a:r>
              <a:rPr lang="en-US" altLang="zh-CN" sz="2800" b="1" spc="-5" dirty="0">
                <a:solidFill>
                  <a:srgbClr val="0000CB"/>
                </a:solidFill>
                <a:latin typeface="Arial"/>
                <a:ea typeface="Arial"/>
              </a:rPr>
              <a:t>lâm</a:t>
            </a:r>
            <a:r>
              <a:rPr lang="en-US" altLang="zh-CN" sz="2800" b="1" spc="5" dirty="0">
                <a:solidFill>
                  <a:srgbClr val="0000CB"/>
                </a:solidFill>
                <a:latin typeface="Arial"/>
                <a:cs typeface="Arial"/>
              </a:rPr>
              <a:t> </a:t>
            </a:r>
            <a:r>
              <a:rPr lang="en-US" altLang="zh-CN" sz="2800" b="1" dirty="0">
                <a:solidFill>
                  <a:srgbClr val="0000CB"/>
                </a:solidFill>
                <a:latin typeface="Arial"/>
                <a:ea typeface="Arial"/>
              </a:rPr>
              <a:t>sàng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137"/>
          <p:cNvSpPr/>
          <p:nvPr/>
        </p:nvSpPr>
        <p:spPr>
          <a:xfrm>
            <a:off x="2628900" y="1981200"/>
            <a:ext cx="3771900" cy="3162300"/>
          </a:xfrm>
          <a:custGeom>
            <a:avLst/>
            <a:gdLst>
              <a:gd name="connsiteX0" fmla="*/ 38100 w 3771900"/>
              <a:gd name="connsiteY0" fmla="*/ 3162300 h 3162300"/>
              <a:gd name="connsiteX1" fmla="*/ 1905000 w 3771900"/>
              <a:gd name="connsiteY1" fmla="*/ 38100 h 3162300"/>
              <a:gd name="connsiteX2" fmla="*/ 3771900 w 3771900"/>
              <a:gd name="connsiteY2" fmla="*/ 3162300 h 3162300"/>
              <a:gd name="connsiteX3" fmla="*/ 38100 w 3771900"/>
              <a:gd name="connsiteY3" fmla="*/ 3162300 h 3162300"/>
            </a:gdLst>
            <a:ahLst/>
            <a:cxnLst>
              <a:cxn ang="0">
                <a:pos x="connsiteX0" y="connsiteY0"/>
              </a:cxn>
              <a:cxn ang="0">
                <a:pos x="connsiteX1" y="connsiteY1"/>
              </a:cxn>
              <a:cxn ang="0">
                <a:pos x="connsiteX2" y="connsiteY2"/>
              </a:cxn>
              <a:cxn ang="0">
                <a:pos x="connsiteX3" y="connsiteY3"/>
              </a:cxn>
            </a:cxnLst>
            <a:rect l="l" t="t" r="r" b="b"/>
            <a:pathLst>
              <a:path w="3771900" h="3162300">
                <a:moveTo>
                  <a:pt x="38100" y="3162300"/>
                </a:moveTo>
                <a:lnTo>
                  <a:pt x="1905000" y="38100"/>
                </a:lnTo>
                <a:lnTo>
                  <a:pt x="3771900" y="3162300"/>
                </a:lnTo>
                <a:lnTo>
                  <a:pt x="38100" y="3162300"/>
                </a:lnTo>
                <a:close/>
              </a:path>
            </a:pathLst>
          </a:custGeom>
          <a:solidFill>
            <a:srgbClr val="0000FF">
              <a:alpha val="0"/>
            </a:srgbClr>
          </a:solidFill>
          <a:ln w="76200">
            <a:solidFill>
              <a:srgbClr val="FE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8" name="Freeform 138"/>
          <p:cNvSpPr/>
          <p:nvPr/>
        </p:nvSpPr>
        <p:spPr>
          <a:xfrm>
            <a:off x="3543300" y="1333500"/>
            <a:ext cx="1943100" cy="495300"/>
          </a:xfrm>
          <a:custGeom>
            <a:avLst/>
            <a:gdLst>
              <a:gd name="connsiteX0" fmla="*/ 38100 w 1943100"/>
              <a:gd name="connsiteY0" fmla="*/ 504190 h 495300"/>
              <a:gd name="connsiteX1" fmla="*/ 1943100 w 1943100"/>
              <a:gd name="connsiteY1" fmla="*/ 504190 h 495300"/>
              <a:gd name="connsiteX2" fmla="*/ 1943100 w 1943100"/>
              <a:gd name="connsiteY2" fmla="*/ 42520 h 495300"/>
              <a:gd name="connsiteX3" fmla="*/ 38100 w 1943100"/>
              <a:gd name="connsiteY3" fmla="*/ 42520 h 495300"/>
              <a:gd name="connsiteX4" fmla="*/ 38100 w 1943100"/>
              <a:gd name="connsiteY4" fmla="*/ 50419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0" h="495300">
                <a:moveTo>
                  <a:pt x="38100" y="504190"/>
                </a:moveTo>
                <a:lnTo>
                  <a:pt x="1943100" y="504190"/>
                </a:lnTo>
                <a:lnTo>
                  <a:pt x="1943100" y="42520"/>
                </a:lnTo>
                <a:lnTo>
                  <a:pt x="38100" y="42520"/>
                </a:lnTo>
                <a:lnTo>
                  <a:pt x="38100" y="504190"/>
                </a:lnTo>
                <a:close/>
              </a:path>
            </a:pathLst>
          </a:custGeom>
          <a:solidFill>
            <a:srgbClr val="ECEAD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9" name="Freeform 139"/>
          <p:cNvSpPr/>
          <p:nvPr/>
        </p:nvSpPr>
        <p:spPr>
          <a:xfrm>
            <a:off x="1181100" y="5207000"/>
            <a:ext cx="2705100" cy="508000"/>
          </a:xfrm>
          <a:custGeom>
            <a:avLst/>
            <a:gdLst>
              <a:gd name="connsiteX0" fmla="*/ 38100 w 2705100"/>
              <a:gd name="connsiteY0" fmla="*/ 509663 h 508000"/>
              <a:gd name="connsiteX1" fmla="*/ 2705100 w 2705100"/>
              <a:gd name="connsiteY1" fmla="*/ 509663 h 508000"/>
              <a:gd name="connsiteX2" fmla="*/ 2705100 w 2705100"/>
              <a:gd name="connsiteY2" fmla="*/ 47993 h 508000"/>
              <a:gd name="connsiteX3" fmla="*/ 38100 w 2705100"/>
              <a:gd name="connsiteY3" fmla="*/ 47993 h 508000"/>
              <a:gd name="connsiteX4" fmla="*/ 38100 w 2705100"/>
              <a:gd name="connsiteY4" fmla="*/ 509663 h 5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508000">
                <a:moveTo>
                  <a:pt x="38100" y="509663"/>
                </a:moveTo>
                <a:lnTo>
                  <a:pt x="2705100" y="509663"/>
                </a:lnTo>
                <a:lnTo>
                  <a:pt x="2705100" y="47993"/>
                </a:lnTo>
                <a:lnTo>
                  <a:pt x="38100" y="47993"/>
                </a:lnTo>
                <a:lnTo>
                  <a:pt x="38100" y="509663"/>
                </a:lnTo>
                <a:close/>
              </a:path>
            </a:pathLst>
          </a:custGeom>
          <a:solidFill>
            <a:srgbClr val="ECEAD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0" name="Freeform 140"/>
          <p:cNvSpPr/>
          <p:nvPr/>
        </p:nvSpPr>
        <p:spPr>
          <a:xfrm>
            <a:off x="5753100" y="5207000"/>
            <a:ext cx="2247900" cy="495300"/>
          </a:xfrm>
          <a:custGeom>
            <a:avLst/>
            <a:gdLst>
              <a:gd name="connsiteX0" fmla="*/ 38100 w 2247900"/>
              <a:gd name="connsiteY0" fmla="*/ 504837 h 495300"/>
              <a:gd name="connsiteX1" fmla="*/ 2247900 w 2247900"/>
              <a:gd name="connsiteY1" fmla="*/ 504837 h 495300"/>
              <a:gd name="connsiteX2" fmla="*/ 2247900 w 2247900"/>
              <a:gd name="connsiteY2" fmla="*/ 43167 h 495300"/>
              <a:gd name="connsiteX3" fmla="*/ 38100 w 2247900"/>
              <a:gd name="connsiteY3" fmla="*/ 43167 h 495300"/>
              <a:gd name="connsiteX4" fmla="*/ 38100 w 2247900"/>
              <a:gd name="connsiteY4" fmla="*/ 504837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00" h="495300">
                <a:moveTo>
                  <a:pt x="38100" y="504837"/>
                </a:moveTo>
                <a:lnTo>
                  <a:pt x="2247900" y="504837"/>
                </a:lnTo>
                <a:lnTo>
                  <a:pt x="2247900" y="43167"/>
                </a:lnTo>
                <a:lnTo>
                  <a:pt x="38100" y="43167"/>
                </a:lnTo>
                <a:lnTo>
                  <a:pt x="38100" y="504837"/>
                </a:lnTo>
                <a:close/>
              </a:path>
            </a:pathLst>
          </a:custGeom>
          <a:solidFill>
            <a:srgbClr val="ECEADF">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Box 141"/>
          <p:cNvSpPr txBox="1"/>
          <p:nvPr/>
        </p:nvSpPr>
        <p:spPr>
          <a:xfrm>
            <a:off x="1345057" y="233166"/>
            <a:ext cx="6466155" cy="458211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CHẨN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ĐOÁN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10"/>
              </a:lnSpc>
            </a:pPr>
            <a:endParaRPr lang="en-US" dirty="0" smtClean="0"/>
          </a:p>
          <a:p>
            <a:pPr marL="0" indent="2578989">
              <a:lnSpc>
                <a:spcPct val="100000"/>
              </a:lnSpc>
            </a:pPr>
            <a:r>
              <a:rPr lang="en-US" altLang="zh-CN" sz="2400" b="1" dirty="0">
                <a:solidFill>
                  <a:srgbClr val="001E5E"/>
                </a:solidFill>
                <a:latin typeface="Arial"/>
                <a:ea typeface="Arial"/>
              </a:rPr>
              <a:t>DỊCH</a:t>
            </a:r>
            <a:r>
              <a:rPr lang="en-US" altLang="zh-CN" sz="2400" b="1" dirty="0">
                <a:solidFill>
                  <a:srgbClr val="001E5E"/>
                </a:solidFill>
                <a:latin typeface="Arial"/>
                <a:cs typeface="Arial"/>
              </a:rPr>
              <a:t> </a:t>
            </a:r>
            <a:r>
              <a:rPr lang="en-US" altLang="zh-CN" sz="2400" b="1" spc="-5" dirty="0">
                <a:solidFill>
                  <a:srgbClr val="001E5E"/>
                </a:solidFill>
                <a:latin typeface="Arial"/>
                <a:ea typeface="Arial"/>
              </a:rPr>
              <a:t>TỄ</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14"/>
              </a:lnSpc>
            </a:pPr>
            <a:endParaRPr lang="en-US" dirty="0" smtClean="0"/>
          </a:p>
          <a:p>
            <a:pPr marL="0" indent="2702686">
              <a:lnSpc>
                <a:spcPct val="100000"/>
              </a:lnSpc>
            </a:pPr>
            <a:r>
              <a:rPr lang="en-US" altLang="zh-CN" sz="2400" b="1" spc="-10" dirty="0">
                <a:solidFill>
                  <a:srgbClr val="0000CB"/>
                </a:solidFill>
                <a:latin typeface="Arial"/>
                <a:ea typeface="Arial"/>
              </a:rPr>
              <a:t>CH</a:t>
            </a:r>
            <a:r>
              <a:rPr lang="en-US" altLang="zh-CN" sz="2400" b="1" spc="-5" dirty="0">
                <a:solidFill>
                  <a:srgbClr val="0000CB"/>
                </a:solidFill>
                <a:latin typeface="Arial"/>
                <a:ea typeface="Arial"/>
              </a:rPr>
              <a:t>ẨN</a:t>
            </a:r>
          </a:p>
          <a:p>
            <a:pPr marL="0" indent="2693542">
              <a:lnSpc>
                <a:spcPct val="100000"/>
              </a:lnSpc>
            </a:pPr>
            <a:r>
              <a:rPr lang="en-US" altLang="zh-CN" sz="2400" b="1" spc="-10" dirty="0">
                <a:solidFill>
                  <a:srgbClr val="0000CB"/>
                </a:solidFill>
                <a:latin typeface="Arial"/>
                <a:ea typeface="Arial"/>
              </a:rPr>
              <a:t>ĐO</a:t>
            </a:r>
            <a:r>
              <a:rPr lang="en-US" altLang="zh-CN" sz="2400" b="1" dirty="0">
                <a:solidFill>
                  <a:srgbClr val="0000CB"/>
                </a:solidFill>
                <a:latin typeface="Arial"/>
                <a:ea typeface="Arial"/>
              </a:rPr>
              <a:t>ÁN</a:t>
            </a:r>
          </a:p>
          <a:p>
            <a:pPr>
              <a:lnSpc>
                <a:spcPts val="1094"/>
              </a:lnSpc>
            </a:pPr>
            <a:endParaRPr lang="en-US" dirty="0" smtClean="0"/>
          </a:p>
          <a:p>
            <a:pPr marL="2210180" indent="35305" hangingPunct="0">
              <a:lnSpc>
                <a:spcPct val="98750"/>
              </a:lnSpc>
            </a:pPr>
            <a:r>
              <a:rPr lang="en-US" altLang="zh-CN" sz="2400" b="1" i="1" dirty="0">
                <a:solidFill>
                  <a:srgbClr val="6E2E9E"/>
                </a:solidFill>
                <a:latin typeface="Arial"/>
                <a:ea typeface="Arial"/>
              </a:rPr>
              <a:t>Chủ</a:t>
            </a:r>
            <a:r>
              <a:rPr lang="en-US" altLang="zh-CN" sz="2400" b="1" i="1" dirty="0">
                <a:solidFill>
                  <a:srgbClr val="6E2E9E"/>
                </a:solidFill>
                <a:latin typeface="Arial"/>
                <a:cs typeface="Arial"/>
              </a:rPr>
              <a:t> </a:t>
            </a:r>
            <a:r>
              <a:rPr lang="en-US" altLang="zh-CN" sz="2400" b="1" i="1" dirty="0">
                <a:solidFill>
                  <a:srgbClr val="6E2E9E"/>
                </a:solidFill>
                <a:latin typeface="Arial"/>
                <a:ea typeface="Arial"/>
              </a:rPr>
              <a:t>yếu</a:t>
            </a:r>
            <a:r>
              <a:rPr lang="en-US" altLang="zh-CN" sz="2400" b="1" i="1" spc="-64" dirty="0">
                <a:solidFill>
                  <a:srgbClr val="6E2E9E"/>
                </a:solidFill>
                <a:latin typeface="Arial"/>
                <a:cs typeface="Arial"/>
              </a:rPr>
              <a:t> </a:t>
            </a:r>
            <a:r>
              <a:rPr lang="en-US" altLang="zh-CN" sz="2400" b="1" i="1" dirty="0">
                <a:solidFill>
                  <a:srgbClr val="6E2E9E"/>
                </a:solidFill>
                <a:latin typeface="Arial"/>
                <a:ea typeface="Arial"/>
              </a:rPr>
              <a:t>dựa</a:t>
            </a:r>
            <a:r>
              <a:rPr lang="en-US" altLang="zh-CN" sz="2400" b="1" i="1" dirty="0">
                <a:solidFill>
                  <a:srgbClr val="6E2E9E"/>
                </a:solidFill>
                <a:latin typeface="Arial"/>
                <a:cs typeface="Arial"/>
              </a:rPr>
              <a:t> </a:t>
            </a:r>
            <a:r>
              <a:t/>
            </a:r>
            <a:br/>
            <a:r>
              <a:rPr lang="en-US" altLang="zh-CN" sz="2400" b="1" i="1" dirty="0">
                <a:solidFill>
                  <a:srgbClr val="6E2E9E"/>
                </a:solidFill>
                <a:latin typeface="Arial"/>
                <a:ea typeface="Arial"/>
              </a:rPr>
              <a:t>vào</a:t>
            </a:r>
            <a:r>
              <a:rPr lang="en-US" altLang="zh-CN" sz="2400" b="1" i="1" dirty="0">
                <a:solidFill>
                  <a:srgbClr val="6E2E9E"/>
                </a:solidFill>
                <a:latin typeface="Arial"/>
                <a:cs typeface="Arial"/>
              </a:rPr>
              <a:t> </a:t>
            </a:r>
            <a:r>
              <a:rPr lang="en-US" altLang="zh-CN" sz="2400" b="1" i="1" dirty="0">
                <a:solidFill>
                  <a:srgbClr val="6E2E9E"/>
                </a:solidFill>
                <a:latin typeface="Arial"/>
                <a:ea typeface="Arial"/>
              </a:rPr>
              <a:t>lâm</a:t>
            </a:r>
            <a:r>
              <a:rPr lang="en-US" altLang="zh-CN" sz="2400" b="1" i="1" spc="-20" dirty="0">
                <a:solidFill>
                  <a:srgbClr val="6E2E9E"/>
                </a:solidFill>
                <a:latin typeface="Arial"/>
                <a:cs typeface="Arial"/>
              </a:rPr>
              <a:t> </a:t>
            </a:r>
            <a:r>
              <a:rPr lang="en-US" altLang="zh-CN" sz="2400" b="1" i="1" dirty="0">
                <a:solidFill>
                  <a:srgbClr val="6E2E9E"/>
                </a:solidFill>
                <a:latin typeface="Arial"/>
                <a:ea typeface="Arial"/>
              </a:rPr>
              <a:t>sàng</a:t>
            </a:r>
          </a:p>
        </p:txBody>
      </p:sp>
      <p:sp>
        <p:nvSpPr>
          <p:cNvPr id="142" name="TextBox 142"/>
          <p:cNvSpPr txBox="1"/>
          <p:nvPr/>
        </p:nvSpPr>
        <p:spPr>
          <a:xfrm>
            <a:off x="1849501" y="5302344"/>
            <a:ext cx="5985665" cy="365760"/>
          </a:xfrm>
          <a:prstGeom prst="rect">
            <a:avLst/>
          </a:prstGeom>
          <a:noFill/>
        </p:spPr>
        <p:txBody>
          <a:bodyPr wrap="square" lIns="0" tIns="0" rIns="0" bIns="0" rtlCol="0">
            <a:spAutoFit/>
          </a:bodyPr>
          <a:lstStyle/>
          <a:p>
            <a:pPr marL="0">
              <a:lnSpc>
                <a:spcPct val="100000"/>
              </a:lnSpc>
              <a:tabLst>
                <a:tab pos="4234307" algn="l"/>
              </a:tabLst>
            </a:pPr>
            <a:r>
              <a:rPr lang="en-US" altLang="zh-CN" sz="2400" b="1" dirty="0">
                <a:solidFill>
                  <a:srgbClr val="000000"/>
                </a:solidFill>
                <a:latin typeface="Arial"/>
                <a:ea typeface="Arial"/>
              </a:rPr>
              <a:t>BỆNH</a:t>
            </a:r>
            <a:r>
              <a:rPr lang="en-US" altLang="zh-CN" sz="2400" b="1" spc="5" dirty="0">
                <a:solidFill>
                  <a:srgbClr val="000000"/>
                </a:solidFill>
                <a:latin typeface="Arial"/>
                <a:cs typeface="Arial"/>
              </a:rPr>
              <a:t> </a:t>
            </a:r>
            <a:r>
              <a:rPr lang="en-US" altLang="zh-CN" sz="2400" b="1" dirty="0">
                <a:solidFill>
                  <a:srgbClr val="000000"/>
                </a:solidFill>
                <a:latin typeface="Arial"/>
                <a:ea typeface="Arial"/>
              </a:rPr>
              <a:t>SỬ	LÂM</a:t>
            </a:r>
            <a:r>
              <a:rPr lang="en-US" altLang="zh-CN" sz="2400" b="1" spc="-50" dirty="0">
                <a:solidFill>
                  <a:srgbClr val="000000"/>
                </a:solidFill>
                <a:latin typeface="Arial"/>
                <a:cs typeface="Arial"/>
              </a:rPr>
              <a:t> </a:t>
            </a:r>
            <a:r>
              <a:rPr lang="en-US" altLang="zh-CN" sz="2400" b="1" dirty="0">
                <a:solidFill>
                  <a:srgbClr val="000000"/>
                </a:solidFill>
                <a:latin typeface="Arial"/>
                <a:ea typeface="Arial"/>
              </a:rPr>
              <a:t>SÀNG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156"/>
          <p:cNvSpPr txBox="1"/>
          <p:nvPr/>
        </p:nvSpPr>
        <p:spPr>
          <a:xfrm>
            <a:off x="548640" y="461914"/>
            <a:ext cx="8057176" cy="2125759"/>
          </a:xfrm>
          <a:prstGeom prst="rect">
            <a:avLst/>
          </a:prstGeom>
          <a:noFill/>
        </p:spPr>
        <p:txBody>
          <a:bodyPr wrap="square" lIns="0" tIns="0" rIns="0" bIns="0" rtlCol="0">
            <a:spAutoFit/>
          </a:bodyPr>
          <a:lstStyle/>
          <a:p>
            <a:pPr marL="0" indent="1331341">
              <a:lnSpc>
                <a:spcPct val="100000"/>
              </a:lnSpc>
            </a:pPr>
            <a:r>
              <a:rPr lang="en-US" altLang="zh-CN" sz="3600" b="1" dirty="0">
                <a:solidFill>
                  <a:srgbClr val="FE0000"/>
                </a:solidFill>
                <a:latin typeface="Arial"/>
                <a:ea typeface="Arial"/>
              </a:rPr>
              <a:t>CHẨN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ĐOÁN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PHÂN</a:t>
            </a:r>
            <a:r>
              <a:rPr lang="en-US" altLang="zh-CN" sz="3600" b="1" spc="15" dirty="0">
                <a:solidFill>
                  <a:srgbClr val="FE0000"/>
                </a:solidFill>
                <a:latin typeface="Arial"/>
                <a:cs typeface="Arial"/>
              </a:rPr>
              <a:t> </a:t>
            </a:r>
            <a:r>
              <a:rPr lang="en-US" altLang="zh-CN" sz="3600" b="1" dirty="0">
                <a:solidFill>
                  <a:srgbClr val="FE0000"/>
                </a:solidFill>
                <a:latin typeface="Arial"/>
                <a:ea typeface="Arial"/>
              </a:rPr>
              <a:t>BIỆT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1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CB"/>
                </a:solidFill>
                <a:latin typeface="Arial"/>
                <a:ea typeface="Arial"/>
              </a:rPr>
              <a:t>Chỉ</a:t>
            </a:r>
            <a:r>
              <a:rPr lang="en-US" altLang="zh-CN" sz="2800" dirty="0">
                <a:solidFill>
                  <a:srgbClr val="0000CB"/>
                </a:solidFill>
                <a:latin typeface="Arial"/>
                <a:cs typeface="Arial"/>
              </a:rPr>
              <a:t> </a:t>
            </a:r>
            <a:r>
              <a:rPr lang="en-US" altLang="zh-CN" sz="2800" dirty="0">
                <a:solidFill>
                  <a:srgbClr val="0000CB"/>
                </a:solidFill>
                <a:latin typeface="Arial"/>
                <a:ea typeface="Arial"/>
              </a:rPr>
              <a:t>có</a:t>
            </a:r>
            <a:r>
              <a:rPr lang="en-US" altLang="zh-CN" sz="2800" dirty="0">
                <a:solidFill>
                  <a:srgbClr val="0000CB"/>
                </a:solidFill>
                <a:latin typeface="Arial"/>
                <a:cs typeface="Arial"/>
              </a:rPr>
              <a:t> </a:t>
            </a:r>
            <a:r>
              <a:rPr lang="en-US" altLang="zh-CN" sz="2800" dirty="0">
                <a:solidFill>
                  <a:srgbClr val="0000CB"/>
                </a:solidFill>
                <a:latin typeface="Arial"/>
                <a:ea typeface="Arial"/>
              </a:rPr>
              <a:t>cứng</a:t>
            </a:r>
            <a:r>
              <a:rPr lang="en-US" altLang="zh-CN" sz="2800" dirty="0">
                <a:solidFill>
                  <a:srgbClr val="0000CB"/>
                </a:solidFill>
                <a:latin typeface="Arial"/>
                <a:cs typeface="Arial"/>
              </a:rPr>
              <a:t> </a:t>
            </a:r>
            <a:r>
              <a:rPr lang="en-US" altLang="zh-CN" sz="2800" dirty="0">
                <a:solidFill>
                  <a:srgbClr val="0000CB"/>
                </a:solidFill>
                <a:latin typeface="Arial"/>
                <a:ea typeface="Arial"/>
              </a:rPr>
              <a:t>hàm</a:t>
            </a:r>
            <a:r>
              <a:rPr lang="en-US" altLang="zh-CN" sz="2800" dirty="0">
                <a:solidFill>
                  <a:srgbClr val="0000CB"/>
                </a:solidFill>
                <a:latin typeface="Arial"/>
                <a:cs typeface="Arial"/>
              </a:rPr>
              <a:t> </a:t>
            </a:r>
            <a:r>
              <a:rPr lang="en-US" altLang="zh-CN" sz="2800" dirty="0">
                <a:solidFill>
                  <a:srgbClr val="0000CB"/>
                </a:solidFill>
                <a:latin typeface="Arial"/>
                <a:ea typeface="Arial"/>
              </a:rPr>
              <a:t>đơn</a:t>
            </a:r>
            <a:r>
              <a:rPr lang="en-US" altLang="zh-CN" sz="2800" spc="40" dirty="0">
                <a:solidFill>
                  <a:srgbClr val="0000CB"/>
                </a:solidFill>
                <a:latin typeface="Arial"/>
                <a:cs typeface="Arial"/>
              </a:rPr>
              <a:t> </a:t>
            </a:r>
            <a:r>
              <a:rPr lang="en-US" altLang="zh-CN" sz="2800" dirty="0">
                <a:solidFill>
                  <a:srgbClr val="0000CB"/>
                </a:solidFill>
                <a:latin typeface="Arial"/>
                <a:ea typeface="Arial"/>
              </a:rPr>
              <a:t>thuần</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spc="40" dirty="0">
                <a:solidFill>
                  <a:srgbClr val="000000"/>
                </a:solidFill>
                <a:latin typeface="Arial"/>
                <a:cs typeface="Arial"/>
              </a:rPr>
              <a:t> </a:t>
            </a:r>
            <a:r>
              <a:rPr lang="en-US" altLang="zh-CN" sz="2800" dirty="0">
                <a:solidFill>
                  <a:srgbClr val="000000"/>
                </a:solidFill>
                <a:latin typeface="Arial"/>
                <a:ea typeface="Arial"/>
              </a:rPr>
              <a:t>răng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hàm</a:t>
            </a:r>
            <a:r>
              <a:rPr lang="en-US" altLang="zh-CN" sz="2800" spc="40" dirty="0">
                <a:solidFill>
                  <a:srgbClr val="000000"/>
                </a:solidFill>
                <a:latin typeface="Arial"/>
                <a:cs typeface="Arial"/>
              </a:rPr>
              <a:t> </a:t>
            </a:r>
            <a:r>
              <a:rPr lang="en-US" altLang="zh-CN" sz="2800" dirty="0">
                <a:solidFill>
                  <a:srgbClr val="000000"/>
                </a:solidFill>
                <a:latin typeface="Arial"/>
                <a:ea typeface="Arial"/>
              </a:rPr>
              <a:t>mặt: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tai</a:t>
            </a:r>
            <a:r>
              <a:rPr lang="en-US" altLang="zh-CN" sz="2800" spc="40" dirty="0">
                <a:solidFill>
                  <a:srgbClr val="000000"/>
                </a:solidFill>
                <a:latin typeface="Arial"/>
                <a:cs typeface="Arial"/>
              </a:rPr>
              <a:t> </a:t>
            </a:r>
            <a:r>
              <a:rPr lang="en-US" altLang="zh-CN" sz="2800" dirty="0">
                <a:solidFill>
                  <a:srgbClr val="000000"/>
                </a:solidFill>
                <a:latin typeface="Arial"/>
                <a:ea typeface="Arial"/>
              </a:rPr>
              <a:t>biến</a:t>
            </a:r>
            <a:r>
              <a:rPr lang="en-US" altLang="zh-CN" sz="2800" spc="34" dirty="0">
                <a:solidFill>
                  <a:srgbClr val="000000"/>
                </a:solidFill>
                <a:latin typeface="Arial"/>
                <a:cs typeface="Arial"/>
              </a:rPr>
              <a:t> </a:t>
            </a:r>
            <a:r>
              <a:rPr lang="en-US" altLang="zh-CN" sz="2800" dirty="0">
                <a:solidFill>
                  <a:srgbClr val="000000"/>
                </a:solidFill>
                <a:latin typeface="Arial"/>
                <a:ea typeface="Arial"/>
              </a:rPr>
              <a:t>răng</a:t>
            </a:r>
            <a:r>
              <a:rPr lang="en-US" altLang="zh-CN" sz="2800" spc="40" dirty="0">
                <a:solidFill>
                  <a:srgbClr val="000000"/>
                </a:solidFill>
                <a:latin typeface="Arial"/>
                <a:cs typeface="Arial"/>
              </a:rPr>
              <a:t> </a:t>
            </a:r>
            <a:r>
              <a:rPr lang="en-US" altLang="zh-CN" sz="2800" dirty="0">
                <a:solidFill>
                  <a:srgbClr val="000000"/>
                </a:solidFill>
                <a:latin typeface="Arial"/>
                <a:ea typeface="Arial"/>
              </a:rPr>
              <a:t>khôn,</a:t>
            </a:r>
            <a:r>
              <a:rPr lang="en-US" altLang="zh-CN" sz="2800" spc="34" dirty="0">
                <a:solidFill>
                  <a:srgbClr val="000000"/>
                </a:solidFill>
                <a:latin typeface="Arial"/>
                <a:cs typeface="Arial"/>
              </a:rPr>
              <a:t> </a:t>
            </a:r>
            <a:r>
              <a:rPr lang="en-US" altLang="zh-CN" sz="2800" dirty="0">
                <a:solidFill>
                  <a:srgbClr val="000000"/>
                </a:solidFill>
                <a:latin typeface="Arial"/>
                <a:ea typeface="Arial"/>
              </a:rPr>
              <a:t>viêm</a:t>
            </a:r>
            <a:r>
              <a:rPr lang="en-US" altLang="zh-CN" sz="2800" spc="40" dirty="0">
                <a:solidFill>
                  <a:srgbClr val="000000"/>
                </a:solidFill>
                <a:latin typeface="Arial"/>
                <a:cs typeface="Arial"/>
              </a:rPr>
              <a:t> </a:t>
            </a:r>
            <a:r>
              <a:rPr lang="en-US" altLang="zh-CN" sz="2800" dirty="0">
                <a:solidFill>
                  <a:srgbClr val="000000"/>
                </a:solidFill>
                <a:latin typeface="Arial"/>
                <a:ea typeface="Arial"/>
              </a:rPr>
              <a:t>mủ</a:t>
            </a:r>
          </a:p>
        </p:txBody>
      </p:sp>
      <p:sp>
        <p:nvSpPr>
          <p:cNvPr id="157" name="TextBox 157"/>
          <p:cNvSpPr txBox="1"/>
          <p:nvPr/>
        </p:nvSpPr>
        <p:spPr>
          <a:xfrm>
            <a:off x="891539" y="2587785"/>
            <a:ext cx="7828250" cy="426720"/>
          </a:xfrm>
          <a:prstGeom prst="rect">
            <a:avLst/>
          </a:prstGeom>
          <a:noFill/>
        </p:spPr>
        <p:txBody>
          <a:bodyPr wrap="square" lIns="0" tIns="0" rIns="0" bIns="0" rtlCol="0">
            <a:spAutoFit/>
          </a:bodyPr>
          <a:lstStyle/>
          <a:p>
            <a:pPr marL="0">
              <a:lnSpc>
                <a:spcPct val="100000"/>
              </a:lnSpc>
            </a:pPr>
            <a:r>
              <a:rPr lang="en-US" altLang="zh-CN" sz="2800" dirty="0">
                <a:solidFill>
                  <a:srgbClr val="000000"/>
                </a:solidFill>
                <a:latin typeface="Arial"/>
                <a:ea typeface="Arial"/>
              </a:rPr>
              <a:t>amiđan,</a:t>
            </a:r>
            <a:r>
              <a:rPr lang="en-US" altLang="zh-CN" sz="2800" spc="50" dirty="0">
                <a:solidFill>
                  <a:srgbClr val="000000"/>
                </a:solidFill>
                <a:latin typeface="Arial"/>
                <a:cs typeface="Arial"/>
              </a:rPr>
              <a:t>   </a:t>
            </a:r>
            <a:r>
              <a:rPr lang="en-US" altLang="zh-CN" sz="2800" dirty="0">
                <a:solidFill>
                  <a:srgbClr val="000000"/>
                </a:solidFill>
                <a:latin typeface="Arial"/>
                <a:ea typeface="Arial"/>
              </a:rPr>
              <a:t>viêm</a:t>
            </a:r>
            <a:r>
              <a:rPr lang="en-US" altLang="zh-CN" sz="2800" spc="50" dirty="0">
                <a:solidFill>
                  <a:srgbClr val="000000"/>
                </a:solidFill>
                <a:latin typeface="Arial"/>
                <a:cs typeface="Arial"/>
              </a:rPr>
              <a:t>   </a:t>
            </a:r>
            <a:r>
              <a:rPr lang="en-US" altLang="zh-CN" sz="2800" dirty="0">
                <a:solidFill>
                  <a:srgbClr val="000000"/>
                </a:solidFill>
                <a:latin typeface="Arial"/>
                <a:ea typeface="Arial"/>
              </a:rPr>
              <a:t>khớp</a:t>
            </a:r>
            <a:r>
              <a:rPr lang="en-US" altLang="zh-CN" sz="2800" spc="50" dirty="0">
                <a:solidFill>
                  <a:srgbClr val="000000"/>
                </a:solidFill>
                <a:latin typeface="Arial"/>
                <a:cs typeface="Arial"/>
              </a:rPr>
              <a:t>   </a:t>
            </a:r>
            <a:r>
              <a:rPr lang="en-US" altLang="zh-CN" sz="2800" dirty="0">
                <a:solidFill>
                  <a:srgbClr val="000000"/>
                </a:solidFill>
                <a:latin typeface="Arial"/>
                <a:ea typeface="Arial"/>
              </a:rPr>
              <a:t>thái</a:t>
            </a:r>
            <a:r>
              <a:rPr lang="en-US" altLang="zh-CN" sz="2800" spc="55" dirty="0">
                <a:solidFill>
                  <a:srgbClr val="000000"/>
                </a:solidFill>
                <a:latin typeface="Arial"/>
                <a:cs typeface="Arial"/>
              </a:rPr>
              <a:t>   </a:t>
            </a:r>
            <a:r>
              <a:rPr lang="en-US" altLang="zh-CN" sz="2800" dirty="0">
                <a:solidFill>
                  <a:srgbClr val="000000"/>
                </a:solidFill>
                <a:latin typeface="Arial"/>
                <a:ea typeface="Arial"/>
              </a:rPr>
              <a:t>dương-hàm,</a:t>
            </a:r>
            <a:r>
              <a:rPr lang="en-US" altLang="zh-CN" sz="2800" spc="50" dirty="0">
                <a:solidFill>
                  <a:srgbClr val="000000"/>
                </a:solidFill>
                <a:latin typeface="Arial"/>
                <a:cs typeface="Arial"/>
              </a:rPr>
              <a:t>   </a:t>
            </a:r>
            <a:r>
              <a:rPr lang="en-US" altLang="zh-CN" sz="2800" dirty="0">
                <a:solidFill>
                  <a:srgbClr val="000000"/>
                </a:solidFill>
                <a:latin typeface="Arial"/>
                <a:ea typeface="Arial"/>
              </a:rPr>
              <a:t>viêm</a:t>
            </a:r>
          </a:p>
        </p:txBody>
      </p:sp>
      <p:sp>
        <p:nvSpPr>
          <p:cNvPr id="158" name="TextBox 158"/>
          <p:cNvSpPr txBox="1"/>
          <p:nvPr/>
        </p:nvSpPr>
        <p:spPr>
          <a:xfrm>
            <a:off x="548640" y="3014505"/>
            <a:ext cx="8058816" cy="1382430"/>
          </a:xfrm>
          <a:prstGeom prst="rect">
            <a:avLst/>
          </a:prstGeom>
          <a:noFill/>
        </p:spPr>
        <p:txBody>
          <a:bodyPr wrap="square" lIns="0" tIns="0" rIns="0" bIns="0" rtlCol="0">
            <a:spAutoFit/>
          </a:bodyPr>
          <a:lstStyle/>
          <a:p>
            <a:pPr marL="0" indent="342899">
              <a:lnSpc>
                <a:spcPct val="100000"/>
              </a:lnSpc>
            </a:pPr>
            <a:r>
              <a:rPr lang="en-US" altLang="zh-CN" sz="2800" dirty="0">
                <a:solidFill>
                  <a:srgbClr val="000000"/>
                </a:solidFill>
                <a:latin typeface="Arial"/>
                <a:ea typeface="Arial"/>
              </a:rPr>
              <a:t>xương</a:t>
            </a:r>
            <a:r>
              <a:rPr lang="en-US" altLang="zh-CN" sz="2800" dirty="0">
                <a:solidFill>
                  <a:srgbClr val="000000"/>
                </a:solidFill>
                <a:latin typeface="Arial"/>
                <a:cs typeface="Arial"/>
              </a:rPr>
              <a:t> </a:t>
            </a:r>
            <a:r>
              <a:rPr lang="en-US" altLang="zh-CN" sz="2800" dirty="0">
                <a:solidFill>
                  <a:srgbClr val="000000"/>
                </a:solidFill>
                <a:latin typeface="Arial"/>
                <a:ea typeface="Arial"/>
              </a:rPr>
              <a:t>hàm</a:t>
            </a:r>
            <a:r>
              <a:rPr lang="en-US" altLang="zh-CN" sz="2800" dirty="0">
                <a:solidFill>
                  <a:srgbClr val="000000"/>
                </a:solidFill>
                <a:latin typeface="Arial"/>
                <a:cs typeface="Arial"/>
              </a:rPr>
              <a:t> </a:t>
            </a:r>
            <a:r>
              <a:rPr lang="en-US" altLang="zh-CN" sz="2800" dirty="0">
                <a:solidFill>
                  <a:srgbClr val="000000"/>
                </a:solidFill>
                <a:latin typeface="Arial"/>
                <a:ea typeface="Arial"/>
              </a:rPr>
              <a:t>do</a:t>
            </a:r>
            <a:r>
              <a:rPr lang="en-US" altLang="zh-CN" sz="2800" dirty="0">
                <a:solidFill>
                  <a:srgbClr val="000000"/>
                </a:solidFill>
                <a:latin typeface="Arial"/>
                <a:cs typeface="Arial"/>
              </a:rPr>
              <a:t> </a:t>
            </a:r>
            <a:r>
              <a:rPr lang="en-US" altLang="zh-CN" sz="2800" dirty="0">
                <a:solidFill>
                  <a:srgbClr val="000000"/>
                </a:solidFill>
                <a:latin typeface="Arial"/>
                <a:ea typeface="Arial"/>
              </a:rPr>
              <a:t>sâu</a:t>
            </a:r>
            <a:r>
              <a:rPr lang="en-US" altLang="zh-CN" sz="2800" spc="55" dirty="0">
                <a:solidFill>
                  <a:srgbClr val="000000"/>
                </a:solidFill>
                <a:latin typeface="Arial"/>
                <a:cs typeface="Arial"/>
              </a:rPr>
              <a:t> </a:t>
            </a:r>
            <a:r>
              <a:rPr lang="en-US" altLang="zh-CN" sz="2800" dirty="0">
                <a:solidFill>
                  <a:srgbClr val="000000"/>
                </a:solidFill>
                <a:latin typeface="Arial"/>
                <a:ea typeface="Arial"/>
              </a:rPr>
              <a:t>răng...</a:t>
            </a:r>
          </a:p>
          <a:p>
            <a:pPr>
              <a:lnSpc>
                <a:spcPts val="669"/>
              </a:lnSpc>
            </a:pPr>
            <a:endParaRPr lang="en-US" dirty="0" smtClean="0"/>
          </a:p>
          <a:p>
            <a:pPr marL="0">
              <a:lnSpc>
                <a:spcPct val="100000"/>
              </a:lnSpc>
            </a:pPr>
            <a:r>
              <a:rPr lang="en-US" altLang="zh-CN" sz="2800" spc="100" dirty="0">
                <a:solidFill>
                  <a:srgbClr val="000000"/>
                </a:solidFill>
                <a:latin typeface="Arial"/>
                <a:ea typeface="Arial"/>
              </a:rPr>
              <a:t>+</a:t>
            </a:r>
            <a:r>
              <a:rPr lang="en-US" altLang="zh-CN" sz="2800" spc="44" dirty="0">
                <a:solidFill>
                  <a:srgbClr val="000000"/>
                </a:solidFill>
                <a:latin typeface="Arial"/>
                <a:cs typeface="Arial"/>
              </a:rPr>
              <a:t> </a:t>
            </a:r>
            <a:r>
              <a:rPr lang="en-US" altLang="zh-CN" sz="2800" spc="100" dirty="0">
                <a:solidFill>
                  <a:srgbClr val="000000"/>
                </a:solidFill>
                <a:latin typeface="Arial"/>
                <a:ea typeface="Arial"/>
              </a:rPr>
              <a:t>Dùng</a:t>
            </a:r>
            <a:r>
              <a:rPr lang="en-US" altLang="zh-CN" sz="2800" spc="50" dirty="0">
                <a:solidFill>
                  <a:srgbClr val="000000"/>
                </a:solidFill>
                <a:latin typeface="Arial"/>
                <a:cs typeface="Arial"/>
              </a:rPr>
              <a:t> </a:t>
            </a:r>
            <a:r>
              <a:rPr lang="en-US" altLang="zh-CN" sz="2800" spc="80" dirty="0">
                <a:solidFill>
                  <a:srgbClr val="000000"/>
                </a:solidFill>
                <a:latin typeface="Arial"/>
                <a:ea typeface="Arial"/>
              </a:rPr>
              <a:t>chlorpromazine,</a:t>
            </a:r>
            <a:r>
              <a:rPr lang="en-US" altLang="zh-CN" sz="2800" spc="50" dirty="0">
                <a:solidFill>
                  <a:srgbClr val="000000"/>
                </a:solidFill>
                <a:latin typeface="Arial"/>
                <a:cs typeface="Arial"/>
              </a:rPr>
              <a:t> </a:t>
            </a:r>
            <a:r>
              <a:rPr lang="en-US" altLang="zh-CN" sz="2800" spc="85" dirty="0">
                <a:solidFill>
                  <a:srgbClr val="000000"/>
                </a:solidFill>
                <a:latin typeface="Arial"/>
                <a:ea typeface="Arial"/>
              </a:rPr>
              <a:t>promethazine</a:t>
            </a:r>
            <a:r>
              <a:rPr lang="en-US" altLang="zh-CN" sz="2800" spc="50" dirty="0">
                <a:solidFill>
                  <a:srgbClr val="000000"/>
                </a:solidFill>
                <a:latin typeface="Arial"/>
                <a:cs typeface="Arial"/>
              </a:rPr>
              <a:t> </a:t>
            </a:r>
            <a:r>
              <a:rPr lang="en-US" altLang="zh-CN" sz="2800" spc="110" dirty="0">
                <a:solidFill>
                  <a:srgbClr val="000000"/>
                </a:solidFill>
                <a:latin typeface="Arial"/>
                <a:ea typeface="Arial"/>
              </a:rPr>
              <a:t>(</a:t>
            </a:r>
            <a:r>
              <a:rPr lang="en-US" altLang="zh-CN" sz="2800" spc="89">
                <a:solidFill>
                  <a:srgbClr val="000000"/>
                </a:solidFill>
                <a:latin typeface="Arial"/>
                <a:ea typeface="Arial"/>
              </a:rPr>
              <a:t>giảm</a:t>
            </a:r>
            <a:r>
              <a:rPr lang="en-US" altLang="zh-CN" sz="2800" spc="50">
                <a:solidFill>
                  <a:srgbClr val="000000"/>
                </a:solidFill>
                <a:latin typeface="Arial"/>
                <a:cs typeface="Arial"/>
              </a:rPr>
              <a:t> </a:t>
            </a:r>
            <a:r>
              <a:rPr lang="en-US" altLang="zh-CN" sz="2800" spc="75" smtClean="0">
                <a:solidFill>
                  <a:srgbClr val="000000"/>
                </a:solidFill>
                <a:latin typeface="Arial"/>
                <a:ea typeface="Arial"/>
              </a:rPr>
              <a:t>khi </a:t>
            </a:r>
            <a:r>
              <a:rPr lang="en-US" altLang="zh-CN" sz="2800" smtClean="0">
                <a:solidFill>
                  <a:srgbClr val="000000"/>
                </a:solidFill>
                <a:latin typeface="Arial"/>
                <a:ea typeface="Arial"/>
              </a:rPr>
              <a:t>ngưng</a:t>
            </a:r>
            <a:r>
              <a:rPr lang="en-US" altLang="zh-CN" sz="2800" spc="34" smtClean="0">
                <a:solidFill>
                  <a:srgbClr val="000000"/>
                </a:solidFill>
                <a:latin typeface="Arial"/>
                <a:cs typeface="Arial"/>
              </a:rPr>
              <a:t> </a:t>
            </a:r>
            <a:r>
              <a:rPr lang="en-US" altLang="zh-CN" sz="2800" dirty="0">
                <a:solidFill>
                  <a:srgbClr val="000000"/>
                </a:solidFill>
                <a:latin typeface="Arial"/>
                <a:ea typeface="Arial"/>
              </a:rPr>
              <a:t>thuốc).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159"/>
          <p:cNvSpPr txBox="1"/>
          <p:nvPr/>
        </p:nvSpPr>
        <p:spPr>
          <a:xfrm>
            <a:off x="209550" y="990363"/>
            <a:ext cx="8934450" cy="4403770"/>
          </a:xfrm>
          <a:prstGeom prst="rect">
            <a:avLst/>
          </a:prstGeom>
          <a:noFill/>
        </p:spPr>
        <p:txBody>
          <a:bodyPr wrap="square" lIns="0" tIns="0" rIns="0" bIns="0" rtlCol="0">
            <a:spAutoFit/>
          </a:bodyPr>
          <a:lstStyle/>
          <a:p>
            <a:pPr marL="0" indent="962532">
              <a:lnSpc>
                <a:spcPct val="100000"/>
              </a:lnSpc>
            </a:pPr>
            <a:r>
              <a:rPr lang="en-US" altLang="zh-CN" sz="3600" b="1" dirty="0">
                <a:solidFill>
                  <a:srgbClr val="FE0000"/>
                </a:solidFill>
                <a:latin typeface="Arial"/>
                <a:ea typeface="Arial"/>
              </a:rPr>
              <a:t>CHẨN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ĐOÁN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PHÂN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BIỆT</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60"/>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204" dirty="0">
                <a:solidFill>
                  <a:srgbClr val="000000"/>
                </a:solidFill>
                <a:latin typeface="Arial"/>
                <a:cs typeface="Arial"/>
              </a:rPr>
              <a:t>  </a:t>
            </a:r>
            <a:r>
              <a:rPr lang="en-US" altLang="zh-CN" sz="2800" dirty="0">
                <a:solidFill>
                  <a:srgbClr val="0000CB"/>
                </a:solidFill>
                <a:latin typeface="Arial"/>
                <a:ea typeface="Arial"/>
              </a:rPr>
              <a:t>Khi</a:t>
            </a:r>
            <a:r>
              <a:rPr lang="en-US" altLang="zh-CN" sz="2800" spc="209" dirty="0">
                <a:solidFill>
                  <a:srgbClr val="0000CB"/>
                </a:solidFill>
                <a:latin typeface="Arial"/>
                <a:cs typeface="Arial"/>
              </a:rPr>
              <a:t>  </a:t>
            </a:r>
            <a:r>
              <a:rPr lang="en-US" altLang="zh-CN" sz="2800" dirty="0">
                <a:solidFill>
                  <a:srgbClr val="0000CB"/>
                </a:solidFill>
                <a:latin typeface="Arial"/>
                <a:ea typeface="Arial"/>
              </a:rPr>
              <a:t>có</a:t>
            </a:r>
            <a:r>
              <a:rPr lang="en-US" altLang="zh-CN" sz="2800" spc="209" dirty="0">
                <a:solidFill>
                  <a:srgbClr val="0000CB"/>
                </a:solidFill>
                <a:latin typeface="Arial"/>
                <a:cs typeface="Arial"/>
              </a:rPr>
              <a:t>  </a:t>
            </a:r>
            <a:r>
              <a:rPr lang="en-US" altLang="zh-CN" sz="2800" dirty="0">
                <a:solidFill>
                  <a:srgbClr val="0000CB"/>
                </a:solidFill>
                <a:latin typeface="Arial"/>
                <a:ea typeface="Arial"/>
              </a:rPr>
              <a:t>cơn</a:t>
            </a:r>
            <a:r>
              <a:rPr lang="en-US" altLang="zh-CN" sz="2800" spc="209" dirty="0">
                <a:solidFill>
                  <a:srgbClr val="0000CB"/>
                </a:solidFill>
                <a:latin typeface="Arial"/>
                <a:cs typeface="Arial"/>
              </a:rPr>
              <a:t>  </a:t>
            </a:r>
            <a:r>
              <a:rPr lang="en-US" altLang="zh-CN" sz="2800" dirty="0">
                <a:solidFill>
                  <a:srgbClr val="0000CB"/>
                </a:solidFill>
                <a:latin typeface="Arial"/>
                <a:ea typeface="Arial"/>
              </a:rPr>
              <a:t>giật:</a:t>
            </a:r>
            <a:r>
              <a:rPr lang="en-US" altLang="zh-CN" sz="2800" spc="209" dirty="0">
                <a:solidFill>
                  <a:srgbClr val="0000CB"/>
                </a:solidFill>
                <a:latin typeface="Arial"/>
                <a:cs typeface="Arial"/>
              </a:rPr>
              <a:t>  </a:t>
            </a:r>
            <a:r>
              <a:rPr lang="en-US" altLang="zh-CN" sz="2800" dirty="0">
                <a:solidFill>
                  <a:srgbClr val="000000"/>
                </a:solidFill>
                <a:latin typeface="Arial"/>
                <a:ea typeface="Arial"/>
              </a:rPr>
              <a:t>viêm</a:t>
            </a:r>
            <a:r>
              <a:rPr lang="en-US" altLang="zh-CN" sz="2800" spc="209" dirty="0">
                <a:solidFill>
                  <a:srgbClr val="000000"/>
                </a:solidFill>
                <a:latin typeface="Arial"/>
                <a:cs typeface="Arial"/>
              </a:rPr>
              <a:t>  </a:t>
            </a:r>
            <a:r>
              <a:rPr lang="en-US" altLang="zh-CN" sz="2800" dirty="0">
                <a:solidFill>
                  <a:srgbClr val="000000"/>
                </a:solidFill>
                <a:latin typeface="Arial"/>
                <a:ea typeface="Arial"/>
              </a:rPr>
              <a:t>màng</a:t>
            </a:r>
            <a:r>
              <a:rPr lang="en-US" altLang="zh-CN" sz="2800" spc="209" dirty="0">
                <a:solidFill>
                  <a:srgbClr val="000000"/>
                </a:solidFill>
                <a:latin typeface="Arial"/>
                <a:cs typeface="Arial"/>
              </a:rPr>
              <a:t>  </a:t>
            </a:r>
            <a:r>
              <a:rPr lang="en-US" altLang="zh-CN" sz="2800" dirty="0">
                <a:solidFill>
                  <a:srgbClr val="000000"/>
                </a:solidFill>
                <a:latin typeface="Arial"/>
                <a:ea typeface="Arial"/>
              </a:rPr>
              <a:t>não,</a:t>
            </a:r>
            <a:r>
              <a:rPr lang="en-US" altLang="zh-CN" sz="2800" spc="209" dirty="0">
                <a:solidFill>
                  <a:srgbClr val="000000"/>
                </a:solidFill>
                <a:latin typeface="Arial"/>
                <a:cs typeface="Arial"/>
              </a:rPr>
              <a:t>  </a:t>
            </a:r>
            <a:r>
              <a:rPr lang="en-US" altLang="zh-CN" sz="2800" dirty="0">
                <a:solidFill>
                  <a:srgbClr val="000000"/>
                </a:solidFill>
                <a:latin typeface="Arial"/>
                <a:ea typeface="Arial"/>
              </a:rPr>
              <a:t>ngộ</a:t>
            </a:r>
            <a:r>
              <a:rPr lang="en-US" altLang="zh-CN" sz="2800" spc="209" dirty="0">
                <a:solidFill>
                  <a:srgbClr val="000000"/>
                </a:solidFill>
                <a:latin typeface="Arial"/>
                <a:cs typeface="Arial"/>
              </a:rPr>
              <a:t>  </a:t>
            </a:r>
            <a:r>
              <a:rPr lang="en-US" altLang="zh-CN" sz="2800" dirty="0">
                <a:solidFill>
                  <a:srgbClr val="000000"/>
                </a:solidFill>
                <a:latin typeface="Arial"/>
                <a:ea typeface="Arial"/>
              </a:rPr>
              <a:t>độc</a:t>
            </a:r>
          </a:p>
          <a:p>
            <a:pPr marL="0" indent="342899">
              <a:lnSpc>
                <a:spcPct val="100000"/>
              </a:lnSpc>
            </a:pPr>
            <a:r>
              <a:rPr lang="en-US" altLang="zh-CN" sz="2800" dirty="0">
                <a:solidFill>
                  <a:srgbClr val="000000"/>
                </a:solidFill>
                <a:latin typeface="Arial"/>
                <a:ea typeface="Arial"/>
              </a:rPr>
              <a:t>strychnine,</a:t>
            </a:r>
            <a:r>
              <a:rPr lang="en-US" altLang="zh-CN" sz="2800" dirty="0">
                <a:solidFill>
                  <a:srgbClr val="000000"/>
                </a:solidFill>
                <a:latin typeface="Arial"/>
                <a:cs typeface="Arial"/>
              </a:rPr>
              <a:t> </a:t>
            </a:r>
            <a:r>
              <a:rPr lang="en-US" altLang="zh-CN" sz="2800" dirty="0">
                <a:solidFill>
                  <a:srgbClr val="000000"/>
                </a:solidFill>
                <a:latin typeface="Arial"/>
                <a:ea typeface="Arial"/>
              </a:rPr>
              <a:t>hysterie,</a:t>
            </a:r>
            <a:r>
              <a:rPr lang="en-US" altLang="zh-CN" sz="2800" spc="55" dirty="0">
                <a:solidFill>
                  <a:srgbClr val="000000"/>
                </a:solidFill>
                <a:latin typeface="Arial"/>
                <a:cs typeface="Arial"/>
              </a:rPr>
              <a:t> </a:t>
            </a:r>
            <a:r>
              <a:rPr lang="en-US" altLang="zh-CN" sz="2800" dirty="0">
                <a:solidFill>
                  <a:srgbClr val="000000"/>
                </a:solidFill>
                <a:latin typeface="Arial"/>
                <a:ea typeface="Arial"/>
              </a:rPr>
              <a:t>tetanie...</a:t>
            </a:r>
          </a:p>
          <a:p>
            <a:pPr>
              <a:lnSpc>
                <a:spcPts val="669"/>
              </a:lnSpc>
            </a:pPr>
            <a:endParaRPr lang="en-US" dirty="0" smtClean="0"/>
          </a:p>
          <a:p>
            <a:pPr marL="342899" indent="-342899" hangingPunct="0">
              <a:lnSpc>
                <a:spcPct val="100000"/>
              </a:lnSpc>
            </a:pPr>
            <a:r>
              <a:rPr lang="en-US" altLang="zh-CN" sz="2800" dirty="0">
                <a:solidFill>
                  <a:srgbClr val="FF0000"/>
                </a:solidFill>
                <a:latin typeface="Arial"/>
                <a:ea typeface="Arial"/>
              </a:rPr>
              <a:t>Có</a:t>
            </a:r>
            <a:r>
              <a:rPr lang="en-US" altLang="zh-CN" sz="2800" spc="209" dirty="0">
                <a:solidFill>
                  <a:srgbClr val="FF0000"/>
                </a:solidFill>
                <a:latin typeface="Arial"/>
                <a:cs typeface="Arial"/>
              </a:rPr>
              <a:t> </a:t>
            </a:r>
            <a:r>
              <a:rPr lang="en-US" altLang="zh-CN" sz="2800" dirty="0">
                <a:solidFill>
                  <a:srgbClr val="FF0000"/>
                </a:solidFill>
                <a:latin typeface="Arial"/>
                <a:ea typeface="Arial"/>
              </a:rPr>
              <a:t>rối</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loạn</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ý</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thức,</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tri</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giác</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từ</a:t>
            </a:r>
            <a:r>
              <a:rPr lang="en-US" altLang="zh-CN" sz="2800" spc="215" dirty="0">
                <a:solidFill>
                  <a:srgbClr val="FF0000"/>
                </a:solidFill>
                <a:latin typeface="Arial"/>
                <a:cs typeface="Arial"/>
              </a:rPr>
              <a:t> </a:t>
            </a:r>
            <a:r>
              <a:rPr lang="en-US" altLang="zh-CN" sz="2800" dirty="0">
                <a:solidFill>
                  <a:srgbClr val="FF0000"/>
                </a:solidFill>
                <a:latin typeface="Arial"/>
                <a:ea typeface="Arial"/>
              </a:rPr>
              <a:t>đầu</a:t>
            </a:r>
            <a:r>
              <a:rPr lang="en-US" altLang="zh-CN" sz="2800" dirty="0">
                <a:solidFill>
                  <a:srgbClr val="000000"/>
                </a:solidFill>
                <a:latin typeface="Arial"/>
                <a:ea typeface="Arial"/>
              </a:rPr>
              <a:t>;</a:t>
            </a:r>
            <a:r>
              <a:rPr lang="en-US" altLang="zh-CN" sz="2800" spc="215" dirty="0">
                <a:solidFill>
                  <a:srgbClr val="000000"/>
                </a:solidFill>
                <a:latin typeface="Arial"/>
                <a:cs typeface="Arial"/>
              </a:rPr>
              <a:t> </a:t>
            </a:r>
            <a:r>
              <a:rPr lang="en-US" altLang="zh-CN" sz="2800" dirty="0">
                <a:solidFill>
                  <a:srgbClr val="000000"/>
                </a:solidFill>
                <a:latin typeface="Arial"/>
                <a:ea typeface="Arial"/>
              </a:rPr>
              <a:t>co</a:t>
            </a:r>
            <a:r>
              <a:rPr lang="en-US" altLang="zh-CN" sz="2800" spc="215" dirty="0">
                <a:solidFill>
                  <a:srgbClr val="000000"/>
                </a:solidFill>
                <a:latin typeface="Arial"/>
                <a:cs typeface="Arial"/>
              </a:rPr>
              <a:t> </a:t>
            </a:r>
            <a:r>
              <a:rPr lang="en-US" altLang="zh-CN" sz="2800" dirty="0">
                <a:solidFill>
                  <a:srgbClr val="000000"/>
                </a:solidFill>
                <a:latin typeface="Arial"/>
                <a:ea typeface="Arial"/>
              </a:rPr>
              <a:t>giật</a:t>
            </a:r>
            <a:r>
              <a:rPr lang="en-US" altLang="zh-CN" sz="2800" spc="215" dirty="0">
                <a:solidFill>
                  <a:srgbClr val="000000"/>
                </a:solidFill>
                <a:latin typeface="Arial"/>
                <a:cs typeface="Arial"/>
              </a:rPr>
              <a:t> </a:t>
            </a:r>
            <a:r>
              <a:rPr lang="en-US" altLang="zh-CN" sz="2800" dirty="0">
                <a:solidFill>
                  <a:srgbClr val="000000"/>
                </a:solidFill>
                <a:latin typeface="Arial"/>
                <a:ea typeface="Arial"/>
              </a:rPr>
              <a:t>bắt</a:t>
            </a:r>
            <a:r>
              <a:rPr lang="en-US" altLang="zh-CN" sz="2800" spc="215" dirty="0">
                <a:solidFill>
                  <a:srgbClr val="000000"/>
                </a:solidFill>
                <a:latin typeface="Arial"/>
                <a:cs typeface="Arial"/>
              </a:rPr>
              <a:t> </a:t>
            </a:r>
            <a:r>
              <a:rPr lang="en-US" altLang="zh-CN" sz="2800" dirty="0">
                <a:solidFill>
                  <a:srgbClr val="000000"/>
                </a:solidFill>
                <a:latin typeface="Arial"/>
                <a:ea typeface="Arial"/>
              </a:rPr>
              <a:t>đầu</a:t>
            </a:r>
            <a:r>
              <a:rPr lang="en-US" altLang="zh-CN" sz="2800" dirty="0">
                <a:solidFill>
                  <a:srgbClr val="000000"/>
                </a:solidFill>
                <a:latin typeface="Arial"/>
                <a:cs typeface="Arial"/>
              </a:rPr>
              <a:t> </a:t>
            </a:r>
            <a:r>
              <a:rPr lang="en-US" altLang="zh-CN" sz="2800" dirty="0">
                <a:solidFill>
                  <a:srgbClr val="000000"/>
                </a:solidFill>
                <a:latin typeface="Arial"/>
                <a:ea typeface="Arial"/>
              </a:rPr>
              <a:t>ở</a:t>
            </a:r>
            <a:r>
              <a:rPr lang="en-US" altLang="zh-CN" sz="2800" dirty="0">
                <a:solidFill>
                  <a:srgbClr val="000000"/>
                </a:solidFill>
                <a:latin typeface="Arial"/>
                <a:cs typeface="Arial"/>
              </a:rPr>
              <a:t> </a:t>
            </a:r>
            <a:r>
              <a:rPr lang="en-US" altLang="zh-CN" sz="2800" dirty="0">
                <a:solidFill>
                  <a:srgbClr val="000000"/>
                </a:solidFill>
                <a:latin typeface="Arial"/>
                <a:ea typeface="Arial"/>
              </a:rPr>
              <a:t>chi,</a:t>
            </a:r>
            <a:r>
              <a:rPr lang="en-US" altLang="zh-CN" sz="2800"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dirty="0">
                <a:solidFill>
                  <a:srgbClr val="000000"/>
                </a:solidFill>
                <a:latin typeface="Arial"/>
                <a:cs typeface="Arial"/>
              </a:rPr>
              <a:t> </a:t>
            </a:r>
            <a:r>
              <a:rPr lang="en-US" altLang="zh-CN" sz="2800">
                <a:solidFill>
                  <a:srgbClr val="000000"/>
                </a:solidFill>
                <a:latin typeface="Arial"/>
                <a:ea typeface="Arial"/>
              </a:rPr>
              <a:t>hàm</a:t>
            </a:r>
            <a:r>
              <a:rPr lang="en-US" altLang="zh-CN" sz="2800">
                <a:solidFill>
                  <a:srgbClr val="000000"/>
                </a:solidFill>
                <a:latin typeface="Arial"/>
                <a:cs typeface="Arial"/>
              </a:rPr>
              <a:t> </a:t>
            </a:r>
            <a:r>
              <a:rPr lang="en-US" altLang="zh-CN" sz="2800" smtClean="0">
                <a:solidFill>
                  <a:srgbClr val="000000"/>
                </a:solidFill>
                <a:latin typeface="Arial"/>
                <a:cs typeface="Arial"/>
              </a:rPr>
              <a:t>không có hoặc </a:t>
            </a:r>
            <a:r>
              <a:rPr lang="en-US" altLang="zh-CN" sz="2800" smtClean="0">
                <a:solidFill>
                  <a:srgbClr val="000000"/>
                </a:solidFill>
                <a:latin typeface="Arial"/>
                <a:ea typeface="Arial"/>
              </a:rPr>
              <a:t>xuất</a:t>
            </a:r>
            <a:r>
              <a:rPr lang="en-US" altLang="zh-CN" sz="2800" smtClean="0">
                <a:solidFill>
                  <a:srgbClr val="000000"/>
                </a:solidFill>
                <a:latin typeface="Arial"/>
                <a:cs typeface="Arial"/>
              </a:rPr>
              <a:t> </a:t>
            </a:r>
            <a:r>
              <a:rPr lang="en-US" altLang="zh-CN" sz="2800" dirty="0">
                <a:solidFill>
                  <a:srgbClr val="000000"/>
                </a:solidFill>
                <a:latin typeface="Arial"/>
                <a:ea typeface="Arial"/>
              </a:rPr>
              <a:t>hiện</a:t>
            </a:r>
            <a:r>
              <a:rPr lang="en-US" altLang="zh-CN" sz="2800" dirty="0">
                <a:solidFill>
                  <a:srgbClr val="000000"/>
                </a:solidFill>
                <a:latin typeface="Arial"/>
                <a:cs typeface="Arial"/>
              </a:rPr>
              <a:t> </a:t>
            </a:r>
            <a:r>
              <a:rPr lang="en-US" altLang="zh-CN" sz="2800" dirty="0">
                <a:solidFill>
                  <a:srgbClr val="000000"/>
                </a:solidFill>
                <a:latin typeface="Arial"/>
                <a:ea typeface="Arial"/>
              </a:rPr>
              <a:t>sau</a:t>
            </a:r>
            <a:r>
              <a:rPr lang="en-US" altLang="zh-CN" sz="2800" spc="60" dirty="0">
                <a:solidFill>
                  <a:srgbClr val="000000"/>
                </a:solidFill>
                <a:latin typeface="Arial"/>
                <a:cs typeface="Arial"/>
              </a:rPr>
              <a:t> </a:t>
            </a:r>
            <a:r>
              <a:rPr lang="en-US" altLang="zh-CN" sz="2800" dirty="0">
                <a:solidFill>
                  <a:srgbClr val="000000"/>
                </a:solidFill>
                <a:latin typeface="Arial"/>
                <a:ea typeface="Arial"/>
              </a:rPr>
              <a:t>cùng.</a:t>
            </a:r>
          </a:p>
          <a:p>
            <a:pPr>
              <a:lnSpc>
                <a:spcPts val="669"/>
              </a:lnSpc>
            </a:pPr>
            <a:endParaRPr lang="en-US" dirty="0" smtClean="0"/>
          </a:p>
          <a:p>
            <a:pPr marL="342899" indent="-342899" hangingPunct="0">
              <a:lnSpc>
                <a:spcPct val="100000"/>
              </a:lnSpc>
            </a:pPr>
            <a:r>
              <a:rPr lang="en-US" altLang="zh-CN" sz="2800" spc="50" dirty="0">
                <a:solidFill>
                  <a:srgbClr val="000000"/>
                </a:solidFill>
                <a:latin typeface="Arial"/>
                <a:ea typeface="Arial"/>
              </a:rPr>
              <a:t>-</a:t>
            </a:r>
            <a:r>
              <a:rPr lang="en-US" altLang="zh-CN" sz="2800" spc="44" dirty="0">
                <a:solidFill>
                  <a:srgbClr val="000000"/>
                </a:solidFill>
                <a:latin typeface="Arial"/>
                <a:cs typeface="Arial"/>
              </a:rPr>
              <a:t> </a:t>
            </a:r>
            <a:r>
              <a:rPr lang="en-US" altLang="zh-CN" sz="2800" spc="100" dirty="0">
                <a:solidFill>
                  <a:srgbClr val="0000CB"/>
                </a:solidFill>
                <a:latin typeface="Arial"/>
                <a:ea typeface="Arial"/>
              </a:rPr>
              <a:t>Uốn</a:t>
            </a:r>
            <a:r>
              <a:rPr lang="en-US" altLang="zh-CN" sz="2800" spc="44" dirty="0">
                <a:solidFill>
                  <a:srgbClr val="0000CB"/>
                </a:solidFill>
                <a:latin typeface="Arial"/>
                <a:cs typeface="Arial"/>
              </a:rPr>
              <a:t> </a:t>
            </a:r>
            <a:r>
              <a:rPr lang="en-US" altLang="zh-CN" sz="2800" spc="85" dirty="0">
                <a:solidFill>
                  <a:srgbClr val="0000CB"/>
                </a:solidFill>
                <a:latin typeface="Arial"/>
                <a:ea typeface="Arial"/>
              </a:rPr>
              <a:t>ván</a:t>
            </a:r>
            <a:r>
              <a:rPr lang="en-US" altLang="zh-CN" sz="2800" spc="44" dirty="0">
                <a:solidFill>
                  <a:srgbClr val="0000CB"/>
                </a:solidFill>
                <a:latin typeface="Arial"/>
                <a:cs typeface="Arial"/>
              </a:rPr>
              <a:t> </a:t>
            </a:r>
            <a:r>
              <a:rPr lang="en-US" altLang="zh-CN" sz="2800" spc="94" dirty="0">
                <a:solidFill>
                  <a:srgbClr val="0000CB"/>
                </a:solidFill>
                <a:latin typeface="Arial"/>
                <a:ea typeface="Arial"/>
              </a:rPr>
              <a:t>sơ</a:t>
            </a:r>
            <a:r>
              <a:rPr lang="en-US" altLang="zh-CN" sz="2800" spc="44" dirty="0">
                <a:solidFill>
                  <a:srgbClr val="0000CB"/>
                </a:solidFill>
                <a:latin typeface="Arial"/>
                <a:cs typeface="Arial"/>
              </a:rPr>
              <a:t> </a:t>
            </a:r>
            <a:r>
              <a:rPr lang="en-US" altLang="zh-CN" sz="2800" spc="75" dirty="0">
                <a:solidFill>
                  <a:srgbClr val="0000CB"/>
                </a:solidFill>
                <a:latin typeface="Arial"/>
                <a:ea typeface="Arial"/>
              </a:rPr>
              <a:t>sinh</a:t>
            </a:r>
            <a:r>
              <a:rPr lang="en-US" altLang="zh-CN" sz="2800" spc="44" dirty="0">
                <a:solidFill>
                  <a:srgbClr val="0000CB"/>
                </a:solidFill>
                <a:latin typeface="Arial"/>
                <a:ea typeface="Arial"/>
              </a:rPr>
              <a:t>:</a:t>
            </a:r>
            <a:r>
              <a:rPr lang="en-US" altLang="zh-CN" sz="2800" spc="44" dirty="0">
                <a:solidFill>
                  <a:srgbClr val="0000CB"/>
                </a:solidFill>
                <a:latin typeface="Arial"/>
                <a:cs typeface="Arial"/>
              </a:rPr>
              <a:t> </a:t>
            </a:r>
            <a:r>
              <a:rPr lang="en-US" altLang="zh-CN" sz="2800" spc="94" dirty="0">
                <a:solidFill>
                  <a:srgbClr val="000000"/>
                </a:solidFill>
                <a:latin typeface="Arial"/>
                <a:ea typeface="Arial"/>
              </a:rPr>
              <a:t>Phân</a:t>
            </a:r>
            <a:r>
              <a:rPr lang="en-US" altLang="zh-CN" sz="2800" spc="44" dirty="0">
                <a:solidFill>
                  <a:srgbClr val="000000"/>
                </a:solidFill>
                <a:latin typeface="Arial"/>
                <a:cs typeface="Arial"/>
              </a:rPr>
              <a:t> </a:t>
            </a:r>
            <a:r>
              <a:rPr lang="en-US" altLang="zh-CN" sz="2800" spc="64" dirty="0">
                <a:solidFill>
                  <a:srgbClr val="000000"/>
                </a:solidFill>
                <a:latin typeface="Arial"/>
                <a:ea typeface="Arial"/>
              </a:rPr>
              <a:t>biệt</a:t>
            </a:r>
            <a:r>
              <a:rPr lang="en-US" altLang="zh-CN" sz="2800" spc="44" dirty="0">
                <a:solidFill>
                  <a:srgbClr val="000000"/>
                </a:solidFill>
                <a:latin typeface="Arial"/>
                <a:cs typeface="Arial"/>
              </a:rPr>
              <a:t> </a:t>
            </a:r>
            <a:r>
              <a:rPr lang="en-US" altLang="zh-CN" sz="2800" spc="75" dirty="0">
                <a:solidFill>
                  <a:srgbClr val="000000"/>
                </a:solidFill>
                <a:latin typeface="Arial"/>
                <a:ea typeface="Arial"/>
              </a:rPr>
              <a:t>với</a:t>
            </a:r>
            <a:r>
              <a:rPr lang="en-US" altLang="zh-CN" sz="2800" spc="44" dirty="0">
                <a:solidFill>
                  <a:srgbClr val="000000"/>
                </a:solidFill>
                <a:latin typeface="Arial"/>
                <a:cs typeface="Arial"/>
              </a:rPr>
              <a:t> </a:t>
            </a:r>
            <a:r>
              <a:rPr lang="en-US" altLang="zh-CN" sz="2800" spc="89" dirty="0">
                <a:solidFill>
                  <a:srgbClr val="000000"/>
                </a:solidFill>
                <a:latin typeface="Arial"/>
                <a:ea typeface="Arial"/>
              </a:rPr>
              <a:t>bệnh</a:t>
            </a:r>
            <a:r>
              <a:rPr lang="en-US" altLang="zh-CN" sz="2800" spc="50" dirty="0">
                <a:solidFill>
                  <a:srgbClr val="000000"/>
                </a:solidFill>
                <a:latin typeface="Arial"/>
                <a:cs typeface="Arial"/>
              </a:rPr>
              <a:t> </a:t>
            </a:r>
            <a:r>
              <a:rPr lang="en-US" altLang="zh-CN" sz="2800" spc="60" dirty="0">
                <a:solidFill>
                  <a:srgbClr val="000000"/>
                </a:solidFill>
                <a:latin typeface="Arial"/>
                <a:ea typeface="Arial"/>
              </a:rPr>
              <a:t>lý</a:t>
            </a:r>
            <a:r>
              <a:rPr lang="en-US" altLang="zh-CN" sz="2800" spc="44" dirty="0">
                <a:solidFill>
                  <a:srgbClr val="000000"/>
                </a:solidFill>
                <a:latin typeface="Arial"/>
                <a:cs typeface="Arial"/>
              </a:rPr>
              <a:t> </a:t>
            </a:r>
            <a:r>
              <a:rPr lang="en-US" altLang="zh-CN" sz="2800" spc="89" dirty="0">
                <a:solidFill>
                  <a:srgbClr val="000000"/>
                </a:solidFill>
                <a:latin typeface="Arial"/>
                <a:ea typeface="Arial"/>
              </a:rPr>
              <a:t>sơ</a:t>
            </a:r>
            <a:r>
              <a:rPr lang="en-US" altLang="zh-CN" sz="2800" spc="44" dirty="0">
                <a:solidFill>
                  <a:srgbClr val="000000"/>
                </a:solidFill>
                <a:latin typeface="Arial"/>
                <a:cs typeface="Arial"/>
              </a:rPr>
              <a:t> </a:t>
            </a:r>
            <a:r>
              <a:rPr lang="en-US" altLang="zh-CN" sz="2800" spc="75" dirty="0">
                <a:solidFill>
                  <a:srgbClr val="000000"/>
                </a:solidFill>
                <a:latin typeface="Arial"/>
                <a:ea typeface="Arial"/>
              </a:rPr>
              <a:t>sinh</a:t>
            </a:r>
            <a:r>
              <a:rPr lang="en-US" altLang="zh-CN" sz="2800" dirty="0">
                <a:solidFill>
                  <a:srgbClr val="000000"/>
                </a:solidFill>
                <a:latin typeface="Arial"/>
                <a:cs typeface="Arial"/>
              </a:rPr>
              <a:t> </a:t>
            </a:r>
            <a:r>
              <a:rPr lang="en-US" altLang="zh-CN" sz="2800" spc="114" dirty="0">
                <a:solidFill>
                  <a:srgbClr val="000000"/>
                </a:solidFill>
                <a:latin typeface="Arial"/>
                <a:ea typeface="Arial"/>
              </a:rPr>
              <a:t>như</a:t>
            </a:r>
            <a:r>
              <a:rPr lang="en-US" altLang="zh-CN" sz="2800" spc="50" dirty="0">
                <a:solidFill>
                  <a:srgbClr val="000000"/>
                </a:solidFill>
                <a:latin typeface="Arial"/>
                <a:cs typeface="Arial"/>
              </a:rPr>
              <a:t> </a:t>
            </a:r>
            <a:r>
              <a:rPr lang="en-US" altLang="zh-CN" sz="2800" spc="104" dirty="0">
                <a:solidFill>
                  <a:srgbClr val="000000"/>
                </a:solidFill>
                <a:latin typeface="Arial"/>
                <a:ea typeface="Arial"/>
              </a:rPr>
              <a:t>nhiễm</a:t>
            </a:r>
            <a:r>
              <a:rPr lang="en-US" altLang="zh-CN" sz="2800" spc="55" dirty="0">
                <a:solidFill>
                  <a:srgbClr val="000000"/>
                </a:solidFill>
                <a:latin typeface="Arial"/>
                <a:cs typeface="Arial"/>
              </a:rPr>
              <a:t> </a:t>
            </a:r>
            <a:r>
              <a:rPr lang="en-US" altLang="zh-CN" sz="2800" spc="89" dirty="0">
                <a:solidFill>
                  <a:srgbClr val="000000"/>
                </a:solidFill>
                <a:latin typeface="Arial"/>
                <a:ea typeface="Arial"/>
              </a:rPr>
              <a:t>trùng</a:t>
            </a:r>
            <a:r>
              <a:rPr lang="en-US" altLang="zh-CN" sz="2800" spc="55" dirty="0">
                <a:solidFill>
                  <a:srgbClr val="000000"/>
                </a:solidFill>
                <a:latin typeface="Arial"/>
                <a:cs typeface="Arial"/>
              </a:rPr>
              <a:t> </a:t>
            </a:r>
            <a:r>
              <a:rPr lang="en-US" altLang="zh-CN" sz="2800" spc="94" dirty="0">
                <a:solidFill>
                  <a:srgbClr val="000000"/>
                </a:solidFill>
                <a:latin typeface="Arial"/>
                <a:ea typeface="Arial"/>
              </a:rPr>
              <a:t>huyết</a:t>
            </a:r>
            <a:r>
              <a:rPr lang="en-US" altLang="zh-CN" sz="2800" spc="55" dirty="0">
                <a:solidFill>
                  <a:srgbClr val="000000"/>
                </a:solidFill>
                <a:latin typeface="Arial"/>
                <a:ea typeface="Arial"/>
              </a:rPr>
              <a:t>,</a:t>
            </a:r>
            <a:r>
              <a:rPr lang="en-US" altLang="zh-CN" sz="2800" spc="55" dirty="0">
                <a:solidFill>
                  <a:srgbClr val="000000"/>
                </a:solidFill>
                <a:latin typeface="Arial"/>
                <a:cs typeface="Arial"/>
              </a:rPr>
              <a:t> </a:t>
            </a:r>
            <a:r>
              <a:rPr lang="en-US" altLang="zh-CN" sz="2800" spc="89" dirty="0">
                <a:solidFill>
                  <a:srgbClr val="000000"/>
                </a:solidFill>
                <a:latin typeface="Arial"/>
                <a:ea typeface="Arial"/>
              </a:rPr>
              <a:t>xuất</a:t>
            </a:r>
            <a:r>
              <a:rPr lang="en-US" altLang="zh-CN" sz="2800" spc="55" dirty="0">
                <a:solidFill>
                  <a:srgbClr val="000000"/>
                </a:solidFill>
                <a:latin typeface="Arial"/>
                <a:cs typeface="Arial"/>
              </a:rPr>
              <a:t> </a:t>
            </a:r>
            <a:r>
              <a:rPr lang="en-US" altLang="zh-CN" sz="2800" spc="94" dirty="0">
                <a:solidFill>
                  <a:srgbClr val="000000"/>
                </a:solidFill>
                <a:latin typeface="Arial"/>
                <a:ea typeface="Arial"/>
              </a:rPr>
              <a:t>huyết</a:t>
            </a:r>
            <a:r>
              <a:rPr lang="en-US" altLang="zh-CN" sz="2800" spc="55" dirty="0">
                <a:solidFill>
                  <a:srgbClr val="000000"/>
                </a:solidFill>
                <a:latin typeface="Arial"/>
                <a:cs typeface="Arial"/>
              </a:rPr>
              <a:t> </a:t>
            </a:r>
            <a:r>
              <a:rPr lang="en-US" altLang="zh-CN" sz="2800" spc="120" dirty="0">
                <a:solidFill>
                  <a:srgbClr val="000000"/>
                </a:solidFill>
                <a:latin typeface="Arial"/>
                <a:ea typeface="Arial"/>
              </a:rPr>
              <a:t>màng</a:t>
            </a:r>
            <a:r>
              <a:rPr lang="en-US" altLang="zh-CN" sz="2800" spc="55" dirty="0">
                <a:solidFill>
                  <a:srgbClr val="000000"/>
                </a:solidFill>
                <a:latin typeface="Arial"/>
                <a:cs typeface="Arial"/>
              </a:rPr>
              <a:t> </a:t>
            </a:r>
            <a:r>
              <a:rPr lang="en-US" altLang="zh-CN" sz="2800" spc="110" dirty="0">
                <a:solidFill>
                  <a:srgbClr val="000000"/>
                </a:solidFill>
                <a:latin typeface="Arial"/>
                <a:ea typeface="Arial"/>
              </a:rPr>
              <a:t>não</a:t>
            </a:r>
            <a:r>
              <a:rPr lang="en-US" altLang="zh-CN" sz="2800" spc="64"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viêm</a:t>
            </a:r>
            <a:r>
              <a:rPr lang="en-US" altLang="zh-CN" sz="2800" dirty="0">
                <a:solidFill>
                  <a:srgbClr val="000000"/>
                </a:solidFill>
                <a:latin typeface="Arial"/>
                <a:cs typeface="Arial"/>
              </a:rPr>
              <a:t> </a:t>
            </a:r>
            <a:r>
              <a:rPr lang="en-US" altLang="zh-CN" sz="2800" dirty="0">
                <a:solidFill>
                  <a:srgbClr val="000000"/>
                </a:solidFill>
                <a:latin typeface="Arial"/>
                <a:ea typeface="Arial"/>
              </a:rPr>
              <a:t>màng</a:t>
            </a:r>
            <a:r>
              <a:rPr lang="en-US" altLang="zh-CN" sz="2800" dirty="0">
                <a:solidFill>
                  <a:srgbClr val="000000"/>
                </a:solidFill>
                <a:latin typeface="Arial"/>
                <a:cs typeface="Arial"/>
              </a:rPr>
              <a:t> </a:t>
            </a:r>
            <a:r>
              <a:rPr lang="en-US" altLang="zh-CN" sz="2800" dirty="0">
                <a:solidFill>
                  <a:srgbClr val="000000"/>
                </a:solidFill>
                <a:latin typeface="Arial"/>
                <a:ea typeface="Arial"/>
              </a:rPr>
              <a:t>não</a:t>
            </a:r>
            <a:r>
              <a:rPr lang="en-US" altLang="zh-CN" sz="2800" dirty="0">
                <a:solidFill>
                  <a:srgbClr val="000000"/>
                </a:solidFill>
                <a:latin typeface="Arial"/>
                <a:cs typeface="Arial"/>
              </a:rPr>
              <a:t> </a:t>
            </a:r>
            <a:r>
              <a:rPr lang="en-US" altLang="zh-CN" sz="2800" dirty="0">
                <a:solidFill>
                  <a:srgbClr val="000000"/>
                </a:solidFill>
                <a:latin typeface="Arial"/>
                <a:ea typeface="Arial"/>
              </a:rPr>
              <a:t>mủ:</a:t>
            </a:r>
            <a:r>
              <a:rPr lang="en-US" altLang="zh-CN" sz="280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spc="75" dirty="0">
                <a:solidFill>
                  <a:srgbClr val="000000"/>
                </a:solidFill>
                <a:latin typeface="Arial"/>
                <a:cs typeface="Arial"/>
              </a:rPr>
              <a:t> </a:t>
            </a:r>
            <a:r>
              <a:rPr lang="en-US" altLang="zh-CN" sz="2800" dirty="0">
                <a:solidFill>
                  <a:srgbClr val="000000"/>
                </a:solidFill>
                <a:latin typeface="Arial"/>
                <a:ea typeface="Arial"/>
              </a:rPr>
              <a:t>hàm.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853439" y="417153"/>
            <a:ext cx="7448349" cy="4760278"/>
          </a:xfrm>
          <a:prstGeom prst="rect">
            <a:avLst/>
          </a:prstGeom>
          <a:noFill/>
        </p:spPr>
        <p:txBody>
          <a:bodyPr wrap="square" lIns="0" tIns="0" rIns="0" bIns="0" rtlCol="0">
            <a:spAutoFit/>
          </a:bodyPr>
          <a:lstStyle/>
          <a:p>
            <a:pPr marL="0" indent="2448813">
              <a:lnSpc>
                <a:spcPct val="100000"/>
              </a:lnSpc>
            </a:pPr>
            <a:r>
              <a:rPr lang="en-US" altLang="zh-CN" sz="4000" b="1" spc="-30" dirty="0">
                <a:solidFill>
                  <a:srgbClr val="FE0000"/>
                </a:solidFill>
                <a:latin typeface="Arial"/>
                <a:ea typeface="Arial"/>
              </a:rPr>
              <a:t>ĐẠI</a:t>
            </a:r>
            <a:r>
              <a:rPr lang="en-US" altLang="zh-CN" sz="4000" b="1" spc="20" dirty="0">
                <a:solidFill>
                  <a:srgbClr val="FE0000"/>
                </a:solidFill>
                <a:latin typeface="Arial"/>
                <a:cs typeface="Arial"/>
              </a:rPr>
              <a:t> </a:t>
            </a:r>
            <a:r>
              <a:rPr lang="en-US" altLang="zh-CN" sz="4000" b="1" spc="-40" dirty="0">
                <a:solidFill>
                  <a:srgbClr val="FE0000"/>
                </a:solidFill>
                <a:latin typeface="Arial"/>
                <a:ea typeface="Arial"/>
              </a:rPr>
              <a:t>CƢƠNG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94"/>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FF0000"/>
                </a:solidFill>
                <a:latin typeface="Arial"/>
                <a:ea typeface="Arial"/>
              </a:rPr>
              <a:t>1884</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CB"/>
                </a:solidFill>
                <a:latin typeface="Arial"/>
                <a:ea typeface="Arial"/>
              </a:rPr>
              <a:t>Anthur</a:t>
            </a:r>
            <a:r>
              <a:rPr lang="en-US" altLang="zh-CN" sz="2800" dirty="0">
                <a:solidFill>
                  <a:srgbClr val="0000CB"/>
                </a:solidFill>
                <a:latin typeface="Arial"/>
                <a:cs typeface="Arial"/>
              </a:rPr>
              <a:t> </a:t>
            </a:r>
            <a:r>
              <a:rPr lang="en-US" altLang="zh-CN" sz="2800" dirty="0">
                <a:solidFill>
                  <a:srgbClr val="0000CB"/>
                </a:solidFill>
                <a:latin typeface="Arial"/>
                <a:ea typeface="Arial"/>
              </a:rPr>
              <a:t>Nicolaier</a:t>
            </a:r>
            <a:r>
              <a:rPr lang="en-US" altLang="zh-CN" sz="2800" dirty="0">
                <a:solidFill>
                  <a:srgbClr val="0000CB"/>
                </a:solidFill>
                <a:latin typeface="Arial"/>
                <a:cs typeface="Arial"/>
              </a:rPr>
              <a:t> </a:t>
            </a:r>
            <a:r>
              <a:rPr lang="en-US" altLang="zh-CN" sz="2800" dirty="0">
                <a:solidFill>
                  <a:srgbClr val="000000"/>
                </a:solidFill>
                <a:latin typeface="Arial"/>
                <a:ea typeface="Arial"/>
              </a:rPr>
              <a:t>phân</a:t>
            </a:r>
            <a:r>
              <a:rPr lang="en-US" altLang="zh-CN" sz="2800" dirty="0">
                <a:solidFill>
                  <a:srgbClr val="000000"/>
                </a:solidFill>
                <a:latin typeface="Arial"/>
                <a:cs typeface="Arial"/>
              </a:rPr>
              <a:t> </a:t>
            </a:r>
            <a:r>
              <a:rPr lang="en-US" altLang="zh-CN" sz="2800" dirty="0">
                <a:solidFill>
                  <a:srgbClr val="000000"/>
                </a:solidFill>
                <a:latin typeface="Arial"/>
                <a:ea typeface="Arial"/>
              </a:rPr>
              <a:t>lập</a:t>
            </a:r>
            <a:r>
              <a:rPr lang="en-US" altLang="zh-CN" sz="2800" dirty="0">
                <a:solidFill>
                  <a:srgbClr val="000000"/>
                </a:solidFill>
                <a:latin typeface="Arial"/>
                <a:cs typeface="Arial"/>
              </a:rPr>
              <a:t> </a:t>
            </a:r>
            <a:r>
              <a:rPr lang="en-US" altLang="zh-CN" sz="2800" dirty="0">
                <a:solidFill>
                  <a:srgbClr val="000000"/>
                </a:solidFill>
                <a:latin typeface="Arial"/>
                <a:ea typeface="Arial"/>
              </a:rPr>
              <a:t>độc</a:t>
            </a:r>
            <a:r>
              <a:rPr lang="en-US" altLang="zh-CN" sz="2800" dirty="0">
                <a:solidFill>
                  <a:srgbClr val="000000"/>
                </a:solidFill>
                <a:latin typeface="Arial"/>
                <a:cs typeface="Arial"/>
              </a:rPr>
              <a:t> </a:t>
            </a:r>
            <a:r>
              <a:rPr lang="en-US" altLang="zh-CN" sz="2800" dirty="0">
                <a:solidFill>
                  <a:srgbClr val="000000"/>
                </a:solidFill>
                <a:latin typeface="Arial"/>
                <a:ea typeface="Arial"/>
              </a:rPr>
              <a:t>tố</a:t>
            </a:r>
            <a:r>
              <a:rPr lang="en-US" altLang="zh-CN" sz="2800" spc="94" dirty="0">
                <a:solidFill>
                  <a:srgbClr val="000000"/>
                </a:solidFill>
                <a:latin typeface="Arial"/>
                <a:cs typeface="Arial"/>
              </a:rPr>
              <a:t> </a:t>
            </a:r>
            <a:r>
              <a:rPr lang="en-US" altLang="zh-CN" sz="2800" dirty="0">
                <a:solidFill>
                  <a:srgbClr val="000000"/>
                </a:solidFill>
                <a:latin typeface="Arial"/>
                <a:ea typeface="Arial"/>
              </a:rPr>
              <a:t>UV</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FF0000"/>
                </a:solidFill>
                <a:latin typeface="Arial"/>
                <a:ea typeface="Arial"/>
              </a:rPr>
              <a:t>1897</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Nocard</a:t>
            </a:r>
            <a:r>
              <a:rPr lang="en-US" altLang="zh-CN" sz="2800" dirty="0">
                <a:solidFill>
                  <a:srgbClr val="000000"/>
                </a:solidFill>
                <a:latin typeface="Arial"/>
                <a:cs typeface="Arial"/>
              </a:rPr>
              <a:t> </a:t>
            </a:r>
            <a:r>
              <a:rPr lang="en-US" altLang="zh-CN" sz="2800" dirty="0">
                <a:solidFill>
                  <a:srgbClr val="000000"/>
                </a:solidFill>
                <a:latin typeface="Arial"/>
                <a:ea typeface="Arial"/>
              </a:rPr>
              <a:t>tìm</a:t>
            </a:r>
            <a:r>
              <a:rPr lang="en-US" altLang="zh-CN" sz="2800" dirty="0">
                <a:solidFill>
                  <a:srgbClr val="000000"/>
                </a:solidFill>
                <a:latin typeface="Arial"/>
                <a:cs typeface="Arial"/>
              </a:rPr>
              <a:t> </a:t>
            </a:r>
            <a:r>
              <a:rPr lang="en-US" altLang="zh-CN" sz="2800" dirty="0">
                <a:solidFill>
                  <a:srgbClr val="000000"/>
                </a:solidFill>
                <a:latin typeface="Arial"/>
                <a:ea typeface="Arial"/>
              </a:rPr>
              <a:t>ra</a:t>
            </a:r>
            <a:r>
              <a:rPr lang="en-US" altLang="zh-CN" sz="2800" spc="-25" dirty="0">
                <a:solidFill>
                  <a:srgbClr val="000000"/>
                </a:solidFill>
                <a:latin typeface="Arial"/>
                <a:cs typeface="Arial"/>
              </a:rPr>
              <a:t> </a:t>
            </a:r>
            <a:r>
              <a:rPr lang="en-US" altLang="zh-CN" sz="2800" dirty="0">
                <a:solidFill>
                  <a:srgbClr val="000000"/>
                </a:solidFill>
                <a:latin typeface="Arial"/>
                <a:ea typeface="Arial"/>
              </a:rPr>
              <a:t>SAT</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dirty="0">
                <a:solidFill>
                  <a:srgbClr val="FF0000"/>
                </a:solidFill>
                <a:latin typeface="Arial"/>
                <a:ea typeface="Arial"/>
              </a:rPr>
              <a:t>1924</a:t>
            </a:r>
            <a:r>
              <a:rPr lang="en-US" altLang="zh-CN" sz="2800" dirty="0">
                <a:solidFill>
                  <a:srgbClr val="000000"/>
                </a:solidFill>
                <a:latin typeface="Arial"/>
                <a:ea typeface="Arial"/>
              </a:rPr>
              <a: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Descombey</a:t>
            </a:r>
            <a:r>
              <a:rPr lang="en-US" altLang="zh-CN" sz="2800" spc="-34" dirty="0">
                <a:solidFill>
                  <a:srgbClr val="000000"/>
                </a:solidFill>
                <a:latin typeface="Arial"/>
                <a:cs typeface="Arial"/>
              </a:rPr>
              <a:t> </a:t>
            </a:r>
            <a:r>
              <a:rPr lang="en-US" altLang="zh-CN" sz="2800" dirty="0">
                <a:solidFill>
                  <a:srgbClr val="000000"/>
                </a:solidFill>
                <a:latin typeface="Arial"/>
                <a:ea typeface="Arial"/>
              </a:rPr>
              <a:t>phát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minh</a:t>
            </a:r>
            <a:r>
              <a:rPr lang="en-US" altLang="zh-CN" sz="2800" spc="-34" dirty="0">
                <a:solidFill>
                  <a:srgbClr val="000000"/>
                </a:solidFill>
                <a:latin typeface="Arial"/>
                <a:cs typeface="Arial"/>
              </a:rPr>
              <a:t> </a:t>
            </a:r>
            <a:r>
              <a:rPr lang="en-US" altLang="zh-CN" sz="2800" dirty="0">
                <a:solidFill>
                  <a:srgbClr val="000000"/>
                </a:solidFill>
                <a:latin typeface="Arial"/>
                <a:ea typeface="Arial"/>
              </a:rPr>
              <a:t>TT</a:t>
            </a:r>
            <a:r>
              <a:rPr lang="en-US" altLang="zh-CN" sz="2800" spc="-34" dirty="0">
                <a:solidFill>
                  <a:srgbClr val="000000"/>
                </a:solidFill>
                <a:latin typeface="Arial"/>
                <a:cs typeface="Arial"/>
              </a:rPr>
              <a:t> </a:t>
            </a:r>
            <a:r>
              <a:rPr lang="en-US" altLang="zh-CN" sz="2800" dirty="0">
                <a:solidFill>
                  <a:srgbClr val="000000"/>
                </a:solidFill>
                <a:latin typeface="Arial"/>
                <a:ea typeface="Arial"/>
              </a:rPr>
              <a:t>hay</a:t>
            </a:r>
            <a:r>
              <a:rPr lang="en-US" altLang="zh-CN" sz="2800" spc="-40" dirty="0">
                <a:solidFill>
                  <a:srgbClr val="000000"/>
                </a:solidFill>
                <a:latin typeface="Arial"/>
                <a:cs typeface="Arial"/>
              </a:rPr>
              <a:t> </a:t>
            </a:r>
            <a:r>
              <a:rPr lang="en-US" altLang="zh-CN" sz="2800" dirty="0">
                <a:solidFill>
                  <a:srgbClr val="000000"/>
                </a:solidFill>
                <a:latin typeface="Arial"/>
                <a:ea typeface="Arial"/>
              </a:rPr>
              <a:t>VAT</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2017:</a:t>
            </a:r>
            <a:r>
              <a:rPr lang="en-US" altLang="zh-CN" sz="2800" dirty="0">
                <a:solidFill>
                  <a:srgbClr val="000000"/>
                </a:solidFill>
                <a:latin typeface="Arial"/>
                <a:cs typeface="Arial"/>
              </a:rPr>
              <a:t> </a:t>
            </a:r>
            <a:r>
              <a:rPr lang="en-US" altLang="zh-CN" sz="2800" dirty="0">
                <a:solidFill>
                  <a:srgbClr val="000000"/>
                </a:solidFill>
                <a:latin typeface="Arial"/>
                <a:ea typeface="Arial"/>
              </a:rPr>
              <a:t>30,848</a:t>
            </a:r>
            <a:r>
              <a:rPr lang="en-US" altLang="zh-CN" sz="2800" dirty="0">
                <a:solidFill>
                  <a:srgbClr val="000000"/>
                </a:solidFill>
                <a:latin typeface="Arial"/>
                <a:cs typeface="Arial"/>
              </a:rPr>
              <a:t> </a:t>
            </a:r>
            <a:r>
              <a:rPr lang="en-US" altLang="zh-CN" sz="2800" dirty="0">
                <a:solidFill>
                  <a:srgbClr val="000000"/>
                </a:solidFill>
                <a:latin typeface="Arial"/>
                <a:ea typeface="Arial"/>
              </a:rPr>
              <a:t>ca</a:t>
            </a:r>
            <a:r>
              <a:rPr lang="en-US" altLang="zh-CN" sz="2800" dirty="0">
                <a:solidFill>
                  <a:srgbClr val="000000"/>
                </a:solidFill>
                <a:latin typeface="Arial"/>
                <a:cs typeface="Arial"/>
              </a:rPr>
              <a:t> </a:t>
            </a:r>
            <a:r>
              <a:rPr lang="en-US" altLang="zh-CN" sz="2800" dirty="0">
                <a:solidFill>
                  <a:srgbClr val="000000"/>
                </a:solidFill>
                <a:latin typeface="Arial"/>
                <a:ea typeface="Arial"/>
              </a:rPr>
              <a:t>UVSS</a:t>
            </a:r>
            <a:r>
              <a:rPr lang="en-US" altLang="zh-CN" sz="2800" dirty="0">
                <a:solidFill>
                  <a:srgbClr val="000000"/>
                </a:solidFill>
                <a:latin typeface="Arial"/>
                <a:cs typeface="Arial"/>
              </a:rPr>
              <a:t> </a:t>
            </a:r>
            <a:r>
              <a:rPr lang="en-US" altLang="zh-CN" sz="2800" dirty="0">
                <a:solidFill>
                  <a:srgbClr val="000000"/>
                </a:solidFill>
                <a:latin typeface="Arial"/>
                <a:ea typeface="Arial"/>
              </a:rPr>
              <a:t>tử</a:t>
            </a:r>
            <a:r>
              <a:rPr lang="en-US" altLang="zh-CN" sz="2800" dirty="0">
                <a:solidFill>
                  <a:srgbClr val="000000"/>
                </a:solidFill>
                <a:latin typeface="Arial"/>
                <a:cs typeface="Arial"/>
              </a:rPr>
              <a:t> </a:t>
            </a:r>
            <a:r>
              <a:rPr lang="en-US" altLang="zh-CN" sz="2800" dirty="0">
                <a:solidFill>
                  <a:srgbClr val="000000"/>
                </a:solidFill>
                <a:latin typeface="Arial"/>
                <a:ea typeface="Arial"/>
              </a:rPr>
              <a:t>vong</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(WHO)</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170" dirty="0">
                <a:solidFill>
                  <a:srgbClr val="000000"/>
                </a:solidFill>
                <a:latin typeface="Arial"/>
                <a:cs typeface="Arial"/>
              </a:rPr>
              <a:t>  </a:t>
            </a:r>
            <a:r>
              <a:rPr lang="en-US" altLang="zh-CN" sz="2800" dirty="0">
                <a:solidFill>
                  <a:srgbClr val="000000"/>
                </a:solidFill>
                <a:latin typeface="Arial"/>
                <a:ea typeface="Arial"/>
              </a:rPr>
              <a:t>1985:</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Việt</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Nam</a:t>
            </a:r>
            <a:r>
              <a:rPr lang="en-US" altLang="zh-CN" sz="2800" spc="170" dirty="0">
                <a:solidFill>
                  <a:srgbClr val="000000"/>
                </a:solidFill>
                <a:latin typeface="Arial"/>
                <a:cs typeface="Arial"/>
              </a:rPr>
              <a:t> </a:t>
            </a:r>
            <a:r>
              <a:rPr lang="en-US" altLang="zh-CN" sz="2800" dirty="0">
                <a:solidFill>
                  <a:srgbClr val="000000"/>
                </a:solidFill>
                <a:latin typeface="Arial"/>
                <a:ea typeface="Arial"/>
              </a:rPr>
              <a:t>triển</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khai</a:t>
            </a:r>
            <a:r>
              <a:rPr lang="en-US" altLang="zh-CN" sz="2800" spc="170" dirty="0">
                <a:solidFill>
                  <a:srgbClr val="000000"/>
                </a:solidFill>
                <a:latin typeface="Arial"/>
                <a:cs typeface="Arial"/>
              </a:rPr>
              <a:t> </a:t>
            </a:r>
            <a:r>
              <a:rPr lang="en-US" altLang="zh-CN" sz="2800" dirty="0">
                <a:solidFill>
                  <a:srgbClr val="000000"/>
                </a:solidFill>
                <a:latin typeface="Arial"/>
                <a:ea typeface="Arial"/>
              </a:rPr>
              <a:t>chương</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trình</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tiêm</a:t>
            </a:r>
          </a:p>
          <a:p>
            <a:pPr>
              <a:lnSpc>
                <a:spcPts val="669"/>
              </a:lnSpc>
            </a:pPr>
            <a:endParaRPr lang="en-US" dirty="0" smtClean="0"/>
          </a:p>
          <a:p>
            <a:pPr marL="0" indent="343204">
              <a:lnSpc>
                <a:spcPct val="100000"/>
              </a:lnSpc>
            </a:pPr>
            <a:r>
              <a:rPr lang="en-US" altLang="zh-CN" sz="2800" dirty="0">
                <a:solidFill>
                  <a:srgbClr val="000000"/>
                </a:solidFill>
                <a:latin typeface="Arial"/>
                <a:ea typeface="Arial"/>
              </a:rPr>
              <a:t>chủng</a:t>
            </a:r>
            <a:r>
              <a:rPr lang="en-US" altLang="zh-CN" sz="2800" dirty="0">
                <a:solidFill>
                  <a:srgbClr val="000000"/>
                </a:solidFill>
                <a:latin typeface="Arial"/>
                <a:cs typeface="Arial"/>
              </a:rPr>
              <a:t> </a:t>
            </a:r>
            <a:r>
              <a:rPr lang="en-US" altLang="zh-CN" sz="2800" dirty="0">
                <a:solidFill>
                  <a:srgbClr val="000000"/>
                </a:solidFill>
                <a:latin typeface="Arial"/>
                <a:ea typeface="Arial"/>
              </a:rPr>
              <a:t>ngừa</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ván</a:t>
            </a:r>
          </a:p>
          <a:p>
            <a:pPr>
              <a:lnSpc>
                <a:spcPts val="66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2006:</a:t>
            </a:r>
            <a:r>
              <a:rPr lang="en-US" altLang="zh-CN" sz="2800" dirty="0">
                <a:solidFill>
                  <a:srgbClr val="000000"/>
                </a:solidFill>
                <a:latin typeface="Arial"/>
                <a:cs typeface="Arial"/>
              </a:rPr>
              <a:t> </a:t>
            </a:r>
            <a:r>
              <a:rPr lang="en-US" altLang="zh-CN" sz="2800" dirty="0">
                <a:solidFill>
                  <a:srgbClr val="000000"/>
                </a:solidFill>
                <a:latin typeface="Arial"/>
                <a:ea typeface="Arial"/>
              </a:rPr>
              <a:t>VN</a:t>
            </a:r>
            <a:r>
              <a:rPr lang="en-US" altLang="zh-CN" sz="2800" dirty="0">
                <a:solidFill>
                  <a:srgbClr val="000000"/>
                </a:solidFill>
                <a:latin typeface="Arial"/>
                <a:cs typeface="Arial"/>
              </a:rPr>
              <a:t> </a:t>
            </a:r>
            <a:r>
              <a:rPr lang="en-US" altLang="zh-CN" sz="2800" dirty="0">
                <a:solidFill>
                  <a:srgbClr val="000000"/>
                </a:solidFill>
                <a:latin typeface="Arial"/>
                <a:ea typeface="Arial"/>
              </a:rPr>
              <a:t>loại</a:t>
            </a:r>
            <a:r>
              <a:rPr lang="en-US" altLang="zh-CN" sz="2800" dirty="0">
                <a:solidFill>
                  <a:srgbClr val="000000"/>
                </a:solidFill>
                <a:latin typeface="Arial"/>
                <a:cs typeface="Arial"/>
              </a:rPr>
              <a:t> </a:t>
            </a:r>
            <a:r>
              <a:rPr lang="en-US" altLang="zh-CN" sz="2800" dirty="0">
                <a:solidFill>
                  <a:srgbClr val="000000"/>
                </a:solidFill>
                <a:latin typeface="Arial"/>
                <a:ea typeface="Arial"/>
              </a:rPr>
              <a:t>trừ</a:t>
            </a:r>
            <a:r>
              <a:rPr lang="en-US" altLang="zh-CN" sz="2800" dirty="0">
                <a:solidFill>
                  <a:srgbClr val="000000"/>
                </a:solidFill>
                <a:latin typeface="Arial"/>
                <a:cs typeface="Arial"/>
              </a:rPr>
              <a:t> </a:t>
            </a:r>
            <a:r>
              <a:rPr lang="en-US" altLang="zh-CN" sz="2800" dirty="0">
                <a:solidFill>
                  <a:srgbClr val="000000"/>
                </a:solidFill>
                <a:latin typeface="Arial"/>
                <a:ea typeface="Arial"/>
              </a:rPr>
              <a:t>uốn</a:t>
            </a:r>
            <a:r>
              <a:rPr lang="en-US" altLang="zh-CN" sz="2800" dirty="0">
                <a:solidFill>
                  <a:srgbClr val="000000"/>
                </a:solidFill>
                <a:latin typeface="Arial"/>
                <a:cs typeface="Arial"/>
              </a:rPr>
              <a:t> </a:t>
            </a:r>
            <a:r>
              <a:rPr lang="en-US" altLang="zh-CN" sz="2800" dirty="0">
                <a:solidFill>
                  <a:srgbClr val="000000"/>
                </a:solidFill>
                <a:latin typeface="Arial"/>
                <a:ea typeface="Arial"/>
              </a:rPr>
              <a:t>ván</a:t>
            </a:r>
            <a:r>
              <a:rPr lang="en-US" altLang="zh-CN" sz="2800" dirty="0">
                <a:solidFill>
                  <a:srgbClr val="000000"/>
                </a:solidFill>
                <a:latin typeface="Arial"/>
                <a:cs typeface="Arial"/>
              </a:rPr>
              <a:t> </a:t>
            </a:r>
            <a:r>
              <a:rPr lang="en-US" altLang="zh-CN" sz="2800" dirty="0">
                <a:solidFill>
                  <a:srgbClr val="000000"/>
                </a:solidFill>
                <a:latin typeface="Arial"/>
                <a:ea typeface="Arial"/>
              </a:rPr>
              <a:t>sơ</a:t>
            </a:r>
            <a:r>
              <a:rPr lang="en-US" altLang="zh-CN" sz="2800" spc="209" dirty="0">
                <a:solidFill>
                  <a:srgbClr val="000000"/>
                </a:solidFill>
                <a:latin typeface="Arial"/>
                <a:cs typeface="Arial"/>
              </a:rPr>
              <a:t> </a:t>
            </a:r>
            <a:r>
              <a:rPr lang="en-US" altLang="zh-CN" sz="2800" dirty="0">
                <a:solidFill>
                  <a:srgbClr val="000000"/>
                </a:solidFill>
                <a:latin typeface="Arial"/>
                <a:ea typeface="Arial"/>
              </a:rPr>
              <a:t>sinh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4"/>
          <p:cNvPicPr>
            <a:picLocks noChangeAspect="1"/>
          </p:cNvPicPr>
          <p:nvPr/>
        </p:nvPicPr>
        <p:blipFill>
          <a:blip r:embed="rId2"/>
          <a:stretch>
            <a:fillRect/>
          </a:stretch>
        </p:blipFill>
        <p:spPr>
          <a:xfrm>
            <a:off x="236220" y="1242060"/>
            <a:ext cx="4709160" cy="1112519"/>
          </a:xfrm>
          <a:prstGeom prst="rect">
            <a:avLst/>
          </a:prstGeom>
        </p:spPr>
      </p:pic>
      <p:sp>
        <p:nvSpPr>
          <p:cNvPr id="2" name="Freeform 144"/>
          <p:cNvSpPr/>
          <p:nvPr/>
        </p:nvSpPr>
        <p:spPr>
          <a:xfrm>
            <a:off x="742950" y="2241550"/>
            <a:ext cx="374650" cy="742950"/>
          </a:xfrm>
          <a:custGeom>
            <a:avLst/>
            <a:gdLst>
              <a:gd name="connsiteX0" fmla="*/ 22847 w 374650"/>
              <a:gd name="connsiteY0" fmla="*/ 20955 h 742950"/>
              <a:gd name="connsiteX1" fmla="*/ 22847 w 374650"/>
              <a:gd name="connsiteY1" fmla="*/ 746252 h 742950"/>
              <a:gd name="connsiteX2" fmla="*/ 378142 w 374650"/>
              <a:gd name="connsiteY2" fmla="*/ 746252 h 742950"/>
            </a:gdLst>
            <a:ahLst/>
            <a:cxnLst>
              <a:cxn ang="0">
                <a:pos x="connsiteX0" y="connsiteY0"/>
              </a:cxn>
              <a:cxn ang="0">
                <a:pos x="connsiteX1" y="connsiteY1"/>
              </a:cxn>
              <a:cxn ang="0">
                <a:pos x="connsiteX2" y="connsiteY2"/>
              </a:cxn>
            </a:cxnLst>
            <a:rect l="l" t="t" r="r" b="b"/>
            <a:pathLst>
              <a:path w="374650" h="742950">
                <a:moveTo>
                  <a:pt x="22847" y="20955"/>
                </a:moveTo>
                <a:lnTo>
                  <a:pt x="22847" y="746252"/>
                </a:lnTo>
                <a:lnTo>
                  <a:pt x="378142" y="746252"/>
                </a:lnTo>
              </a:path>
            </a:pathLst>
          </a:custGeom>
          <a:ln w="25400">
            <a:solidFill>
              <a:srgbClr val="F694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5" name="Freeform 145"/>
          <p:cNvSpPr/>
          <p:nvPr/>
        </p:nvSpPr>
        <p:spPr>
          <a:xfrm>
            <a:off x="1098550" y="2482850"/>
            <a:ext cx="3486150" cy="984250"/>
          </a:xfrm>
          <a:custGeom>
            <a:avLst/>
            <a:gdLst>
              <a:gd name="connsiteX0" fmla="*/ 22542 w 3486150"/>
              <a:gd name="connsiteY0" fmla="*/ 118110 h 984250"/>
              <a:gd name="connsiteX1" fmla="*/ 119252 w 3486150"/>
              <a:gd name="connsiteY1" fmla="*/ 21463 h 984250"/>
              <a:gd name="connsiteX2" fmla="*/ 3396360 w 3486150"/>
              <a:gd name="connsiteY2" fmla="*/ 21463 h 984250"/>
              <a:gd name="connsiteX3" fmla="*/ 3493134 w 3486150"/>
              <a:gd name="connsiteY3" fmla="*/ 118110 h 984250"/>
              <a:gd name="connsiteX4" fmla="*/ 3493134 w 3486150"/>
              <a:gd name="connsiteY4" fmla="*/ 891794 h 984250"/>
              <a:gd name="connsiteX5" fmla="*/ 3396360 w 3486150"/>
              <a:gd name="connsiteY5" fmla="*/ 988441 h 984250"/>
              <a:gd name="connsiteX6" fmla="*/ 119252 w 3486150"/>
              <a:gd name="connsiteY6" fmla="*/ 988441 h 984250"/>
              <a:gd name="connsiteX7" fmla="*/ 22542 w 3486150"/>
              <a:gd name="connsiteY7" fmla="*/ 891794 h 984250"/>
              <a:gd name="connsiteX8" fmla="*/ 22542 w 3486150"/>
              <a:gd name="connsiteY8" fmla="*/ 118110 h 98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6150" h="984250">
                <a:moveTo>
                  <a:pt x="22542" y="118110"/>
                </a:moveTo>
                <a:cubicBezTo>
                  <a:pt x="22542" y="64643"/>
                  <a:pt x="65836" y="21463"/>
                  <a:pt x="119252" y="21463"/>
                </a:cubicBezTo>
                <a:lnTo>
                  <a:pt x="3396360" y="21463"/>
                </a:lnTo>
                <a:cubicBezTo>
                  <a:pt x="3449828" y="21463"/>
                  <a:pt x="3493134" y="64643"/>
                  <a:pt x="3493134" y="118110"/>
                </a:cubicBezTo>
                <a:lnTo>
                  <a:pt x="3493134" y="891794"/>
                </a:lnTo>
                <a:cubicBezTo>
                  <a:pt x="3493134" y="945134"/>
                  <a:pt x="3449828" y="988441"/>
                  <a:pt x="3396360" y="988441"/>
                </a:cubicBezTo>
                <a:lnTo>
                  <a:pt x="119252" y="988441"/>
                </a:lnTo>
                <a:cubicBezTo>
                  <a:pt x="65836" y="988441"/>
                  <a:pt x="22542" y="945134"/>
                  <a:pt x="22542" y="891794"/>
                </a:cubicBezTo>
                <a:lnTo>
                  <a:pt x="22542" y="118110"/>
                </a:lnTo>
                <a:close/>
              </a:path>
            </a:pathLst>
          </a:custGeom>
          <a:solidFill>
            <a:srgbClr val="0000B1">
              <a:alpha val="0"/>
            </a:srgbClr>
          </a:solidFill>
          <a:ln w="25400">
            <a:solidFill>
              <a:srgbClr val="49ABC4">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Freeform 146"/>
          <p:cNvSpPr/>
          <p:nvPr/>
        </p:nvSpPr>
        <p:spPr>
          <a:xfrm>
            <a:off x="742950" y="2241550"/>
            <a:ext cx="374650" cy="2546350"/>
          </a:xfrm>
          <a:custGeom>
            <a:avLst/>
            <a:gdLst>
              <a:gd name="connsiteX0" fmla="*/ 22847 w 374650"/>
              <a:gd name="connsiteY0" fmla="*/ 20955 h 2546350"/>
              <a:gd name="connsiteX1" fmla="*/ 22847 w 374650"/>
              <a:gd name="connsiteY1" fmla="*/ 2548763 h 2546350"/>
              <a:gd name="connsiteX2" fmla="*/ 378142 w 374650"/>
              <a:gd name="connsiteY2" fmla="*/ 2548763 h 2546350"/>
            </a:gdLst>
            <a:ahLst/>
            <a:cxnLst>
              <a:cxn ang="0">
                <a:pos x="connsiteX0" y="connsiteY0"/>
              </a:cxn>
              <a:cxn ang="0">
                <a:pos x="connsiteX1" y="connsiteY1"/>
              </a:cxn>
              <a:cxn ang="0">
                <a:pos x="connsiteX2" y="connsiteY2"/>
              </a:cxn>
            </a:cxnLst>
            <a:rect l="l" t="t" r="r" b="b"/>
            <a:pathLst>
              <a:path w="374650" h="2546350">
                <a:moveTo>
                  <a:pt x="22847" y="20955"/>
                </a:moveTo>
                <a:lnTo>
                  <a:pt x="22847" y="2548763"/>
                </a:lnTo>
                <a:lnTo>
                  <a:pt x="378142" y="2548763"/>
                </a:lnTo>
              </a:path>
            </a:pathLst>
          </a:custGeom>
          <a:ln w="25400">
            <a:solidFill>
              <a:srgbClr val="F694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7" name="Freeform 147"/>
          <p:cNvSpPr/>
          <p:nvPr/>
        </p:nvSpPr>
        <p:spPr>
          <a:xfrm>
            <a:off x="1098550" y="3689350"/>
            <a:ext cx="3486150" cy="2178050"/>
          </a:xfrm>
          <a:custGeom>
            <a:avLst/>
            <a:gdLst>
              <a:gd name="connsiteX0" fmla="*/ 22542 w 3486150"/>
              <a:gd name="connsiteY0" fmla="*/ 239141 h 2178050"/>
              <a:gd name="connsiteX1" fmla="*/ 237997 w 3486150"/>
              <a:gd name="connsiteY1" fmla="*/ 23749 h 2178050"/>
              <a:gd name="connsiteX2" fmla="*/ 3277615 w 3486150"/>
              <a:gd name="connsiteY2" fmla="*/ 23749 h 2178050"/>
              <a:gd name="connsiteX3" fmla="*/ 3493134 w 3486150"/>
              <a:gd name="connsiteY3" fmla="*/ 239141 h 2178050"/>
              <a:gd name="connsiteX4" fmla="*/ 3493134 w 3486150"/>
              <a:gd name="connsiteY4" fmla="*/ 1962620 h 2178050"/>
              <a:gd name="connsiteX5" fmla="*/ 3277615 w 3486150"/>
              <a:gd name="connsiteY5" fmla="*/ 2178050 h 2178050"/>
              <a:gd name="connsiteX6" fmla="*/ 237997 w 3486150"/>
              <a:gd name="connsiteY6" fmla="*/ 2178050 h 2178050"/>
              <a:gd name="connsiteX7" fmla="*/ 22542 w 3486150"/>
              <a:gd name="connsiteY7" fmla="*/ 1962620 h 2178050"/>
              <a:gd name="connsiteX8" fmla="*/ 22542 w 3486150"/>
              <a:gd name="connsiteY8" fmla="*/ 239141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6150" h="2178050">
                <a:moveTo>
                  <a:pt x="22542" y="239141"/>
                </a:moveTo>
                <a:cubicBezTo>
                  <a:pt x="22542" y="120269"/>
                  <a:pt x="118986" y="23749"/>
                  <a:pt x="237997" y="23749"/>
                </a:cubicBezTo>
                <a:lnTo>
                  <a:pt x="3277615" y="23749"/>
                </a:lnTo>
                <a:cubicBezTo>
                  <a:pt x="3396615" y="23749"/>
                  <a:pt x="3493134" y="120269"/>
                  <a:pt x="3493134" y="239141"/>
                </a:cubicBezTo>
                <a:lnTo>
                  <a:pt x="3493134" y="1962620"/>
                </a:lnTo>
                <a:cubicBezTo>
                  <a:pt x="3493134" y="2081593"/>
                  <a:pt x="3396615" y="2178050"/>
                  <a:pt x="3277615" y="2178050"/>
                </a:cubicBezTo>
                <a:lnTo>
                  <a:pt x="237997" y="2178050"/>
                </a:lnTo>
                <a:cubicBezTo>
                  <a:pt x="118986" y="2178050"/>
                  <a:pt x="22542" y="2081593"/>
                  <a:pt x="22542" y="1962620"/>
                </a:cubicBezTo>
                <a:lnTo>
                  <a:pt x="22542" y="239141"/>
                </a:lnTo>
                <a:close/>
              </a:path>
            </a:pathLst>
          </a:custGeom>
          <a:solidFill>
            <a:srgbClr val="0000BF">
              <a:alpha val="0"/>
            </a:srgbClr>
          </a:solidFill>
          <a:ln w="25400">
            <a:solidFill>
              <a:srgbClr val="45D67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49" name="Picture 149"/>
          <p:cNvPicPr>
            <a:picLocks noChangeAspect="1"/>
          </p:cNvPicPr>
          <p:nvPr/>
        </p:nvPicPr>
        <p:blipFill>
          <a:blip r:embed="rId3"/>
          <a:stretch>
            <a:fillRect/>
          </a:stretch>
        </p:blipFill>
        <p:spPr>
          <a:xfrm>
            <a:off x="5074920" y="1242060"/>
            <a:ext cx="4030979" cy="1112519"/>
          </a:xfrm>
          <a:prstGeom prst="rect">
            <a:avLst/>
          </a:prstGeom>
        </p:spPr>
      </p:pic>
      <p:sp>
        <p:nvSpPr>
          <p:cNvPr id="3" name="Freeform 149"/>
          <p:cNvSpPr/>
          <p:nvPr/>
        </p:nvSpPr>
        <p:spPr>
          <a:xfrm>
            <a:off x="5518150" y="2241550"/>
            <a:ext cx="400050" cy="742950"/>
          </a:xfrm>
          <a:custGeom>
            <a:avLst/>
            <a:gdLst>
              <a:gd name="connsiteX0" fmla="*/ 26923 w 400050"/>
              <a:gd name="connsiteY0" fmla="*/ 20955 h 742950"/>
              <a:gd name="connsiteX1" fmla="*/ 26923 w 400050"/>
              <a:gd name="connsiteY1" fmla="*/ 746252 h 742950"/>
              <a:gd name="connsiteX2" fmla="*/ 401320 w 400050"/>
              <a:gd name="connsiteY2" fmla="*/ 746252 h 742950"/>
            </a:gdLst>
            <a:ahLst/>
            <a:cxnLst>
              <a:cxn ang="0">
                <a:pos x="connsiteX0" y="connsiteY0"/>
              </a:cxn>
              <a:cxn ang="0">
                <a:pos x="connsiteX1" y="connsiteY1"/>
              </a:cxn>
              <a:cxn ang="0">
                <a:pos x="connsiteX2" y="connsiteY2"/>
              </a:cxn>
            </a:cxnLst>
            <a:rect l="l" t="t" r="r" b="b"/>
            <a:pathLst>
              <a:path w="400050" h="742950">
                <a:moveTo>
                  <a:pt x="26923" y="20955"/>
                </a:moveTo>
                <a:lnTo>
                  <a:pt x="26923" y="746252"/>
                </a:lnTo>
                <a:lnTo>
                  <a:pt x="401320" y="746252"/>
                </a:lnTo>
              </a:path>
            </a:pathLst>
          </a:custGeom>
          <a:ln w="25400">
            <a:solidFill>
              <a:srgbClr val="F694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Freeform 150"/>
          <p:cNvSpPr/>
          <p:nvPr/>
        </p:nvSpPr>
        <p:spPr>
          <a:xfrm>
            <a:off x="5899150" y="2482850"/>
            <a:ext cx="2762250" cy="984250"/>
          </a:xfrm>
          <a:custGeom>
            <a:avLst/>
            <a:gdLst>
              <a:gd name="connsiteX0" fmla="*/ 20320 w 2762250"/>
              <a:gd name="connsiteY0" fmla="*/ 118110 h 984250"/>
              <a:gd name="connsiteX1" fmla="*/ 116966 w 2762250"/>
              <a:gd name="connsiteY1" fmla="*/ 21463 h 984250"/>
              <a:gd name="connsiteX2" fmla="*/ 2666110 w 2762250"/>
              <a:gd name="connsiteY2" fmla="*/ 21463 h 984250"/>
              <a:gd name="connsiteX3" fmla="*/ 2762884 w 2762250"/>
              <a:gd name="connsiteY3" fmla="*/ 118110 h 984250"/>
              <a:gd name="connsiteX4" fmla="*/ 2762884 w 2762250"/>
              <a:gd name="connsiteY4" fmla="*/ 891794 h 984250"/>
              <a:gd name="connsiteX5" fmla="*/ 2666110 w 2762250"/>
              <a:gd name="connsiteY5" fmla="*/ 988441 h 984250"/>
              <a:gd name="connsiteX6" fmla="*/ 116966 w 2762250"/>
              <a:gd name="connsiteY6" fmla="*/ 988441 h 984250"/>
              <a:gd name="connsiteX7" fmla="*/ 20320 w 2762250"/>
              <a:gd name="connsiteY7" fmla="*/ 891794 h 984250"/>
              <a:gd name="connsiteX8" fmla="*/ 20320 w 2762250"/>
              <a:gd name="connsiteY8" fmla="*/ 118110 h 98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0" h="984250">
                <a:moveTo>
                  <a:pt x="20320" y="118110"/>
                </a:moveTo>
                <a:cubicBezTo>
                  <a:pt x="20320" y="64643"/>
                  <a:pt x="63627" y="21463"/>
                  <a:pt x="116966" y="21463"/>
                </a:cubicBezTo>
                <a:lnTo>
                  <a:pt x="2666110" y="21463"/>
                </a:lnTo>
                <a:cubicBezTo>
                  <a:pt x="2719578" y="21463"/>
                  <a:pt x="2762884" y="64643"/>
                  <a:pt x="2762884" y="118110"/>
                </a:cubicBezTo>
                <a:lnTo>
                  <a:pt x="2762884" y="891794"/>
                </a:lnTo>
                <a:cubicBezTo>
                  <a:pt x="2762884" y="945134"/>
                  <a:pt x="2719578" y="988441"/>
                  <a:pt x="2666110" y="988441"/>
                </a:cubicBezTo>
                <a:lnTo>
                  <a:pt x="116966" y="988441"/>
                </a:lnTo>
                <a:cubicBezTo>
                  <a:pt x="63627" y="988441"/>
                  <a:pt x="20320" y="945134"/>
                  <a:pt x="20320" y="891794"/>
                </a:cubicBezTo>
                <a:lnTo>
                  <a:pt x="20320" y="118110"/>
                </a:lnTo>
                <a:close/>
              </a:path>
            </a:pathLst>
          </a:custGeom>
          <a:solidFill>
            <a:srgbClr val="000000">
              <a:alpha val="0"/>
            </a:srgbClr>
          </a:solidFill>
          <a:ln w="25400">
            <a:solidFill>
              <a:srgbClr val="ABE8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1" name="Freeform 151"/>
          <p:cNvSpPr/>
          <p:nvPr/>
        </p:nvSpPr>
        <p:spPr>
          <a:xfrm>
            <a:off x="5518150" y="2241550"/>
            <a:ext cx="400050" cy="1949450"/>
          </a:xfrm>
          <a:custGeom>
            <a:avLst/>
            <a:gdLst>
              <a:gd name="connsiteX0" fmla="*/ 26923 w 400050"/>
              <a:gd name="connsiteY0" fmla="*/ 20955 h 1949450"/>
              <a:gd name="connsiteX1" fmla="*/ 26923 w 400050"/>
              <a:gd name="connsiteY1" fmla="*/ 1955165 h 1949450"/>
              <a:gd name="connsiteX2" fmla="*/ 401320 w 400050"/>
              <a:gd name="connsiteY2" fmla="*/ 1955165 h 1949450"/>
            </a:gdLst>
            <a:ahLst/>
            <a:cxnLst>
              <a:cxn ang="0">
                <a:pos x="connsiteX0" y="connsiteY0"/>
              </a:cxn>
              <a:cxn ang="0">
                <a:pos x="connsiteX1" y="connsiteY1"/>
              </a:cxn>
              <a:cxn ang="0">
                <a:pos x="connsiteX2" y="connsiteY2"/>
              </a:cxn>
            </a:cxnLst>
            <a:rect l="l" t="t" r="r" b="b"/>
            <a:pathLst>
              <a:path w="400050" h="1949450">
                <a:moveTo>
                  <a:pt x="26923" y="20955"/>
                </a:moveTo>
                <a:lnTo>
                  <a:pt x="26923" y="1955165"/>
                </a:lnTo>
                <a:lnTo>
                  <a:pt x="401320" y="1955165"/>
                </a:lnTo>
              </a:path>
            </a:pathLst>
          </a:custGeom>
          <a:ln w="25400">
            <a:solidFill>
              <a:srgbClr val="F694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2" name="Freeform 152"/>
          <p:cNvSpPr/>
          <p:nvPr/>
        </p:nvSpPr>
        <p:spPr>
          <a:xfrm>
            <a:off x="5899150" y="3689350"/>
            <a:ext cx="2711450" cy="984250"/>
          </a:xfrm>
          <a:custGeom>
            <a:avLst/>
            <a:gdLst>
              <a:gd name="connsiteX0" fmla="*/ 20320 w 2711450"/>
              <a:gd name="connsiteY0" fmla="*/ 120523 h 984250"/>
              <a:gd name="connsiteX1" fmla="*/ 116966 w 2711450"/>
              <a:gd name="connsiteY1" fmla="*/ 23749 h 984250"/>
              <a:gd name="connsiteX2" fmla="*/ 2626741 w 2711450"/>
              <a:gd name="connsiteY2" fmla="*/ 23749 h 984250"/>
              <a:gd name="connsiteX3" fmla="*/ 2723388 w 2711450"/>
              <a:gd name="connsiteY3" fmla="*/ 120523 h 984250"/>
              <a:gd name="connsiteX4" fmla="*/ 2723388 w 2711450"/>
              <a:gd name="connsiteY4" fmla="*/ 894080 h 984250"/>
              <a:gd name="connsiteX5" fmla="*/ 2626741 w 2711450"/>
              <a:gd name="connsiteY5" fmla="*/ 990854 h 984250"/>
              <a:gd name="connsiteX6" fmla="*/ 116966 w 2711450"/>
              <a:gd name="connsiteY6" fmla="*/ 990854 h 984250"/>
              <a:gd name="connsiteX7" fmla="*/ 20320 w 2711450"/>
              <a:gd name="connsiteY7" fmla="*/ 894080 h 984250"/>
              <a:gd name="connsiteX8" fmla="*/ 20320 w 2711450"/>
              <a:gd name="connsiteY8" fmla="*/ 120523 h 98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1450" h="984250">
                <a:moveTo>
                  <a:pt x="20320" y="120523"/>
                </a:moveTo>
                <a:cubicBezTo>
                  <a:pt x="20320" y="67056"/>
                  <a:pt x="63627" y="23749"/>
                  <a:pt x="116966" y="23749"/>
                </a:cubicBezTo>
                <a:lnTo>
                  <a:pt x="2626741" y="23749"/>
                </a:lnTo>
                <a:cubicBezTo>
                  <a:pt x="2680081" y="23749"/>
                  <a:pt x="2723388" y="67056"/>
                  <a:pt x="2723388" y="120523"/>
                </a:cubicBezTo>
                <a:lnTo>
                  <a:pt x="2723388" y="894080"/>
                </a:lnTo>
                <a:cubicBezTo>
                  <a:pt x="2723388" y="947547"/>
                  <a:pt x="2680081" y="990854"/>
                  <a:pt x="2626741" y="990854"/>
                </a:cubicBezTo>
                <a:lnTo>
                  <a:pt x="116966" y="990854"/>
                </a:lnTo>
                <a:cubicBezTo>
                  <a:pt x="63627" y="990854"/>
                  <a:pt x="20320" y="947547"/>
                  <a:pt x="20320" y="894080"/>
                </a:cubicBezTo>
                <a:lnTo>
                  <a:pt x="20320" y="120523"/>
                </a:lnTo>
                <a:close/>
              </a:path>
            </a:pathLst>
          </a:custGeom>
          <a:solidFill>
            <a:srgbClr val="0000FF">
              <a:alpha val="0"/>
            </a:srgbClr>
          </a:solidFill>
          <a:ln w="25400">
            <a:solidFill>
              <a:srgbClr val="F69445">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3" name="TextBox 153"/>
          <p:cNvSpPr txBox="1"/>
          <p:nvPr/>
        </p:nvSpPr>
        <p:spPr>
          <a:xfrm>
            <a:off x="1345057" y="385714"/>
            <a:ext cx="6582928"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CHẨN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ĐOÁN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BỆNH</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VÁN</a:t>
            </a:r>
          </a:p>
        </p:txBody>
      </p:sp>
      <p:sp>
        <p:nvSpPr>
          <p:cNvPr id="154" name="TextBox 154"/>
          <p:cNvSpPr txBox="1"/>
          <p:nvPr/>
        </p:nvSpPr>
        <p:spPr>
          <a:xfrm>
            <a:off x="516026" y="1547676"/>
            <a:ext cx="4079463" cy="4253921"/>
          </a:xfrm>
          <a:prstGeom prst="rect">
            <a:avLst/>
          </a:prstGeom>
          <a:noFill/>
        </p:spPr>
        <p:txBody>
          <a:bodyPr wrap="square" lIns="0" tIns="0" rIns="0" bIns="0" rtlCol="0">
            <a:spAutoFit/>
          </a:bodyPr>
          <a:lstStyle/>
          <a:p>
            <a:pPr marL="0">
              <a:lnSpc>
                <a:spcPct val="100000"/>
              </a:lnSpc>
            </a:pPr>
            <a:r>
              <a:rPr lang="en-US" altLang="zh-CN" sz="2800" b="1" dirty="0">
                <a:solidFill>
                  <a:srgbClr val="FEFEFE"/>
                </a:solidFill>
                <a:latin typeface="Arial"/>
                <a:ea typeface="Arial"/>
              </a:rPr>
              <a:t>Triệu</a:t>
            </a:r>
            <a:r>
              <a:rPr lang="en-US" altLang="zh-CN" sz="2800" b="1" dirty="0">
                <a:solidFill>
                  <a:srgbClr val="FEFEFE"/>
                </a:solidFill>
                <a:latin typeface="Arial"/>
                <a:cs typeface="Arial"/>
              </a:rPr>
              <a:t> </a:t>
            </a:r>
            <a:r>
              <a:rPr lang="en-US" altLang="zh-CN" sz="2800" b="1">
                <a:solidFill>
                  <a:srgbClr val="FEFEFE"/>
                </a:solidFill>
                <a:latin typeface="Arial"/>
                <a:ea typeface="Arial"/>
              </a:rPr>
              <a:t>chứng</a:t>
            </a:r>
            <a:r>
              <a:rPr lang="en-US" altLang="zh-CN" sz="2800" b="1">
                <a:solidFill>
                  <a:srgbClr val="FEFEFE"/>
                </a:solidFill>
                <a:latin typeface="Arial"/>
                <a:cs typeface="Arial"/>
              </a:rPr>
              <a:t> </a:t>
            </a:r>
            <a:r>
              <a:rPr lang="en-US" altLang="zh-CN" sz="2800" b="1" smtClean="0">
                <a:solidFill>
                  <a:srgbClr val="FEFEFE"/>
                </a:solidFill>
                <a:latin typeface="Arial"/>
                <a:ea typeface="Arial"/>
              </a:rPr>
              <a:t>dương</a:t>
            </a:r>
            <a:r>
              <a:rPr lang="en-US" altLang="zh-CN" sz="2800" b="1" spc="-225" smtClean="0">
                <a:solidFill>
                  <a:srgbClr val="FEFEFE"/>
                </a:solidFill>
                <a:latin typeface="Arial"/>
                <a:cs typeface="Arial"/>
              </a:rPr>
              <a:t> </a:t>
            </a:r>
            <a:r>
              <a:rPr lang="en-US" altLang="zh-CN" sz="2800" b="1" dirty="0">
                <a:solidFill>
                  <a:srgbClr val="FEFEFE"/>
                </a:solidFill>
                <a:latin typeface="Arial"/>
                <a:ea typeface="Arial"/>
              </a:rPr>
              <a:t>tính</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30"/>
              </a:lnSpc>
            </a:pPr>
            <a:endParaRPr lang="en-US" dirty="0" smtClean="0"/>
          </a:p>
          <a:p>
            <a:pPr marL="0" indent="760196">
              <a:lnSpc>
                <a:spcPct val="100000"/>
              </a:lnSpc>
            </a:pPr>
            <a:r>
              <a:rPr lang="en-US" altLang="zh-CN" sz="2800" dirty="0">
                <a:solidFill>
                  <a:srgbClr val="0000CB"/>
                </a:solidFill>
                <a:latin typeface="Arial"/>
                <a:ea typeface="Arial"/>
              </a:rPr>
              <a:t>Vết</a:t>
            </a:r>
            <a:r>
              <a:rPr lang="en-US" altLang="zh-CN" sz="2800" dirty="0">
                <a:solidFill>
                  <a:srgbClr val="0000CB"/>
                </a:solidFill>
                <a:latin typeface="Arial"/>
                <a:cs typeface="Arial"/>
              </a:rPr>
              <a:t> </a:t>
            </a:r>
            <a:r>
              <a:rPr lang="en-US" altLang="zh-CN" sz="2800" dirty="0">
                <a:solidFill>
                  <a:srgbClr val="0000CB"/>
                </a:solidFill>
                <a:latin typeface="Arial"/>
                <a:ea typeface="Arial"/>
              </a:rPr>
              <a:t>thương</a:t>
            </a:r>
            <a:r>
              <a:rPr lang="en-US" altLang="zh-CN" sz="2800" dirty="0">
                <a:solidFill>
                  <a:srgbClr val="0000CB"/>
                </a:solidFill>
                <a:latin typeface="Arial"/>
                <a:cs typeface="Arial"/>
              </a:rPr>
              <a:t> </a:t>
            </a:r>
            <a:r>
              <a:rPr lang="en-US" altLang="zh-CN" sz="2800" dirty="0">
                <a:solidFill>
                  <a:srgbClr val="0000CB"/>
                </a:solidFill>
                <a:latin typeface="Arial"/>
                <a:ea typeface="Arial"/>
              </a:rPr>
              <a:t>ngõ</a:t>
            </a:r>
            <a:r>
              <a:rPr lang="en-US" altLang="zh-CN" sz="2800" spc="-15" dirty="0">
                <a:solidFill>
                  <a:srgbClr val="0000CB"/>
                </a:solidFill>
                <a:latin typeface="Arial"/>
                <a:cs typeface="Arial"/>
              </a:rPr>
              <a:t> </a:t>
            </a:r>
            <a:r>
              <a:rPr lang="en-US" altLang="zh-CN" sz="2800" dirty="0">
                <a:solidFill>
                  <a:srgbClr val="0000CB"/>
                </a:solidFill>
                <a:latin typeface="Arial"/>
                <a:ea typeface="Arial"/>
              </a:rPr>
              <a:t>vào</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64"/>
              </a:lnSpc>
            </a:pPr>
            <a:endParaRPr lang="en-US" dirty="0" smtClean="0"/>
          </a:p>
          <a:p>
            <a:pPr marL="0" indent="721766">
              <a:lnSpc>
                <a:spcPct val="100000"/>
              </a:lnSpc>
            </a:pP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spc="-20" dirty="0">
                <a:solidFill>
                  <a:srgbClr val="000000"/>
                </a:solidFill>
                <a:latin typeface="Arial"/>
                <a:cs typeface="Arial"/>
              </a:rPr>
              <a:t> </a:t>
            </a:r>
            <a:r>
              <a:rPr lang="en-US" altLang="zh-CN" sz="2800" dirty="0">
                <a:solidFill>
                  <a:srgbClr val="000000"/>
                </a:solidFill>
                <a:latin typeface="Arial"/>
                <a:ea typeface="Arial"/>
              </a:rPr>
              <a:t>cơ</a:t>
            </a:r>
          </a:p>
          <a:p>
            <a:pPr marL="721766" hangingPunct="0">
              <a:lnSpc>
                <a:spcPct val="113750"/>
              </a:lnSpc>
              <a:spcBef>
                <a:spcPts val="220"/>
              </a:spcBef>
            </a:pP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giật,</a:t>
            </a:r>
            <a:r>
              <a:rPr lang="en-US" altLang="zh-CN" sz="2800" dirty="0">
                <a:solidFill>
                  <a:srgbClr val="000000"/>
                </a:solidFill>
                <a:latin typeface="Arial"/>
                <a:cs typeface="Arial"/>
              </a:rPr>
              <a:t> </a:t>
            </a:r>
            <a:r>
              <a:rPr lang="en-US" altLang="zh-CN" sz="2800" dirty="0">
                <a:solidFill>
                  <a:srgbClr val="000000"/>
                </a:solidFill>
                <a:latin typeface="Arial"/>
                <a:ea typeface="Arial"/>
              </a:rPr>
              <a:t>co</a:t>
            </a:r>
            <a:r>
              <a:rPr lang="en-US" altLang="zh-CN" sz="2800" spc="15" dirty="0">
                <a:solidFill>
                  <a:srgbClr val="000000"/>
                </a:solidFill>
                <a:latin typeface="Arial"/>
                <a:cs typeface="Arial"/>
              </a:rPr>
              <a:t> </a:t>
            </a:r>
            <a:r>
              <a:rPr lang="en-US" altLang="zh-CN" sz="2800" dirty="0">
                <a:solidFill>
                  <a:srgbClr val="000000"/>
                </a:solidFill>
                <a:latin typeface="Arial"/>
                <a:ea typeface="Arial"/>
              </a:rPr>
              <a:t>gồng</a:t>
            </a:r>
            <a:r>
              <a:rPr lang="en-US" altLang="zh-CN" sz="2800" dirty="0">
                <a:solidFill>
                  <a:srgbClr val="000000"/>
                </a:solidFill>
                <a:latin typeface="Arial"/>
                <a:cs typeface="Arial"/>
              </a:rPr>
              <a:t> </a:t>
            </a:r>
            <a:r>
              <a:t/>
            </a:r>
            <a:b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thắt</a:t>
            </a:r>
            <a:r>
              <a:rPr lang="en-US" altLang="zh-CN" sz="2800" dirty="0">
                <a:solidFill>
                  <a:srgbClr val="000000"/>
                </a:solidFill>
                <a:latin typeface="Arial"/>
                <a:cs typeface="Arial"/>
              </a:rPr>
              <a:t> </a:t>
            </a:r>
            <a:r>
              <a:rPr lang="en-US" altLang="zh-CN" sz="2800" dirty="0">
                <a:solidFill>
                  <a:srgbClr val="000000"/>
                </a:solidFill>
                <a:latin typeface="Arial"/>
                <a:ea typeface="Arial"/>
              </a:rPr>
              <a:t>hầu</a:t>
            </a:r>
            <a:r>
              <a:rPr lang="en-US" altLang="zh-CN" sz="2800" spc="15" dirty="0">
                <a:solidFill>
                  <a:srgbClr val="000000"/>
                </a:solidFill>
                <a:latin typeface="Arial"/>
                <a:cs typeface="Arial"/>
              </a:rPr>
              <a:t> </a:t>
            </a:r>
            <a:r>
              <a:rPr lang="en-US" altLang="zh-CN" sz="2800" dirty="0">
                <a:solidFill>
                  <a:srgbClr val="000000"/>
                </a:solidFill>
                <a:latin typeface="Arial"/>
                <a:ea typeface="Arial"/>
              </a:rPr>
              <a:t>họng</a:t>
            </a:r>
            <a:r>
              <a:rPr lang="en-US" altLang="zh-CN" sz="2800" dirty="0">
                <a:solidFill>
                  <a:srgbClr val="000000"/>
                </a:solidFill>
                <a:latin typeface="Arial"/>
                <a:cs typeface="Arial"/>
              </a:rPr>
              <a:t> </a:t>
            </a:r>
            <a:r>
              <a:t/>
            </a:r>
            <a:br/>
            <a:r>
              <a:rPr lang="en-US" altLang="zh-CN" sz="2800" dirty="0">
                <a:solidFill>
                  <a:srgbClr val="000000"/>
                </a:solidFill>
                <a:latin typeface="Arial"/>
                <a:ea typeface="Arial"/>
              </a:rPr>
              <a:t>Co</a:t>
            </a:r>
            <a:r>
              <a:rPr lang="en-US" altLang="zh-CN" sz="2800" dirty="0">
                <a:solidFill>
                  <a:srgbClr val="000000"/>
                </a:solidFill>
                <a:latin typeface="Arial"/>
                <a:cs typeface="Arial"/>
              </a:rPr>
              <a:t> </a:t>
            </a:r>
            <a:r>
              <a:rPr lang="en-US" altLang="zh-CN" sz="2800" dirty="0">
                <a:solidFill>
                  <a:srgbClr val="000000"/>
                </a:solidFill>
                <a:latin typeface="Arial"/>
                <a:ea typeface="Arial"/>
              </a:rPr>
              <a:t>thắt</a:t>
            </a:r>
            <a:r>
              <a:rPr lang="en-US" altLang="zh-CN" sz="2800" dirty="0">
                <a:solidFill>
                  <a:srgbClr val="000000"/>
                </a:solidFill>
                <a:latin typeface="Arial"/>
                <a:cs typeface="Arial"/>
              </a:rPr>
              <a:t> </a:t>
            </a:r>
            <a:r>
              <a:rPr lang="en-US" altLang="zh-CN" sz="2800" dirty="0">
                <a:solidFill>
                  <a:srgbClr val="000000"/>
                </a:solidFill>
                <a:latin typeface="Arial"/>
                <a:ea typeface="Arial"/>
              </a:rPr>
              <a:t>thanh</a:t>
            </a:r>
            <a:r>
              <a:rPr lang="en-US" altLang="zh-CN" sz="2800" spc="-64" dirty="0">
                <a:solidFill>
                  <a:srgbClr val="000000"/>
                </a:solidFill>
                <a:latin typeface="Arial"/>
                <a:cs typeface="Arial"/>
              </a:rPr>
              <a:t> </a:t>
            </a:r>
            <a:r>
              <a:rPr lang="en-US" altLang="zh-CN" sz="2800" dirty="0">
                <a:solidFill>
                  <a:srgbClr val="000000"/>
                </a:solidFill>
                <a:latin typeface="Arial"/>
                <a:ea typeface="Arial"/>
              </a:rPr>
              <a:t>quản</a:t>
            </a:r>
          </a:p>
        </p:txBody>
      </p:sp>
      <p:sp>
        <p:nvSpPr>
          <p:cNvPr id="155" name="TextBox 155"/>
          <p:cNvSpPr txBox="1"/>
          <p:nvPr/>
        </p:nvSpPr>
        <p:spPr>
          <a:xfrm>
            <a:off x="5334000" y="1547676"/>
            <a:ext cx="3431788" cy="2841619"/>
          </a:xfrm>
          <a:prstGeom prst="rect">
            <a:avLst/>
          </a:prstGeom>
          <a:noFill/>
        </p:spPr>
        <p:txBody>
          <a:bodyPr wrap="square" lIns="0" tIns="0" rIns="0" bIns="0" rtlCol="0">
            <a:spAutoFit/>
          </a:bodyPr>
          <a:lstStyle/>
          <a:p>
            <a:pPr marL="0">
              <a:lnSpc>
                <a:spcPct val="100000"/>
              </a:lnSpc>
            </a:pPr>
            <a:r>
              <a:rPr lang="en-US" altLang="zh-CN" sz="2800" b="1" dirty="0">
                <a:solidFill>
                  <a:srgbClr val="FEFEFE"/>
                </a:solidFill>
                <a:latin typeface="Arial"/>
                <a:ea typeface="Arial"/>
              </a:rPr>
              <a:t>Triệu</a:t>
            </a:r>
            <a:r>
              <a:rPr lang="en-US" altLang="zh-CN" sz="2800" b="1" dirty="0">
                <a:solidFill>
                  <a:srgbClr val="FEFEFE"/>
                </a:solidFill>
                <a:latin typeface="Arial"/>
                <a:cs typeface="Arial"/>
              </a:rPr>
              <a:t> </a:t>
            </a:r>
            <a:r>
              <a:rPr lang="en-US" altLang="zh-CN" sz="2800" b="1" dirty="0">
                <a:solidFill>
                  <a:srgbClr val="FEFEFE"/>
                </a:solidFill>
                <a:latin typeface="Arial"/>
                <a:ea typeface="Arial"/>
              </a:rPr>
              <a:t>chứng</a:t>
            </a:r>
            <a:r>
              <a:rPr lang="en-US" altLang="zh-CN" sz="2800" b="1" dirty="0">
                <a:solidFill>
                  <a:srgbClr val="FEFEFE"/>
                </a:solidFill>
                <a:latin typeface="Arial"/>
                <a:cs typeface="Arial"/>
              </a:rPr>
              <a:t> </a:t>
            </a:r>
            <a:r>
              <a:rPr lang="en-US" altLang="zh-CN" sz="2800" b="1" dirty="0">
                <a:solidFill>
                  <a:srgbClr val="FEFEFE"/>
                </a:solidFill>
                <a:latin typeface="Arial"/>
                <a:ea typeface="Arial"/>
              </a:rPr>
              <a:t>âm</a:t>
            </a:r>
            <a:r>
              <a:rPr lang="en-US" altLang="zh-CN" sz="2800" b="1" spc="-170" dirty="0">
                <a:solidFill>
                  <a:srgbClr val="FEFEFE"/>
                </a:solidFill>
                <a:latin typeface="Arial"/>
                <a:cs typeface="Arial"/>
              </a:rPr>
              <a:t> </a:t>
            </a:r>
            <a:r>
              <a:rPr lang="en-US" altLang="zh-CN" sz="2800" b="1" dirty="0">
                <a:solidFill>
                  <a:srgbClr val="FEFEFE"/>
                </a:solidFill>
                <a:latin typeface="Arial"/>
                <a:ea typeface="Arial"/>
              </a:rPr>
              <a:t>tính</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30"/>
              </a:lnSpc>
            </a:pPr>
            <a:endParaRPr lang="en-US" dirty="0" smtClean="0"/>
          </a:p>
          <a:p>
            <a:pPr marL="0" indent="1314322">
              <a:lnSpc>
                <a:spcPct val="100000"/>
              </a:lnSpc>
            </a:pPr>
            <a:r>
              <a:rPr lang="en-US" altLang="zh-CN" sz="2800" spc="-5" dirty="0">
                <a:solidFill>
                  <a:srgbClr val="006EBF"/>
                </a:solidFill>
                <a:latin typeface="Arial"/>
                <a:ea typeface="Arial"/>
              </a:rPr>
              <a:t>Tỉnh</a:t>
            </a:r>
            <a:r>
              <a:rPr lang="en-US" altLang="zh-CN" sz="2800" spc="5" dirty="0">
                <a:solidFill>
                  <a:srgbClr val="006EBF"/>
                </a:solidFill>
                <a:latin typeface="Arial"/>
                <a:cs typeface="Arial"/>
              </a:rPr>
              <a:t> </a:t>
            </a:r>
            <a:r>
              <a:rPr lang="en-US" altLang="zh-CN" sz="2800" dirty="0">
                <a:solidFill>
                  <a:srgbClr val="006EBF"/>
                </a:solidFill>
                <a:latin typeface="Arial"/>
                <a:ea typeface="Arial"/>
              </a:rPr>
              <a:t>táo</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60"/>
              </a:lnSpc>
            </a:pPr>
            <a:endParaRPr lang="en-US" dirty="0" smtClean="0"/>
          </a:p>
          <a:p>
            <a:pPr marL="0" indent="1137539">
              <a:lnSpc>
                <a:spcPct val="100000"/>
              </a:lnSpc>
            </a:pPr>
            <a:r>
              <a:rPr lang="en-US" altLang="zh-CN" sz="2800" dirty="0">
                <a:solidFill>
                  <a:srgbClr val="000000"/>
                </a:solidFill>
                <a:latin typeface="Arial"/>
                <a:ea typeface="Arial"/>
              </a:rPr>
              <a:t>Không</a:t>
            </a:r>
            <a:r>
              <a:rPr lang="en-US" altLang="zh-CN" sz="2800" spc="5" dirty="0">
                <a:solidFill>
                  <a:srgbClr val="000000"/>
                </a:solidFill>
                <a:latin typeface="Arial"/>
                <a:cs typeface="Arial"/>
              </a:rPr>
              <a:t> </a:t>
            </a:r>
            <a:r>
              <a:rPr lang="en-US" altLang="zh-CN" sz="2800" spc="-5" dirty="0">
                <a:solidFill>
                  <a:srgbClr val="000000"/>
                </a:solidFill>
                <a:latin typeface="Arial"/>
                <a:ea typeface="Arial"/>
              </a:rPr>
              <a:t>sốt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160"/>
          <p:cNvSpPr/>
          <p:nvPr/>
        </p:nvSpPr>
        <p:spPr>
          <a:xfrm>
            <a:off x="450850" y="2508250"/>
            <a:ext cx="8235950" cy="1149350"/>
          </a:xfrm>
          <a:custGeom>
            <a:avLst/>
            <a:gdLst>
              <a:gd name="connsiteX0" fmla="*/ 6350 w 8235950"/>
              <a:gd name="connsiteY0" fmla="*/ 1149350 h 1149350"/>
              <a:gd name="connsiteX1" fmla="*/ 8235950 w 8235950"/>
              <a:gd name="connsiteY1" fmla="*/ 1149350 h 1149350"/>
              <a:gd name="connsiteX2" fmla="*/ 8235950 w 8235950"/>
              <a:gd name="connsiteY2" fmla="*/ 6350 h 1149350"/>
              <a:gd name="connsiteX3" fmla="*/ 6350 w 8235950"/>
              <a:gd name="connsiteY3" fmla="*/ 6350 h 1149350"/>
              <a:gd name="connsiteX4" fmla="*/ 6350 w 8235950"/>
              <a:gd name="connsiteY4" fmla="*/ 1149350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5950" h="1149350">
                <a:moveTo>
                  <a:pt x="6350" y="1149350"/>
                </a:moveTo>
                <a:lnTo>
                  <a:pt x="8235950" y="1149350"/>
                </a:lnTo>
                <a:lnTo>
                  <a:pt x="8235950" y="6350"/>
                </a:lnTo>
                <a:lnTo>
                  <a:pt x="6350" y="6350"/>
                </a:lnTo>
                <a:lnTo>
                  <a:pt x="6350" y="114935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TextBox 161"/>
          <p:cNvSpPr txBox="1"/>
          <p:nvPr/>
        </p:nvSpPr>
        <p:spPr>
          <a:xfrm>
            <a:off x="3486658" y="2794973"/>
            <a:ext cx="2299488" cy="609600"/>
          </a:xfrm>
          <a:prstGeom prst="rect">
            <a:avLst/>
          </a:prstGeom>
          <a:noFill/>
        </p:spPr>
        <p:txBody>
          <a:bodyPr wrap="square" lIns="0" tIns="0" rIns="0" bIns="0" rtlCol="0">
            <a:spAutoFit/>
          </a:bodyPr>
          <a:lstStyle/>
          <a:p>
            <a:pPr marL="0">
              <a:lnSpc>
                <a:spcPct val="100000"/>
              </a:lnSpc>
            </a:pPr>
            <a:r>
              <a:rPr lang="en-US" altLang="zh-CN" sz="4000" b="1" spc="-5" dirty="0">
                <a:solidFill>
                  <a:srgbClr val="0000CB"/>
                </a:solidFill>
                <a:latin typeface="Arial"/>
                <a:ea typeface="Arial"/>
              </a:rPr>
              <a:t>ĐIỀU</a:t>
            </a:r>
            <a:r>
              <a:rPr lang="en-US" altLang="zh-CN" sz="4000" b="1" dirty="0">
                <a:solidFill>
                  <a:srgbClr val="0000CB"/>
                </a:solidFill>
                <a:latin typeface="Arial"/>
                <a:cs typeface="Arial"/>
              </a:rPr>
              <a:t> </a:t>
            </a:r>
            <a:r>
              <a:rPr lang="en-US" altLang="zh-CN" sz="4000" b="1" dirty="0">
                <a:solidFill>
                  <a:srgbClr val="0000CB"/>
                </a:solidFill>
                <a:latin typeface="Arial"/>
                <a:ea typeface="Arial"/>
              </a:rPr>
              <a:t>TRỊ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Box 162"/>
          <p:cNvSpPr txBox="1"/>
          <p:nvPr/>
        </p:nvSpPr>
        <p:spPr>
          <a:xfrm>
            <a:off x="624840" y="233166"/>
            <a:ext cx="8059984" cy="5262665"/>
          </a:xfrm>
          <a:prstGeom prst="rect">
            <a:avLst/>
          </a:prstGeom>
          <a:noFill/>
        </p:spPr>
        <p:txBody>
          <a:bodyPr wrap="square" lIns="0" tIns="0" rIns="0" bIns="0" rtlCol="0">
            <a:spAutoFit/>
          </a:bodyPr>
          <a:lstStyle/>
          <a:p>
            <a:pPr marL="0" indent="2587498">
              <a:lnSpc>
                <a:spcPct val="100000"/>
              </a:lnSpc>
            </a:pPr>
            <a:r>
              <a:rPr lang="en-US" altLang="zh-CN" sz="3600" b="1" dirty="0">
                <a:solidFill>
                  <a:srgbClr val="FE0000"/>
                </a:solidFill>
                <a:latin typeface="Arial"/>
                <a:ea typeface="Arial"/>
              </a:rPr>
              <a:t>NGUYÊN</a:t>
            </a:r>
            <a:r>
              <a:rPr lang="en-US" altLang="zh-CN" sz="3600" b="1" dirty="0">
                <a:solidFill>
                  <a:srgbClr val="FE0000"/>
                </a:solidFill>
                <a:latin typeface="Arial"/>
                <a:cs typeface="Arial"/>
              </a:rPr>
              <a:t> </a:t>
            </a:r>
            <a:r>
              <a:rPr lang="en-US" altLang="zh-CN" sz="3600" b="1" spc="-5" dirty="0">
                <a:solidFill>
                  <a:srgbClr val="FE0000"/>
                </a:solidFill>
                <a:latin typeface="Arial"/>
                <a:ea typeface="Arial"/>
              </a:rPr>
              <a:t>TẮC</a:t>
            </a:r>
          </a:p>
          <a:p>
            <a:pPr>
              <a:lnSpc>
                <a:spcPts val="1000"/>
              </a:lnSpc>
            </a:pPr>
            <a:endParaRPr lang="en-US" dirty="0" smtClean="0"/>
          </a:p>
          <a:p>
            <a:pPr>
              <a:lnSpc>
                <a:spcPts val="1000"/>
              </a:lnSpc>
            </a:pPr>
            <a:endParaRPr lang="en-US" dirty="0" smtClean="0"/>
          </a:p>
          <a:p>
            <a:pPr>
              <a:lnSpc>
                <a:spcPts val="1175"/>
              </a:lnSpc>
            </a:pPr>
            <a:endParaRPr lang="en-US" dirty="0" smtClean="0"/>
          </a:p>
          <a:p>
            <a:pPr marL="0">
              <a:lnSpc>
                <a:spcPct val="100000"/>
              </a:lnSpc>
            </a:pPr>
            <a:r>
              <a:rPr lang="en-US" altLang="zh-CN" sz="2800" dirty="0">
                <a:solidFill>
                  <a:srgbClr val="000000"/>
                </a:solidFill>
                <a:latin typeface="Arial"/>
                <a:ea typeface="Arial"/>
              </a:rPr>
              <a:t>a)</a:t>
            </a:r>
            <a:r>
              <a:rPr lang="en-US" altLang="zh-CN" sz="2800" dirty="0">
                <a:solidFill>
                  <a:srgbClr val="000000"/>
                </a:solidFill>
                <a:latin typeface="Arial"/>
                <a:cs typeface="Arial"/>
              </a:rPr>
              <a:t> </a:t>
            </a:r>
            <a:r>
              <a:rPr lang="en-US" altLang="zh-CN" sz="2800" dirty="0">
                <a:solidFill>
                  <a:srgbClr val="000000"/>
                </a:solidFill>
                <a:latin typeface="Arial"/>
                <a:ea typeface="Arial"/>
              </a:rPr>
              <a:t>Trung</a:t>
            </a:r>
            <a:r>
              <a:rPr lang="en-US" altLang="zh-CN" sz="2800" dirty="0">
                <a:solidFill>
                  <a:srgbClr val="000000"/>
                </a:solidFill>
                <a:latin typeface="Arial"/>
                <a:cs typeface="Arial"/>
              </a:rPr>
              <a:t> </a:t>
            </a:r>
            <a:r>
              <a:rPr lang="en-US" altLang="zh-CN" sz="2800" dirty="0">
                <a:solidFill>
                  <a:srgbClr val="000000"/>
                </a:solidFill>
                <a:latin typeface="Arial"/>
                <a:ea typeface="Arial"/>
              </a:rPr>
              <a:t>hòa</a:t>
            </a:r>
            <a:r>
              <a:rPr lang="en-US" altLang="zh-CN" sz="2800" dirty="0">
                <a:solidFill>
                  <a:srgbClr val="000000"/>
                </a:solidFill>
                <a:latin typeface="Arial"/>
                <a:cs typeface="Arial"/>
              </a:rPr>
              <a:t> </a:t>
            </a:r>
            <a:r>
              <a:rPr lang="en-US" altLang="zh-CN" sz="2800" dirty="0">
                <a:solidFill>
                  <a:srgbClr val="000000"/>
                </a:solidFill>
                <a:latin typeface="Arial"/>
                <a:ea typeface="Arial"/>
              </a:rPr>
              <a:t>độc</a:t>
            </a:r>
            <a:r>
              <a:rPr lang="en-US" altLang="zh-CN" sz="2800" dirty="0">
                <a:solidFill>
                  <a:srgbClr val="000000"/>
                </a:solidFill>
                <a:latin typeface="Arial"/>
                <a:cs typeface="Arial"/>
              </a:rPr>
              <a:t> </a:t>
            </a:r>
            <a:r>
              <a:rPr lang="en-US" altLang="zh-CN" sz="2800" dirty="0">
                <a:solidFill>
                  <a:srgbClr val="000000"/>
                </a:solidFill>
                <a:latin typeface="Arial"/>
                <a:ea typeface="Arial"/>
              </a:rPr>
              <a:t>tố</a:t>
            </a:r>
            <a:r>
              <a:rPr lang="en-US" altLang="zh-CN" sz="2800" dirty="0">
                <a:solidFill>
                  <a:srgbClr val="000000"/>
                </a:solidFill>
                <a:latin typeface="Arial"/>
                <a:cs typeface="Arial"/>
              </a:rPr>
              <a:t> </a:t>
            </a:r>
            <a:r>
              <a:rPr lang="en-US" altLang="zh-CN" sz="2800" dirty="0">
                <a:solidFill>
                  <a:srgbClr val="000000"/>
                </a:solidFill>
                <a:latin typeface="Arial"/>
                <a:ea typeface="Arial"/>
              </a:rPr>
              <a:t>đang</a:t>
            </a:r>
            <a:r>
              <a:rPr lang="en-US" altLang="zh-CN" sz="2800" dirty="0">
                <a:solidFill>
                  <a:srgbClr val="000000"/>
                </a:solidFill>
                <a:latin typeface="Arial"/>
                <a:cs typeface="Arial"/>
              </a:rPr>
              <a:t> </a:t>
            </a:r>
            <a:r>
              <a:rPr lang="en-US" altLang="zh-CN" sz="2800" dirty="0">
                <a:solidFill>
                  <a:srgbClr val="000000"/>
                </a:solidFill>
                <a:latin typeface="Arial"/>
                <a:ea typeface="Arial"/>
              </a:rPr>
              <a:t>lưu</a:t>
            </a:r>
            <a:r>
              <a:rPr lang="en-US" altLang="zh-CN" sz="2800" spc="-85" dirty="0">
                <a:solidFill>
                  <a:srgbClr val="000000"/>
                </a:solidFill>
                <a:latin typeface="Arial"/>
                <a:cs typeface="Arial"/>
              </a:rPr>
              <a:t> </a:t>
            </a:r>
            <a:r>
              <a:rPr lang="en-US" altLang="zh-CN" sz="2800" dirty="0">
                <a:solidFill>
                  <a:srgbClr val="000000"/>
                </a:solidFill>
                <a:latin typeface="Arial"/>
                <a:ea typeface="Arial"/>
              </a:rPr>
              <a:t>hành</a:t>
            </a:r>
          </a:p>
          <a:p>
            <a:pPr>
              <a:lnSpc>
                <a:spcPts val="1005"/>
              </a:lnSpc>
            </a:pPr>
            <a:endParaRPr lang="en-US" dirty="0" smtClean="0"/>
          </a:p>
          <a:p>
            <a:pPr marL="0">
              <a:lnSpc>
                <a:spcPct val="100000"/>
              </a:lnSpc>
            </a:pPr>
            <a:r>
              <a:rPr lang="en-US" altLang="zh-CN" sz="2800" spc="55" dirty="0">
                <a:solidFill>
                  <a:srgbClr val="000000"/>
                </a:solidFill>
                <a:latin typeface="Arial"/>
                <a:ea typeface="Arial"/>
              </a:rPr>
              <a:t>b)</a:t>
            </a:r>
            <a:r>
              <a:rPr lang="en-US" altLang="zh-CN" sz="2800" spc="34" dirty="0">
                <a:solidFill>
                  <a:srgbClr val="000000"/>
                </a:solidFill>
                <a:latin typeface="Arial"/>
                <a:cs typeface="Arial"/>
              </a:rPr>
              <a:t> </a:t>
            </a:r>
            <a:r>
              <a:rPr lang="en-US" altLang="zh-CN" sz="2800" spc="89" dirty="0">
                <a:solidFill>
                  <a:srgbClr val="000000"/>
                </a:solidFill>
                <a:latin typeface="Arial"/>
                <a:ea typeface="Arial"/>
              </a:rPr>
              <a:t>X</a:t>
            </a:r>
            <a:r>
              <a:rPr lang="en-US" altLang="zh-CN" sz="2800" spc="85" dirty="0">
                <a:solidFill>
                  <a:srgbClr val="000000"/>
                </a:solidFill>
                <a:latin typeface="Arial"/>
                <a:ea typeface="Arial"/>
              </a:rPr>
              <a:t>ử</a:t>
            </a:r>
            <a:r>
              <a:rPr lang="en-US" altLang="zh-CN" sz="2800" spc="34" dirty="0">
                <a:solidFill>
                  <a:srgbClr val="000000"/>
                </a:solidFill>
                <a:latin typeface="Arial"/>
                <a:cs typeface="Arial"/>
              </a:rPr>
              <a:t> </a:t>
            </a:r>
            <a:r>
              <a:rPr lang="en-US" altLang="zh-CN" sz="2800" spc="40" dirty="0">
                <a:solidFill>
                  <a:srgbClr val="000000"/>
                </a:solidFill>
                <a:latin typeface="Arial"/>
                <a:ea typeface="Arial"/>
              </a:rPr>
              <a:t>trí</a:t>
            </a:r>
            <a:r>
              <a:rPr lang="en-US" altLang="zh-CN" sz="2800" spc="34" dirty="0">
                <a:solidFill>
                  <a:srgbClr val="000000"/>
                </a:solidFill>
                <a:latin typeface="Arial"/>
                <a:cs typeface="Arial"/>
              </a:rPr>
              <a:t> </a:t>
            </a:r>
            <a:r>
              <a:rPr lang="en-US" altLang="zh-CN" sz="2800" spc="55" dirty="0">
                <a:solidFill>
                  <a:srgbClr val="000000"/>
                </a:solidFill>
                <a:latin typeface="Arial"/>
                <a:ea typeface="Arial"/>
              </a:rPr>
              <a:t>vết</a:t>
            </a:r>
            <a:r>
              <a:rPr lang="en-US" altLang="zh-CN" sz="2800" spc="40" dirty="0">
                <a:solidFill>
                  <a:srgbClr val="000000"/>
                </a:solidFill>
                <a:latin typeface="Arial"/>
                <a:cs typeface="Arial"/>
              </a:rPr>
              <a:t> </a:t>
            </a:r>
            <a:r>
              <a:rPr lang="en-US" altLang="zh-CN" sz="2800" spc="69" dirty="0">
                <a:solidFill>
                  <a:srgbClr val="000000"/>
                </a:solidFill>
                <a:latin typeface="Arial"/>
                <a:ea typeface="Arial"/>
              </a:rPr>
              <a:t>thương</a:t>
            </a:r>
            <a:r>
              <a:rPr lang="en-US" altLang="zh-CN" sz="2800" spc="34" dirty="0">
                <a:solidFill>
                  <a:srgbClr val="000000"/>
                </a:solidFill>
                <a:latin typeface="Arial"/>
                <a:cs typeface="Arial"/>
              </a:rPr>
              <a:t> </a:t>
            </a:r>
            <a:r>
              <a:rPr lang="en-US" altLang="zh-CN" sz="2800" spc="75" dirty="0">
                <a:solidFill>
                  <a:srgbClr val="000000"/>
                </a:solidFill>
                <a:latin typeface="Arial"/>
                <a:ea typeface="Arial"/>
              </a:rPr>
              <a:t>và</a:t>
            </a:r>
            <a:r>
              <a:rPr lang="en-US" altLang="zh-CN" sz="2800" spc="34" dirty="0">
                <a:solidFill>
                  <a:srgbClr val="000000"/>
                </a:solidFill>
                <a:latin typeface="Arial"/>
                <a:cs typeface="Arial"/>
              </a:rPr>
              <a:t> </a:t>
            </a:r>
            <a:r>
              <a:rPr lang="en-US" altLang="zh-CN" sz="2800" spc="69" dirty="0">
                <a:solidFill>
                  <a:srgbClr val="000000"/>
                </a:solidFill>
                <a:latin typeface="Arial"/>
                <a:ea typeface="Arial"/>
              </a:rPr>
              <a:t>kháng</a:t>
            </a:r>
            <a:r>
              <a:rPr lang="en-US" altLang="zh-CN" sz="2800" spc="34" dirty="0">
                <a:solidFill>
                  <a:srgbClr val="000000"/>
                </a:solidFill>
                <a:latin typeface="Arial"/>
                <a:cs typeface="Arial"/>
              </a:rPr>
              <a:t> </a:t>
            </a:r>
            <a:r>
              <a:rPr lang="en-US" altLang="zh-CN" sz="2800" spc="60" dirty="0">
                <a:solidFill>
                  <a:srgbClr val="000000"/>
                </a:solidFill>
                <a:latin typeface="Arial"/>
                <a:ea typeface="Arial"/>
              </a:rPr>
              <a:t>sinh</a:t>
            </a:r>
            <a:r>
              <a:rPr lang="en-US" altLang="zh-CN" sz="2800" spc="40" dirty="0">
                <a:solidFill>
                  <a:srgbClr val="000000"/>
                </a:solidFill>
                <a:latin typeface="Arial"/>
                <a:cs typeface="Arial"/>
              </a:rPr>
              <a:t> </a:t>
            </a:r>
            <a:r>
              <a:rPr lang="en-US" altLang="zh-CN" sz="2800" spc="60" dirty="0">
                <a:solidFill>
                  <a:srgbClr val="000000"/>
                </a:solidFill>
                <a:latin typeface="Arial"/>
                <a:ea typeface="Arial"/>
              </a:rPr>
              <a:t>điều</a:t>
            </a:r>
            <a:r>
              <a:rPr lang="en-US" altLang="zh-CN" sz="2800" spc="34" dirty="0">
                <a:solidFill>
                  <a:srgbClr val="000000"/>
                </a:solidFill>
                <a:latin typeface="Arial"/>
                <a:cs typeface="Arial"/>
              </a:rPr>
              <a:t> </a:t>
            </a:r>
            <a:r>
              <a:rPr lang="en-US" altLang="zh-CN" sz="2800" spc="34" dirty="0">
                <a:solidFill>
                  <a:srgbClr val="000000"/>
                </a:solidFill>
                <a:latin typeface="Arial"/>
                <a:ea typeface="Arial"/>
              </a:rPr>
              <a:t>trị</a:t>
            </a:r>
            <a:r>
              <a:rPr lang="en-US" altLang="zh-CN" sz="2800" spc="34" dirty="0">
                <a:solidFill>
                  <a:srgbClr val="000000"/>
                </a:solidFill>
                <a:latin typeface="Arial"/>
                <a:cs typeface="Arial"/>
              </a:rPr>
              <a:t> </a:t>
            </a:r>
            <a:r>
              <a:rPr lang="en-US" altLang="zh-CN" sz="2800" spc="75" dirty="0">
                <a:solidFill>
                  <a:srgbClr val="000000"/>
                </a:solidFill>
                <a:latin typeface="Arial"/>
                <a:ea typeface="Arial"/>
              </a:rPr>
              <a:t>nguồn</a:t>
            </a:r>
          </a:p>
          <a:p>
            <a:pPr>
              <a:lnSpc>
                <a:spcPts val="1064"/>
              </a:lnSpc>
            </a:pPr>
            <a:endParaRPr lang="en-US" dirty="0" smtClean="0"/>
          </a:p>
          <a:p>
            <a:pPr marL="0" indent="342899">
              <a:lnSpc>
                <a:spcPct val="100000"/>
              </a:lnSpc>
            </a:pPr>
            <a:r>
              <a:rPr lang="en-US" altLang="zh-CN" sz="2800" dirty="0">
                <a:solidFill>
                  <a:srgbClr val="000000"/>
                </a:solidFill>
                <a:latin typeface="Arial"/>
                <a:ea typeface="Arial"/>
              </a:rPr>
              <a:t>gốc</a:t>
            </a:r>
            <a:r>
              <a:rPr lang="en-US" altLang="zh-CN" sz="2800" dirty="0">
                <a:solidFill>
                  <a:srgbClr val="000000"/>
                </a:solidFill>
                <a:latin typeface="Arial"/>
                <a:cs typeface="Arial"/>
              </a:rPr>
              <a:t> </a:t>
            </a:r>
            <a:r>
              <a:rPr lang="en-US" altLang="zh-CN" sz="2800" dirty="0">
                <a:solidFill>
                  <a:srgbClr val="000000"/>
                </a:solidFill>
                <a:latin typeface="Arial"/>
                <a:ea typeface="Arial"/>
              </a:rPr>
              <a:t>nhiễm</a:t>
            </a:r>
            <a:r>
              <a:rPr lang="en-US" altLang="zh-CN" sz="2800" spc="34" dirty="0">
                <a:solidFill>
                  <a:srgbClr val="000000"/>
                </a:solidFill>
                <a:latin typeface="Arial"/>
                <a:cs typeface="Arial"/>
              </a:rPr>
              <a:t> </a:t>
            </a:r>
            <a:r>
              <a:rPr lang="en-US" altLang="zh-CN" sz="2800" dirty="0">
                <a:solidFill>
                  <a:srgbClr val="000000"/>
                </a:solidFill>
                <a:latin typeface="Arial"/>
                <a:ea typeface="Arial"/>
              </a:rPr>
              <a:t>khuẩn</a:t>
            </a:r>
          </a:p>
          <a:p>
            <a:pPr>
              <a:lnSpc>
                <a:spcPts val="950"/>
              </a:lnSpc>
            </a:pPr>
            <a:endParaRPr lang="en-US" dirty="0" smtClean="0"/>
          </a:p>
          <a:p>
            <a:pPr marL="0">
              <a:lnSpc>
                <a:spcPct val="100000"/>
              </a:lnSpc>
            </a:pPr>
            <a:r>
              <a:rPr lang="en-US" altLang="zh-CN" sz="2800" dirty="0">
                <a:solidFill>
                  <a:srgbClr val="000000"/>
                </a:solidFill>
                <a:latin typeface="Arial"/>
                <a:ea typeface="Arial"/>
              </a:rPr>
              <a:t>c)</a:t>
            </a:r>
            <a:r>
              <a:rPr lang="en-US" altLang="zh-CN" sz="2800" spc="44" dirty="0">
                <a:solidFill>
                  <a:srgbClr val="000000"/>
                </a:solidFill>
                <a:latin typeface="Arial"/>
                <a:cs typeface="Arial"/>
              </a:rPr>
              <a:t> </a:t>
            </a:r>
            <a:r>
              <a:rPr lang="en-US" altLang="zh-CN" sz="2800" dirty="0">
                <a:solidFill>
                  <a:srgbClr val="000000"/>
                </a:solidFill>
                <a:latin typeface="Arial"/>
                <a:ea typeface="Arial"/>
              </a:rPr>
              <a:t>Thuốc</a:t>
            </a:r>
            <a:r>
              <a:rPr lang="en-US" altLang="zh-CN" sz="2800" spc="44" dirty="0">
                <a:solidFill>
                  <a:srgbClr val="000000"/>
                </a:solidFill>
                <a:latin typeface="Arial"/>
                <a:cs typeface="Arial"/>
              </a:rPr>
              <a:t> </a:t>
            </a:r>
            <a:r>
              <a:rPr lang="en-US" altLang="zh-CN" sz="2800" dirty="0">
                <a:solidFill>
                  <a:srgbClr val="000000"/>
                </a:solidFill>
                <a:latin typeface="Arial"/>
                <a:ea typeface="Arial"/>
              </a:rPr>
              <a:t>an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thần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và</a:t>
            </a:r>
            <a:r>
              <a:rPr lang="en-US" altLang="zh-CN" sz="2800" spc="50" dirty="0">
                <a:solidFill>
                  <a:srgbClr val="000000"/>
                </a:solidFill>
                <a:latin typeface="Arial"/>
                <a:cs typeface="Arial"/>
              </a:rPr>
              <a:t> </a:t>
            </a:r>
            <a:r>
              <a:rPr lang="en-US" altLang="zh-CN" sz="2800" dirty="0">
                <a:solidFill>
                  <a:srgbClr val="000000"/>
                </a:solidFill>
                <a:latin typeface="Arial"/>
                <a:ea typeface="Arial"/>
              </a:rPr>
              <a:t>thuốc</a:t>
            </a:r>
            <a:r>
              <a:rPr lang="en-US" altLang="zh-CN" sz="2800" spc="44" dirty="0">
                <a:solidFill>
                  <a:srgbClr val="000000"/>
                </a:solidFill>
                <a:latin typeface="Arial"/>
                <a:cs typeface="Arial"/>
              </a:rPr>
              <a:t> </a:t>
            </a:r>
            <a:r>
              <a:rPr lang="en-US" altLang="zh-CN" sz="2800" dirty="0">
                <a:solidFill>
                  <a:srgbClr val="000000"/>
                </a:solidFill>
                <a:latin typeface="Arial"/>
                <a:ea typeface="Arial"/>
              </a:rPr>
              <a:t>giãn</a:t>
            </a:r>
            <a:r>
              <a:rPr lang="en-US" altLang="zh-CN" sz="2800" spc="44" dirty="0">
                <a:solidFill>
                  <a:srgbClr val="000000"/>
                </a:solidFill>
                <a:latin typeface="Arial"/>
                <a:cs typeface="Arial"/>
              </a:rPr>
              <a:t> </a:t>
            </a:r>
            <a:r>
              <a:rPr lang="en-US" altLang="zh-CN" sz="2800" dirty="0">
                <a:solidFill>
                  <a:srgbClr val="000000"/>
                </a:solidFill>
                <a:latin typeface="Arial"/>
                <a:ea typeface="Arial"/>
              </a:rPr>
              <a:t>cơ</a:t>
            </a:r>
            <a:r>
              <a:rPr lang="en-US" altLang="zh-CN" sz="2800" spc="44" dirty="0">
                <a:solidFill>
                  <a:srgbClr val="000000"/>
                </a:solidFill>
                <a:latin typeface="Arial"/>
                <a:cs typeface="Arial"/>
              </a:rPr>
              <a:t> </a:t>
            </a:r>
            <a:r>
              <a:rPr lang="en-US" altLang="zh-CN" sz="2800" dirty="0">
                <a:solidFill>
                  <a:srgbClr val="000000"/>
                </a:solidFill>
                <a:latin typeface="Arial"/>
                <a:ea typeface="Arial"/>
              </a:rPr>
              <a:t>để</a:t>
            </a:r>
            <a:r>
              <a:rPr lang="en-US" altLang="zh-CN" sz="2800" spc="44" dirty="0">
                <a:solidFill>
                  <a:srgbClr val="000000"/>
                </a:solidFill>
                <a:latin typeface="Arial"/>
                <a:cs typeface="Arial"/>
              </a:rPr>
              <a:t> </a:t>
            </a:r>
            <a:r>
              <a:rPr lang="en-US" altLang="zh-CN" sz="2800" dirty="0">
                <a:solidFill>
                  <a:srgbClr val="000000"/>
                </a:solidFill>
                <a:latin typeface="Arial"/>
                <a:ea typeface="Arial"/>
              </a:rPr>
              <a:t>kiểm</a:t>
            </a:r>
            <a:r>
              <a:rPr lang="en-US" altLang="zh-CN" sz="2800" spc="50" dirty="0">
                <a:solidFill>
                  <a:srgbClr val="000000"/>
                </a:solidFill>
                <a:latin typeface="Arial"/>
                <a:cs typeface="Arial"/>
              </a:rPr>
              <a:t> </a:t>
            </a:r>
            <a:r>
              <a:rPr lang="en-US" altLang="zh-CN" sz="2800" dirty="0">
                <a:solidFill>
                  <a:srgbClr val="000000"/>
                </a:solidFill>
                <a:latin typeface="Arial"/>
                <a:ea typeface="Arial"/>
              </a:rPr>
              <a:t>soát</a:t>
            </a:r>
            <a:r>
              <a:rPr lang="en-US" altLang="zh-CN" sz="2800" spc="44" dirty="0">
                <a:solidFill>
                  <a:srgbClr val="000000"/>
                </a:solidFill>
                <a:latin typeface="Arial"/>
                <a:cs typeface="Arial"/>
              </a:rPr>
              <a:t> </a:t>
            </a:r>
            <a:r>
              <a:rPr lang="en-US" altLang="zh-CN" sz="2800" dirty="0">
                <a:solidFill>
                  <a:srgbClr val="000000"/>
                </a:solidFill>
                <a:latin typeface="Arial"/>
                <a:ea typeface="Arial"/>
              </a:rPr>
              <a:t>co</a:t>
            </a:r>
          </a:p>
          <a:p>
            <a:pPr>
              <a:lnSpc>
                <a:spcPts val="1005"/>
              </a:lnSpc>
            </a:pPr>
            <a:endParaRPr lang="en-US" dirty="0" smtClean="0"/>
          </a:p>
          <a:p>
            <a:pPr marL="0" indent="342899">
              <a:lnSpc>
                <a:spcPct val="100000"/>
              </a:lnSpc>
            </a:pPr>
            <a:r>
              <a:rPr lang="en-US" altLang="zh-CN" sz="2800" dirty="0">
                <a:solidFill>
                  <a:srgbClr val="000000"/>
                </a:solidFill>
                <a:latin typeface="Arial"/>
                <a:ea typeface="Arial"/>
              </a:rPr>
              <a:t>giật,</a:t>
            </a:r>
            <a:r>
              <a:rPr lang="en-US" altLang="zh-CN" sz="2800" dirty="0">
                <a:solidFill>
                  <a:srgbClr val="000000"/>
                </a:solidFill>
                <a:latin typeface="Arial"/>
                <a:cs typeface="Arial"/>
              </a:rPr>
              <a:t> </a:t>
            </a:r>
            <a:r>
              <a:rPr lang="en-US" altLang="zh-CN" sz="2800" dirty="0">
                <a:solidFill>
                  <a:srgbClr val="000000"/>
                </a:solidFill>
                <a:latin typeface="Arial"/>
                <a:ea typeface="Arial"/>
              </a:rPr>
              <a:t>co</a:t>
            </a:r>
            <a:r>
              <a:rPr lang="en-US" altLang="zh-CN" sz="2800" spc="5" dirty="0">
                <a:solidFill>
                  <a:srgbClr val="000000"/>
                </a:solidFill>
                <a:latin typeface="Arial"/>
                <a:cs typeface="Arial"/>
              </a:rPr>
              <a:t> </a:t>
            </a:r>
            <a:r>
              <a:rPr lang="en-US" altLang="zh-CN" sz="2800" dirty="0">
                <a:solidFill>
                  <a:srgbClr val="000000"/>
                </a:solidFill>
                <a:latin typeface="Arial"/>
                <a:ea typeface="Arial"/>
              </a:rPr>
              <a:t>thắt</a:t>
            </a:r>
          </a:p>
          <a:p>
            <a:pPr>
              <a:lnSpc>
                <a:spcPts val="1010"/>
              </a:lnSpc>
            </a:pPr>
            <a:endParaRPr lang="en-US" dirty="0" smtClean="0"/>
          </a:p>
          <a:p>
            <a:pPr marL="0">
              <a:lnSpc>
                <a:spcPct val="100000"/>
              </a:lnSpc>
            </a:pPr>
            <a:r>
              <a:rPr lang="en-US" altLang="zh-CN" sz="2800" dirty="0">
                <a:solidFill>
                  <a:srgbClr val="000000"/>
                </a:solidFill>
                <a:latin typeface="Arial"/>
                <a:ea typeface="Arial"/>
              </a:rPr>
              <a:t>d)</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Điều</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trị</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biến</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chứng:</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rối</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loạn</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thần</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kinh</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thực</a:t>
            </a:r>
            <a:r>
              <a:rPr lang="en-US" altLang="zh-CN" sz="2800" spc="189" dirty="0">
                <a:solidFill>
                  <a:srgbClr val="000000"/>
                </a:solidFill>
                <a:latin typeface="Arial"/>
                <a:cs typeface="Arial"/>
              </a:rPr>
              <a:t> </a:t>
            </a:r>
            <a:r>
              <a:rPr lang="en-US" altLang="zh-CN" sz="2800" dirty="0">
                <a:solidFill>
                  <a:srgbClr val="000000"/>
                </a:solidFill>
                <a:latin typeface="Arial"/>
                <a:ea typeface="Arial"/>
              </a:rPr>
              <a:t>vật,</a:t>
            </a:r>
          </a:p>
          <a:p>
            <a:pPr>
              <a:lnSpc>
                <a:spcPts val="1005"/>
              </a:lnSpc>
            </a:pPr>
            <a:endParaRPr lang="en-US" dirty="0" smtClean="0"/>
          </a:p>
          <a:p>
            <a:pPr marL="0" indent="342899">
              <a:lnSpc>
                <a:spcPct val="100000"/>
              </a:lnSpc>
            </a:pPr>
            <a:r>
              <a:rPr lang="en-US" altLang="zh-CN" sz="2800" dirty="0">
                <a:solidFill>
                  <a:srgbClr val="000000"/>
                </a:solidFill>
                <a:latin typeface="Arial"/>
                <a:ea typeface="Arial"/>
              </a:rPr>
              <a:t>nhiễm</a:t>
            </a:r>
            <a:r>
              <a:rPr lang="en-US" altLang="zh-CN" sz="2800" spc="20" dirty="0">
                <a:solidFill>
                  <a:srgbClr val="000000"/>
                </a:solidFill>
                <a:latin typeface="Arial"/>
                <a:cs typeface="Arial"/>
              </a:rPr>
              <a:t> </a:t>
            </a:r>
            <a:r>
              <a:rPr lang="en-US" altLang="zh-CN" sz="2800" dirty="0">
                <a:solidFill>
                  <a:srgbClr val="000000"/>
                </a:solidFill>
                <a:latin typeface="Arial"/>
                <a:ea typeface="Arial"/>
              </a:rPr>
              <a:t>trùng…</a:t>
            </a:r>
          </a:p>
          <a:p>
            <a:pPr>
              <a:lnSpc>
                <a:spcPts val="1005"/>
              </a:lnSpc>
            </a:pPr>
            <a:endParaRPr lang="en-US" dirty="0" smtClean="0"/>
          </a:p>
          <a:p>
            <a:pPr marL="0">
              <a:lnSpc>
                <a:spcPct val="100000"/>
              </a:lnSpc>
            </a:pPr>
            <a:r>
              <a:rPr lang="en-US" altLang="zh-CN" sz="2800" dirty="0">
                <a:solidFill>
                  <a:srgbClr val="000000"/>
                </a:solidFill>
                <a:latin typeface="Arial"/>
                <a:ea typeface="Arial"/>
              </a:rPr>
              <a:t>e)</a:t>
            </a:r>
            <a:r>
              <a:rPr lang="en-US" altLang="zh-CN" sz="2800" dirty="0">
                <a:solidFill>
                  <a:srgbClr val="000000"/>
                </a:solidFill>
                <a:latin typeface="Arial"/>
                <a:cs typeface="Arial"/>
              </a:rPr>
              <a:t> </a:t>
            </a:r>
            <a:r>
              <a:rPr lang="en-US" altLang="zh-CN" sz="2800" dirty="0">
                <a:solidFill>
                  <a:srgbClr val="000000"/>
                </a:solidFill>
                <a:latin typeface="Arial"/>
                <a:ea typeface="Arial"/>
              </a:rPr>
              <a:t>Chăm</a:t>
            </a:r>
            <a:r>
              <a:rPr lang="en-US" altLang="zh-CN" sz="2800" dirty="0">
                <a:solidFill>
                  <a:srgbClr val="000000"/>
                </a:solidFill>
                <a:latin typeface="Arial"/>
                <a:cs typeface="Arial"/>
              </a:rPr>
              <a:t> </a:t>
            </a:r>
            <a:r>
              <a:rPr lang="en-US" altLang="zh-CN" sz="2800" dirty="0">
                <a:solidFill>
                  <a:srgbClr val="000000"/>
                </a:solidFill>
                <a:latin typeface="Arial"/>
                <a:ea typeface="Arial"/>
              </a:rPr>
              <a:t>sóc</a:t>
            </a:r>
            <a:r>
              <a:rPr lang="en-US" altLang="zh-CN" sz="2800" dirty="0">
                <a:solidFill>
                  <a:srgbClr val="000000"/>
                </a:solidFill>
                <a:latin typeface="Arial"/>
                <a:cs typeface="Arial"/>
              </a:rPr>
              <a:t> </a:t>
            </a:r>
            <a:r>
              <a:rPr lang="en-US" altLang="zh-CN" sz="2800" dirty="0">
                <a:solidFill>
                  <a:srgbClr val="000000"/>
                </a:solidFill>
                <a:latin typeface="Arial"/>
                <a:ea typeface="Arial"/>
              </a:rPr>
              <a:t>hỗ</a:t>
            </a:r>
            <a:r>
              <a:rPr lang="en-US" altLang="zh-CN" sz="2800" dirty="0">
                <a:solidFill>
                  <a:srgbClr val="000000"/>
                </a:solidFill>
                <a:latin typeface="Arial"/>
                <a:cs typeface="Arial"/>
              </a:rPr>
              <a:t> </a:t>
            </a:r>
            <a:r>
              <a:rPr lang="en-US" altLang="zh-CN" sz="2800" dirty="0">
                <a:solidFill>
                  <a:srgbClr val="000000"/>
                </a:solidFill>
                <a:latin typeface="Arial"/>
                <a:ea typeface="Arial"/>
              </a:rPr>
              <a:t>trợ,</a:t>
            </a:r>
            <a:r>
              <a:rPr lang="en-US" altLang="zh-CN" sz="2800" dirty="0">
                <a:solidFill>
                  <a:srgbClr val="000000"/>
                </a:solidFill>
                <a:latin typeface="Arial"/>
                <a:cs typeface="Arial"/>
              </a:rPr>
              <a:t> </a:t>
            </a:r>
            <a:r>
              <a:rPr lang="en-US" altLang="zh-CN" sz="2800" dirty="0">
                <a:solidFill>
                  <a:srgbClr val="000000"/>
                </a:solidFill>
                <a:latin typeface="Arial"/>
                <a:ea typeface="Arial"/>
              </a:rPr>
              <a:t>dinh</a:t>
            </a:r>
            <a:r>
              <a:rPr lang="en-US" altLang="zh-CN" sz="2800" spc="34" dirty="0">
                <a:solidFill>
                  <a:srgbClr val="000000"/>
                </a:solidFill>
                <a:latin typeface="Arial"/>
                <a:cs typeface="Arial"/>
              </a:rPr>
              <a:t> </a:t>
            </a:r>
            <a:r>
              <a:rPr lang="en-US" altLang="zh-CN" sz="2800" dirty="0">
                <a:solidFill>
                  <a:srgbClr val="000000"/>
                </a:solidFill>
                <a:latin typeface="Arial"/>
                <a:ea typeface="Arial"/>
              </a:rPr>
              <a:t>dưỡng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164"/>
          <p:cNvPicPr>
            <a:picLocks noChangeAspect="1"/>
          </p:cNvPicPr>
          <p:nvPr/>
        </p:nvPicPr>
        <p:blipFill>
          <a:blip r:embed="rId3"/>
          <a:stretch>
            <a:fillRect/>
          </a:stretch>
        </p:blipFill>
        <p:spPr>
          <a:xfrm>
            <a:off x="5631180" y="0"/>
            <a:ext cx="3512820" cy="2453640"/>
          </a:xfrm>
          <a:prstGeom prst="rect">
            <a:avLst/>
          </a:prstGeom>
        </p:spPr>
      </p:pic>
      <p:sp>
        <p:nvSpPr>
          <p:cNvPr id="2" name="TextBox 164"/>
          <p:cNvSpPr txBox="1"/>
          <p:nvPr/>
        </p:nvSpPr>
        <p:spPr>
          <a:xfrm>
            <a:off x="548640" y="702817"/>
            <a:ext cx="8004606" cy="5866221"/>
          </a:xfrm>
          <a:prstGeom prst="rect">
            <a:avLst/>
          </a:prstGeom>
          <a:noFill/>
        </p:spPr>
        <p:txBody>
          <a:bodyPr wrap="square" lIns="0" tIns="0" rIns="0" bIns="0" rtlCol="0">
            <a:spAutoFit/>
          </a:bodyPr>
          <a:lstStyle/>
          <a:p>
            <a:pPr marL="0" indent="1000632">
              <a:lnSpc>
                <a:spcPct val="100000"/>
              </a:lnSpc>
            </a:pPr>
            <a:r>
              <a:rPr lang="en-US" altLang="zh-CN" sz="3600" b="1" dirty="0">
                <a:solidFill>
                  <a:srgbClr val="FE0000"/>
                </a:solidFill>
                <a:latin typeface="Arial"/>
                <a:ea typeface="Arial"/>
              </a:rPr>
              <a:t>Kháng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độc</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tố</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UV</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29"/>
              </a:lnSpc>
            </a:pPr>
            <a:endParaRPr lang="en-US" dirty="0" smtClean="0"/>
          </a:p>
          <a:p>
            <a:pPr marL="0">
              <a:lnSpc>
                <a:spcPct val="100000"/>
              </a:lnSpc>
            </a:pPr>
            <a:r>
              <a:rPr lang="en-US" altLang="zh-CN" sz="2400" dirty="0">
                <a:solidFill>
                  <a:srgbClr val="000000"/>
                </a:solidFill>
                <a:latin typeface="Wingdings"/>
                <a:ea typeface="Wingdings"/>
              </a:rPr>
              <a:t></a:t>
            </a:r>
            <a:r>
              <a:rPr lang="en-US" altLang="zh-CN" sz="2400" dirty="0">
                <a:solidFill>
                  <a:srgbClr val="000000"/>
                </a:solidFill>
                <a:latin typeface="Arial"/>
                <a:ea typeface="Arial"/>
              </a:rPr>
              <a:t>Trung</a:t>
            </a:r>
            <a:r>
              <a:rPr lang="en-US" altLang="zh-CN" sz="2400" spc="100" dirty="0">
                <a:solidFill>
                  <a:srgbClr val="000000"/>
                </a:solidFill>
                <a:latin typeface="Arial"/>
                <a:cs typeface="Arial"/>
              </a:rPr>
              <a:t> </a:t>
            </a:r>
            <a:r>
              <a:rPr lang="en-US" altLang="zh-CN" sz="2400" dirty="0">
                <a:solidFill>
                  <a:srgbClr val="000000"/>
                </a:solidFill>
                <a:latin typeface="Arial"/>
                <a:ea typeface="Arial"/>
              </a:rPr>
              <a:t>hòa</a:t>
            </a:r>
            <a:r>
              <a:rPr lang="en-US" altLang="zh-CN" sz="2400" spc="104" dirty="0">
                <a:solidFill>
                  <a:srgbClr val="000000"/>
                </a:solidFill>
                <a:latin typeface="Arial"/>
                <a:cs typeface="Arial"/>
              </a:rPr>
              <a:t> </a:t>
            </a:r>
            <a:r>
              <a:rPr lang="en-US" altLang="zh-CN" sz="2400" dirty="0">
                <a:solidFill>
                  <a:srgbClr val="000000"/>
                </a:solidFill>
                <a:latin typeface="Arial"/>
                <a:ea typeface="Arial"/>
              </a:rPr>
              <a:t>độc</a:t>
            </a:r>
            <a:r>
              <a:rPr lang="en-US" altLang="zh-CN" sz="2400" spc="104" dirty="0">
                <a:solidFill>
                  <a:srgbClr val="000000"/>
                </a:solidFill>
                <a:latin typeface="Arial"/>
                <a:cs typeface="Arial"/>
              </a:rPr>
              <a:t> </a:t>
            </a:r>
            <a:r>
              <a:rPr lang="en-US" altLang="zh-CN" sz="2400" dirty="0">
                <a:solidFill>
                  <a:srgbClr val="000000"/>
                </a:solidFill>
                <a:latin typeface="Arial"/>
                <a:ea typeface="Arial"/>
              </a:rPr>
              <a:t>tố</a:t>
            </a:r>
            <a:r>
              <a:rPr lang="en-US" altLang="zh-CN" sz="2400" spc="104" dirty="0">
                <a:solidFill>
                  <a:srgbClr val="000000"/>
                </a:solidFill>
                <a:latin typeface="Arial"/>
                <a:cs typeface="Arial"/>
              </a:rPr>
              <a:t> </a:t>
            </a:r>
            <a:r>
              <a:rPr lang="en-US" altLang="zh-CN" sz="2400" b="1">
                <a:solidFill>
                  <a:srgbClr val="0000CB"/>
                </a:solidFill>
                <a:latin typeface="Arial"/>
                <a:ea typeface="Arial"/>
              </a:rPr>
              <a:t>đang</a:t>
            </a:r>
            <a:r>
              <a:rPr lang="en-US" altLang="zh-CN" sz="2400" b="1" spc="104">
                <a:solidFill>
                  <a:srgbClr val="0000CB"/>
                </a:solidFill>
                <a:latin typeface="Arial"/>
                <a:cs typeface="Arial"/>
              </a:rPr>
              <a:t> </a:t>
            </a:r>
            <a:r>
              <a:rPr lang="en-US" altLang="zh-CN" sz="2400" b="1" smtClean="0">
                <a:solidFill>
                  <a:srgbClr val="0000CB"/>
                </a:solidFill>
                <a:latin typeface="Arial"/>
                <a:ea typeface="Arial"/>
              </a:rPr>
              <a:t>lưu</a:t>
            </a:r>
            <a:r>
              <a:rPr lang="en-US" altLang="zh-CN" sz="2400" b="1" spc="104" smtClean="0">
                <a:solidFill>
                  <a:srgbClr val="0000CB"/>
                </a:solidFill>
                <a:latin typeface="Arial"/>
                <a:cs typeface="Arial"/>
              </a:rPr>
              <a:t> </a:t>
            </a:r>
            <a:r>
              <a:rPr lang="en-US" altLang="zh-CN" sz="2400" b="1" dirty="0">
                <a:solidFill>
                  <a:srgbClr val="0000CB"/>
                </a:solidFill>
                <a:latin typeface="Arial"/>
                <a:ea typeface="Arial"/>
              </a:rPr>
              <a:t>hành</a:t>
            </a:r>
          </a:p>
          <a:p>
            <a:pPr>
              <a:lnSpc>
                <a:spcPts val="1710"/>
              </a:lnSpc>
            </a:pPr>
            <a:endParaRPr lang="en-US" dirty="0" smtClean="0"/>
          </a:p>
          <a:p>
            <a:pPr marL="0">
              <a:lnSpc>
                <a:spcPct val="100000"/>
              </a:lnSpc>
            </a:pPr>
            <a:r>
              <a:rPr lang="en-US" altLang="zh-CN" sz="2400" dirty="0">
                <a:solidFill>
                  <a:srgbClr val="000000"/>
                </a:solidFill>
                <a:latin typeface="Wingdings"/>
                <a:ea typeface="Wingdings"/>
              </a:rPr>
              <a:t></a:t>
            </a:r>
            <a:r>
              <a:rPr lang="en-US" altLang="zh-CN" sz="2400" dirty="0">
                <a:solidFill>
                  <a:srgbClr val="000000"/>
                </a:solidFill>
                <a:latin typeface="Arial"/>
                <a:ea typeface="Arial"/>
              </a:rPr>
              <a:t>HTIG:</a:t>
            </a:r>
            <a:r>
              <a:rPr lang="en-US" altLang="zh-CN" sz="2400" spc="64" dirty="0">
                <a:solidFill>
                  <a:srgbClr val="000000"/>
                </a:solidFill>
                <a:latin typeface="Arial"/>
                <a:cs typeface="Arial"/>
              </a:rPr>
              <a:t> </a:t>
            </a:r>
            <a:r>
              <a:rPr lang="en-US" altLang="zh-CN" sz="2400" dirty="0">
                <a:solidFill>
                  <a:srgbClr val="000000"/>
                </a:solidFill>
                <a:latin typeface="Arial"/>
                <a:ea typeface="Arial"/>
              </a:rPr>
              <a:t>150</a:t>
            </a:r>
            <a:r>
              <a:rPr lang="en-US" altLang="zh-CN" sz="2400" spc="64" dirty="0">
                <a:solidFill>
                  <a:srgbClr val="000000"/>
                </a:solidFill>
                <a:latin typeface="Arial"/>
                <a:cs typeface="Arial"/>
              </a:rPr>
              <a:t> </a:t>
            </a:r>
            <a:r>
              <a:rPr lang="en-US" altLang="zh-CN" sz="2400" dirty="0">
                <a:solidFill>
                  <a:srgbClr val="000000"/>
                </a:solidFill>
                <a:latin typeface="Arial"/>
                <a:ea typeface="Arial"/>
              </a:rPr>
              <a:t>đơn</a:t>
            </a:r>
            <a:r>
              <a:rPr lang="en-US" altLang="zh-CN" sz="2400" spc="64" dirty="0">
                <a:solidFill>
                  <a:srgbClr val="000000"/>
                </a:solidFill>
                <a:latin typeface="Arial"/>
                <a:cs typeface="Arial"/>
              </a:rPr>
              <a:t> </a:t>
            </a:r>
            <a:r>
              <a:rPr lang="en-US" altLang="zh-CN" sz="2400" dirty="0">
                <a:solidFill>
                  <a:srgbClr val="000000"/>
                </a:solidFill>
                <a:latin typeface="Arial"/>
                <a:ea typeface="Arial"/>
              </a:rPr>
              <a:t>vị/kg</a:t>
            </a:r>
            <a:r>
              <a:rPr lang="en-US" altLang="zh-CN" sz="2400" spc="69" dirty="0">
                <a:solidFill>
                  <a:srgbClr val="000000"/>
                </a:solidFill>
                <a:latin typeface="Arial"/>
                <a:cs typeface="Arial"/>
              </a:rPr>
              <a:t> </a:t>
            </a:r>
            <a:r>
              <a:rPr lang="en-US" altLang="zh-CN" sz="2400" dirty="0">
                <a:solidFill>
                  <a:srgbClr val="000000"/>
                </a:solidFill>
                <a:latin typeface="Arial"/>
                <a:ea typeface="Arial"/>
              </a:rPr>
              <a:t>,</a:t>
            </a:r>
            <a:r>
              <a:rPr lang="en-US" altLang="zh-CN" sz="2400" spc="64" dirty="0">
                <a:solidFill>
                  <a:srgbClr val="000000"/>
                </a:solidFill>
                <a:latin typeface="Arial"/>
                <a:cs typeface="Arial"/>
              </a:rPr>
              <a:t> </a:t>
            </a:r>
            <a:r>
              <a:rPr lang="en-US" altLang="zh-CN" sz="2400" dirty="0">
                <a:solidFill>
                  <a:srgbClr val="000000"/>
                </a:solidFill>
                <a:latin typeface="Arial"/>
                <a:ea typeface="Arial"/>
              </a:rPr>
              <a:t>3000-</a:t>
            </a:r>
            <a:r>
              <a:rPr lang="en-US" altLang="zh-CN" sz="2400" spc="64" dirty="0">
                <a:solidFill>
                  <a:srgbClr val="000000"/>
                </a:solidFill>
                <a:latin typeface="Arial"/>
                <a:cs typeface="Arial"/>
              </a:rPr>
              <a:t> </a:t>
            </a:r>
            <a:r>
              <a:rPr lang="en-US" altLang="zh-CN" sz="2400" dirty="0">
                <a:solidFill>
                  <a:srgbClr val="000000"/>
                </a:solidFill>
                <a:latin typeface="Arial"/>
                <a:ea typeface="Arial"/>
              </a:rPr>
              <a:t>10.000</a:t>
            </a:r>
            <a:r>
              <a:rPr lang="en-US" altLang="zh-CN" sz="2400" spc="69" dirty="0">
                <a:solidFill>
                  <a:srgbClr val="000000"/>
                </a:solidFill>
                <a:latin typeface="Arial"/>
                <a:cs typeface="Arial"/>
              </a:rPr>
              <a:t> </a:t>
            </a:r>
            <a:r>
              <a:rPr lang="en-US" altLang="zh-CN" sz="2400" dirty="0">
                <a:solidFill>
                  <a:srgbClr val="000000"/>
                </a:solidFill>
                <a:latin typeface="Arial"/>
                <a:ea typeface="Arial"/>
              </a:rPr>
              <a:t>đv</a:t>
            </a:r>
            <a:r>
              <a:rPr lang="en-US" altLang="zh-CN" sz="2400" spc="64" dirty="0">
                <a:solidFill>
                  <a:srgbClr val="000000"/>
                </a:solidFill>
                <a:latin typeface="Arial"/>
                <a:cs typeface="Arial"/>
              </a:rPr>
              <a:t> </a:t>
            </a:r>
            <a:r>
              <a:rPr lang="en-US" altLang="zh-CN" sz="2400" dirty="0">
                <a:solidFill>
                  <a:srgbClr val="000000"/>
                </a:solidFill>
                <a:latin typeface="Arial"/>
                <a:ea typeface="Arial"/>
              </a:rPr>
              <a:t>TB</a:t>
            </a:r>
            <a:r>
              <a:rPr lang="en-US" altLang="zh-CN" sz="2400" spc="64" dirty="0">
                <a:solidFill>
                  <a:srgbClr val="000000"/>
                </a:solidFill>
                <a:latin typeface="Arial"/>
                <a:cs typeface="Arial"/>
              </a:rPr>
              <a:t> </a:t>
            </a:r>
            <a:r>
              <a:rPr lang="en-US" altLang="zh-CN" sz="2400" dirty="0">
                <a:solidFill>
                  <a:srgbClr val="000000"/>
                </a:solidFill>
                <a:latin typeface="Arial"/>
                <a:ea typeface="Arial"/>
              </a:rPr>
              <a:t>liều</a:t>
            </a:r>
            <a:r>
              <a:rPr lang="en-US" altLang="zh-CN" sz="2400" spc="69" dirty="0">
                <a:solidFill>
                  <a:srgbClr val="000000"/>
                </a:solidFill>
                <a:latin typeface="Arial"/>
                <a:cs typeface="Arial"/>
              </a:rPr>
              <a:t> </a:t>
            </a:r>
            <a:r>
              <a:rPr lang="en-US" altLang="zh-CN" sz="2400" dirty="0">
                <a:solidFill>
                  <a:srgbClr val="000000"/>
                </a:solidFill>
                <a:latin typeface="Arial"/>
                <a:ea typeface="Arial"/>
              </a:rPr>
              <a:t>duy</a:t>
            </a:r>
            <a:r>
              <a:rPr lang="en-US" altLang="zh-CN" sz="2400" spc="64" dirty="0">
                <a:solidFill>
                  <a:srgbClr val="000000"/>
                </a:solidFill>
                <a:latin typeface="Arial"/>
                <a:cs typeface="Arial"/>
              </a:rPr>
              <a:t> </a:t>
            </a:r>
            <a:r>
              <a:rPr lang="en-US" altLang="zh-CN" sz="2400" dirty="0">
                <a:solidFill>
                  <a:srgbClr val="000000"/>
                </a:solidFill>
                <a:latin typeface="Arial"/>
                <a:ea typeface="Arial"/>
              </a:rPr>
              <a:t>nhất</a:t>
            </a:r>
          </a:p>
          <a:p>
            <a:pPr>
              <a:lnSpc>
                <a:spcPts val="860"/>
              </a:lnSpc>
            </a:pPr>
            <a:endParaRPr lang="en-US" dirty="0" smtClean="0"/>
          </a:p>
          <a:p>
            <a:pPr marL="998473" indent="-998473" hangingPunct="0">
              <a:lnSpc>
                <a:spcPct val="160000"/>
              </a:lnSpc>
            </a:pPr>
            <a:r>
              <a:rPr lang="en-US" altLang="zh-CN" sz="2400" dirty="0">
                <a:solidFill>
                  <a:srgbClr val="000000"/>
                </a:solidFill>
                <a:latin typeface="Wingdings"/>
                <a:ea typeface="Wingdings"/>
              </a:rPr>
              <a:t></a:t>
            </a:r>
            <a:r>
              <a:rPr lang="en-US" altLang="zh-CN" sz="2400" dirty="0">
                <a:solidFill>
                  <a:srgbClr val="000000"/>
                </a:solidFill>
                <a:latin typeface="Arial"/>
                <a:ea typeface="Arial"/>
              </a:rPr>
              <a:t>SAT:</a:t>
            </a:r>
            <a:r>
              <a:rPr lang="en-US" altLang="zh-CN" sz="2400" dirty="0">
                <a:solidFill>
                  <a:srgbClr val="000000"/>
                </a:solidFill>
                <a:latin typeface="Arial"/>
                <a:cs typeface="Arial"/>
              </a:rPr>
              <a:t> </a:t>
            </a:r>
            <a:r>
              <a:rPr lang="en-US" altLang="zh-CN" sz="2400" dirty="0">
                <a:solidFill>
                  <a:srgbClr val="000000"/>
                </a:solidFill>
                <a:latin typeface="Arial"/>
                <a:ea typeface="Arial"/>
              </a:rPr>
              <a:t>Người</a:t>
            </a:r>
            <a:r>
              <a:rPr lang="en-US" altLang="zh-CN" sz="2400" dirty="0">
                <a:solidFill>
                  <a:srgbClr val="000000"/>
                </a:solidFill>
                <a:latin typeface="Arial"/>
                <a:cs typeface="Arial"/>
              </a:rPr>
              <a:t> </a:t>
            </a:r>
            <a:r>
              <a:rPr lang="en-US" altLang="zh-CN" sz="2400" dirty="0">
                <a:solidFill>
                  <a:srgbClr val="000000"/>
                </a:solidFill>
                <a:latin typeface="Arial"/>
                <a:ea typeface="Arial"/>
              </a:rPr>
              <a:t>lớn:</a:t>
            </a:r>
            <a:r>
              <a:rPr lang="en-US" altLang="zh-CN" sz="2400" dirty="0">
                <a:solidFill>
                  <a:srgbClr val="000000"/>
                </a:solidFill>
                <a:latin typeface="Arial"/>
                <a:cs typeface="Arial"/>
              </a:rPr>
              <a:t> </a:t>
            </a:r>
            <a:r>
              <a:rPr lang="en-US" altLang="zh-CN" sz="2400" dirty="0">
                <a:solidFill>
                  <a:srgbClr val="000000"/>
                </a:solidFill>
                <a:latin typeface="Arial"/>
                <a:ea typeface="Arial"/>
              </a:rPr>
              <a:t>21.000</a:t>
            </a:r>
            <a:r>
              <a:rPr lang="en-US" altLang="zh-CN" sz="2400" dirty="0">
                <a:solidFill>
                  <a:srgbClr val="000000"/>
                </a:solidFill>
                <a:latin typeface="Arial"/>
                <a:cs typeface="Arial"/>
              </a:rPr>
              <a:t> </a:t>
            </a:r>
            <a:r>
              <a:rPr lang="en-US" altLang="zh-CN" sz="2400" dirty="0">
                <a:solidFill>
                  <a:srgbClr val="000000"/>
                </a:solidFill>
                <a:latin typeface="Arial"/>
                <a:ea typeface="Arial"/>
              </a:rPr>
              <a:t>đv</a:t>
            </a:r>
            <a:r>
              <a:rPr lang="en-US" altLang="zh-CN" sz="2400" dirty="0">
                <a:solidFill>
                  <a:srgbClr val="000000"/>
                </a:solidFill>
                <a:latin typeface="Arial"/>
                <a:cs typeface="Arial"/>
              </a:rPr>
              <a:t> </a:t>
            </a:r>
            <a:r>
              <a:rPr lang="en-US" altLang="zh-CN" sz="2400" dirty="0">
                <a:solidFill>
                  <a:srgbClr val="000000"/>
                </a:solidFill>
                <a:latin typeface="Arial"/>
                <a:ea typeface="Arial"/>
              </a:rPr>
              <a:t>TB</a:t>
            </a:r>
            <a:r>
              <a:rPr lang="en-US" altLang="zh-CN" sz="2400" dirty="0">
                <a:solidFill>
                  <a:srgbClr val="000000"/>
                </a:solidFill>
                <a:latin typeface="Arial"/>
                <a:cs typeface="Arial"/>
              </a:rPr>
              <a:t> </a:t>
            </a:r>
            <a:r>
              <a:rPr lang="en-US" altLang="zh-CN" sz="2400" dirty="0">
                <a:solidFill>
                  <a:srgbClr val="000000"/>
                </a:solidFill>
                <a:latin typeface="Arial"/>
                <a:ea typeface="Arial"/>
              </a:rPr>
              <a:t>(14</a:t>
            </a:r>
            <a:r>
              <a:rPr lang="en-US" altLang="zh-CN" sz="2400" dirty="0">
                <a:solidFill>
                  <a:srgbClr val="000000"/>
                </a:solidFill>
                <a:latin typeface="Arial"/>
                <a:cs typeface="Arial"/>
              </a:rPr>
              <a:t> </a:t>
            </a:r>
            <a:r>
              <a:rPr lang="en-US" altLang="zh-CN" sz="2400" dirty="0">
                <a:solidFill>
                  <a:srgbClr val="000000"/>
                </a:solidFill>
                <a:latin typeface="Arial"/>
                <a:ea typeface="Arial"/>
              </a:rPr>
              <a:t>ống</a:t>
            </a:r>
            <a:r>
              <a:rPr lang="en-US" altLang="zh-CN" sz="2400" spc="129" dirty="0">
                <a:solidFill>
                  <a:srgbClr val="000000"/>
                </a:solidFill>
                <a:latin typeface="Arial"/>
                <a:cs typeface="Arial"/>
              </a:rPr>
              <a:t> </a:t>
            </a:r>
            <a:r>
              <a:rPr lang="en-US" altLang="zh-CN" sz="2400" dirty="0">
                <a:solidFill>
                  <a:srgbClr val="000000"/>
                </a:solidFill>
                <a:latin typeface="Arial"/>
                <a:ea typeface="Arial"/>
              </a:rPr>
              <a:t>SAT)</a:t>
            </a:r>
            <a:r>
              <a:rPr lang="en-US" altLang="zh-CN" sz="2400" dirty="0">
                <a:solidFill>
                  <a:srgbClr val="000000"/>
                </a:solidFill>
                <a:latin typeface="Arial"/>
                <a:cs typeface="Arial"/>
              </a:rPr>
              <a:t> </a:t>
            </a:r>
            <a:r>
              <a:t/>
            </a:r>
            <a:br/>
            <a:r>
              <a:rPr lang="en-US" altLang="zh-CN" sz="2400" dirty="0">
                <a:solidFill>
                  <a:srgbClr val="000000"/>
                </a:solidFill>
                <a:latin typeface="Arial"/>
                <a:ea typeface="Arial"/>
              </a:rPr>
              <a:t>Sơ</a:t>
            </a:r>
            <a:r>
              <a:rPr lang="en-US" altLang="zh-CN" sz="2400" dirty="0">
                <a:solidFill>
                  <a:srgbClr val="000000"/>
                </a:solidFill>
                <a:latin typeface="Arial"/>
                <a:cs typeface="Arial"/>
              </a:rPr>
              <a:t> </a:t>
            </a:r>
            <a:r>
              <a:rPr lang="en-US" altLang="zh-CN" sz="2400" dirty="0">
                <a:solidFill>
                  <a:srgbClr val="000000"/>
                </a:solidFill>
                <a:latin typeface="Arial"/>
                <a:ea typeface="Arial"/>
              </a:rPr>
              <a:t>sinh</a:t>
            </a:r>
            <a:r>
              <a:rPr lang="en-US" altLang="zh-CN" sz="2400" dirty="0">
                <a:solidFill>
                  <a:srgbClr val="000000"/>
                </a:solidFill>
                <a:latin typeface="Arial"/>
                <a:cs typeface="Arial"/>
              </a:rPr>
              <a:t> </a:t>
            </a:r>
            <a:r>
              <a:rPr lang="en-US" altLang="zh-CN" sz="2400" dirty="0">
                <a:solidFill>
                  <a:srgbClr val="000000"/>
                </a:solidFill>
                <a:latin typeface="Arial"/>
                <a:ea typeface="Arial"/>
              </a:rPr>
              <a:t>1000</a:t>
            </a:r>
            <a:r>
              <a:rPr lang="en-US" altLang="zh-CN" sz="2400" dirty="0">
                <a:solidFill>
                  <a:srgbClr val="000000"/>
                </a:solidFill>
                <a:latin typeface="Arial"/>
                <a:cs typeface="Arial"/>
              </a:rPr>
              <a:t> </a:t>
            </a:r>
            <a:r>
              <a:rPr lang="en-US" altLang="zh-CN" sz="2400" dirty="0">
                <a:solidFill>
                  <a:srgbClr val="000000"/>
                </a:solidFill>
                <a:latin typeface="Arial"/>
                <a:ea typeface="Arial"/>
              </a:rPr>
              <a:t>đv/kg,</a:t>
            </a:r>
            <a:r>
              <a:rPr lang="en-US" altLang="zh-CN" sz="2400" dirty="0">
                <a:solidFill>
                  <a:srgbClr val="000000"/>
                </a:solidFill>
                <a:latin typeface="Arial"/>
                <a:cs typeface="Arial"/>
              </a:rPr>
              <a:t> </a:t>
            </a:r>
            <a:r>
              <a:rPr lang="en-US" altLang="zh-CN" sz="2400" dirty="0">
                <a:solidFill>
                  <a:srgbClr val="000000"/>
                </a:solidFill>
                <a:latin typeface="Arial"/>
                <a:ea typeface="Arial"/>
              </a:rPr>
              <a:t>TB</a:t>
            </a:r>
            <a:r>
              <a:rPr lang="en-US" altLang="zh-CN" sz="2400" dirty="0">
                <a:solidFill>
                  <a:srgbClr val="000000"/>
                </a:solidFill>
                <a:latin typeface="Arial"/>
                <a:cs typeface="Arial"/>
              </a:rPr>
              <a:t> </a:t>
            </a:r>
            <a:r>
              <a:rPr lang="en-US" altLang="zh-CN" sz="2400" dirty="0">
                <a:solidFill>
                  <a:srgbClr val="000000"/>
                </a:solidFill>
                <a:latin typeface="Arial"/>
                <a:ea typeface="Arial"/>
              </a:rPr>
              <a:t>một</a:t>
            </a:r>
            <a:r>
              <a:rPr lang="en-US" altLang="zh-CN" sz="2400" dirty="0">
                <a:solidFill>
                  <a:srgbClr val="000000"/>
                </a:solidFill>
                <a:latin typeface="Arial"/>
                <a:cs typeface="Arial"/>
              </a:rPr>
              <a:t> </a:t>
            </a:r>
            <a:r>
              <a:rPr lang="en-US" altLang="zh-CN" sz="2400" dirty="0">
                <a:solidFill>
                  <a:srgbClr val="000000"/>
                </a:solidFill>
                <a:latin typeface="Arial"/>
                <a:ea typeface="Arial"/>
              </a:rPr>
              <a:t>liều</a:t>
            </a:r>
            <a:r>
              <a:rPr lang="en-US" altLang="zh-CN" sz="2400" dirty="0">
                <a:solidFill>
                  <a:srgbClr val="000000"/>
                </a:solidFill>
                <a:latin typeface="Arial"/>
                <a:cs typeface="Arial"/>
              </a:rPr>
              <a:t> </a:t>
            </a:r>
            <a:r>
              <a:rPr lang="en-US" altLang="zh-CN" sz="2400" dirty="0">
                <a:solidFill>
                  <a:srgbClr val="000000"/>
                </a:solidFill>
                <a:latin typeface="Arial"/>
                <a:ea typeface="Arial"/>
              </a:rPr>
              <a:t>duy</a:t>
            </a:r>
            <a:r>
              <a:rPr lang="en-US" altLang="zh-CN" sz="2400" spc="-94" dirty="0">
                <a:solidFill>
                  <a:srgbClr val="000000"/>
                </a:solidFill>
                <a:latin typeface="Arial"/>
                <a:cs typeface="Arial"/>
              </a:rPr>
              <a:t> </a:t>
            </a:r>
            <a:r>
              <a:rPr lang="en-US" altLang="zh-CN" sz="2400" dirty="0">
                <a:solidFill>
                  <a:srgbClr val="000000"/>
                </a:solidFill>
                <a:latin typeface="Arial"/>
                <a:ea typeface="Arial"/>
              </a:rPr>
              <a:t>nhất</a:t>
            </a:r>
            <a:r>
              <a:rPr lang="en-US" altLang="zh-CN" sz="2400" dirty="0">
                <a:solidFill>
                  <a:srgbClr val="000000"/>
                </a:solidFill>
                <a:latin typeface="Arial"/>
                <a:cs typeface="Arial"/>
              </a:rPr>
              <a:t> </a:t>
            </a:r>
            <a:r>
              <a:t/>
            </a:r>
            <a:br/>
            <a:r>
              <a:rPr lang="en-US" altLang="zh-CN" sz="2400" dirty="0">
                <a:solidFill>
                  <a:srgbClr val="000000"/>
                </a:solidFill>
                <a:latin typeface="Arial"/>
                <a:ea typeface="Arial"/>
              </a:rPr>
              <a:t>Test</a:t>
            </a:r>
            <a:r>
              <a:rPr lang="en-US" altLang="zh-CN" sz="2400" spc="-50" dirty="0">
                <a:solidFill>
                  <a:srgbClr val="000000"/>
                </a:solidFill>
                <a:latin typeface="Arial"/>
                <a:cs typeface="Arial"/>
              </a:rPr>
              <a:t> </a:t>
            </a:r>
            <a:r>
              <a:rPr lang="en-US" altLang="zh-CN" sz="2400" dirty="0">
                <a:solidFill>
                  <a:srgbClr val="000000"/>
                </a:solidFill>
                <a:latin typeface="Arial"/>
                <a:ea typeface="Arial"/>
              </a:rPr>
              <a:t>75</a:t>
            </a:r>
            <a:r>
              <a:rPr lang="en-US" altLang="zh-CN" sz="2400" spc="-55" dirty="0">
                <a:solidFill>
                  <a:srgbClr val="000000"/>
                </a:solidFill>
                <a:latin typeface="Arial"/>
                <a:cs typeface="Arial"/>
              </a:rPr>
              <a:t> </a:t>
            </a:r>
            <a:r>
              <a:rPr lang="en-US" altLang="zh-CN" sz="2400" dirty="0">
                <a:solidFill>
                  <a:srgbClr val="000000"/>
                </a:solidFill>
                <a:latin typeface="Arial"/>
                <a:ea typeface="Arial"/>
              </a:rPr>
              <a:t>đv</a:t>
            </a:r>
            <a:r>
              <a:rPr lang="en-US" altLang="zh-CN" sz="2400" spc="-55" dirty="0">
                <a:solidFill>
                  <a:srgbClr val="000000"/>
                </a:solidFill>
                <a:latin typeface="Arial"/>
                <a:cs typeface="Arial"/>
              </a:rPr>
              <a:t> </a:t>
            </a:r>
            <a:r>
              <a:rPr lang="en-US" altLang="zh-CN" sz="2400" dirty="0">
                <a:solidFill>
                  <a:srgbClr val="000000"/>
                </a:solidFill>
                <a:latin typeface="Arial"/>
                <a:ea typeface="Arial"/>
              </a:rPr>
              <a:t>TDD</a:t>
            </a:r>
            <a:r>
              <a:rPr lang="en-US" altLang="zh-CN" sz="2400" spc="-55" dirty="0">
                <a:solidFill>
                  <a:srgbClr val="000000"/>
                </a:solidFill>
                <a:latin typeface="Arial"/>
                <a:cs typeface="Arial"/>
              </a:rPr>
              <a:t> </a:t>
            </a:r>
            <a:r>
              <a:rPr lang="en-US" altLang="zh-CN" sz="2400" dirty="0">
                <a:solidFill>
                  <a:srgbClr val="000000"/>
                </a:solidFill>
                <a:latin typeface="Arial"/>
                <a:ea typeface="Arial"/>
              </a:rPr>
              <a:t>trước</a:t>
            </a:r>
            <a:r>
              <a:rPr lang="en-US" altLang="zh-CN" sz="2400" spc="-55" dirty="0">
                <a:solidFill>
                  <a:srgbClr val="000000"/>
                </a:solidFill>
                <a:latin typeface="Arial"/>
                <a:cs typeface="Arial"/>
              </a:rPr>
              <a:t> </a:t>
            </a:r>
            <a:r>
              <a:rPr lang="en-US" altLang="zh-CN" sz="2400" dirty="0">
                <a:solidFill>
                  <a:srgbClr val="000000"/>
                </a:solidFill>
                <a:latin typeface="Arial"/>
                <a:ea typeface="Arial"/>
              </a:rPr>
              <a:t>khi</a:t>
            </a:r>
            <a:r>
              <a:rPr lang="en-US" altLang="zh-CN" sz="2400" spc="-60" dirty="0">
                <a:solidFill>
                  <a:srgbClr val="000000"/>
                </a:solidFill>
                <a:latin typeface="Arial"/>
                <a:cs typeface="Arial"/>
              </a:rPr>
              <a:t> </a:t>
            </a:r>
            <a:r>
              <a:rPr lang="en-US" altLang="zh-CN" sz="2400" dirty="0">
                <a:solidFill>
                  <a:srgbClr val="000000"/>
                </a:solidFill>
                <a:latin typeface="Arial"/>
                <a:ea typeface="Arial"/>
              </a:rPr>
              <a:t>tiêm.</a:t>
            </a:r>
          </a:p>
          <a:p>
            <a:pPr>
              <a:lnSpc>
                <a:spcPts val="864"/>
              </a:lnSpc>
            </a:pPr>
            <a:endParaRPr lang="en-US" dirty="0" smtClean="0"/>
          </a:p>
          <a:p>
            <a:pPr marL="0" indent="993901">
              <a:lnSpc>
                <a:spcPct val="100000"/>
              </a:lnSpc>
            </a:pPr>
            <a:r>
              <a:rPr lang="en-US" altLang="zh-CN" sz="2400" dirty="0">
                <a:solidFill>
                  <a:srgbClr val="000000"/>
                </a:solidFill>
                <a:latin typeface="Arial"/>
                <a:ea typeface="Arial"/>
              </a:rPr>
              <a:t>Test</a:t>
            </a:r>
            <a:r>
              <a:rPr lang="en-US" altLang="zh-CN" sz="2400" spc="-40" dirty="0">
                <a:solidFill>
                  <a:srgbClr val="000000"/>
                </a:solidFill>
                <a:latin typeface="Arial"/>
                <a:cs typeface="Arial"/>
              </a:rPr>
              <a:t> </a:t>
            </a:r>
            <a:r>
              <a:rPr lang="en-US" altLang="zh-CN" sz="2400" dirty="0">
                <a:solidFill>
                  <a:srgbClr val="000000"/>
                </a:solidFill>
                <a:latin typeface="Arial"/>
                <a:ea typeface="Arial"/>
              </a:rPr>
              <a:t>(+)</a:t>
            </a:r>
            <a:r>
              <a:rPr lang="en-US" altLang="zh-CN" sz="2400" spc="-40" dirty="0">
                <a:solidFill>
                  <a:srgbClr val="000000"/>
                </a:solidFill>
                <a:latin typeface="Arial"/>
                <a:cs typeface="Arial"/>
              </a:rPr>
              <a:t> </a:t>
            </a:r>
            <a:r>
              <a:rPr lang="en-US" altLang="zh-CN" sz="2400" dirty="0">
                <a:solidFill>
                  <a:srgbClr val="000000"/>
                </a:solidFill>
                <a:latin typeface="Arial"/>
                <a:ea typeface="Arial"/>
              </a:rPr>
              <a:t>sẽ</a:t>
            </a:r>
            <a:r>
              <a:rPr lang="en-US" altLang="zh-CN" sz="2400" spc="-40" dirty="0">
                <a:solidFill>
                  <a:srgbClr val="000000"/>
                </a:solidFill>
                <a:latin typeface="Arial"/>
                <a:cs typeface="Arial"/>
              </a:rPr>
              <a:t> </a:t>
            </a:r>
            <a:r>
              <a:rPr lang="en-US" altLang="zh-CN" sz="2400" dirty="0">
                <a:solidFill>
                  <a:srgbClr val="000000"/>
                </a:solidFill>
                <a:latin typeface="Arial"/>
                <a:ea typeface="Arial"/>
              </a:rPr>
              <a:t>chích</a:t>
            </a:r>
            <a:r>
              <a:rPr lang="en-US" altLang="zh-CN" sz="2400" spc="-40" dirty="0">
                <a:solidFill>
                  <a:srgbClr val="000000"/>
                </a:solidFill>
                <a:latin typeface="Arial"/>
                <a:cs typeface="Arial"/>
              </a:rPr>
              <a:t> </a:t>
            </a:r>
            <a:r>
              <a:rPr lang="en-US" altLang="zh-CN" sz="2400" dirty="0">
                <a:solidFill>
                  <a:srgbClr val="000000"/>
                </a:solidFill>
                <a:latin typeface="Arial"/>
                <a:ea typeface="Arial"/>
              </a:rPr>
              <a:t>theo</a:t>
            </a:r>
            <a:r>
              <a:rPr lang="en-US" altLang="zh-CN" sz="2400" spc="-40" dirty="0">
                <a:solidFill>
                  <a:srgbClr val="000000"/>
                </a:solidFill>
                <a:latin typeface="Arial"/>
                <a:cs typeface="Arial"/>
              </a:rPr>
              <a:t> </a:t>
            </a:r>
            <a:r>
              <a:rPr lang="en-US" altLang="zh-CN" sz="2400" dirty="0">
                <a:solidFill>
                  <a:srgbClr val="000000"/>
                </a:solidFill>
                <a:latin typeface="Arial"/>
                <a:ea typeface="Arial"/>
              </a:rPr>
              <a:t>phương</a:t>
            </a:r>
            <a:r>
              <a:rPr lang="en-US" altLang="zh-CN" sz="2400" spc="-40" dirty="0">
                <a:solidFill>
                  <a:srgbClr val="000000"/>
                </a:solidFill>
                <a:latin typeface="Arial"/>
                <a:cs typeface="Arial"/>
              </a:rPr>
              <a:t> </a:t>
            </a:r>
            <a:r>
              <a:rPr lang="en-US" altLang="zh-CN" sz="2400" dirty="0">
                <a:solidFill>
                  <a:srgbClr val="000000"/>
                </a:solidFill>
                <a:latin typeface="Arial"/>
                <a:ea typeface="Arial"/>
              </a:rPr>
              <a:t>pháp</a:t>
            </a:r>
            <a:r>
              <a:rPr lang="en-US" altLang="zh-CN" sz="2400" spc="-45" dirty="0">
                <a:solidFill>
                  <a:srgbClr val="000000"/>
                </a:solidFill>
                <a:latin typeface="Arial"/>
                <a:cs typeface="Arial"/>
              </a:rPr>
              <a:t> </a:t>
            </a:r>
            <a:r>
              <a:rPr lang="en-US" altLang="zh-CN" sz="2400" dirty="0">
                <a:solidFill>
                  <a:srgbClr val="000000"/>
                </a:solidFill>
                <a:latin typeface="Arial"/>
                <a:ea typeface="Arial"/>
              </a:rPr>
              <a:t>Besredka</a:t>
            </a:r>
          </a:p>
          <a:p>
            <a:pPr>
              <a:lnSpc>
                <a:spcPts val="1729"/>
              </a:lnSpc>
            </a:pPr>
            <a:endParaRPr lang="en-US" dirty="0" smtClean="0"/>
          </a:p>
          <a:p>
            <a:pPr marL="0" indent="993901">
              <a:lnSpc>
                <a:spcPct val="100000"/>
              </a:lnSpc>
            </a:pPr>
            <a:r>
              <a:rPr lang="en-US" altLang="zh-CN" sz="2400" dirty="0">
                <a:solidFill>
                  <a:srgbClr val="000000"/>
                </a:solidFill>
                <a:latin typeface="Arial"/>
                <a:ea typeface="Arial"/>
              </a:rPr>
              <a:t>Thời</a:t>
            </a:r>
            <a:r>
              <a:rPr lang="en-US" altLang="zh-CN" sz="2400" dirty="0">
                <a:solidFill>
                  <a:srgbClr val="000000"/>
                </a:solidFill>
                <a:latin typeface="Arial"/>
                <a:cs typeface="Arial"/>
              </a:rPr>
              <a:t> </a:t>
            </a:r>
            <a:r>
              <a:rPr lang="en-US" altLang="zh-CN" sz="2400" dirty="0">
                <a:solidFill>
                  <a:srgbClr val="000000"/>
                </a:solidFill>
                <a:latin typeface="Arial"/>
                <a:ea typeface="Arial"/>
              </a:rPr>
              <a:t>gian</a:t>
            </a:r>
            <a:r>
              <a:rPr lang="en-US" altLang="zh-CN" sz="2400" dirty="0">
                <a:solidFill>
                  <a:srgbClr val="000000"/>
                </a:solidFill>
                <a:latin typeface="Arial"/>
                <a:cs typeface="Arial"/>
              </a:rPr>
              <a:t> </a:t>
            </a:r>
            <a:r>
              <a:rPr lang="en-US" altLang="zh-CN" sz="2400" dirty="0">
                <a:solidFill>
                  <a:srgbClr val="000000"/>
                </a:solidFill>
                <a:latin typeface="Arial"/>
                <a:ea typeface="Arial"/>
              </a:rPr>
              <a:t>bán</a:t>
            </a:r>
            <a:r>
              <a:rPr lang="en-US" altLang="zh-CN" sz="2400" dirty="0">
                <a:solidFill>
                  <a:srgbClr val="000000"/>
                </a:solidFill>
                <a:latin typeface="Arial"/>
                <a:cs typeface="Arial"/>
              </a:rPr>
              <a:t> </a:t>
            </a:r>
            <a:r>
              <a:rPr lang="en-US" altLang="zh-CN" sz="2400" dirty="0">
                <a:solidFill>
                  <a:srgbClr val="000000"/>
                </a:solidFill>
                <a:latin typeface="Arial"/>
                <a:ea typeface="Arial"/>
              </a:rPr>
              <a:t>hủy</a:t>
            </a:r>
            <a:r>
              <a:rPr lang="en-US" altLang="zh-CN" sz="2400" dirty="0">
                <a:solidFill>
                  <a:srgbClr val="000000"/>
                </a:solidFill>
                <a:latin typeface="Arial"/>
                <a:cs typeface="Arial"/>
              </a:rPr>
              <a:t> </a:t>
            </a:r>
            <a:r>
              <a:rPr lang="en-US" altLang="zh-CN" sz="2400" dirty="0">
                <a:solidFill>
                  <a:srgbClr val="000000"/>
                </a:solidFill>
                <a:latin typeface="Arial"/>
                <a:ea typeface="Arial"/>
              </a:rPr>
              <a:t>ngắn</a:t>
            </a:r>
            <a:r>
              <a:rPr lang="en-US" altLang="zh-CN" sz="2400" dirty="0">
                <a:solidFill>
                  <a:srgbClr val="000000"/>
                </a:solidFill>
                <a:latin typeface="Arial"/>
                <a:cs typeface="Arial"/>
              </a:rPr>
              <a:t> </a:t>
            </a:r>
            <a:r>
              <a:rPr lang="en-US" altLang="zh-CN" sz="2400" dirty="0">
                <a:solidFill>
                  <a:srgbClr val="000000"/>
                </a:solidFill>
                <a:latin typeface="Arial"/>
                <a:ea typeface="Arial"/>
              </a:rPr>
              <a:t>(7-10</a:t>
            </a:r>
            <a:r>
              <a:rPr lang="en-US" altLang="zh-CN" sz="2400" dirty="0">
                <a:solidFill>
                  <a:srgbClr val="000000"/>
                </a:solidFill>
                <a:latin typeface="Arial"/>
                <a:cs typeface="Arial"/>
              </a:rPr>
              <a:t> </a:t>
            </a:r>
            <a:r>
              <a:rPr lang="en-US" altLang="zh-CN" sz="2400" dirty="0">
                <a:solidFill>
                  <a:srgbClr val="000000"/>
                </a:solidFill>
                <a:latin typeface="Arial"/>
                <a:ea typeface="Arial"/>
              </a:rPr>
              <a:t>ngày);</a:t>
            </a:r>
            <a:r>
              <a:rPr lang="en-US" altLang="zh-CN" sz="2400" dirty="0">
                <a:solidFill>
                  <a:srgbClr val="000000"/>
                </a:solidFill>
                <a:latin typeface="Arial"/>
                <a:cs typeface="Arial"/>
              </a:rPr>
              <a:t> </a:t>
            </a:r>
            <a:r>
              <a:rPr lang="en-US" altLang="zh-CN" sz="2400" dirty="0">
                <a:solidFill>
                  <a:srgbClr val="000000"/>
                </a:solidFill>
                <a:latin typeface="Arial"/>
                <a:ea typeface="Arial"/>
              </a:rPr>
              <a:t>có</a:t>
            </a:r>
            <a:r>
              <a:rPr lang="en-US" altLang="zh-CN" sz="2400" dirty="0">
                <a:solidFill>
                  <a:srgbClr val="000000"/>
                </a:solidFill>
                <a:latin typeface="Arial"/>
                <a:cs typeface="Arial"/>
              </a:rPr>
              <a:t> </a:t>
            </a:r>
            <a:r>
              <a:rPr lang="en-US" altLang="zh-CN" sz="2400" dirty="0">
                <a:solidFill>
                  <a:srgbClr val="000000"/>
                </a:solidFill>
                <a:latin typeface="Arial"/>
                <a:ea typeface="Arial"/>
              </a:rPr>
              <a:t>thể</a:t>
            </a:r>
            <a:r>
              <a:rPr lang="en-US" altLang="zh-CN" sz="2400" dirty="0">
                <a:solidFill>
                  <a:srgbClr val="000000"/>
                </a:solidFill>
                <a:latin typeface="Arial"/>
                <a:cs typeface="Arial"/>
              </a:rPr>
              <a:t> </a:t>
            </a:r>
            <a:r>
              <a:rPr lang="en-US" altLang="zh-CN" sz="2400" dirty="0">
                <a:solidFill>
                  <a:srgbClr val="000000"/>
                </a:solidFill>
                <a:latin typeface="Arial"/>
                <a:ea typeface="Arial"/>
              </a:rPr>
              <a:t>gây</a:t>
            </a:r>
            <a:r>
              <a:rPr lang="en-US" altLang="zh-CN" sz="2400" spc="15" dirty="0">
                <a:solidFill>
                  <a:srgbClr val="000000"/>
                </a:solidFill>
                <a:latin typeface="Arial"/>
                <a:cs typeface="Arial"/>
              </a:rPr>
              <a:t> </a:t>
            </a:r>
            <a:r>
              <a:rPr lang="en-US" altLang="zh-CN" sz="2400" dirty="0">
                <a:solidFill>
                  <a:srgbClr val="000000"/>
                </a:solidFill>
                <a:latin typeface="Arial"/>
                <a:ea typeface="Arial"/>
              </a:rPr>
              <a:t>sốc</a:t>
            </a:r>
          </a:p>
          <a:p>
            <a:pPr>
              <a:lnSpc>
                <a:spcPts val="1150"/>
              </a:lnSpc>
            </a:pPr>
            <a:endParaRPr lang="en-US" dirty="0" smtClean="0"/>
          </a:p>
          <a:p>
            <a:pPr marL="0" indent="342899">
              <a:lnSpc>
                <a:spcPct val="100000"/>
              </a:lnSpc>
            </a:pPr>
            <a:r>
              <a:rPr lang="en-US" altLang="zh-CN" sz="2400" dirty="0">
                <a:solidFill>
                  <a:srgbClr val="000000"/>
                </a:solidFill>
                <a:latin typeface="Arial"/>
                <a:ea typeface="Arial"/>
              </a:rPr>
              <a:t>phản</a:t>
            </a:r>
            <a:r>
              <a:rPr lang="en-US" altLang="zh-CN" sz="2400" dirty="0">
                <a:solidFill>
                  <a:srgbClr val="000000"/>
                </a:solidFill>
                <a:latin typeface="Arial"/>
                <a:cs typeface="Arial"/>
              </a:rPr>
              <a:t> </a:t>
            </a:r>
            <a:r>
              <a:rPr lang="en-US" altLang="zh-CN" sz="2400" dirty="0">
                <a:solidFill>
                  <a:srgbClr val="000000"/>
                </a:solidFill>
                <a:latin typeface="Arial"/>
                <a:ea typeface="Arial"/>
              </a:rPr>
              <a:t>vệ,</a:t>
            </a:r>
            <a:r>
              <a:rPr lang="en-US" altLang="zh-CN" sz="2400" dirty="0">
                <a:solidFill>
                  <a:srgbClr val="000000"/>
                </a:solidFill>
                <a:latin typeface="Arial"/>
                <a:cs typeface="Arial"/>
              </a:rPr>
              <a:t> </a:t>
            </a:r>
            <a:r>
              <a:rPr lang="en-US" altLang="zh-CN" sz="2400" dirty="0">
                <a:solidFill>
                  <a:srgbClr val="000000"/>
                </a:solidFill>
                <a:latin typeface="Arial"/>
                <a:ea typeface="Arial"/>
              </a:rPr>
              <a:t>bệnh</a:t>
            </a:r>
            <a:r>
              <a:rPr lang="en-US" altLang="zh-CN" sz="2400" dirty="0">
                <a:solidFill>
                  <a:srgbClr val="000000"/>
                </a:solidFill>
                <a:latin typeface="Arial"/>
                <a:cs typeface="Arial"/>
              </a:rPr>
              <a:t> </a:t>
            </a:r>
            <a:r>
              <a:rPr lang="en-US" altLang="zh-CN" sz="2400" dirty="0">
                <a:solidFill>
                  <a:srgbClr val="000000"/>
                </a:solidFill>
                <a:latin typeface="Arial"/>
                <a:ea typeface="Arial"/>
              </a:rPr>
              <a:t>huyết</a:t>
            </a:r>
            <a:r>
              <a:rPr lang="en-US" altLang="zh-CN" sz="2400" spc="-10" dirty="0">
                <a:solidFill>
                  <a:srgbClr val="000000"/>
                </a:solidFill>
                <a:latin typeface="Arial"/>
                <a:cs typeface="Arial"/>
              </a:rPr>
              <a:t> </a:t>
            </a:r>
            <a:r>
              <a:rPr lang="en-US" altLang="zh-CN" sz="2400" dirty="0">
                <a:solidFill>
                  <a:srgbClr val="000000"/>
                </a:solidFill>
                <a:latin typeface="Arial"/>
                <a:ea typeface="Arial"/>
              </a:rPr>
              <a:t>thanh.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icture 166"/>
          <p:cNvPicPr>
            <a:picLocks noChangeAspect="1"/>
          </p:cNvPicPr>
          <p:nvPr/>
        </p:nvPicPr>
        <p:blipFill>
          <a:blip r:embed="rId3"/>
          <a:stretch>
            <a:fillRect/>
          </a:stretch>
        </p:blipFill>
        <p:spPr>
          <a:xfrm>
            <a:off x="5859780" y="144780"/>
            <a:ext cx="2804160" cy="2065020"/>
          </a:xfrm>
          <a:prstGeom prst="rect">
            <a:avLst/>
          </a:prstGeom>
        </p:spPr>
      </p:pic>
      <p:sp>
        <p:nvSpPr>
          <p:cNvPr id="2" name="TextBox 166"/>
          <p:cNvSpPr txBox="1"/>
          <p:nvPr/>
        </p:nvSpPr>
        <p:spPr>
          <a:xfrm>
            <a:off x="1082344" y="533163"/>
            <a:ext cx="7390138" cy="4942648"/>
          </a:xfrm>
          <a:prstGeom prst="rect">
            <a:avLst/>
          </a:prstGeom>
          <a:noFill/>
        </p:spPr>
        <p:txBody>
          <a:bodyPr wrap="square" lIns="0" tIns="0" rIns="0" bIns="0" rtlCol="0">
            <a:spAutoFit/>
          </a:bodyPr>
          <a:lstStyle/>
          <a:p>
            <a:pPr marL="0" indent="75285">
              <a:lnSpc>
                <a:spcPct val="100000"/>
              </a:lnSpc>
            </a:pPr>
            <a:r>
              <a:rPr lang="en-US" altLang="zh-CN" sz="3600" b="1" dirty="0">
                <a:solidFill>
                  <a:srgbClr val="FE0000"/>
                </a:solidFill>
                <a:latin typeface="Arial"/>
                <a:ea typeface="Arial"/>
              </a:rPr>
              <a:t>Xử</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trí</a:t>
            </a:r>
            <a:r>
              <a:rPr lang="en-US" altLang="zh-CN" sz="3600" b="1" dirty="0">
                <a:solidFill>
                  <a:srgbClr val="FE0000"/>
                </a:solidFill>
                <a:latin typeface="Arial"/>
                <a:cs typeface="Arial"/>
              </a:rPr>
              <a:t> </a:t>
            </a:r>
            <a:r>
              <a:rPr lang="en-US" altLang="zh-CN" sz="3600" b="1">
                <a:solidFill>
                  <a:srgbClr val="FE0000"/>
                </a:solidFill>
                <a:latin typeface="Arial"/>
                <a:ea typeface="Arial"/>
              </a:rPr>
              <a:t>vết</a:t>
            </a:r>
            <a:r>
              <a:rPr lang="en-US" altLang="zh-CN" sz="3600" b="1" spc="-75">
                <a:solidFill>
                  <a:srgbClr val="FE0000"/>
                </a:solidFill>
                <a:latin typeface="Arial"/>
                <a:cs typeface="Arial"/>
              </a:rPr>
              <a:t> </a:t>
            </a:r>
            <a:r>
              <a:rPr lang="en-US" altLang="zh-CN" sz="3600" b="1" smtClean="0">
                <a:solidFill>
                  <a:srgbClr val="FE0000"/>
                </a:solidFill>
                <a:latin typeface="Arial"/>
                <a:ea typeface="Arial"/>
              </a:rPr>
              <a:t>thương</a:t>
            </a:r>
            <a:endParaRPr lang="en-US" altLang="zh-CN" sz="3600" b="1" dirty="0">
              <a:solidFill>
                <a:srgbClr val="FE0000"/>
              </a:solidFill>
              <a:latin typeface="Arial"/>
              <a:ea typeface="Arial"/>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44"/>
              </a:lnSpc>
            </a:pPr>
            <a:endParaRPr lang="en-US" dirty="0" smtClean="0"/>
          </a:p>
          <a:p>
            <a:pPr marL="0">
              <a:lnSpc>
                <a:spcPct val="100000"/>
              </a:lnSpc>
            </a:pPr>
            <a:r>
              <a:rPr lang="en-US" altLang="zh-CN" sz="2600" dirty="0">
                <a:solidFill>
                  <a:srgbClr val="001E5E"/>
                </a:solidFill>
                <a:latin typeface="Wingdings"/>
                <a:ea typeface="Wingdings"/>
              </a:rPr>
              <a:t></a:t>
            </a:r>
            <a:r>
              <a:rPr lang="en-US" altLang="zh-CN" sz="2600" dirty="0">
                <a:solidFill>
                  <a:srgbClr val="000000"/>
                </a:solidFill>
                <a:latin typeface="Arial"/>
                <a:ea typeface="Arial"/>
              </a:rPr>
              <a:t>Lấy</a:t>
            </a:r>
            <a:r>
              <a:rPr lang="en-US" altLang="zh-CN" sz="2600" spc="69" dirty="0">
                <a:solidFill>
                  <a:srgbClr val="000000"/>
                </a:solidFill>
                <a:latin typeface="Arial"/>
                <a:cs typeface="Arial"/>
              </a:rPr>
              <a:t> </a:t>
            </a:r>
            <a:r>
              <a:rPr lang="en-US" altLang="zh-CN" sz="2600" dirty="0">
                <a:solidFill>
                  <a:srgbClr val="000000"/>
                </a:solidFill>
                <a:latin typeface="Arial"/>
                <a:ea typeface="Arial"/>
              </a:rPr>
              <a:t>dị</a:t>
            </a:r>
            <a:r>
              <a:rPr lang="en-US" altLang="zh-CN" sz="2600" spc="75" dirty="0">
                <a:solidFill>
                  <a:srgbClr val="000000"/>
                </a:solidFill>
                <a:latin typeface="Arial"/>
                <a:cs typeface="Arial"/>
              </a:rPr>
              <a:t> </a:t>
            </a:r>
            <a:r>
              <a:rPr lang="en-US" altLang="zh-CN" sz="2600" dirty="0">
                <a:solidFill>
                  <a:srgbClr val="000000"/>
                </a:solidFill>
                <a:latin typeface="Arial"/>
                <a:ea typeface="Arial"/>
              </a:rPr>
              <a:t>vật,</a:t>
            </a:r>
            <a:r>
              <a:rPr lang="en-US" altLang="zh-CN" sz="2600" spc="69" dirty="0">
                <a:solidFill>
                  <a:srgbClr val="000000"/>
                </a:solidFill>
                <a:latin typeface="Arial"/>
                <a:cs typeface="Arial"/>
              </a:rPr>
              <a:t> </a:t>
            </a:r>
            <a:r>
              <a:rPr lang="en-US" altLang="zh-CN" sz="2600" dirty="0">
                <a:solidFill>
                  <a:srgbClr val="000000"/>
                </a:solidFill>
                <a:latin typeface="Arial"/>
                <a:ea typeface="Arial"/>
              </a:rPr>
              <a:t>cắt</a:t>
            </a:r>
            <a:r>
              <a:rPr lang="en-US" altLang="zh-CN" sz="2600" spc="75" dirty="0">
                <a:solidFill>
                  <a:srgbClr val="000000"/>
                </a:solidFill>
                <a:latin typeface="Arial"/>
                <a:cs typeface="Arial"/>
              </a:rPr>
              <a:t> </a:t>
            </a:r>
            <a:r>
              <a:rPr lang="en-US" altLang="zh-CN" sz="2600" dirty="0">
                <a:solidFill>
                  <a:srgbClr val="000000"/>
                </a:solidFill>
                <a:latin typeface="Arial"/>
                <a:ea typeface="Arial"/>
              </a:rPr>
              <a:t>lọc,</a:t>
            </a:r>
            <a:r>
              <a:rPr lang="en-US" altLang="zh-CN" sz="2600" spc="69" dirty="0">
                <a:solidFill>
                  <a:srgbClr val="000000"/>
                </a:solidFill>
                <a:latin typeface="Arial"/>
                <a:cs typeface="Arial"/>
              </a:rPr>
              <a:t> </a:t>
            </a:r>
            <a:r>
              <a:rPr lang="en-US" altLang="zh-CN" sz="2600" dirty="0">
                <a:solidFill>
                  <a:srgbClr val="000000"/>
                </a:solidFill>
                <a:latin typeface="Arial"/>
                <a:ea typeface="Arial"/>
              </a:rPr>
              <a:t>để</a:t>
            </a:r>
            <a:r>
              <a:rPr lang="en-US" altLang="zh-CN" sz="2600" spc="75" dirty="0">
                <a:solidFill>
                  <a:srgbClr val="000000"/>
                </a:solidFill>
                <a:latin typeface="Arial"/>
                <a:cs typeface="Arial"/>
              </a:rPr>
              <a:t> </a:t>
            </a:r>
            <a:r>
              <a:rPr lang="en-US" altLang="zh-CN" sz="2600" dirty="0">
                <a:solidFill>
                  <a:srgbClr val="000000"/>
                </a:solidFill>
                <a:latin typeface="Arial"/>
                <a:ea typeface="Arial"/>
              </a:rPr>
              <a:t>hở</a:t>
            </a:r>
          </a:p>
          <a:p>
            <a:pPr>
              <a:lnSpc>
                <a:spcPts val="1405"/>
              </a:lnSpc>
            </a:pPr>
            <a:endParaRPr lang="en-US" dirty="0" smtClean="0"/>
          </a:p>
          <a:p>
            <a:pPr marL="342849" indent="-342849" hangingPunct="0">
              <a:lnSpc>
                <a:spcPct val="149583"/>
              </a:lnSpc>
            </a:pPr>
            <a:r>
              <a:rPr lang="en-US" altLang="zh-CN" sz="2600" dirty="0">
                <a:solidFill>
                  <a:srgbClr val="001E5E"/>
                </a:solidFill>
                <a:latin typeface="Wingdings"/>
                <a:ea typeface="Wingdings"/>
              </a:rPr>
              <a:t></a:t>
            </a:r>
            <a:r>
              <a:rPr lang="en-US" altLang="zh-CN" sz="2600" dirty="0">
                <a:solidFill>
                  <a:srgbClr val="000000"/>
                </a:solidFill>
                <a:latin typeface="Arial"/>
                <a:ea typeface="Arial"/>
              </a:rPr>
              <a:t>Nếu</a:t>
            </a:r>
            <a:r>
              <a:rPr lang="en-US" altLang="zh-CN" sz="2600" spc="104" dirty="0">
                <a:solidFill>
                  <a:srgbClr val="000000"/>
                </a:solidFill>
                <a:latin typeface="Arial"/>
                <a:cs typeface="Arial"/>
              </a:rPr>
              <a:t> </a:t>
            </a:r>
            <a:r>
              <a:rPr lang="en-US" altLang="zh-CN" sz="2600" dirty="0">
                <a:solidFill>
                  <a:srgbClr val="000000"/>
                </a:solidFill>
                <a:latin typeface="Arial"/>
                <a:ea typeface="Arial"/>
              </a:rPr>
              <a:t>dị</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vật</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nhiều,</a:t>
            </a:r>
            <a:r>
              <a:rPr lang="en-US" altLang="zh-CN" sz="2600" spc="104" dirty="0">
                <a:solidFill>
                  <a:srgbClr val="000000"/>
                </a:solidFill>
                <a:latin typeface="Arial"/>
                <a:cs typeface="Arial"/>
              </a:rPr>
              <a:t> </a:t>
            </a:r>
            <a:r>
              <a:rPr lang="en-US" altLang="zh-CN" sz="2600" dirty="0">
                <a:solidFill>
                  <a:srgbClr val="000000"/>
                </a:solidFill>
                <a:latin typeface="Arial"/>
                <a:ea typeface="Arial"/>
              </a:rPr>
              <a:t>nằm</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sâu</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tránh</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cố</a:t>
            </a:r>
            <a:r>
              <a:rPr lang="en-US" altLang="zh-CN" sz="2600" spc="104" dirty="0">
                <a:solidFill>
                  <a:srgbClr val="000000"/>
                </a:solidFill>
                <a:latin typeface="Arial"/>
                <a:cs typeface="Arial"/>
              </a:rPr>
              <a:t> </a:t>
            </a:r>
            <a:r>
              <a:rPr lang="en-US" altLang="zh-CN" sz="2600" dirty="0">
                <a:solidFill>
                  <a:srgbClr val="000000"/>
                </a:solidFill>
                <a:latin typeface="Arial"/>
                <a:ea typeface="Arial"/>
              </a:rPr>
              <a:t>gắng</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lấy</a:t>
            </a:r>
            <a:r>
              <a:rPr lang="en-US" altLang="zh-CN" sz="2600" spc="110" dirty="0">
                <a:solidFill>
                  <a:srgbClr val="000000"/>
                </a:solidFill>
                <a:latin typeface="Arial"/>
                <a:cs typeface="Arial"/>
              </a:rPr>
              <a:t> </a:t>
            </a:r>
            <a:r>
              <a:rPr lang="en-US" altLang="zh-CN" sz="2600" dirty="0">
                <a:solidFill>
                  <a:srgbClr val="000000"/>
                </a:solidFill>
                <a:latin typeface="Arial"/>
                <a:ea typeface="Arial"/>
              </a:rPr>
              <a:t>ra</a:t>
            </a:r>
            <a:r>
              <a:rPr lang="en-US" altLang="zh-CN" sz="2600" dirty="0">
                <a:solidFill>
                  <a:srgbClr val="000000"/>
                </a:solidFill>
                <a:latin typeface="Arial"/>
                <a:cs typeface="Arial"/>
              </a:rPr>
              <a:t> </a:t>
            </a:r>
            <a:r>
              <a:rPr lang="en-US" altLang="zh-CN" sz="2600" dirty="0">
                <a:solidFill>
                  <a:srgbClr val="000000"/>
                </a:solidFill>
                <a:latin typeface="Arial"/>
                <a:ea typeface="Arial"/>
              </a:rPr>
              <a:t>hết</a:t>
            </a:r>
            <a:r>
              <a:rPr lang="en-US" altLang="zh-CN" sz="2600" dirty="0">
                <a:solidFill>
                  <a:srgbClr val="000000"/>
                </a:solidFill>
                <a:latin typeface="Arial"/>
                <a:cs typeface="Arial"/>
              </a:rPr>
              <a:t> </a:t>
            </a:r>
            <a:r>
              <a:rPr lang="en-US" altLang="zh-CN" sz="2600" dirty="0">
                <a:solidFill>
                  <a:srgbClr val="000000"/>
                </a:solidFill>
                <a:latin typeface="Arial"/>
                <a:ea typeface="Arial"/>
              </a:rPr>
              <a:t>trong</a:t>
            </a:r>
            <a:r>
              <a:rPr lang="en-US" altLang="zh-CN" sz="2600" dirty="0">
                <a:solidFill>
                  <a:srgbClr val="000000"/>
                </a:solidFill>
                <a:latin typeface="Arial"/>
                <a:cs typeface="Arial"/>
              </a:rPr>
              <a:t> </a:t>
            </a:r>
            <a:r>
              <a:rPr lang="en-US" altLang="zh-CN" sz="2600" dirty="0">
                <a:solidFill>
                  <a:srgbClr val="000000"/>
                </a:solidFill>
                <a:latin typeface="Arial"/>
                <a:ea typeface="Arial"/>
              </a:rPr>
              <a:t>một</a:t>
            </a:r>
            <a:r>
              <a:rPr lang="en-US" altLang="zh-CN" sz="2600" spc="34" dirty="0">
                <a:solidFill>
                  <a:srgbClr val="000000"/>
                </a:solidFill>
                <a:latin typeface="Arial"/>
                <a:cs typeface="Arial"/>
              </a:rPr>
              <a:t> </a:t>
            </a:r>
            <a:r>
              <a:rPr lang="en-US" altLang="zh-CN" sz="2600" dirty="0">
                <a:solidFill>
                  <a:srgbClr val="000000"/>
                </a:solidFill>
                <a:latin typeface="Arial"/>
                <a:ea typeface="Arial"/>
              </a:rPr>
              <a:t>lần</a:t>
            </a:r>
          </a:p>
          <a:p>
            <a:pPr>
              <a:lnSpc>
                <a:spcPts val="644"/>
              </a:lnSpc>
            </a:pPr>
            <a:endParaRPr lang="en-US" dirty="0" smtClean="0"/>
          </a:p>
          <a:p>
            <a:pPr marL="342849" indent="-342849" hangingPunct="0">
              <a:lnSpc>
                <a:spcPct val="150000"/>
              </a:lnSpc>
            </a:pPr>
            <a:r>
              <a:rPr lang="en-US" altLang="zh-CN" sz="2600" dirty="0">
                <a:solidFill>
                  <a:srgbClr val="001E5E"/>
                </a:solidFill>
                <a:latin typeface="Wingdings"/>
                <a:ea typeface="Wingdings"/>
              </a:rPr>
              <a:t></a:t>
            </a:r>
            <a:r>
              <a:rPr lang="en-US" altLang="zh-CN" sz="2600" dirty="0">
                <a:solidFill>
                  <a:srgbClr val="000000"/>
                </a:solidFill>
                <a:latin typeface="Arial"/>
                <a:ea typeface="Arial"/>
              </a:rPr>
              <a:t>Thám</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sát,</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cắt</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lọc</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sau</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khi</a:t>
            </a:r>
            <a:r>
              <a:rPr lang="en-US" altLang="zh-CN" sz="2600" spc="175" dirty="0">
                <a:solidFill>
                  <a:srgbClr val="000000"/>
                </a:solidFill>
                <a:latin typeface="Arial"/>
                <a:cs typeface="Arial"/>
              </a:rPr>
              <a:t> </a:t>
            </a:r>
            <a:r>
              <a:rPr lang="en-US" altLang="zh-CN" sz="2600" dirty="0">
                <a:solidFill>
                  <a:srgbClr val="000000"/>
                </a:solidFill>
                <a:latin typeface="Arial"/>
                <a:ea typeface="Arial"/>
              </a:rPr>
              <a:t>tiêm</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SAT</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hoặc</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HTIG</a:t>
            </a:r>
            <a:r>
              <a:rPr lang="en-US" altLang="zh-CN" sz="2600" dirty="0">
                <a:solidFill>
                  <a:srgbClr val="000000"/>
                </a:solidFill>
                <a:latin typeface="Arial"/>
                <a:cs typeface="Arial"/>
              </a:rPr>
              <a:t> </a:t>
            </a:r>
            <a:r>
              <a:rPr lang="en-US" altLang="zh-CN" sz="2600" dirty="0">
                <a:solidFill>
                  <a:srgbClr val="000000"/>
                </a:solidFill>
                <a:latin typeface="Arial"/>
                <a:ea typeface="Arial"/>
              </a:rPr>
              <a:t>ít</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nhất</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một</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giờ</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và</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sử</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dụng</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thuốc</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giảm</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đau,</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an</a:t>
            </a:r>
            <a:r>
              <a:rPr lang="en-US" altLang="zh-CN" sz="2600" dirty="0">
                <a:solidFill>
                  <a:srgbClr val="000000"/>
                </a:solidFill>
                <a:latin typeface="Arial"/>
                <a:cs typeface="Arial"/>
              </a:rPr>
              <a:t> </a:t>
            </a:r>
            <a:r>
              <a:rPr lang="en-US" altLang="zh-CN" sz="2600" dirty="0">
                <a:solidFill>
                  <a:srgbClr val="000000"/>
                </a:solidFill>
                <a:latin typeface="Arial"/>
                <a:ea typeface="Arial"/>
              </a:rPr>
              <a:t>thần</a:t>
            </a:r>
            <a:r>
              <a:rPr lang="en-US" altLang="zh-CN" sz="2600" dirty="0">
                <a:solidFill>
                  <a:srgbClr val="000000"/>
                </a:solidFill>
                <a:latin typeface="Arial"/>
                <a:cs typeface="Arial"/>
              </a:rPr>
              <a:t> </a:t>
            </a:r>
            <a:r>
              <a:rPr lang="en-US" altLang="zh-CN" sz="2600" dirty="0">
                <a:solidFill>
                  <a:srgbClr val="000000"/>
                </a:solidFill>
                <a:latin typeface="Arial"/>
                <a:ea typeface="Arial"/>
              </a:rPr>
              <a:t>để</a:t>
            </a:r>
            <a:r>
              <a:rPr lang="en-US" altLang="zh-CN" sz="2600" dirty="0">
                <a:solidFill>
                  <a:srgbClr val="000000"/>
                </a:solidFill>
                <a:latin typeface="Arial"/>
                <a:cs typeface="Arial"/>
              </a:rPr>
              <a:t> </a:t>
            </a:r>
            <a:r>
              <a:rPr lang="en-US" altLang="zh-CN" sz="2600" dirty="0">
                <a:solidFill>
                  <a:srgbClr val="000000"/>
                </a:solidFill>
                <a:latin typeface="Arial"/>
                <a:ea typeface="Arial"/>
              </a:rPr>
              <a:t>tránh</a:t>
            </a:r>
            <a:r>
              <a:rPr lang="en-US" altLang="zh-CN" sz="2600" dirty="0">
                <a:solidFill>
                  <a:srgbClr val="000000"/>
                </a:solidFill>
                <a:latin typeface="Arial"/>
                <a:cs typeface="Arial"/>
              </a:rPr>
              <a:t> </a:t>
            </a:r>
            <a:r>
              <a:rPr lang="en-US" altLang="zh-CN" sz="2600" dirty="0">
                <a:solidFill>
                  <a:srgbClr val="000000"/>
                </a:solidFill>
                <a:latin typeface="Arial"/>
                <a:ea typeface="Arial"/>
              </a:rPr>
              <a:t>kích</a:t>
            </a:r>
            <a:r>
              <a:rPr lang="en-US" altLang="zh-CN" sz="2600" spc="60" dirty="0">
                <a:solidFill>
                  <a:srgbClr val="000000"/>
                </a:solidFill>
                <a:latin typeface="Arial"/>
                <a:cs typeface="Arial"/>
              </a:rPr>
              <a:t> </a:t>
            </a:r>
            <a:r>
              <a:rPr lang="en-US" altLang="zh-CN" sz="2600" dirty="0">
                <a:solidFill>
                  <a:srgbClr val="000000"/>
                </a:solidFill>
                <a:latin typeface="Arial"/>
                <a:ea typeface="Arial"/>
              </a:rPr>
              <a:t>thích.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Box 167"/>
          <p:cNvSpPr txBox="1"/>
          <p:nvPr/>
        </p:nvSpPr>
        <p:spPr>
          <a:xfrm>
            <a:off x="777240" y="390016"/>
            <a:ext cx="7753587" cy="6001316"/>
          </a:xfrm>
          <a:prstGeom prst="rect">
            <a:avLst/>
          </a:prstGeom>
          <a:noFill/>
        </p:spPr>
        <p:txBody>
          <a:bodyPr wrap="square" lIns="0" tIns="0" rIns="0" bIns="0" rtlCol="0">
            <a:spAutoFit/>
          </a:bodyPr>
          <a:lstStyle/>
          <a:p>
            <a:pPr marL="0" indent="619632">
              <a:lnSpc>
                <a:spcPct val="100000"/>
              </a:lnSpc>
            </a:pPr>
            <a:r>
              <a:rPr lang="en-US" altLang="zh-CN" sz="3600" b="1" dirty="0">
                <a:solidFill>
                  <a:srgbClr val="FE0000"/>
                </a:solidFill>
                <a:latin typeface="Arial"/>
                <a:ea typeface="Arial"/>
              </a:rPr>
              <a:t>KS</a:t>
            </a:r>
            <a:r>
              <a:rPr lang="en-US" altLang="zh-CN" sz="3600" b="1" dirty="0">
                <a:solidFill>
                  <a:srgbClr val="FE0000"/>
                </a:solidFill>
                <a:latin typeface="Arial"/>
                <a:cs typeface="Arial"/>
              </a:rPr>
              <a:t> </a:t>
            </a:r>
            <a:r>
              <a:rPr lang="en-US" altLang="zh-CN" sz="3600" b="1" dirty="0">
                <a:solidFill>
                  <a:srgbClr val="FE0000"/>
                </a:solidFill>
                <a:latin typeface="Arial"/>
                <a:ea typeface="Arial"/>
              </a:rPr>
              <a:t>DIỆT</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VI</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TRÙNG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spc="-20" dirty="0">
                <a:solidFill>
                  <a:srgbClr val="FE0000"/>
                </a:solidFill>
                <a:latin typeface="Arial"/>
                <a:cs typeface="Arial"/>
              </a:rPr>
              <a:t> </a:t>
            </a:r>
            <a:r>
              <a:rPr lang="en-US" altLang="zh-CN" sz="36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210"/>
              </a:lnSpc>
            </a:pPr>
            <a:endParaRPr lang="en-US" dirty="0" smtClean="0"/>
          </a:p>
          <a:p>
            <a:pPr marL="0">
              <a:lnSpc>
                <a:spcPct val="100000"/>
              </a:lnSpc>
            </a:pPr>
            <a:r>
              <a:rPr lang="en-US" altLang="zh-CN" sz="2600" dirty="0">
                <a:solidFill>
                  <a:srgbClr val="0000CB"/>
                </a:solidFill>
                <a:latin typeface="Arial"/>
                <a:ea typeface="Arial"/>
              </a:rPr>
              <a:t>•</a:t>
            </a:r>
            <a:r>
              <a:rPr lang="en-US" altLang="zh-CN" sz="2600" spc="175" dirty="0">
                <a:solidFill>
                  <a:srgbClr val="0000CB"/>
                </a:solidFill>
                <a:latin typeface="Arial"/>
                <a:cs typeface="Arial"/>
              </a:rPr>
              <a:t>  </a:t>
            </a:r>
            <a:r>
              <a:rPr lang="en-US" altLang="zh-CN" sz="2600" b="1" dirty="0">
                <a:solidFill>
                  <a:srgbClr val="0000CB"/>
                </a:solidFill>
                <a:latin typeface="Arial"/>
                <a:ea typeface="Arial"/>
              </a:rPr>
              <a:t>Penicillin</a:t>
            </a:r>
          </a:p>
          <a:p>
            <a:pPr>
              <a:lnSpc>
                <a:spcPts val="575"/>
              </a:lnSpc>
            </a:pPr>
            <a:endParaRPr lang="en-US" dirty="0" smtClean="0"/>
          </a:p>
          <a:p>
            <a:pPr marL="0" indent="457504">
              <a:lnSpc>
                <a:spcPct val="100000"/>
              </a:lnSpc>
            </a:pPr>
            <a:r>
              <a:rPr lang="en-US" altLang="zh-CN" sz="2600" dirty="0">
                <a:solidFill>
                  <a:srgbClr val="000000"/>
                </a:solidFill>
                <a:latin typeface="Arial"/>
                <a:ea typeface="Arial"/>
              </a:rPr>
              <a:t>+</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Liều:</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100.000</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200.000</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UI/kg/ngày</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chia</a:t>
            </a:r>
            <a:r>
              <a:rPr lang="en-US" altLang="zh-CN" sz="2600" spc="164" dirty="0">
                <a:solidFill>
                  <a:srgbClr val="000000"/>
                </a:solidFill>
                <a:latin typeface="Arial"/>
                <a:cs typeface="Arial"/>
              </a:rPr>
              <a:t> </a:t>
            </a:r>
            <a:r>
              <a:rPr lang="en-US" altLang="zh-CN" sz="2600" dirty="0">
                <a:solidFill>
                  <a:srgbClr val="000000"/>
                </a:solidFill>
                <a:latin typeface="Arial"/>
                <a:ea typeface="Arial"/>
              </a:rPr>
              <a:t>4</a:t>
            </a:r>
            <a:r>
              <a:rPr lang="en-US" altLang="zh-CN" sz="2600" spc="170" dirty="0">
                <a:solidFill>
                  <a:srgbClr val="000000"/>
                </a:solidFill>
                <a:latin typeface="Arial"/>
                <a:cs typeface="Arial"/>
              </a:rPr>
              <a:t> </a:t>
            </a:r>
            <a:r>
              <a:rPr lang="en-US" altLang="zh-CN" sz="2600" dirty="0">
                <a:solidFill>
                  <a:srgbClr val="000000"/>
                </a:solidFill>
                <a:latin typeface="Arial"/>
                <a:ea typeface="Arial"/>
              </a:rPr>
              <a:t>lần,</a:t>
            </a:r>
          </a:p>
          <a:p>
            <a:pPr marL="457504" indent="286461" hangingPunct="0">
              <a:lnSpc>
                <a:spcPct val="119166"/>
              </a:lnSpc>
            </a:pPr>
            <a:r>
              <a:rPr lang="en-US" altLang="zh-CN" sz="2600" dirty="0">
                <a:solidFill>
                  <a:srgbClr val="000000"/>
                </a:solidFill>
                <a:latin typeface="Arial"/>
                <a:ea typeface="Arial"/>
              </a:rPr>
              <a:t>TM</a:t>
            </a:r>
            <a:r>
              <a:rPr lang="en-US" altLang="zh-CN" sz="2600" dirty="0">
                <a:solidFill>
                  <a:srgbClr val="000000"/>
                </a:solidFill>
                <a:latin typeface="Arial"/>
                <a:cs typeface="Arial"/>
              </a:rPr>
              <a:t> </a:t>
            </a:r>
            <a:r>
              <a:rPr lang="en-US" altLang="zh-CN" sz="2600" dirty="0">
                <a:solidFill>
                  <a:srgbClr val="000000"/>
                </a:solidFill>
                <a:latin typeface="Arial"/>
                <a:ea typeface="Arial"/>
              </a:rPr>
              <a:t>chậm,</a:t>
            </a:r>
            <a:r>
              <a:rPr lang="en-US" altLang="zh-CN" sz="2600" dirty="0">
                <a:solidFill>
                  <a:srgbClr val="000000"/>
                </a:solidFill>
                <a:latin typeface="Arial"/>
                <a:cs typeface="Arial"/>
              </a:rPr>
              <a:t> </a:t>
            </a:r>
            <a:r>
              <a:rPr lang="en-US" altLang="zh-CN" sz="2600" dirty="0">
                <a:solidFill>
                  <a:srgbClr val="000000"/>
                </a:solidFill>
                <a:latin typeface="Arial"/>
                <a:ea typeface="Arial"/>
              </a:rPr>
              <a:t>test</a:t>
            </a:r>
            <a:r>
              <a:rPr lang="en-US" altLang="zh-CN" sz="2600" dirty="0">
                <a:solidFill>
                  <a:srgbClr val="000000"/>
                </a:solidFill>
                <a:latin typeface="Arial"/>
                <a:cs typeface="Arial"/>
              </a:rPr>
              <a:t> </a:t>
            </a:r>
            <a:r>
              <a:rPr lang="en-US" altLang="zh-CN" sz="2600" dirty="0">
                <a:solidFill>
                  <a:srgbClr val="000000"/>
                </a:solidFill>
                <a:latin typeface="Arial"/>
                <a:ea typeface="Arial"/>
              </a:rPr>
              <a:t>trước</a:t>
            </a:r>
            <a:r>
              <a:rPr lang="en-US" altLang="zh-CN" sz="2600" dirty="0">
                <a:solidFill>
                  <a:srgbClr val="000000"/>
                </a:solidFill>
                <a:latin typeface="Arial"/>
                <a:cs typeface="Arial"/>
              </a:rPr>
              <a:t> </a:t>
            </a:r>
            <a:r>
              <a:rPr lang="en-US" altLang="zh-CN" sz="2600" dirty="0">
                <a:solidFill>
                  <a:srgbClr val="000000"/>
                </a:solidFill>
                <a:latin typeface="Arial"/>
                <a:ea typeface="Arial"/>
              </a:rPr>
              <a:t>khi</a:t>
            </a:r>
            <a:r>
              <a:rPr lang="en-US" altLang="zh-CN" sz="2600" spc="-10" dirty="0">
                <a:solidFill>
                  <a:srgbClr val="000000"/>
                </a:solidFill>
                <a:latin typeface="Arial"/>
                <a:cs typeface="Arial"/>
              </a:rPr>
              <a:t> </a:t>
            </a:r>
            <a:r>
              <a:rPr lang="en-US" altLang="zh-CN" sz="2600" dirty="0">
                <a:solidFill>
                  <a:srgbClr val="000000"/>
                </a:solidFill>
                <a:latin typeface="Arial"/>
                <a:ea typeface="Arial"/>
              </a:rPr>
              <a:t>dùng</a:t>
            </a:r>
            <a:r>
              <a:rPr lang="en-US" altLang="zh-CN" sz="2600" dirty="0">
                <a:solidFill>
                  <a:srgbClr val="000000"/>
                </a:solidFill>
                <a:latin typeface="Arial"/>
                <a:cs typeface="Arial"/>
              </a:rPr>
              <a:t> </a:t>
            </a:r>
            <a:r>
              <a:t/>
            </a:r>
            <a:b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Dùng</a:t>
            </a:r>
            <a:r>
              <a:rPr lang="en-US" altLang="zh-CN" sz="2600" dirty="0">
                <a:solidFill>
                  <a:srgbClr val="000000"/>
                </a:solidFill>
                <a:latin typeface="Arial"/>
                <a:cs typeface="Arial"/>
              </a:rPr>
              <a:t> </a:t>
            </a:r>
            <a:r>
              <a:rPr lang="en-US" altLang="zh-CN" sz="2600" dirty="0">
                <a:solidFill>
                  <a:srgbClr val="000000"/>
                </a:solidFill>
                <a:latin typeface="Arial"/>
                <a:ea typeface="Arial"/>
              </a:rPr>
              <a:t>10-14</a:t>
            </a:r>
            <a:r>
              <a:rPr lang="en-US" altLang="zh-CN" sz="2600" spc="60" dirty="0">
                <a:solidFill>
                  <a:srgbClr val="000000"/>
                </a:solidFill>
                <a:latin typeface="Arial"/>
                <a:cs typeface="Arial"/>
              </a:rPr>
              <a:t> </a:t>
            </a:r>
            <a:r>
              <a:rPr lang="en-US" altLang="zh-CN" sz="2600" dirty="0">
                <a:solidFill>
                  <a:srgbClr val="000000"/>
                </a:solidFill>
                <a:latin typeface="Arial"/>
                <a:ea typeface="Arial"/>
              </a:rPr>
              <a:t>ngày</a:t>
            </a:r>
          </a:p>
          <a:p>
            <a:pPr marL="0" indent="457504">
              <a:lnSpc>
                <a:spcPct val="100000"/>
              </a:lnSpc>
            </a:pPr>
            <a:r>
              <a:rPr lang="en-US" altLang="zh-CN" sz="2600" dirty="0">
                <a:solidFill>
                  <a:srgbClr val="000000"/>
                </a:solidFill>
                <a:latin typeface="Arial"/>
                <a:ea typeface="Arial"/>
              </a:rPr>
              <a:t>+</a:t>
            </a:r>
            <a:r>
              <a:rPr lang="en-US" altLang="zh-CN" sz="2600" spc="89" dirty="0">
                <a:solidFill>
                  <a:srgbClr val="000000"/>
                </a:solidFill>
                <a:latin typeface="Arial"/>
                <a:cs typeface="Arial"/>
              </a:rPr>
              <a:t> </a:t>
            </a:r>
            <a:r>
              <a:rPr lang="en-US" altLang="zh-CN" sz="2600" dirty="0">
                <a:solidFill>
                  <a:srgbClr val="000000"/>
                </a:solidFill>
                <a:latin typeface="Arial"/>
                <a:ea typeface="Arial"/>
              </a:rPr>
              <a:t>Có</a:t>
            </a:r>
            <a:r>
              <a:rPr lang="en-US" altLang="zh-CN" sz="2600" spc="89" dirty="0">
                <a:solidFill>
                  <a:srgbClr val="000000"/>
                </a:solidFill>
                <a:latin typeface="Arial"/>
                <a:cs typeface="Arial"/>
              </a:rPr>
              <a:t> </a:t>
            </a:r>
            <a:r>
              <a:rPr lang="en-US" altLang="zh-CN" sz="2600" dirty="0">
                <a:solidFill>
                  <a:srgbClr val="000000"/>
                </a:solidFill>
                <a:latin typeface="Arial"/>
                <a:ea typeface="Arial"/>
              </a:rPr>
              <a:t>thể</a:t>
            </a:r>
            <a:r>
              <a:rPr lang="en-US" altLang="zh-CN" sz="2600" spc="94" dirty="0">
                <a:solidFill>
                  <a:srgbClr val="000000"/>
                </a:solidFill>
                <a:latin typeface="Arial"/>
                <a:cs typeface="Arial"/>
              </a:rPr>
              <a:t> </a:t>
            </a:r>
            <a:r>
              <a:rPr lang="en-US" altLang="zh-CN" sz="2600" dirty="0">
                <a:solidFill>
                  <a:srgbClr val="000000"/>
                </a:solidFill>
                <a:latin typeface="Arial"/>
                <a:ea typeface="Arial"/>
              </a:rPr>
              <a:t>gây</a:t>
            </a:r>
            <a:r>
              <a:rPr lang="en-US" altLang="zh-CN" sz="2600" spc="89" dirty="0">
                <a:solidFill>
                  <a:srgbClr val="000000"/>
                </a:solidFill>
                <a:latin typeface="Arial"/>
                <a:cs typeface="Arial"/>
              </a:rPr>
              <a:t> </a:t>
            </a:r>
            <a:r>
              <a:rPr lang="en-US" altLang="zh-CN" sz="2600" dirty="0">
                <a:solidFill>
                  <a:srgbClr val="000000"/>
                </a:solidFill>
                <a:latin typeface="Arial"/>
                <a:ea typeface="Arial"/>
              </a:rPr>
              <a:t>dị</a:t>
            </a:r>
            <a:r>
              <a:rPr lang="en-US" altLang="zh-CN" sz="2600" spc="94" dirty="0">
                <a:solidFill>
                  <a:srgbClr val="000000"/>
                </a:solidFill>
                <a:latin typeface="Arial"/>
                <a:cs typeface="Arial"/>
              </a:rPr>
              <a:t> </a:t>
            </a:r>
            <a:r>
              <a:rPr lang="en-US" altLang="zh-CN" sz="2600" dirty="0">
                <a:solidFill>
                  <a:srgbClr val="000000"/>
                </a:solidFill>
                <a:latin typeface="Arial"/>
                <a:ea typeface="Arial"/>
              </a:rPr>
              <a:t>ứng,</a:t>
            </a:r>
            <a:r>
              <a:rPr lang="en-US" altLang="zh-CN" sz="2600" spc="89" dirty="0">
                <a:solidFill>
                  <a:srgbClr val="000000"/>
                </a:solidFill>
                <a:latin typeface="Arial"/>
                <a:cs typeface="Arial"/>
              </a:rPr>
              <a:t> </a:t>
            </a:r>
            <a:r>
              <a:rPr lang="en-US" altLang="zh-CN" sz="2600" dirty="0">
                <a:solidFill>
                  <a:srgbClr val="000000"/>
                </a:solidFill>
                <a:latin typeface="Arial"/>
                <a:ea typeface="Arial"/>
              </a:rPr>
              <a:t>co</a:t>
            </a:r>
            <a:r>
              <a:rPr lang="en-US" altLang="zh-CN" sz="2600" spc="94" dirty="0">
                <a:solidFill>
                  <a:srgbClr val="000000"/>
                </a:solidFill>
                <a:latin typeface="Arial"/>
                <a:cs typeface="Arial"/>
              </a:rPr>
              <a:t> </a:t>
            </a:r>
            <a:r>
              <a:rPr lang="en-US" altLang="zh-CN" sz="2600" dirty="0">
                <a:solidFill>
                  <a:srgbClr val="000000"/>
                </a:solidFill>
                <a:latin typeface="Arial"/>
                <a:ea typeface="Arial"/>
              </a:rPr>
              <a:t>giật</a:t>
            </a:r>
            <a:r>
              <a:rPr lang="en-US" altLang="zh-CN" sz="2600" spc="89" dirty="0">
                <a:solidFill>
                  <a:srgbClr val="000000"/>
                </a:solidFill>
                <a:latin typeface="Arial"/>
                <a:cs typeface="Arial"/>
              </a:rPr>
              <a:t> </a:t>
            </a:r>
            <a:r>
              <a:rPr lang="en-US" altLang="zh-CN" sz="2600" dirty="0">
                <a:solidFill>
                  <a:srgbClr val="000000"/>
                </a:solidFill>
                <a:latin typeface="Wingdings"/>
                <a:ea typeface="Wingdings"/>
              </a:rPr>
              <a:t></a:t>
            </a:r>
            <a:r>
              <a:rPr lang="en-US" altLang="zh-CN" sz="2600" dirty="0">
                <a:solidFill>
                  <a:srgbClr val="0000CB"/>
                </a:solidFill>
                <a:latin typeface="Arial"/>
                <a:ea typeface="Arial"/>
              </a:rPr>
              <a:t>ít</a:t>
            </a:r>
            <a:r>
              <a:rPr lang="en-US" altLang="zh-CN" sz="2600" spc="94" dirty="0">
                <a:solidFill>
                  <a:srgbClr val="0000CB"/>
                </a:solidFill>
                <a:latin typeface="Arial"/>
                <a:cs typeface="Arial"/>
              </a:rPr>
              <a:t> </a:t>
            </a:r>
            <a:r>
              <a:rPr lang="en-US" altLang="zh-CN" sz="2600" dirty="0">
                <a:solidFill>
                  <a:srgbClr val="0000CB"/>
                </a:solidFill>
                <a:latin typeface="Arial"/>
                <a:ea typeface="Arial"/>
              </a:rPr>
              <a:t>dùng</a:t>
            </a:r>
          </a:p>
          <a:p>
            <a:pPr>
              <a:lnSpc>
                <a:spcPts val="619"/>
              </a:lnSpc>
            </a:pPr>
            <a:endParaRPr lang="en-US" dirty="0" smtClean="0"/>
          </a:p>
          <a:p>
            <a:pPr marL="0">
              <a:lnSpc>
                <a:spcPct val="100000"/>
              </a:lnSpc>
            </a:pPr>
            <a:r>
              <a:rPr lang="en-US" altLang="zh-CN" sz="2600" dirty="0">
                <a:solidFill>
                  <a:srgbClr val="0000CB"/>
                </a:solidFill>
                <a:latin typeface="Arial"/>
                <a:ea typeface="Arial"/>
              </a:rPr>
              <a:t>•</a:t>
            </a:r>
            <a:r>
              <a:rPr lang="en-US" altLang="zh-CN" sz="2600" spc="195" dirty="0">
                <a:solidFill>
                  <a:srgbClr val="0000CB"/>
                </a:solidFill>
                <a:latin typeface="Arial"/>
                <a:cs typeface="Arial"/>
              </a:rPr>
              <a:t>  </a:t>
            </a:r>
            <a:r>
              <a:rPr lang="en-US" altLang="zh-CN" sz="2600" b="1" dirty="0">
                <a:solidFill>
                  <a:srgbClr val="0000CB"/>
                </a:solidFill>
                <a:latin typeface="Arial"/>
                <a:ea typeface="Arial"/>
              </a:rPr>
              <a:t>Metronidazole</a:t>
            </a:r>
          </a:p>
          <a:p>
            <a:pPr marL="457504" hangingPunct="0">
              <a:lnSpc>
                <a:spcPct val="118333"/>
              </a:lnSpc>
              <a:spcBef>
                <a:spcPts val="290"/>
              </a:spcBef>
            </a:pPr>
            <a:r>
              <a:rPr lang="en-US" altLang="zh-CN" sz="2600" dirty="0">
                <a:solidFill>
                  <a:srgbClr val="000000"/>
                </a:solidFill>
                <a:latin typeface="Arial"/>
                <a:ea typeface="Arial"/>
              </a:rPr>
              <a:t>+</a:t>
            </a:r>
            <a:r>
              <a:rPr lang="en-US" altLang="zh-CN" sz="2600" spc="85" dirty="0">
                <a:solidFill>
                  <a:srgbClr val="000000"/>
                </a:solidFill>
                <a:latin typeface="Arial"/>
                <a:cs typeface="Arial"/>
              </a:rPr>
              <a:t> </a:t>
            </a:r>
            <a:r>
              <a:rPr lang="en-US" altLang="zh-CN" sz="2600" dirty="0">
                <a:solidFill>
                  <a:srgbClr val="000000"/>
                </a:solidFill>
                <a:latin typeface="Arial"/>
                <a:ea typeface="Arial"/>
              </a:rPr>
              <a:t>An</a:t>
            </a:r>
            <a:r>
              <a:rPr lang="en-US" altLang="zh-CN" sz="2600" spc="89" dirty="0">
                <a:solidFill>
                  <a:srgbClr val="000000"/>
                </a:solidFill>
                <a:latin typeface="Arial"/>
                <a:cs typeface="Arial"/>
              </a:rPr>
              <a:t> </a:t>
            </a:r>
            <a:r>
              <a:rPr lang="en-US" altLang="zh-CN" sz="2600" dirty="0">
                <a:solidFill>
                  <a:srgbClr val="000000"/>
                </a:solidFill>
                <a:latin typeface="Arial"/>
                <a:ea typeface="Arial"/>
              </a:rPr>
              <a:t>toàn,</a:t>
            </a:r>
            <a:r>
              <a:rPr lang="en-US" altLang="zh-CN" sz="2600" spc="85" dirty="0">
                <a:solidFill>
                  <a:srgbClr val="000000"/>
                </a:solidFill>
                <a:latin typeface="Arial"/>
                <a:cs typeface="Arial"/>
              </a:rPr>
              <a:t> </a:t>
            </a:r>
            <a:r>
              <a:rPr lang="en-US" altLang="zh-CN" sz="2600" dirty="0">
                <a:solidFill>
                  <a:srgbClr val="000000"/>
                </a:solidFill>
                <a:latin typeface="Arial"/>
                <a:ea typeface="Arial"/>
              </a:rPr>
              <a:t>dễ</a:t>
            </a:r>
            <a:r>
              <a:rPr lang="en-US" altLang="zh-CN" sz="2600" spc="89" dirty="0">
                <a:solidFill>
                  <a:srgbClr val="000000"/>
                </a:solidFill>
                <a:latin typeface="Arial"/>
                <a:cs typeface="Arial"/>
              </a:rPr>
              <a:t> </a:t>
            </a:r>
            <a:r>
              <a:rPr lang="en-US" altLang="zh-CN" sz="2600" dirty="0">
                <a:solidFill>
                  <a:srgbClr val="000000"/>
                </a:solidFill>
                <a:latin typeface="Arial"/>
                <a:ea typeface="Arial"/>
              </a:rPr>
              <a:t>sử</a:t>
            </a:r>
            <a:r>
              <a:rPr lang="en-US" altLang="zh-CN" sz="2600" spc="85" dirty="0">
                <a:solidFill>
                  <a:srgbClr val="000000"/>
                </a:solidFill>
                <a:latin typeface="Arial"/>
                <a:cs typeface="Arial"/>
              </a:rPr>
              <a:t> </a:t>
            </a:r>
            <a:r>
              <a:rPr lang="en-US" altLang="zh-CN" sz="2600" dirty="0">
                <a:solidFill>
                  <a:srgbClr val="000000"/>
                </a:solidFill>
                <a:latin typeface="Arial"/>
                <a:ea typeface="Arial"/>
              </a:rPr>
              <a:t>dụng</a:t>
            </a:r>
            <a:r>
              <a:rPr lang="en-US" altLang="zh-CN" sz="2600" spc="89" dirty="0">
                <a:solidFill>
                  <a:srgbClr val="000000"/>
                </a:solidFill>
                <a:latin typeface="Arial"/>
                <a:cs typeface="Arial"/>
              </a:rPr>
              <a:t> </a:t>
            </a:r>
            <a:r>
              <a:rPr lang="en-US" altLang="zh-CN" sz="2600" dirty="0">
                <a:solidFill>
                  <a:srgbClr val="000000"/>
                </a:solidFill>
                <a:latin typeface="Wingdings"/>
                <a:ea typeface="Wingdings"/>
              </a:rPr>
              <a:t></a:t>
            </a:r>
            <a:r>
              <a:rPr lang="en-US" altLang="zh-CN" sz="2600" b="1" dirty="0">
                <a:solidFill>
                  <a:srgbClr val="0000CB"/>
                </a:solidFill>
                <a:latin typeface="Arial"/>
                <a:ea typeface="Arial"/>
              </a:rPr>
              <a:t>lựa</a:t>
            </a:r>
            <a:r>
              <a:rPr lang="en-US" altLang="zh-CN" sz="2600" b="1" spc="85" dirty="0">
                <a:solidFill>
                  <a:srgbClr val="0000CB"/>
                </a:solidFill>
                <a:latin typeface="Arial"/>
                <a:cs typeface="Arial"/>
              </a:rPr>
              <a:t> </a:t>
            </a:r>
            <a:r>
              <a:rPr lang="en-US" altLang="zh-CN" sz="2600" b="1" dirty="0">
                <a:solidFill>
                  <a:srgbClr val="0000CB"/>
                </a:solidFill>
                <a:latin typeface="Arial"/>
                <a:ea typeface="Arial"/>
              </a:rPr>
              <a:t>chọn</a:t>
            </a:r>
            <a:r>
              <a:rPr lang="en-US" altLang="zh-CN" sz="2600" b="1" spc="89" dirty="0">
                <a:solidFill>
                  <a:srgbClr val="0000CB"/>
                </a:solidFill>
                <a:latin typeface="Arial"/>
                <a:cs typeface="Arial"/>
              </a:rPr>
              <a:t> </a:t>
            </a:r>
            <a:r>
              <a:rPr lang="en-US" altLang="zh-CN" sz="2600" b="1" dirty="0">
                <a:solidFill>
                  <a:srgbClr val="0000CB"/>
                </a:solidFill>
                <a:latin typeface="Arial"/>
                <a:ea typeface="Arial"/>
              </a:rPr>
              <a:t>đầu</a:t>
            </a:r>
            <a:r>
              <a:rPr lang="en-US" altLang="zh-CN" sz="2600" b="1" spc="85" dirty="0">
                <a:solidFill>
                  <a:srgbClr val="0000CB"/>
                </a:solidFill>
                <a:latin typeface="Arial"/>
                <a:cs typeface="Arial"/>
              </a:rPr>
              <a:t> </a:t>
            </a:r>
            <a:r>
              <a:rPr lang="en-US" altLang="zh-CN" sz="2600" b="1" dirty="0">
                <a:solidFill>
                  <a:srgbClr val="0000CB"/>
                </a:solidFill>
                <a:latin typeface="Arial"/>
                <a:ea typeface="Arial"/>
              </a:rPr>
              <a:t>tay</a:t>
            </a:r>
            <a:r>
              <a:rPr lang="en-US" altLang="zh-CN" sz="2600" b="1" dirty="0">
                <a:solidFill>
                  <a:srgbClr val="0000CB"/>
                </a:solidFill>
                <a:latin typeface="Arial"/>
                <a:cs typeface="Arial"/>
              </a:rPr>
              <a:t> </a:t>
            </a:r>
            <a:r>
              <a:t/>
            </a:r>
            <a:b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Trẻ</a:t>
            </a:r>
            <a:r>
              <a:rPr lang="en-US" altLang="zh-CN" sz="2600" dirty="0">
                <a:solidFill>
                  <a:srgbClr val="000000"/>
                </a:solidFill>
                <a:latin typeface="Arial"/>
                <a:cs typeface="Arial"/>
              </a:rPr>
              <a:t> </a:t>
            </a:r>
            <a:r>
              <a:rPr lang="en-US" altLang="zh-CN" sz="2600" dirty="0">
                <a:solidFill>
                  <a:srgbClr val="000000"/>
                </a:solidFill>
                <a:latin typeface="Arial"/>
                <a:ea typeface="Arial"/>
              </a:rPr>
              <a:t>em</a:t>
            </a:r>
            <a:r>
              <a:rPr lang="en-US" altLang="zh-CN" sz="2600" dirty="0">
                <a:solidFill>
                  <a:srgbClr val="000000"/>
                </a:solidFill>
                <a:latin typeface="Arial"/>
                <a:cs typeface="Arial"/>
              </a:rPr>
              <a:t> </a:t>
            </a:r>
            <a:r>
              <a:rPr lang="en-US" altLang="zh-CN" sz="2600" dirty="0">
                <a:solidFill>
                  <a:srgbClr val="000000"/>
                </a:solidFill>
                <a:latin typeface="Arial"/>
                <a:ea typeface="Arial"/>
              </a:rPr>
              <a:t>30</a:t>
            </a:r>
            <a:r>
              <a:rPr lang="en-US" altLang="zh-CN" sz="2600" dirty="0">
                <a:solidFill>
                  <a:srgbClr val="000000"/>
                </a:solidFill>
                <a:latin typeface="Arial"/>
                <a:cs typeface="Arial"/>
              </a:rPr>
              <a:t> </a:t>
            </a:r>
            <a:r>
              <a:rPr lang="en-US" altLang="zh-CN" sz="2600" dirty="0">
                <a:solidFill>
                  <a:srgbClr val="000000"/>
                </a:solidFill>
                <a:latin typeface="Arial"/>
                <a:ea typeface="Arial"/>
              </a:rPr>
              <a:t>mg/kg/ngày</a:t>
            </a:r>
            <a:r>
              <a:rPr lang="en-US" altLang="zh-CN" sz="2600" dirty="0">
                <a:solidFill>
                  <a:srgbClr val="000000"/>
                </a:solidFill>
                <a:latin typeface="Arial"/>
                <a:cs typeface="Arial"/>
              </a:rPr>
              <a:t> </a:t>
            </a:r>
            <a:r>
              <a:rPr lang="en-US" altLang="zh-CN" sz="2600" dirty="0">
                <a:solidFill>
                  <a:srgbClr val="000000"/>
                </a:solidFill>
                <a:latin typeface="Arial"/>
                <a:ea typeface="Arial"/>
              </a:rPr>
              <a:t>chia</a:t>
            </a:r>
            <a:r>
              <a:rPr lang="en-US" altLang="zh-CN" sz="2600" dirty="0">
                <a:solidFill>
                  <a:srgbClr val="000000"/>
                </a:solidFill>
                <a:latin typeface="Arial"/>
                <a:cs typeface="Arial"/>
              </a:rPr>
              <a:t> </a:t>
            </a:r>
            <a:r>
              <a:rPr lang="en-US" altLang="zh-CN" sz="2600" dirty="0">
                <a:solidFill>
                  <a:srgbClr val="000000"/>
                </a:solidFill>
                <a:latin typeface="Arial"/>
                <a:ea typeface="Arial"/>
              </a:rPr>
              <a:t>3</a:t>
            </a:r>
            <a:r>
              <a:rPr lang="en-US" altLang="zh-CN" sz="2600" spc="-30" dirty="0">
                <a:solidFill>
                  <a:srgbClr val="000000"/>
                </a:solidFill>
                <a:latin typeface="Arial"/>
                <a:cs typeface="Arial"/>
              </a:rPr>
              <a:t> </a:t>
            </a:r>
            <a:r>
              <a:rPr lang="en-US" altLang="zh-CN" sz="2600" dirty="0">
                <a:solidFill>
                  <a:srgbClr val="000000"/>
                </a:solidFill>
                <a:latin typeface="Arial"/>
                <a:ea typeface="Arial"/>
              </a:rPr>
              <a:t>lần</a:t>
            </a:r>
          </a:p>
          <a:p>
            <a:pPr marL="0" indent="457504">
              <a:lnSpc>
                <a:spcPct val="100000"/>
              </a:lnSpc>
              <a:spcBef>
                <a:spcPts val="334"/>
              </a:spcBef>
            </a:pP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Người</a:t>
            </a:r>
            <a:r>
              <a:rPr lang="en-US" altLang="zh-CN" sz="2600" dirty="0">
                <a:solidFill>
                  <a:srgbClr val="000000"/>
                </a:solidFill>
                <a:latin typeface="Arial"/>
                <a:cs typeface="Arial"/>
              </a:rPr>
              <a:t> </a:t>
            </a:r>
            <a:r>
              <a:rPr lang="en-US" altLang="zh-CN" sz="2600" dirty="0">
                <a:solidFill>
                  <a:srgbClr val="000000"/>
                </a:solidFill>
                <a:latin typeface="Arial"/>
                <a:ea typeface="Arial"/>
              </a:rPr>
              <a:t>lớn:</a:t>
            </a:r>
            <a:r>
              <a:rPr lang="en-US" altLang="zh-CN" sz="2600" dirty="0">
                <a:solidFill>
                  <a:srgbClr val="000000"/>
                </a:solidFill>
                <a:latin typeface="Arial"/>
                <a:cs typeface="Arial"/>
              </a:rPr>
              <a:t> </a:t>
            </a:r>
            <a:r>
              <a:rPr lang="en-US" altLang="zh-CN" sz="2600" dirty="0">
                <a:solidFill>
                  <a:srgbClr val="000000"/>
                </a:solidFill>
                <a:latin typeface="Arial"/>
                <a:ea typeface="Arial"/>
              </a:rPr>
              <a:t>500</a:t>
            </a:r>
            <a:r>
              <a:rPr lang="en-US" altLang="zh-CN" sz="2600" dirty="0">
                <a:solidFill>
                  <a:srgbClr val="000000"/>
                </a:solidFill>
                <a:latin typeface="Arial"/>
                <a:cs typeface="Arial"/>
              </a:rPr>
              <a:t> </a:t>
            </a:r>
            <a:r>
              <a:rPr lang="en-US" altLang="zh-CN" sz="2600" dirty="0">
                <a:solidFill>
                  <a:srgbClr val="000000"/>
                </a:solidFill>
                <a:latin typeface="Arial"/>
                <a:ea typeface="Arial"/>
              </a:rPr>
              <a:t>mg</a:t>
            </a:r>
            <a:r>
              <a:rPr lang="en-US" altLang="zh-CN" sz="2600" dirty="0">
                <a:solidFill>
                  <a:srgbClr val="000000"/>
                </a:solidFill>
                <a:latin typeface="Arial"/>
                <a:cs typeface="Arial"/>
              </a:rPr>
              <a:t> </a:t>
            </a:r>
            <a:r>
              <a:rPr lang="en-US" altLang="zh-CN" sz="2600" dirty="0">
                <a:solidFill>
                  <a:srgbClr val="000000"/>
                </a:solidFill>
                <a:latin typeface="Arial"/>
                <a:ea typeface="Arial"/>
              </a:rPr>
              <a:t>x</a:t>
            </a:r>
            <a:r>
              <a:rPr lang="en-US" altLang="zh-CN" sz="2600" dirty="0">
                <a:solidFill>
                  <a:srgbClr val="000000"/>
                </a:solidFill>
                <a:latin typeface="Arial"/>
                <a:cs typeface="Arial"/>
              </a:rPr>
              <a:t> </a:t>
            </a:r>
            <a:r>
              <a:rPr lang="en-US" altLang="zh-CN" sz="2600" dirty="0">
                <a:solidFill>
                  <a:srgbClr val="000000"/>
                </a:solidFill>
                <a:latin typeface="Arial"/>
                <a:ea typeface="Arial"/>
              </a:rPr>
              <a:t>3</a:t>
            </a:r>
            <a:r>
              <a:rPr lang="en-US" altLang="zh-CN" sz="2600" dirty="0">
                <a:solidFill>
                  <a:srgbClr val="000000"/>
                </a:solidFill>
                <a:latin typeface="Arial"/>
                <a:cs typeface="Arial"/>
              </a:rPr>
              <a:t> </a:t>
            </a:r>
            <a:r>
              <a:rPr lang="en-US" altLang="zh-CN" sz="2600" dirty="0">
                <a:solidFill>
                  <a:srgbClr val="000000"/>
                </a:solidFill>
                <a:latin typeface="Arial"/>
                <a:ea typeface="Arial"/>
              </a:rPr>
              <a:t>lần/ngày,</a:t>
            </a:r>
            <a:r>
              <a:rPr lang="en-US" altLang="zh-CN" sz="2600" spc="-129" dirty="0">
                <a:solidFill>
                  <a:srgbClr val="000000"/>
                </a:solidFill>
                <a:latin typeface="Arial"/>
                <a:cs typeface="Arial"/>
              </a:rPr>
              <a:t> </a:t>
            </a:r>
            <a:r>
              <a:rPr lang="en-US" altLang="zh-CN" sz="2600" dirty="0">
                <a:solidFill>
                  <a:srgbClr val="000000"/>
                </a:solidFill>
                <a:latin typeface="Arial"/>
                <a:ea typeface="Arial"/>
              </a:rPr>
              <a:t>uống</a:t>
            </a:r>
          </a:p>
          <a:p>
            <a:pPr>
              <a:lnSpc>
                <a:spcPts val="600"/>
              </a:lnSpc>
            </a:pPr>
            <a:endParaRPr lang="en-US" dirty="0" smtClean="0"/>
          </a:p>
          <a:p>
            <a:pPr marL="0" indent="460552">
              <a:lnSpc>
                <a:spcPct val="100000"/>
              </a:lnSpc>
            </a:pP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Thời</a:t>
            </a:r>
            <a:r>
              <a:rPr lang="en-US" altLang="zh-CN" sz="2600" dirty="0">
                <a:solidFill>
                  <a:srgbClr val="000000"/>
                </a:solidFill>
                <a:latin typeface="Arial"/>
                <a:cs typeface="Arial"/>
              </a:rPr>
              <a:t> </a:t>
            </a:r>
            <a:r>
              <a:rPr lang="en-US" altLang="zh-CN" sz="2600" dirty="0">
                <a:solidFill>
                  <a:srgbClr val="000000"/>
                </a:solidFill>
                <a:latin typeface="Arial"/>
                <a:ea typeface="Arial"/>
              </a:rPr>
              <a:t>gian</a:t>
            </a:r>
            <a:r>
              <a:rPr lang="en-US" altLang="zh-CN" sz="2600" dirty="0">
                <a:solidFill>
                  <a:srgbClr val="000000"/>
                </a:solidFill>
                <a:latin typeface="Arial"/>
                <a:cs typeface="Arial"/>
              </a:rPr>
              <a:t> </a:t>
            </a:r>
            <a:r>
              <a:rPr lang="en-US" altLang="zh-CN" sz="2600" dirty="0">
                <a:solidFill>
                  <a:srgbClr val="000000"/>
                </a:solidFill>
                <a:latin typeface="Arial"/>
                <a:ea typeface="Arial"/>
              </a:rPr>
              <a:t>dùng:</a:t>
            </a:r>
            <a:r>
              <a:rPr lang="en-US" altLang="zh-CN" sz="2600" dirty="0">
                <a:solidFill>
                  <a:srgbClr val="000000"/>
                </a:solidFill>
                <a:latin typeface="Arial"/>
                <a:cs typeface="Arial"/>
              </a:rPr>
              <a:t> </a:t>
            </a:r>
            <a:r>
              <a:rPr lang="en-US" altLang="zh-CN" sz="2600" dirty="0">
                <a:solidFill>
                  <a:srgbClr val="000000"/>
                </a:solidFill>
                <a:latin typeface="Arial"/>
                <a:ea typeface="Arial"/>
              </a:rPr>
              <a:t>7</a:t>
            </a:r>
            <a:r>
              <a:rPr lang="en-US" altLang="zh-CN" sz="2600" dirty="0">
                <a:solidFill>
                  <a:srgbClr val="000000"/>
                </a:solidFill>
                <a:latin typeface="Arial"/>
                <a:cs typeface="Arial"/>
              </a:rPr>
              <a:t> </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10</a:t>
            </a:r>
            <a:r>
              <a:rPr lang="en-US" altLang="zh-CN" sz="2600" spc="20" dirty="0">
                <a:solidFill>
                  <a:srgbClr val="000000"/>
                </a:solidFill>
                <a:latin typeface="Arial"/>
                <a:cs typeface="Arial"/>
              </a:rPr>
              <a:t> </a:t>
            </a:r>
            <a:r>
              <a:rPr lang="en-US" altLang="zh-CN" sz="2600" dirty="0">
                <a:solidFill>
                  <a:srgbClr val="000000"/>
                </a:solidFill>
                <a:latin typeface="Arial"/>
                <a:ea typeface="Arial"/>
              </a:rPr>
              <a:t>ngày</a:t>
            </a:r>
          </a:p>
          <a:p>
            <a:pPr>
              <a:lnSpc>
                <a:spcPts val="615"/>
              </a:lnSpc>
            </a:pPr>
            <a:endParaRPr lang="en-US" dirty="0" smtClean="0"/>
          </a:p>
          <a:p>
            <a:pPr marL="0">
              <a:lnSpc>
                <a:spcPct val="100000"/>
              </a:lnSpc>
            </a:pPr>
            <a:r>
              <a:rPr lang="en-US" altLang="zh-CN" sz="2600" dirty="0">
                <a:solidFill>
                  <a:srgbClr val="0000CB"/>
                </a:solidFill>
                <a:latin typeface="Arial"/>
                <a:ea typeface="Arial"/>
              </a:rPr>
              <a:t>•</a:t>
            </a:r>
            <a:r>
              <a:rPr lang="en-US" altLang="zh-CN" sz="2600" dirty="0">
                <a:solidFill>
                  <a:srgbClr val="0000CB"/>
                </a:solidFill>
                <a:latin typeface="Arial"/>
                <a:cs typeface="Arial"/>
              </a:rPr>
              <a:t>  </a:t>
            </a:r>
            <a:r>
              <a:rPr lang="en-US" altLang="zh-CN" sz="2600" b="1" dirty="0">
                <a:solidFill>
                  <a:srgbClr val="0000CB"/>
                </a:solidFill>
                <a:latin typeface="Arial"/>
                <a:ea typeface="Arial"/>
              </a:rPr>
              <a:t>KS</a:t>
            </a:r>
            <a:r>
              <a:rPr lang="en-US" altLang="zh-CN" sz="2600" b="1" dirty="0">
                <a:solidFill>
                  <a:srgbClr val="0000CB"/>
                </a:solidFill>
                <a:latin typeface="Arial"/>
                <a:cs typeface="Arial"/>
              </a:rPr>
              <a:t> </a:t>
            </a:r>
            <a:r>
              <a:rPr lang="en-US" altLang="zh-CN" sz="2600" b="1" dirty="0">
                <a:solidFill>
                  <a:srgbClr val="0000CB"/>
                </a:solidFill>
                <a:latin typeface="Arial"/>
                <a:ea typeface="Arial"/>
              </a:rPr>
              <a:t>khác:</a:t>
            </a:r>
            <a:r>
              <a:rPr lang="en-US" altLang="zh-CN" sz="2600" b="1" dirty="0">
                <a:solidFill>
                  <a:srgbClr val="0000CB"/>
                </a:solidFill>
                <a:latin typeface="Arial"/>
                <a:cs typeface="Arial"/>
              </a:rPr>
              <a:t> </a:t>
            </a:r>
            <a:r>
              <a:rPr lang="en-US" altLang="zh-CN" sz="2600" dirty="0">
                <a:solidFill>
                  <a:srgbClr val="000000"/>
                </a:solidFill>
                <a:latin typeface="Arial"/>
                <a:ea typeface="Arial"/>
              </a:rPr>
              <a:t>Erythromycin,</a:t>
            </a:r>
            <a:r>
              <a:rPr lang="en-US" altLang="zh-CN" sz="2600" spc="80" dirty="0">
                <a:solidFill>
                  <a:srgbClr val="000000"/>
                </a:solidFill>
                <a:latin typeface="Arial"/>
                <a:cs typeface="Arial"/>
              </a:rPr>
              <a:t> </a:t>
            </a:r>
            <a:r>
              <a:rPr lang="en-US" altLang="zh-CN" sz="2600" dirty="0">
                <a:solidFill>
                  <a:srgbClr val="000000"/>
                </a:solidFill>
                <a:latin typeface="Arial"/>
                <a:ea typeface="Arial"/>
              </a:rPr>
              <a:t>Tetracycline,…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Box 168"/>
          <p:cNvSpPr txBox="1"/>
          <p:nvPr/>
        </p:nvSpPr>
        <p:spPr>
          <a:xfrm>
            <a:off x="700430" y="267842"/>
            <a:ext cx="8137096" cy="5146938"/>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Thuốc</a:t>
            </a:r>
            <a:r>
              <a:rPr lang="en-US" altLang="zh-CN" sz="3600" b="1" dirty="0">
                <a:solidFill>
                  <a:srgbClr val="FE0000"/>
                </a:solidFill>
                <a:latin typeface="Arial"/>
                <a:cs typeface="Arial"/>
              </a:rPr>
              <a:t> </a:t>
            </a:r>
            <a:r>
              <a:rPr lang="en-US" altLang="zh-CN" sz="3600" b="1" dirty="0">
                <a:solidFill>
                  <a:srgbClr val="FE0000"/>
                </a:solidFill>
                <a:latin typeface="Arial"/>
                <a:ea typeface="Arial"/>
              </a:rPr>
              <a:t>an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thần,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dãn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cơ,</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chống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co</a:t>
            </a:r>
            <a:r>
              <a:rPr lang="en-US" altLang="zh-CN" sz="3600" b="1" dirty="0">
                <a:solidFill>
                  <a:srgbClr val="FE0000"/>
                </a:solidFill>
                <a:latin typeface="Arial"/>
                <a:cs typeface="Arial"/>
              </a:rPr>
              <a:t> </a:t>
            </a:r>
            <a:r>
              <a:rPr lang="en-US" altLang="zh-CN" sz="3600" b="1" dirty="0">
                <a:solidFill>
                  <a:srgbClr val="FE0000"/>
                </a:solidFill>
                <a:latin typeface="Arial"/>
                <a:ea typeface="Arial"/>
              </a:rPr>
              <a:t>giật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679"/>
              </a:lnSpc>
            </a:pPr>
            <a:endParaRPr lang="en-US" dirty="0" smtClean="0"/>
          </a:p>
          <a:p>
            <a:pPr marL="0" indent="76809">
              <a:lnSpc>
                <a:spcPct val="100000"/>
              </a:lnSpc>
            </a:pP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b="1" dirty="0">
                <a:solidFill>
                  <a:srgbClr val="FE0000"/>
                </a:solidFill>
                <a:latin typeface="Arial"/>
                <a:ea typeface="Arial"/>
              </a:rPr>
              <a:t>Benzodiazepine</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thường</a:t>
            </a:r>
            <a:r>
              <a:rPr lang="en-US" altLang="zh-CN" sz="2600" dirty="0">
                <a:solidFill>
                  <a:srgbClr val="000000"/>
                </a:solidFill>
                <a:latin typeface="Arial"/>
                <a:cs typeface="Arial"/>
              </a:rPr>
              <a:t> </a:t>
            </a:r>
            <a:r>
              <a:rPr lang="en-US" altLang="zh-CN" sz="2600" dirty="0">
                <a:solidFill>
                  <a:srgbClr val="000000"/>
                </a:solidFill>
                <a:latin typeface="Arial"/>
                <a:ea typeface="Arial"/>
              </a:rPr>
              <a:t>sử</a:t>
            </a:r>
            <a:r>
              <a:rPr lang="en-US" altLang="zh-CN" sz="2600" spc="44" dirty="0">
                <a:solidFill>
                  <a:srgbClr val="000000"/>
                </a:solidFill>
                <a:latin typeface="Arial"/>
                <a:cs typeface="Arial"/>
              </a:rPr>
              <a:t> </a:t>
            </a:r>
            <a:r>
              <a:rPr lang="en-US" altLang="zh-CN" sz="2600" dirty="0">
                <a:solidFill>
                  <a:srgbClr val="000000"/>
                </a:solidFill>
                <a:latin typeface="Arial"/>
                <a:ea typeface="Arial"/>
              </a:rPr>
              <a:t>dụng</a:t>
            </a:r>
          </a:p>
          <a:p>
            <a:pPr>
              <a:lnSpc>
                <a:spcPts val="459"/>
              </a:lnSpc>
            </a:pPr>
            <a:endParaRPr lang="en-US" dirty="0" smtClean="0"/>
          </a:p>
          <a:p>
            <a:pPr marL="420014" indent="-343204" hangingPunct="0">
              <a:lnSpc>
                <a:spcPct val="129166"/>
              </a:lnSpc>
            </a:pPr>
            <a:r>
              <a:rPr lang="en-US" altLang="zh-CN" sz="2600" dirty="0">
                <a:solidFill>
                  <a:srgbClr val="0000CB"/>
                </a:solidFill>
                <a:latin typeface="Arial"/>
                <a:ea typeface="Arial"/>
              </a:rPr>
              <a:t>•</a:t>
            </a:r>
            <a:r>
              <a:rPr lang="en-US" altLang="zh-CN" sz="2600" spc="34" dirty="0">
                <a:solidFill>
                  <a:srgbClr val="0000CB"/>
                </a:solidFill>
                <a:latin typeface="Arial"/>
                <a:cs typeface="Arial"/>
              </a:rPr>
              <a:t>  </a:t>
            </a:r>
            <a:r>
              <a:rPr lang="en-US" altLang="zh-CN" sz="2600" b="1" dirty="0">
                <a:solidFill>
                  <a:srgbClr val="0000CB"/>
                </a:solidFill>
                <a:latin typeface="Arial"/>
                <a:ea typeface="Arial"/>
              </a:rPr>
              <a:t>Diazepam:</a:t>
            </a:r>
            <a:r>
              <a:rPr lang="en-US" altLang="zh-CN" sz="2600" b="1" spc="40" dirty="0">
                <a:solidFill>
                  <a:srgbClr val="0000CB"/>
                </a:solidFill>
                <a:latin typeface="Arial"/>
                <a:cs typeface="Arial"/>
              </a:rPr>
              <a:t> </a:t>
            </a:r>
            <a:r>
              <a:rPr lang="en-US" altLang="zh-CN" sz="2600" dirty="0">
                <a:solidFill>
                  <a:srgbClr val="000000"/>
                </a:solidFill>
                <a:latin typeface="Arial"/>
                <a:ea typeface="Arial"/>
              </a:rPr>
              <a:t>Cắt</a:t>
            </a:r>
            <a:r>
              <a:rPr lang="en-US" altLang="zh-CN" sz="2600" spc="40" dirty="0">
                <a:solidFill>
                  <a:srgbClr val="000000"/>
                </a:solidFill>
                <a:latin typeface="Arial"/>
                <a:cs typeface="Arial"/>
              </a:rPr>
              <a:t> </a:t>
            </a:r>
            <a:r>
              <a:rPr lang="en-US" altLang="zh-CN" sz="2600" dirty="0">
                <a:solidFill>
                  <a:srgbClr val="000000"/>
                </a:solidFill>
                <a:latin typeface="Arial"/>
                <a:ea typeface="Arial"/>
              </a:rPr>
              <a:t>cơn</a:t>
            </a:r>
            <a:r>
              <a:rPr lang="en-US" altLang="zh-CN" sz="2600" spc="40" dirty="0">
                <a:solidFill>
                  <a:srgbClr val="000000"/>
                </a:solidFill>
                <a:latin typeface="Arial"/>
                <a:cs typeface="Arial"/>
              </a:rPr>
              <a:t> </a:t>
            </a:r>
            <a:r>
              <a:rPr lang="en-US" altLang="zh-CN" sz="2600" dirty="0">
                <a:solidFill>
                  <a:srgbClr val="000000"/>
                </a:solidFill>
                <a:latin typeface="Arial"/>
                <a:ea typeface="Arial"/>
              </a:rPr>
              <a:t>0.1–0.3</a:t>
            </a:r>
            <a:r>
              <a:rPr lang="en-US" altLang="zh-CN" sz="2600" spc="34" dirty="0">
                <a:solidFill>
                  <a:srgbClr val="000000"/>
                </a:solidFill>
                <a:latin typeface="Arial"/>
                <a:cs typeface="Arial"/>
              </a:rPr>
              <a:t> </a:t>
            </a:r>
            <a:r>
              <a:rPr lang="en-US" altLang="zh-CN" sz="2600" dirty="0">
                <a:solidFill>
                  <a:srgbClr val="000000"/>
                </a:solidFill>
                <a:latin typeface="Arial"/>
                <a:ea typeface="Arial"/>
              </a:rPr>
              <a:t>mg/kg</a:t>
            </a:r>
            <a:r>
              <a:rPr lang="en-US" altLang="zh-CN" sz="2600" spc="40" dirty="0">
                <a:solidFill>
                  <a:srgbClr val="000000"/>
                </a:solidFill>
                <a:latin typeface="Arial"/>
                <a:cs typeface="Arial"/>
              </a:rPr>
              <a:t> </a:t>
            </a:r>
            <a:r>
              <a:rPr lang="en-US" altLang="zh-CN" sz="2600" dirty="0">
                <a:solidFill>
                  <a:srgbClr val="000000"/>
                </a:solidFill>
                <a:latin typeface="Arial"/>
                <a:ea typeface="Arial"/>
              </a:rPr>
              <a:t>hoặc</a:t>
            </a:r>
            <a:r>
              <a:rPr lang="en-US" altLang="zh-CN" sz="2600" spc="40" dirty="0">
                <a:solidFill>
                  <a:srgbClr val="000000"/>
                </a:solidFill>
                <a:latin typeface="Arial"/>
                <a:cs typeface="Arial"/>
              </a:rPr>
              <a:t> </a:t>
            </a:r>
            <a:r>
              <a:rPr lang="en-US" altLang="zh-CN" sz="2600" dirty="0">
                <a:solidFill>
                  <a:srgbClr val="000000"/>
                </a:solidFill>
                <a:latin typeface="Arial"/>
                <a:ea typeface="Arial"/>
              </a:rPr>
              <a:t>TMC</a:t>
            </a:r>
            <a:r>
              <a:rPr lang="en-US" altLang="zh-CN" sz="2600" spc="34" dirty="0">
                <a:solidFill>
                  <a:srgbClr val="000000"/>
                </a:solidFill>
                <a:latin typeface="Arial"/>
                <a:cs typeface="Arial"/>
              </a:rPr>
              <a:t> </a:t>
            </a:r>
            <a:r>
              <a:rPr lang="en-US" altLang="zh-CN" sz="2600" dirty="0">
                <a:solidFill>
                  <a:srgbClr val="000000"/>
                </a:solidFill>
                <a:latin typeface="Arial"/>
                <a:ea typeface="Arial"/>
              </a:rPr>
              <a:t>mỗi</a:t>
            </a:r>
            <a:r>
              <a:rPr lang="en-US" altLang="zh-CN" sz="2600" dirty="0">
                <a:solidFill>
                  <a:srgbClr val="000000"/>
                </a:solidFill>
                <a:latin typeface="Arial"/>
                <a:cs typeface="Arial"/>
              </a:rPr>
              <a:t> </a:t>
            </a:r>
            <a:r>
              <a:rPr lang="en-US" altLang="zh-CN" sz="2600" dirty="0">
                <a:solidFill>
                  <a:srgbClr val="000000"/>
                </a:solidFill>
                <a:latin typeface="Arial"/>
                <a:ea typeface="Arial"/>
              </a:rPr>
              <a:t>2-4h</a:t>
            </a:r>
            <a:r>
              <a:rPr lang="en-US" altLang="zh-CN" sz="2600" dirty="0">
                <a:solidFill>
                  <a:srgbClr val="000000"/>
                </a:solidFill>
                <a:latin typeface="Arial"/>
                <a:cs typeface="Arial"/>
              </a:rPr>
              <a:t> </a:t>
            </a:r>
            <a:r>
              <a:rPr lang="en-US" altLang="zh-CN" sz="2600" dirty="0">
                <a:solidFill>
                  <a:srgbClr val="000000"/>
                </a:solidFill>
                <a:latin typeface="Arial"/>
                <a:ea typeface="Arial"/>
              </a:rPr>
              <a:t>(tối</a:t>
            </a:r>
            <a:r>
              <a:rPr lang="en-US" altLang="zh-CN" sz="2600" dirty="0">
                <a:solidFill>
                  <a:srgbClr val="000000"/>
                </a:solidFill>
                <a:latin typeface="Arial"/>
                <a:cs typeface="Arial"/>
              </a:rPr>
              <a:t> </a:t>
            </a:r>
            <a:r>
              <a:rPr lang="en-US" altLang="zh-CN" sz="2600" dirty="0">
                <a:solidFill>
                  <a:srgbClr val="000000"/>
                </a:solidFill>
                <a:latin typeface="Arial"/>
                <a:ea typeface="Arial"/>
              </a:rPr>
              <a:t>đa</a:t>
            </a:r>
            <a:r>
              <a:rPr lang="en-US" altLang="zh-CN" sz="2600" dirty="0">
                <a:solidFill>
                  <a:srgbClr val="000000"/>
                </a:solidFill>
                <a:latin typeface="Arial"/>
                <a:cs typeface="Arial"/>
              </a:rPr>
              <a:t> </a:t>
            </a:r>
            <a:r>
              <a:rPr lang="en-US" altLang="zh-CN" sz="2600" dirty="0">
                <a:solidFill>
                  <a:srgbClr val="000000"/>
                </a:solidFill>
                <a:latin typeface="Arial"/>
                <a:ea typeface="Arial"/>
              </a:rPr>
              <a:t>10</a:t>
            </a:r>
            <a:r>
              <a:rPr lang="en-US" altLang="zh-CN" sz="2600" dirty="0">
                <a:solidFill>
                  <a:srgbClr val="000000"/>
                </a:solidFill>
                <a:latin typeface="Arial"/>
                <a:cs typeface="Arial"/>
              </a:rPr>
              <a:t> </a:t>
            </a:r>
            <a:r>
              <a:rPr lang="en-US" altLang="zh-CN" sz="2600" dirty="0">
                <a:solidFill>
                  <a:srgbClr val="000000"/>
                </a:solidFill>
                <a:latin typeface="Arial"/>
                <a:ea typeface="Arial"/>
              </a:rPr>
              <a:t>mg/</a:t>
            </a:r>
            <a:r>
              <a:rPr lang="en-US" altLang="zh-CN" sz="2600" spc="34" dirty="0">
                <a:solidFill>
                  <a:srgbClr val="000000"/>
                </a:solidFill>
                <a:latin typeface="Arial"/>
                <a:cs typeface="Arial"/>
              </a:rPr>
              <a:t> </a:t>
            </a:r>
            <a:r>
              <a:rPr lang="en-US" altLang="zh-CN" sz="2600" dirty="0">
                <a:solidFill>
                  <a:srgbClr val="000000"/>
                </a:solidFill>
                <a:latin typeface="Arial"/>
                <a:ea typeface="Arial"/>
              </a:rPr>
              <a:t>liều).</a:t>
            </a:r>
          </a:p>
          <a:p>
            <a:pPr marL="534314" hangingPunct="0">
              <a:lnSpc>
                <a:spcPct val="129583"/>
              </a:lnSpc>
            </a:pP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Viêm</a:t>
            </a:r>
            <a:r>
              <a:rPr lang="en-US" altLang="zh-CN" sz="2600" dirty="0">
                <a:solidFill>
                  <a:srgbClr val="000000"/>
                </a:solidFill>
                <a:latin typeface="Arial"/>
                <a:cs typeface="Arial"/>
              </a:rPr>
              <a:t> </a:t>
            </a:r>
            <a:r>
              <a:rPr lang="en-US" altLang="zh-CN" sz="2600" dirty="0">
                <a:solidFill>
                  <a:srgbClr val="000000"/>
                </a:solidFill>
                <a:latin typeface="Arial"/>
                <a:ea typeface="Arial"/>
              </a:rPr>
              <a:t>tĩnh</a:t>
            </a:r>
            <a:r>
              <a:rPr lang="en-US" altLang="zh-CN" sz="2600" dirty="0">
                <a:solidFill>
                  <a:srgbClr val="000000"/>
                </a:solidFill>
                <a:latin typeface="Arial"/>
                <a:cs typeface="Arial"/>
              </a:rPr>
              <a:t> </a:t>
            </a:r>
            <a:r>
              <a:rPr lang="en-US" altLang="zh-CN" sz="2600" dirty="0">
                <a:solidFill>
                  <a:srgbClr val="000000"/>
                </a:solidFill>
                <a:latin typeface="Arial"/>
                <a:ea typeface="Arial"/>
              </a:rPr>
              <a:t>mạch,</a:t>
            </a:r>
            <a:r>
              <a:rPr lang="en-US" altLang="zh-CN" sz="2600" dirty="0">
                <a:solidFill>
                  <a:srgbClr val="000000"/>
                </a:solidFill>
                <a:latin typeface="Arial"/>
                <a:cs typeface="Arial"/>
              </a:rPr>
              <a:t> </a:t>
            </a:r>
            <a:r>
              <a:rPr lang="en-US" altLang="zh-CN" sz="2600" dirty="0">
                <a:solidFill>
                  <a:srgbClr val="000000"/>
                </a:solidFill>
                <a:latin typeface="Arial"/>
                <a:ea typeface="Arial"/>
              </a:rPr>
              <a:t>thải</a:t>
            </a:r>
            <a:r>
              <a:rPr lang="en-US" altLang="zh-CN" sz="2600" dirty="0">
                <a:solidFill>
                  <a:srgbClr val="000000"/>
                </a:solidFill>
                <a:latin typeface="Arial"/>
                <a:cs typeface="Arial"/>
              </a:rPr>
              <a:t> </a:t>
            </a:r>
            <a:r>
              <a:rPr lang="en-US" altLang="zh-CN" sz="2600" dirty="0">
                <a:solidFill>
                  <a:srgbClr val="000000"/>
                </a:solidFill>
                <a:latin typeface="Arial"/>
                <a:ea typeface="Arial"/>
              </a:rPr>
              <a:t>trừ</a:t>
            </a:r>
            <a:r>
              <a:rPr lang="en-US" altLang="zh-CN" sz="2600" dirty="0">
                <a:solidFill>
                  <a:srgbClr val="000000"/>
                </a:solidFill>
                <a:latin typeface="Arial"/>
                <a:cs typeface="Arial"/>
              </a:rPr>
              <a:t> </a:t>
            </a:r>
            <a:r>
              <a:rPr lang="en-US" altLang="zh-CN" sz="2600" dirty="0">
                <a:solidFill>
                  <a:srgbClr val="000000"/>
                </a:solidFill>
                <a:latin typeface="Arial"/>
                <a:ea typeface="Arial"/>
              </a:rPr>
              <a:t>chậm</a:t>
            </a:r>
            <a:r>
              <a:rPr lang="en-US" altLang="zh-CN" sz="2600" dirty="0">
                <a:solidFill>
                  <a:srgbClr val="000000"/>
                </a:solidFill>
                <a:latin typeface="Arial"/>
                <a:cs typeface="Arial"/>
              </a:rPr>
              <a:t> </a:t>
            </a:r>
            <a:r>
              <a:rPr lang="en-US" altLang="zh-CN" sz="2600" dirty="0">
                <a:solidFill>
                  <a:srgbClr val="000000"/>
                </a:solidFill>
                <a:latin typeface="Arial"/>
                <a:ea typeface="Arial"/>
              </a:rPr>
              <a:t>ở</a:t>
            </a:r>
            <a:r>
              <a:rPr lang="en-US" altLang="zh-CN" sz="2600" dirty="0">
                <a:solidFill>
                  <a:srgbClr val="000000"/>
                </a:solidFill>
                <a:latin typeface="Arial"/>
                <a:cs typeface="Arial"/>
              </a:rPr>
              <a:t> </a:t>
            </a:r>
            <a:r>
              <a:rPr lang="en-US" altLang="zh-CN" sz="2600" dirty="0">
                <a:solidFill>
                  <a:srgbClr val="000000"/>
                </a:solidFill>
                <a:latin typeface="Arial"/>
                <a:ea typeface="Arial"/>
              </a:rPr>
              <a:t>người</a:t>
            </a:r>
            <a:r>
              <a:rPr lang="en-US" altLang="zh-CN" sz="2600" spc="-34" dirty="0">
                <a:solidFill>
                  <a:srgbClr val="000000"/>
                </a:solidFill>
                <a:latin typeface="Arial"/>
                <a:cs typeface="Arial"/>
              </a:rPr>
              <a:t> </a:t>
            </a:r>
            <a:r>
              <a:rPr lang="en-US" altLang="zh-CN" sz="2600" dirty="0">
                <a:solidFill>
                  <a:srgbClr val="000000"/>
                </a:solidFill>
                <a:latin typeface="Arial"/>
                <a:ea typeface="Arial"/>
              </a:rPr>
              <a:t>già</a:t>
            </a:r>
            <a:r>
              <a:rPr lang="en-US" altLang="zh-CN" sz="2600" dirty="0">
                <a:solidFill>
                  <a:srgbClr val="000000"/>
                </a:solidFill>
                <a:latin typeface="Arial"/>
                <a:cs typeface="Arial"/>
              </a:rPr>
              <a:t> </a:t>
            </a:r>
            <a:r>
              <a:t/>
            </a:r>
            <a:b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Liều</a:t>
            </a:r>
            <a:r>
              <a:rPr lang="en-US" altLang="zh-CN" sz="2600" dirty="0">
                <a:solidFill>
                  <a:srgbClr val="000000"/>
                </a:solidFill>
                <a:latin typeface="Arial"/>
                <a:cs typeface="Arial"/>
              </a:rPr>
              <a:t> </a:t>
            </a:r>
            <a:r>
              <a:rPr lang="en-US" altLang="zh-CN" sz="2600" dirty="0">
                <a:solidFill>
                  <a:srgbClr val="000000"/>
                </a:solidFill>
                <a:latin typeface="Arial"/>
                <a:ea typeface="Arial"/>
              </a:rPr>
              <a:t>uống</a:t>
            </a:r>
            <a:r>
              <a:rPr lang="en-US" altLang="zh-CN" sz="2600" dirty="0">
                <a:solidFill>
                  <a:srgbClr val="000000"/>
                </a:solidFill>
                <a:latin typeface="Arial"/>
                <a:cs typeface="Arial"/>
              </a:rPr>
              <a:t> </a:t>
            </a:r>
            <a:r>
              <a:rPr lang="en-US" altLang="zh-CN" sz="2600" dirty="0">
                <a:solidFill>
                  <a:srgbClr val="000000"/>
                </a:solidFill>
                <a:latin typeface="Arial"/>
                <a:ea typeface="Arial"/>
              </a:rPr>
              <a:t>gấp</a:t>
            </a:r>
            <a:r>
              <a:rPr lang="en-US" altLang="zh-CN" sz="2600" dirty="0">
                <a:solidFill>
                  <a:srgbClr val="000000"/>
                </a:solidFill>
                <a:latin typeface="Arial"/>
                <a:cs typeface="Arial"/>
              </a:rPr>
              <a:t> </a:t>
            </a:r>
            <a:r>
              <a:rPr lang="en-US" altLang="zh-CN" sz="2600" dirty="0">
                <a:solidFill>
                  <a:srgbClr val="000000"/>
                </a:solidFill>
                <a:latin typeface="Arial"/>
                <a:ea typeface="Arial"/>
              </a:rPr>
              <a:t>đôi</a:t>
            </a:r>
            <a:r>
              <a:rPr lang="en-US" altLang="zh-CN" sz="2600" dirty="0">
                <a:solidFill>
                  <a:srgbClr val="000000"/>
                </a:solidFill>
                <a:latin typeface="Arial"/>
                <a:cs typeface="Arial"/>
              </a:rPr>
              <a:t> </a:t>
            </a:r>
            <a:r>
              <a:rPr lang="en-US" altLang="zh-CN" sz="2600" dirty="0">
                <a:solidFill>
                  <a:srgbClr val="000000"/>
                </a:solidFill>
                <a:latin typeface="Arial"/>
                <a:ea typeface="Arial"/>
              </a:rPr>
              <a:t>TM</a:t>
            </a:r>
            <a:r>
              <a:rPr lang="en-US" altLang="zh-CN" sz="2600" spc="80" dirty="0">
                <a:solidFill>
                  <a:srgbClr val="000000"/>
                </a:solidFill>
                <a:latin typeface="Arial"/>
                <a:cs typeface="Arial"/>
              </a:rPr>
              <a:t> </a:t>
            </a:r>
            <a:r>
              <a:rPr lang="en-US" altLang="zh-CN" sz="2600" dirty="0">
                <a:solidFill>
                  <a:srgbClr val="000000"/>
                </a:solidFill>
                <a:latin typeface="Arial"/>
                <a:ea typeface="Arial"/>
              </a:rPr>
              <a:t>(1-5mg/kg/ngày)</a:t>
            </a:r>
          </a:p>
          <a:p>
            <a:pPr>
              <a:lnSpc>
                <a:spcPts val="509"/>
              </a:lnSpc>
            </a:pPr>
            <a:endParaRPr lang="en-US" dirty="0" smtClean="0"/>
          </a:p>
          <a:p>
            <a:pPr marL="0" indent="76809">
              <a:lnSpc>
                <a:spcPct val="100000"/>
              </a:lnSpc>
            </a:pPr>
            <a:r>
              <a:rPr lang="en-US" altLang="zh-CN" sz="2600" dirty="0">
                <a:solidFill>
                  <a:srgbClr val="0000CB"/>
                </a:solidFill>
                <a:latin typeface="Arial"/>
                <a:ea typeface="Arial"/>
              </a:rPr>
              <a:t>•</a:t>
            </a:r>
            <a:r>
              <a:rPr lang="en-US" altLang="zh-CN" sz="2600" spc="114" dirty="0">
                <a:solidFill>
                  <a:srgbClr val="0000CB"/>
                </a:solidFill>
                <a:latin typeface="Arial"/>
                <a:cs typeface="Arial"/>
              </a:rPr>
              <a:t>  </a:t>
            </a:r>
            <a:r>
              <a:rPr lang="en-US" altLang="zh-CN" sz="2600" b="1" dirty="0">
                <a:solidFill>
                  <a:srgbClr val="0000CB"/>
                </a:solidFill>
                <a:latin typeface="Arial"/>
                <a:ea typeface="Arial"/>
              </a:rPr>
              <a:t>Midazolam</a:t>
            </a:r>
            <a:r>
              <a:rPr lang="en-US" altLang="zh-CN" sz="2600" dirty="0">
                <a:solidFill>
                  <a:srgbClr val="000000"/>
                </a:solidFill>
                <a:latin typeface="Arial"/>
                <a:ea typeface="Arial"/>
              </a:rPr>
              <a:t>:</a:t>
            </a:r>
            <a:r>
              <a:rPr lang="en-US" altLang="zh-CN" sz="2600" spc="120" dirty="0">
                <a:solidFill>
                  <a:srgbClr val="000000"/>
                </a:solidFill>
                <a:latin typeface="Arial"/>
                <a:cs typeface="Arial"/>
              </a:rPr>
              <a:t> </a:t>
            </a:r>
            <a:r>
              <a:rPr lang="en-US" altLang="zh-CN" sz="2600" dirty="0">
                <a:solidFill>
                  <a:srgbClr val="000000"/>
                </a:solidFill>
                <a:latin typeface="Arial"/>
                <a:ea typeface="Arial"/>
              </a:rPr>
              <a:t>0.05</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0.2</a:t>
            </a:r>
            <a:r>
              <a:rPr lang="en-US" altLang="zh-CN" sz="2600" spc="120" dirty="0">
                <a:solidFill>
                  <a:srgbClr val="000000"/>
                </a:solidFill>
                <a:latin typeface="Arial"/>
                <a:cs typeface="Arial"/>
              </a:rPr>
              <a:t> </a:t>
            </a:r>
            <a:r>
              <a:rPr lang="en-US" altLang="zh-CN" sz="2600" dirty="0">
                <a:solidFill>
                  <a:srgbClr val="000000"/>
                </a:solidFill>
                <a:latin typeface="Arial"/>
                <a:ea typeface="Arial"/>
              </a:rPr>
              <a:t>mg/kg/</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tiêm</a:t>
            </a:r>
            <a:r>
              <a:rPr lang="en-US" altLang="zh-CN" sz="2600" spc="120" dirty="0">
                <a:solidFill>
                  <a:srgbClr val="000000"/>
                </a:solidFill>
                <a:latin typeface="Arial"/>
                <a:cs typeface="Arial"/>
              </a:rPr>
              <a:t> </a:t>
            </a:r>
            <a:r>
              <a:rPr lang="en-US" altLang="zh-CN" sz="2600" dirty="0">
                <a:solidFill>
                  <a:srgbClr val="000000"/>
                </a:solidFill>
                <a:latin typeface="Arial"/>
                <a:ea typeface="Arial"/>
              </a:rPr>
              <a:t>TM</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mỗi</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2</a:t>
            </a:r>
            <a:r>
              <a:rPr lang="en-US" altLang="zh-CN" sz="2600" spc="120" dirty="0">
                <a:solidFill>
                  <a:srgbClr val="000000"/>
                </a:solidFill>
                <a:latin typeface="Arial"/>
                <a:cs typeface="Arial"/>
              </a:rPr>
              <a:t> </a:t>
            </a:r>
            <a:r>
              <a:rPr lang="en-US" altLang="zh-CN" sz="2600" dirty="0">
                <a:solidFill>
                  <a:srgbClr val="000000"/>
                </a:solidFill>
                <a:latin typeface="Arial"/>
                <a:ea typeface="Arial"/>
              </a:rPr>
              <a:t>–</a:t>
            </a:r>
            <a:r>
              <a:rPr lang="en-US" altLang="zh-CN" sz="2600" spc="114" dirty="0">
                <a:solidFill>
                  <a:srgbClr val="000000"/>
                </a:solidFill>
                <a:latin typeface="Arial"/>
                <a:cs typeface="Arial"/>
              </a:rPr>
              <a:t> </a:t>
            </a:r>
            <a:r>
              <a:rPr lang="en-US" altLang="zh-CN" sz="2600" dirty="0">
                <a:solidFill>
                  <a:srgbClr val="000000"/>
                </a:solidFill>
                <a:latin typeface="Arial"/>
                <a:ea typeface="Arial"/>
              </a:rPr>
              <a:t>3h</a:t>
            </a:r>
          </a:p>
          <a:p>
            <a:pPr>
              <a:lnSpc>
                <a:spcPts val="914"/>
              </a:lnSpc>
            </a:pPr>
            <a:endParaRPr lang="en-US" dirty="0" smtClean="0"/>
          </a:p>
          <a:p>
            <a:pPr marL="0" indent="420014">
              <a:lnSpc>
                <a:spcPct val="100000"/>
              </a:lnSpc>
            </a:pPr>
            <a:r>
              <a:rPr lang="en-US" altLang="zh-CN" sz="2600" dirty="0">
                <a:solidFill>
                  <a:srgbClr val="000000"/>
                </a:solidFill>
                <a:latin typeface="Arial"/>
                <a:ea typeface="Arial"/>
              </a:rPr>
              <a:t>hoặc</a:t>
            </a:r>
            <a:r>
              <a:rPr lang="en-US" altLang="zh-CN" sz="2600" dirty="0">
                <a:solidFill>
                  <a:srgbClr val="000000"/>
                </a:solidFill>
                <a:latin typeface="Arial"/>
                <a:cs typeface="Arial"/>
              </a:rPr>
              <a:t> </a:t>
            </a:r>
            <a:r>
              <a:rPr lang="en-US" altLang="zh-CN" sz="2600" dirty="0">
                <a:solidFill>
                  <a:srgbClr val="000000"/>
                </a:solidFill>
                <a:latin typeface="Arial"/>
                <a:ea typeface="Arial"/>
              </a:rPr>
              <a:t>TTM</a:t>
            </a:r>
            <a:r>
              <a:rPr lang="en-US" altLang="zh-CN" sz="2600" dirty="0">
                <a:solidFill>
                  <a:srgbClr val="000000"/>
                </a:solidFill>
                <a:latin typeface="Arial"/>
                <a:cs typeface="Arial"/>
              </a:rPr>
              <a:t> </a:t>
            </a:r>
            <a:r>
              <a:rPr lang="en-US" altLang="zh-CN" sz="2600" dirty="0">
                <a:solidFill>
                  <a:srgbClr val="000000"/>
                </a:solidFill>
                <a:latin typeface="Arial"/>
                <a:ea typeface="Arial"/>
              </a:rPr>
              <a:t>0.05</a:t>
            </a:r>
            <a:r>
              <a:rPr lang="en-US" altLang="zh-CN" sz="2600" dirty="0">
                <a:solidFill>
                  <a:srgbClr val="000000"/>
                </a:solidFill>
                <a:latin typeface="Arial"/>
                <a:cs typeface="Arial"/>
              </a:rPr>
              <a:t> </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0.2</a:t>
            </a:r>
            <a:r>
              <a:rPr lang="en-US" altLang="zh-CN" sz="2600" dirty="0">
                <a:solidFill>
                  <a:srgbClr val="000000"/>
                </a:solidFill>
                <a:latin typeface="Arial"/>
                <a:cs typeface="Arial"/>
              </a:rPr>
              <a:t> </a:t>
            </a:r>
            <a:r>
              <a:rPr lang="en-US" altLang="zh-CN" sz="2600" dirty="0">
                <a:solidFill>
                  <a:srgbClr val="000000"/>
                </a:solidFill>
                <a:latin typeface="Arial"/>
                <a:ea typeface="Arial"/>
              </a:rPr>
              <a:t>mg/kg/h</a:t>
            </a:r>
            <a:r>
              <a:rPr lang="en-US" altLang="zh-CN" sz="2600" spc="44" dirty="0">
                <a:solidFill>
                  <a:srgbClr val="000000"/>
                </a:solidFill>
                <a:latin typeface="Arial"/>
                <a:cs typeface="Arial"/>
              </a:rPr>
              <a:t> </a:t>
            </a:r>
            <a:r>
              <a:rPr lang="en-US" altLang="zh-CN" sz="2600" dirty="0">
                <a:solidFill>
                  <a:srgbClr val="000000"/>
                </a:solidFill>
                <a:latin typeface="Arial"/>
                <a:ea typeface="Arial"/>
              </a:rPr>
              <a:t>(5-10mg/h)</a:t>
            </a:r>
          </a:p>
          <a:p>
            <a:pPr>
              <a:lnSpc>
                <a:spcPts val="955"/>
              </a:lnSpc>
            </a:pPr>
            <a:endParaRPr lang="en-US" dirty="0" smtClean="0"/>
          </a:p>
          <a:p>
            <a:pPr marL="0" indent="76809">
              <a:lnSpc>
                <a:spcPct val="100000"/>
              </a:lnSpc>
            </a:pPr>
            <a:r>
              <a:rPr lang="en-US" altLang="zh-CN" sz="2600" dirty="0">
                <a:solidFill>
                  <a:srgbClr val="0000CB"/>
                </a:solidFill>
                <a:latin typeface="Arial"/>
                <a:ea typeface="Arial"/>
              </a:rPr>
              <a:t>•</a:t>
            </a:r>
            <a:r>
              <a:rPr lang="en-US" altLang="zh-CN" sz="2600" spc="40" dirty="0">
                <a:solidFill>
                  <a:srgbClr val="0000CB"/>
                </a:solidFill>
                <a:latin typeface="Arial"/>
                <a:cs typeface="Arial"/>
              </a:rPr>
              <a:t>  </a:t>
            </a:r>
            <a:r>
              <a:rPr lang="en-US" altLang="zh-CN" sz="2600" b="1" dirty="0">
                <a:solidFill>
                  <a:srgbClr val="0000CB"/>
                </a:solidFill>
                <a:latin typeface="Arial"/>
                <a:ea typeface="Arial"/>
              </a:rPr>
              <a:t>Điều</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chỉnh</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liều</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theo</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độ</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nặng</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và</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giai</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đoạn</a:t>
            </a:r>
            <a:r>
              <a:rPr lang="en-US" altLang="zh-CN" sz="2600" b="1" spc="40" dirty="0">
                <a:solidFill>
                  <a:srgbClr val="0000CB"/>
                </a:solidFill>
                <a:latin typeface="Arial"/>
                <a:cs typeface="Arial"/>
              </a:rPr>
              <a:t> </a:t>
            </a:r>
            <a:r>
              <a:rPr lang="en-US" altLang="zh-CN" sz="2600" b="1" dirty="0">
                <a:solidFill>
                  <a:srgbClr val="0000CB"/>
                </a:solidFill>
                <a:latin typeface="Arial"/>
                <a:ea typeface="Arial"/>
              </a:rPr>
              <a:t>bệnh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169"/>
          <p:cNvSpPr txBox="1"/>
          <p:nvPr/>
        </p:nvSpPr>
        <p:spPr>
          <a:xfrm>
            <a:off x="700430" y="267842"/>
            <a:ext cx="8137096" cy="5612562"/>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Thuốc</a:t>
            </a:r>
            <a:r>
              <a:rPr lang="en-US" altLang="zh-CN" sz="3600" b="1" dirty="0">
                <a:solidFill>
                  <a:srgbClr val="FE0000"/>
                </a:solidFill>
                <a:latin typeface="Arial"/>
                <a:cs typeface="Arial"/>
              </a:rPr>
              <a:t> </a:t>
            </a:r>
            <a:r>
              <a:rPr lang="en-US" altLang="zh-CN" sz="3600" b="1" dirty="0">
                <a:solidFill>
                  <a:srgbClr val="FE0000"/>
                </a:solidFill>
                <a:latin typeface="Arial"/>
                <a:ea typeface="Arial"/>
              </a:rPr>
              <a:t>an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thần,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dãn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cơ,</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chống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co</a:t>
            </a:r>
            <a:r>
              <a:rPr lang="en-US" altLang="zh-CN" sz="3600" b="1" dirty="0">
                <a:solidFill>
                  <a:srgbClr val="FE0000"/>
                </a:solidFill>
                <a:latin typeface="Arial"/>
                <a:cs typeface="Arial"/>
              </a:rPr>
              <a:t> </a:t>
            </a:r>
            <a:r>
              <a:rPr lang="en-US" altLang="zh-CN" sz="3600" b="1" dirty="0">
                <a:solidFill>
                  <a:srgbClr val="FE0000"/>
                </a:solidFill>
                <a:latin typeface="Arial"/>
                <a:ea typeface="Arial"/>
              </a:rPr>
              <a:t>giật</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19"/>
              </a:lnSpc>
            </a:pPr>
            <a:endParaRPr lang="en-US" dirty="0" smtClean="0"/>
          </a:p>
          <a:p>
            <a:pPr marL="496214" indent="-343204" hangingPunct="0">
              <a:lnSpc>
                <a:spcPct val="169166"/>
              </a:lnSpc>
            </a:pPr>
            <a:r>
              <a:rPr lang="en-US" altLang="zh-CN" sz="2600" dirty="0">
                <a:solidFill>
                  <a:srgbClr val="FE0000"/>
                </a:solidFill>
                <a:latin typeface="Arial"/>
                <a:ea typeface="Arial"/>
              </a:rPr>
              <a:t>+</a:t>
            </a:r>
            <a:r>
              <a:rPr lang="en-US" altLang="zh-CN" sz="2600" dirty="0">
                <a:solidFill>
                  <a:srgbClr val="FE0000"/>
                </a:solidFill>
                <a:latin typeface="Arial"/>
                <a:cs typeface="Arial"/>
              </a:rPr>
              <a:t> </a:t>
            </a:r>
            <a:r>
              <a:rPr lang="en-US" altLang="zh-CN" sz="2600" b="1" dirty="0">
                <a:solidFill>
                  <a:srgbClr val="FE0000"/>
                </a:solidFill>
                <a:latin typeface="Arial"/>
                <a:ea typeface="Arial"/>
              </a:rPr>
              <a:t>Nhóm</a:t>
            </a:r>
            <a:r>
              <a:rPr lang="en-US" altLang="zh-CN" sz="2600" b="1" dirty="0">
                <a:solidFill>
                  <a:srgbClr val="FE0000"/>
                </a:solidFill>
                <a:latin typeface="Arial"/>
                <a:cs typeface="Arial"/>
              </a:rPr>
              <a:t> </a:t>
            </a:r>
            <a:r>
              <a:rPr lang="en-US" altLang="zh-CN" sz="2600" b="1" dirty="0">
                <a:solidFill>
                  <a:srgbClr val="FE0000"/>
                </a:solidFill>
                <a:latin typeface="Arial"/>
                <a:ea typeface="Arial"/>
              </a:rPr>
              <a:t>ức</a:t>
            </a:r>
            <a:r>
              <a:rPr lang="en-US" altLang="zh-CN" sz="2600" b="1" dirty="0">
                <a:solidFill>
                  <a:srgbClr val="FE0000"/>
                </a:solidFill>
                <a:latin typeface="Arial"/>
                <a:cs typeface="Arial"/>
              </a:rPr>
              <a:t> </a:t>
            </a:r>
            <a:r>
              <a:rPr lang="en-US" altLang="zh-CN" sz="2600" b="1" dirty="0">
                <a:solidFill>
                  <a:srgbClr val="FE0000"/>
                </a:solidFill>
                <a:latin typeface="Arial"/>
                <a:ea typeface="Arial"/>
              </a:rPr>
              <a:t>chế</a:t>
            </a:r>
            <a:r>
              <a:rPr lang="en-US" altLang="zh-CN" sz="2600" b="1" dirty="0">
                <a:solidFill>
                  <a:srgbClr val="FE0000"/>
                </a:solidFill>
                <a:latin typeface="Arial"/>
                <a:cs typeface="Arial"/>
              </a:rPr>
              <a:t> </a:t>
            </a:r>
            <a:r>
              <a:rPr lang="en-US" altLang="zh-CN" sz="2600" b="1" dirty="0">
                <a:solidFill>
                  <a:srgbClr val="FE0000"/>
                </a:solidFill>
                <a:latin typeface="Arial"/>
                <a:ea typeface="Arial"/>
              </a:rPr>
              <a:t>điểm</a:t>
            </a:r>
            <a:r>
              <a:rPr lang="en-US" altLang="zh-CN" sz="2600" b="1" dirty="0">
                <a:solidFill>
                  <a:srgbClr val="FE0000"/>
                </a:solidFill>
                <a:latin typeface="Arial"/>
                <a:cs typeface="Arial"/>
              </a:rPr>
              <a:t> </a:t>
            </a:r>
            <a:r>
              <a:rPr lang="en-US" altLang="zh-CN" sz="2600" b="1" dirty="0">
                <a:solidFill>
                  <a:srgbClr val="FE0000"/>
                </a:solidFill>
                <a:latin typeface="Arial"/>
                <a:ea typeface="Arial"/>
              </a:rPr>
              <a:t>nối</a:t>
            </a:r>
            <a:r>
              <a:rPr lang="en-US" altLang="zh-CN" sz="2600" b="1" dirty="0">
                <a:solidFill>
                  <a:srgbClr val="FE0000"/>
                </a:solidFill>
                <a:latin typeface="Arial"/>
                <a:cs typeface="Arial"/>
              </a:rPr>
              <a:t> </a:t>
            </a:r>
            <a:r>
              <a:rPr lang="en-US" altLang="zh-CN" sz="2600" b="1" dirty="0">
                <a:solidFill>
                  <a:srgbClr val="FE0000"/>
                </a:solidFill>
                <a:latin typeface="Arial"/>
                <a:ea typeface="Arial"/>
              </a:rPr>
              <a:t>thần</a:t>
            </a:r>
            <a:r>
              <a:rPr lang="en-US" altLang="zh-CN" sz="2600" b="1" dirty="0">
                <a:solidFill>
                  <a:srgbClr val="FE0000"/>
                </a:solidFill>
                <a:latin typeface="Arial"/>
                <a:cs typeface="Arial"/>
              </a:rPr>
              <a:t> </a:t>
            </a:r>
            <a:r>
              <a:rPr lang="en-US" altLang="zh-CN" sz="2600" b="1" dirty="0">
                <a:solidFill>
                  <a:srgbClr val="FE0000"/>
                </a:solidFill>
                <a:latin typeface="Arial"/>
                <a:ea typeface="Arial"/>
              </a:rPr>
              <a:t>kinh</a:t>
            </a:r>
            <a:r>
              <a:rPr lang="en-US" altLang="zh-CN" sz="2600" b="1" dirty="0">
                <a:solidFill>
                  <a:srgbClr val="FE0000"/>
                </a:solidFill>
                <a:latin typeface="Arial"/>
                <a:cs typeface="Arial"/>
              </a:rPr>
              <a:t> </a:t>
            </a:r>
            <a:r>
              <a:rPr lang="en-US" altLang="zh-CN" sz="2600" b="1" dirty="0">
                <a:solidFill>
                  <a:srgbClr val="FE0000"/>
                </a:solidFill>
                <a:latin typeface="Arial"/>
                <a:ea typeface="Arial"/>
              </a:rPr>
              <a:t>cơ</a:t>
            </a:r>
            <a:r>
              <a:rPr lang="en-US" altLang="zh-CN" sz="2600" b="1" spc="34" dirty="0">
                <a:solidFill>
                  <a:srgbClr val="FE0000"/>
                </a:solidFill>
                <a:latin typeface="Arial"/>
                <a:cs typeface="Arial"/>
              </a:rPr>
              <a:t> </a:t>
            </a:r>
            <a:r>
              <a:rPr lang="en-US" altLang="zh-CN" sz="2600" b="1" dirty="0">
                <a:solidFill>
                  <a:srgbClr val="FE0000"/>
                </a:solidFill>
                <a:latin typeface="Arial"/>
                <a:ea typeface="Arial"/>
              </a:rPr>
              <a:t>(NMBAs):</a:t>
            </a:r>
            <a:r>
              <a:rPr lang="en-US" altLang="zh-CN" sz="2600" b="1" dirty="0">
                <a:solidFill>
                  <a:srgbClr val="FE0000"/>
                </a:solidFill>
                <a:latin typeface="Arial"/>
                <a:cs typeface="Arial"/>
              </a:rPr>
              <a:t> </a:t>
            </a:r>
            <a:r>
              <a:rPr lang="en-US" altLang="zh-CN" sz="2600" dirty="0">
                <a:solidFill>
                  <a:srgbClr val="0000CB"/>
                </a:solidFill>
                <a:latin typeface="Arial"/>
                <a:ea typeface="Arial"/>
              </a:rPr>
              <a:t>thuốc</a:t>
            </a:r>
            <a:r>
              <a:rPr lang="en-US" altLang="zh-CN" sz="2600" dirty="0">
                <a:solidFill>
                  <a:srgbClr val="0000CB"/>
                </a:solidFill>
                <a:latin typeface="Arial"/>
                <a:cs typeface="Arial"/>
              </a:rPr>
              <a:t> </a:t>
            </a:r>
            <a:r>
              <a:rPr lang="en-US" altLang="zh-CN" sz="2600" dirty="0">
                <a:solidFill>
                  <a:srgbClr val="0000CB"/>
                </a:solidFill>
                <a:latin typeface="Arial"/>
                <a:ea typeface="Arial"/>
              </a:rPr>
              <a:t>dãn</a:t>
            </a:r>
            <a:r>
              <a:rPr lang="en-US" altLang="zh-CN" sz="2600" dirty="0">
                <a:solidFill>
                  <a:srgbClr val="0000CB"/>
                </a:solidFill>
                <a:latin typeface="Arial"/>
                <a:cs typeface="Arial"/>
              </a:rPr>
              <a:t> </a:t>
            </a:r>
            <a:r>
              <a:rPr lang="en-US" altLang="zh-CN" sz="2600" dirty="0">
                <a:solidFill>
                  <a:srgbClr val="0000CB"/>
                </a:solidFill>
                <a:latin typeface="Arial"/>
                <a:ea typeface="Arial"/>
              </a:rPr>
              <a:t>cơ</a:t>
            </a:r>
            <a:r>
              <a:rPr lang="en-US" altLang="zh-CN" sz="2600" dirty="0">
                <a:solidFill>
                  <a:srgbClr val="0000CB"/>
                </a:solidFill>
                <a:latin typeface="Arial"/>
                <a:cs typeface="Arial"/>
              </a:rPr>
              <a:t> </a:t>
            </a:r>
            <a:r>
              <a:rPr lang="en-US" altLang="zh-CN" sz="2600" dirty="0">
                <a:solidFill>
                  <a:srgbClr val="0000CB"/>
                </a:solidFill>
                <a:latin typeface="Arial"/>
                <a:ea typeface="Arial"/>
              </a:rPr>
              <a:t>Pipecuronium</a:t>
            </a:r>
            <a:r>
              <a:rPr lang="en-US" altLang="zh-CN" sz="2600" spc="60" dirty="0">
                <a:solidFill>
                  <a:srgbClr val="0000CB"/>
                </a:solidFill>
                <a:latin typeface="Arial"/>
                <a:cs typeface="Arial"/>
              </a:rPr>
              <a:t> </a:t>
            </a:r>
            <a:r>
              <a:rPr lang="en-US" altLang="zh-CN" sz="2600" dirty="0">
                <a:solidFill>
                  <a:srgbClr val="0000CB"/>
                </a:solidFill>
                <a:latin typeface="Arial"/>
                <a:ea typeface="Arial"/>
              </a:rPr>
              <a:t>(Arduan).</a:t>
            </a:r>
          </a:p>
          <a:p>
            <a:pPr>
              <a:lnSpc>
                <a:spcPts val="1264"/>
              </a:lnSpc>
            </a:pPr>
            <a:endParaRPr lang="en-US" dirty="0" smtClean="0"/>
          </a:p>
          <a:p>
            <a:pPr marL="0" indent="153009">
              <a:lnSpc>
                <a:spcPct val="100000"/>
              </a:lnSpc>
            </a:pPr>
            <a:r>
              <a:rPr lang="en-US" altLang="zh-CN" sz="2600" spc="40" dirty="0">
                <a:solidFill>
                  <a:srgbClr val="000000"/>
                </a:solidFill>
                <a:latin typeface="Arial"/>
                <a:ea typeface="Arial"/>
              </a:rPr>
              <a:t>•</a:t>
            </a:r>
            <a:r>
              <a:rPr lang="en-US" altLang="zh-CN" sz="2600" spc="34" dirty="0">
                <a:solidFill>
                  <a:srgbClr val="000000"/>
                </a:solidFill>
                <a:latin typeface="Arial"/>
                <a:cs typeface="Arial"/>
              </a:rPr>
              <a:t>  </a:t>
            </a:r>
            <a:r>
              <a:rPr lang="en-US" altLang="zh-CN" sz="2600" spc="60" dirty="0">
                <a:solidFill>
                  <a:srgbClr val="000000"/>
                </a:solidFill>
                <a:latin typeface="Arial"/>
                <a:ea typeface="Arial"/>
              </a:rPr>
              <a:t>Điều</a:t>
            </a:r>
            <a:r>
              <a:rPr lang="en-US" altLang="zh-CN" sz="2600" spc="34" dirty="0">
                <a:solidFill>
                  <a:srgbClr val="000000"/>
                </a:solidFill>
                <a:latin typeface="Arial"/>
                <a:cs typeface="Arial"/>
              </a:rPr>
              <a:t> </a:t>
            </a:r>
            <a:r>
              <a:rPr lang="en-US" altLang="zh-CN" sz="2600" spc="34" dirty="0">
                <a:solidFill>
                  <a:srgbClr val="000000"/>
                </a:solidFill>
                <a:latin typeface="Arial"/>
                <a:ea typeface="Arial"/>
              </a:rPr>
              <a:t>trị</a:t>
            </a:r>
            <a:r>
              <a:rPr lang="en-US" altLang="zh-CN" sz="2600" spc="34" dirty="0">
                <a:solidFill>
                  <a:srgbClr val="000000"/>
                </a:solidFill>
                <a:latin typeface="Arial"/>
                <a:cs typeface="Arial"/>
              </a:rPr>
              <a:t> </a:t>
            </a:r>
            <a:r>
              <a:rPr lang="en-US" altLang="zh-CN" sz="2600" spc="85" dirty="0">
                <a:solidFill>
                  <a:srgbClr val="000000"/>
                </a:solidFill>
                <a:latin typeface="Arial"/>
                <a:ea typeface="Arial"/>
              </a:rPr>
              <a:t>UV</a:t>
            </a:r>
            <a:r>
              <a:rPr lang="en-US" altLang="zh-CN" sz="2600" spc="34" dirty="0">
                <a:solidFill>
                  <a:srgbClr val="000000"/>
                </a:solidFill>
                <a:latin typeface="Arial"/>
                <a:cs typeface="Arial"/>
              </a:rPr>
              <a:t> </a:t>
            </a:r>
            <a:r>
              <a:rPr lang="en-US" altLang="zh-CN" sz="2600" spc="64" dirty="0">
                <a:solidFill>
                  <a:srgbClr val="000000"/>
                </a:solidFill>
                <a:latin typeface="Arial"/>
                <a:ea typeface="Arial"/>
              </a:rPr>
              <a:t>nặng</a:t>
            </a:r>
            <a:r>
              <a:rPr lang="en-US" altLang="zh-CN" sz="2600" spc="44" dirty="0">
                <a:solidFill>
                  <a:srgbClr val="000000"/>
                </a:solidFill>
                <a:latin typeface="Arial"/>
                <a:ea typeface="Arial"/>
              </a:rPr>
              <a:t>,</a:t>
            </a:r>
            <a:r>
              <a:rPr lang="en-US" altLang="zh-CN" sz="2600" spc="34" dirty="0">
                <a:solidFill>
                  <a:srgbClr val="000000"/>
                </a:solidFill>
                <a:latin typeface="Arial"/>
                <a:cs typeface="Arial"/>
              </a:rPr>
              <a:t> </a:t>
            </a:r>
            <a:r>
              <a:rPr lang="en-US" altLang="zh-CN" sz="2600" spc="60" dirty="0">
                <a:solidFill>
                  <a:srgbClr val="000000"/>
                </a:solidFill>
                <a:latin typeface="Arial"/>
                <a:ea typeface="Arial"/>
              </a:rPr>
              <a:t>co</a:t>
            </a:r>
            <a:r>
              <a:rPr lang="en-US" altLang="zh-CN" sz="2600" spc="34" dirty="0">
                <a:solidFill>
                  <a:srgbClr val="000000"/>
                </a:solidFill>
                <a:latin typeface="Arial"/>
                <a:cs typeface="Arial"/>
              </a:rPr>
              <a:t> </a:t>
            </a:r>
            <a:r>
              <a:rPr lang="en-US" altLang="zh-CN" sz="2600" spc="50" dirty="0">
                <a:solidFill>
                  <a:srgbClr val="000000"/>
                </a:solidFill>
                <a:latin typeface="Arial"/>
                <a:ea typeface="Arial"/>
              </a:rPr>
              <a:t>giật</a:t>
            </a:r>
            <a:r>
              <a:rPr lang="en-US" altLang="zh-CN" sz="2600" spc="34" dirty="0">
                <a:solidFill>
                  <a:srgbClr val="000000"/>
                </a:solidFill>
                <a:latin typeface="Arial"/>
                <a:cs typeface="Arial"/>
              </a:rPr>
              <a:t> </a:t>
            </a:r>
            <a:r>
              <a:rPr lang="en-US" altLang="zh-CN" sz="2600" spc="64" dirty="0">
                <a:solidFill>
                  <a:srgbClr val="000000"/>
                </a:solidFill>
                <a:latin typeface="Arial"/>
                <a:ea typeface="Arial"/>
              </a:rPr>
              <a:t>không</a:t>
            </a:r>
            <a:r>
              <a:rPr lang="en-US" altLang="zh-CN" sz="2600" spc="34" dirty="0">
                <a:solidFill>
                  <a:srgbClr val="000000"/>
                </a:solidFill>
                <a:latin typeface="Arial"/>
                <a:cs typeface="Arial"/>
              </a:rPr>
              <a:t> </a:t>
            </a:r>
            <a:r>
              <a:rPr lang="en-US" altLang="zh-CN" sz="2600" spc="64" dirty="0">
                <a:solidFill>
                  <a:srgbClr val="000000"/>
                </a:solidFill>
                <a:latin typeface="Arial"/>
                <a:ea typeface="Arial"/>
              </a:rPr>
              <a:t>kiểm</a:t>
            </a:r>
            <a:r>
              <a:rPr lang="en-US" altLang="zh-CN" sz="2600" spc="34" dirty="0">
                <a:solidFill>
                  <a:srgbClr val="000000"/>
                </a:solidFill>
                <a:latin typeface="Arial"/>
                <a:cs typeface="Arial"/>
              </a:rPr>
              <a:t> </a:t>
            </a:r>
            <a:r>
              <a:rPr lang="en-US" altLang="zh-CN" sz="2600" spc="55" dirty="0">
                <a:solidFill>
                  <a:srgbClr val="000000"/>
                </a:solidFill>
                <a:latin typeface="Arial"/>
                <a:ea typeface="Arial"/>
              </a:rPr>
              <a:t>soát</a:t>
            </a:r>
            <a:r>
              <a:rPr lang="en-US" altLang="zh-CN" sz="2600" spc="34" dirty="0">
                <a:solidFill>
                  <a:srgbClr val="000000"/>
                </a:solidFill>
                <a:latin typeface="Arial"/>
                <a:cs typeface="Arial"/>
              </a:rPr>
              <a:t> </a:t>
            </a:r>
            <a:r>
              <a:rPr lang="en-US" altLang="zh-CN" sz="2600" spc="69" dirty="0">
                <a:solidFill>
                  <a:srgbClr val="000000"/>
                </a:solidFill>
                <a:latin typeface="Arial"/>
                <a:ea typeface="Arial"/>
              </a:rPr>
              <a:t>được</a:t>
            </a:r>
          </a:p>
          <a:p>
            <a:pPr>
              <a:lnSpc>
                <a:spcPts val="1555"/>
              </a:lnSpc>
            </a:pPr>
            <a:endParaRPr lang="en-US" dirty="0" smtClean="0"/>
          </a:p>
          <a:p>
            <a:pPr marL="0" indent="496214">
              <a:lnSpc>
                <a:spcPct val="100000"/>
              </a:lnSpc>
            </a:pPr>
            <a:r>
              <a:rPr lang="en-US" altLang="zh-CN" sz="2600" dirty="0">
                <a:solidFill>
                  <a:srgbClr val="000000"/>
                </a:solidFill>
                <a:latin typeface="Arial"/>
                <a:ea typeface="Arial"/>
              </a:rPr>
              <a:t>bằng</a:t>
            </a:r>
            <a:r>
              <a:rPr lang="en-US" altLang="zh-CN" sz="2600" dirty="0">
                <a:solidFill>
                  <a:srgbClr val="000000"/>
                </a:solidFill>
                <a:latin typeface="Arial"/>
                <a:cs typeface="Arial"/>
              </a:rPr>
              <a:t> </a:t>
            </a:r>
            <a:r>
              <a:rPr lang="en-US" altLang="zh-CN" sz="2600" dirty="0">
                <a:solidFill>
                  <a:srgbClr val="000000"/>
                </a:solidFill>
                <a:latin typeface="Arial"/>
                <a:ea typeface="Arial"/>
              </a:rPr>
              <a:t>an</a:t>
            </a:r>
            <a:r>
              <a:rPr lang="en-US" altLang="zh-CN" sz="2600" dirty="0">
                <a:solidFill>
                  <a:srgbClr val="000000"/>
                </a:solidFill>
                <a:latin typeface="Arial"/>
                <a:cs typeface="Arial"/>
              </a:rPr>
              <a:t> </a:t>
            </a:r>
            <a:r>
              <a:rPr lang="en-US" altLang="zh-CN" sz="2600" dirty="0">
                <a:solidFill>
                  <a:srgbClr val="000000"/>
                </a:solidFill>
                <a:latin typeface="Arial"/>
                <a:ea typeface="Arial"/>
              </a:rPr>
              <a:t>thần,</a:t>
            </a:r>
            <a:r>
              <a:rPr lang="en-US" altLang="zh-CN" sz="2600" dirty="0">
                <a:solidFill>
                  <a:srgbClr val="000000"/>
                </a:solidFill>
                <a:latin typeface="Arial"/>
                <a:cs typeface="Arial"/>
              </a:rPr>
              <a:t> </a:t>
            </a:r>
            <a:r>
              <a:rPr lang="en-US" altLang="zh-CN" sz="2600" dirty="0">
                <a:solidFill>
                  <a:srgbClr val="000000"/>
                </a:solidFill>
                <a:latin typeface="Arial"/>
                <a:ea typeface="Arial"/>
              </a:rPr>
              <a:t>co</a:t>
            </a:r>
            <a:r>
              <a:rPr lang="en-US" altLang="zh-CN" sz="2600" dirty="0">
                <a:solidFill>
                  <a:srgbClr val="000000"/>
                </a:solidFill>
                <a:latin typeface="Arial"/>
                <a:cs typeface="Arial"/>
              </a:rPr>
              <a:t> </a:t>
            </a:r>
            <a:r>
              <a:rPr lang="en-US" altLang="zh-CN" sz="2600" dirty="0">
                <a:solidFill>
                  <a:srgbClr val="000000"/>
                </a:solidFill>
                <a:latin typeface="Arial"/>
                <a:ea typeface="Arial"/>
              </a:rPr>
              <a:t>giật</a:t>
            </a:r>
            <a:r>
              <a:rPr lang="en-US" altLang="zh-CN" sz="2600" dirty="0">
                <a:solidFill>
                  <a:srgbClr val="000000"/>
                </a:solidFill>
                <a:latin typeface="Arial"/>
                <a:cs typeface="Arial"/>
              </a:rPr>
              <a:t> </a:t>
            </a:r>
            <a:r>
              <a:rPr lang="en-US" altLang="zh-CN" sz="2600" dirty="0">
                <a:solidFill>
                  <a:srgbClr val="000000"/>
                </a:solidFill>
                <a:latin typeface="Arial"/>
                <a:ea typeface="Arial"/>
              </a:rPr>
              <a:t>có</a:t>
            </a:r>
            <a:r>
              <a:rPr lang="en-US" altLang="zh-CN" sz="2600" dirty="0">
                <a:solidFill>
                  <a:srgbClr val="000000"/>
                </a:solidFill>
                <a:latin typeface="Arial"/>
                <a:cs typeface="Arial"/>
              </a:rPr>
              <a:t> </a:t>
            </a:r>
            <a:r>
              <a:rPr lang="en-US" altLang="zh-CN" sz="2600" dirty="0">
                <a:solidFill>
                  <a:srgbClr val="000000"/>
                </a:solidFill>
                <a:latin typeface="Arial"/>
                <a:ea typeface="Arial"/>
              </a:rPr>
              <a:t>nguy</a:t>
            </a:r>
            <a:r>
              <a:rPr lang="en-US" altLang="zh-CN" sz="2600" dirty="0">
                <a:solidFill>
                  <a:srgbClr val="000000"/>
                </a:solidFill>
                <a:latin typeface="Arial"/>
                <a:cs typeface="Arial"/>
              </a:rPr>
              <a:t> </a:t>
            </a:r>
            <a:r>
              <a:rPr lang="en-US" altLang="zh-CN" sz="2600" dirty="0">
                <a:solidFill>
                  <a:srgbClr val="000000"/>
                </a:solidFill>
                <a:latin typeface="Arial"/>
                <a:ea typeface="Arial"/>
              </a:rPr>
              <a:t>cơ</a:t>
            </a:r>
            <a:r>
              <a:rPr lang="en-US" altLang="zh-CN" sz="2600" dirty="0">
                <a:solidFill>
                  <a:srgbClr val="000000"/>
                </a:solidFill>
                <a:latin typeface="Arial"/>
                <a:cs typeface="Arial"/>
              </a:rPr>
              <a:t> </a:t>
            </a:r>
            <a:r>
              <a:rPr lang="en-US" altLang="zh-CN" sz="2600" dirty="0">
                <a:solidFill>
                  <a:srgbClr val="000000"/>
                </a:solidFill>
                <a:latin typeface="Arial"/>
                <a:ea typeface="Arial"/>
              </a:rPr>
              <a:t>gây</a:t>
            </a:r>
            <a:r>
              <a:rPr lang="en-US" altLang="zh-CN" sz="2600" dirty="0">
                <a:solidFill>
                  <a:srgbClr val="000000"/>
                </a:solidFill>
                <a:latin typeface="Arial"/>
                <a:cs typeface="Arial"/>
              </a:rPr>
              <a:t> </a:t>
            </a:r>
            <a:r>
              <a:rPr lang="en-US" altLang="zh-CN" sz="2600" dirty="0">
                <a:solidFill>
                  <a:srgbClr val="000000"/>
                </a:solidFill>
                <a:latin typeface="Arial"/>
                <a:ea typeface="Arial"/>
              </a:rPr>
              <a:t>suy</a:t>
            </a:r>
            <a:r>
              <a:rPr lang="en-US" altLang="zh-CN" sz="2600" dirty="0">
                <a:solidFill>
                  <a:srgbClr val="000000"/>
                </a:solidFill>
                <a:latin typeface="Arial"/>
                <a:cs typeface="Arial"/>
              </a:rPr>
              <a:t> </a:t>
            </a:r>
            <a:r>
              <a:rPr lang="en-US" altLang="zh-CN" sz="2600" dirty="0">
                <a:solidFill>
                  <a:srgbClr val="000000"/>
                </a:solidFill>
                <a:latin typeface="Arial"/>
                <a:ea typeface="Arial"/>
              </a:rPr>
              <a:t>hô</a:t>
            </a:r>
            <a:r>
              <a:rPr lang="en-US" altLang="zh-CN" sz="2600" spc="125" dirty="0">
                <a:solidFill>
                  <a:srgbClr val="000000"/>
                </a:solidFill>
                <a:latin typeface="Arial"/>
                <a:cs typeface="Arial"/>
              </a:rPr>
              <a:t> </a:t>
            </a:r>
            <a:r>
              <a:rPr lang="en-US" altLang="zh-CN" sz="2600" dirty="0">
                <a:solidFill>
                  <a:srgbClr val="000000"/>
                </a:solidFill>
                <a:latin typeface="Arial"/>
                <a:ea typeface="Arial"/>
              </a:rPr>
              <a:t>hấp</a:t>
            </a:r>
          </a:p>
          <a:p>
            <a:pPr>
              <a:lnSpc>
                <a:spcPts val="1000"/>
              </a:lnSpc>
            </a:pPr>
            <a:endParaRPr lang="en-US" dirty="0" smtClean="0"/>
          </a:p>
          <a:p>
            <a:pPr>
              <a:lnSpc>
                <a:spcPts val="1175"/>
              </a:lnSpc>
            </a:pPr>
            <a:endParaRPr lang="en-US" dirty="0" smtClean="0"/>
          </a:p>
          <a:p>
            <a:pPr marL="0" indent="153009">
              <a:lnSpc>
                <a:spcPct val="100000"/>
              </a:lnSpc>
            </a:pPr>
            <a:r>
              <a:rPr lang="en-US" altLang="zh-CN" sz="2600" spc="100" dirty="0">
                <a:solidFill>
                  <a:srgbClr val="0000CB"/>
                </a:solidFill>
                <a:latin typeface="Arial"/>
                <a:ea typeface="Arial"/>
              </a:rPr>
              <a:t>•</a:t>
            </a:r>
            <a:r>
              <a:rPr lang="en-US" altLang="zh-CN" sz="2600" spc="80" dirty="0">
                <a:solidFill>
                  <a:srgbClr val="0000CB"/>
                </a:solidFill>
                <a:latin typeface="Arial"/>
                <a:cs typeface="Arial"/>
              </a:rPr>
              <a:t>  </a:t>
            </a:r>
            <a:r>
              <a:rPr lang="en-US" altLang="zh-CN" sz="2600" b="1" i="1" spc="154" dirty="0">
                <a:solidFill>
                  <a:srgbClr val="0000CB"/>
                </a:solidFill>
                <a:latin typeface="Arial"/>
                <a:ea typeface="Arial"/>
              </a:rPr>
              <a:t>Chỉ</a:t>
            </a:r>
            <a:r>
              <a:rPr lang="en-US" altLang="zh-CN" sz="2600" b="1" i="1" spc="80" dirty="0">
                <a:solidFill>
                  <a:srgbClr val="0000CB"/>
                </a:solidFill>
                <a:latin typeface="Arial"/>
                <a:cs typeface="Arial"/>
              </a:rPr>
              <a:t> </a:t>
            </a:r>
            <a:r>
              <a:rPr lang="en-US" altLang="zh-CN" sz="2600" b="1" i="1" spc="170" dirty="0">
                <a:solidFill>
                  <a:srgbClr val="0000CB"/>
                </a:solidFill>
                <a:latin typeface="Arial"/>
                <a:ea typeface="Arial"/>
              </a:rPr>
              <a:t>nên</a:t>
            </a:r>
            <a:r>
              <a:rPr lang="en-US" altLang="zh-CN" sz="2600" b="1" i="1" spc="80" dirty="0">
                <a:solidFill>
                  <a:srgbClr val="0000CB"/>
                </a:solidFill>
                <a:latin typeface="Arial"/>
                <a:cs typeface="Arial"/>
              </a:rPr>
              <a:t> </a:t>
            </a:r>
            <a:r>
              <a:rPr lang="en-US" altLang="zh-CN" sz="2600" b="1" i="1" spc="175" dirty="0">
                <a:solidFill>
                  <a:srgbClr val="0000CB"/>
                </a:solidFill>
                <a:latin typeface="Arial"/>
                <a:ea typeface="Arial"/>
              </a:rPr>
              <a:t>dùng</a:t>
            </a:r>
            <a:r>
              <a:rPr lang="en-US" altLang="zh-CN" sz="2600" b="1" i="1" spc="80" dirty="0">
                <a:solidFill>
                  <a:srgbClr val="0000CB"/>
                </a:solidFill>
                <a:latin typeface="Arial"/>
                <a:cs typeface="Arial"/>
              </a:rPr>
              <a:t> </a:t>
            </a:r>
            <a:r>
              <a:rPr lang="en-US" altLang="zh-CN" sz="2600" b="1" i="1" spc="204" dirty="0">
                <a:solidFill>
                  <a:srgbClr val="0000CB"/>
                </a:solidFill>
                <a:latin typeface="Arial"/>
                <a:ea typeface="Arial"/>
              </a:rPr>
              <a:t>ở</a:t>
            </a:r>
            <a:r>
              <a:rPr lang="en-US" altLang="zh-CN" sz="2600" b="1" i="1" spc="80" dirty="0">
                <a:solidFill>
                  <a:srgbClr val="0000CB"/>
                </a:solidFill>
                <a:latin typeface="Arial"/>
                <a:cs typeface="Arial"/>
              </a:rPr>
              <a:t> </a:t>
            </a:r>
            <a:r>
              <a:rPr lang="en-US" altLang="zh-CN" sz="2600" b="1" i="1" spc="179" dirty="0">
                <a:solidFill>
                  <a:srgbClr val="0000CB"/>
                </a:solidFill>
                <a:latin typeface="Arial"/>
                <a:ea typeface="Arial"/>
              </a:rPr>
              <a:t>những</a:t>
            </a:r>
            <a:r>
              <a:rPr lang="en-US" altLang="zh-CN" sz="2600" b="1" i="1" spc="80" dirty="0">
                <a:solidFill>
                  <a:srgbClr val="0000CB"/>
                </a:solidFill>
                <a:latin typeface="Arial"/>
                <a:cs typeface="Arial"/>
              </a:rPr>
              <a:t> </a:t>
            </a:r>
            <a:r>
              <a:rPr lang="en-US" altLang="zh-CN" sz="2600" b="1" i="1" spc="154" dirty="0">
                <a:solidFill>
                  <a:srgbClr val="0000CB"/>
                </a:solidFill>
                <a:latin typeface="Arial"/>
                <a:ea typeface="Arial"/>
              </a:rPr>
              <a:t>nơi</a:t>
            </a:r>
            <a:r>
              <a:rPr lang="en-US" altLang="zh-CN" sz="2600" b="1" i="1" spc="80" dirty="0">
                <a:solidFill>
                  <a:srgbClr val="0000CB"/>
                </a:solidFill>
                <a:latin typeface="Arial"/>
                <a:cs typeface="Arial"/>
              </a:rPr>
              <a:t> </a:t>
            </a:r>
            <a:r>
              <a:rPr lang="en-US" altLang="zh-CN" sz="2600" b="1" i="1" spc="225" dirty="0">
                <a:solidFill>
                  <a:srgbClr val="0000CB"/>
                </a:solidFill>
                <a:latin typeface="Arial"/>
                <a:ea typeface="Arial"/>
              </a:rPr>
              <a:t>MKQ</a:t>
            </a:r>
            <a:r>
              <a:rPr lang="en-US" altLang="zh-CN" sz="2600" b="1" i="1" spc="80" dirty="0">
                <a:solidFill>
                  <a:srgbClr val="0000CB"/>
                </a:solidFill>
                <a:latin typeface="Arial"/>
                <a:cs typeface="Arial"/>
              </a:rPr>
              <a:t> </a:t>
            </a:r>
            <a:r>
              <a:rPr lang="en-US" altLang="zh-CN" sz="2600" b="1" i="1" spc="179" dirty="0">
                <a:solidFill>
                  <a:srgbClr val="0000CB"/>
                </a:solidFill>
                <a:latin typeface="Arial"/>
                <a:ea typeface="Arial"/>
              </a:rPr>
              <a:t>được</a:t>
            </a:r>
            <a:r>
              <a:rPr lang="en-US" altLang="zh-CN" sz="2600" b="1" i="1" spc="94" dirty="0">
                <a:solidFill>
                  <a:srgbClr val="0000CB"/>
                </a:solidFill>
                <a:latin typeface="Arial"/>
                <a:ea typeface="Arial"/>
              </a:rPr>
              <a:t>,</a:t>
            </a:r>
            <a:r>
              <a:rPr lang="en-US" altLang="zh-CN" sz="2600" b="1" i="1" spc="80" dirty="0">
                <a:solidFill>
                  <a:srgbClr val="0000CB"/>
                </a:solidFill>
                <a:latin typeface="Arial"/>
                <a:cs typeface="Arial"/>
              </a:rPr>
              <a:t> </a:t>
            </a:r>
            <a:r>
              <a:rPr lang="en-US" altLang="zh-CN" sz="2600" b="1" i="1" spc="170" dirty="0">
                <a:solidFill>
                  <a:srgbClr val="0000CB"/>
                </a:solidFill>
                <a:latin typeface="Arial"/>
                <a:ea typeface="Arial"/>
              </a:rPr>
              <a:t>có</a:t>
            </a:r>
          </a:p>
          <a:p>
            <a:pPr>
              <a:lnSpc>
                <a:spcPts val="1555"/>
              </a:lnSpc>
            </a:pPr>
            <a:endParaRPr lang="en-US" dirty="0" smtClean="0"/>
          </a:p>
          <a:p>
            <a:pPr marL="0" indent="496214">
              <a:lnSpc>
                <a:spcPct val="100000"/>
              </a:lnSpc>
            </a:pPr>
            <a:r>
              <a:rPr lang="en-US" altLang="zh-CN" sz="2600" b="1" i="1" dirty="0">
                <a:solidFill>
                  <a:srgbClr val="0000CB"/>
                </a:solidFill>
                <a:latin typeface="Arial"/>
                <a:ea typeface="Arial"/>
              </a:rPr>
              <a:t>máy</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thở,</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có</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theo</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dõi</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khí</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máu</a:t>
            </a:r>
            <a:r>
              <a:rPr lang="en-US" altLang="zh-CN" sz="2600" b="1" i="1" dirty="0">
                <a:solidFill>
                  <a:srgbClr val="0000CB"/>
                </a:solidFill>
                <a:latin typeface="Arial"/>
                <a:cs typeface="Arial"/>
              </a:rPr>
              <a:t> </a:t>
            </a:r>
            <a:r>
              <a:rPr lang="en-US" altLang="zh-CN" sz="2600" b="1" i="1" dirty="0">
                <a:solidFill>
                  <a:srgbClr val="0000CB"/>
                </a:solidFill>
                <a:latin typeface="Arial"/>
                <a:ea typeface="Arial"/>
              </a:rPr>
              <a:t>động</a:t>
            </a:r>
            <a:r>
              <a:rPr lang="en-US" altLang="zh-CN" sz="2600" b="1" i="1" spc="64" dirty="0">
                <a:solidFill>
                  <a:srgbClr val="0000CB"/>
                </a:solidFill>
                <a:latin typeface="Arial"/>
                <a:cs typeface="Arial"/>
              </a:rPr>
              <a:t> </a:t>
            </a:r>
            <a:r>
              <a:rPr lang="en-US" altLang="zh-CN" sz="2600" b="1" i="1" dirty="0">
                <a:solidFill>
                  <a:srgbClr val="0000CB"/>
                </a:solidFill>
                <a:latin typeface="Arial"/>
                <a:ea typeface="Arial"/>
              </a:rPr>
              <a:t>mạch.</a:t>
            </a:r>
          </a:p>
          <a:p>
            <a:pPr>
              <a:lnSpc>
                <a:spcPts val="1000"/>
              </a:lnSpc>
            </a:pPr>
            <a:endParaRPr lang="en-US" dirty="0" smtClean="0"/>
          </a:p>
          <a:p>
            <a:pPr>
              <a:lnSpc>
                <a:spcPts val="1139"/>
              </a:lnSpc>
            </a:pPr>
            <a:endParaRPr lang="en-US" dirty="0" smtClean="0"/>
          </a:p>
          <a:p>
            <a:pPr marL="0" indent="153009">
              <a:lnSpc>
                <a:spcPct val="100000"/>
              </a:lnSpc>
            </a:pPr>
            <a:r>
              <a:rPr lang="en-US" altLang="zh-CN" sz="2600" dirty="0">
                <a:solidFill>
                  <a:srgbClr val="000000"/>
                </a:solidFill>
                <a:latin typeface="Arial"/>
                <a:ea typeface="Arial"/>
              </a:rPr>
              <a:t>•</a:t>
            </a:r>
            <a:r>
              <a:rPr lang="en-US" altLang="zh-CN" sz="2600" spc="44" dirty="0">
                <a:solidFill>
                  <a:srgbClr val="000000"/>
                </a:solidFill>
                <a:latin typeface="Arial"/>
                <a:cs typeface="Arial"/>
              </a:rPr>
              <a:t>  </a:t>
            </a:r>
            <a:r>
              <a:rPr lang="en-US" altLang="zh-CN" sz="2600" dirty="0">
                <a:solidFill>
                  <a:srgbClr val="000000"/>
                </a:solidFill>
                <a:latin typeface="Arial"/>
                <a:ea typeface="Arial"/>
              </a:rPr>
              <a:t>Liều</a:t>
            </a:r>
            <a:r>
              <a:rPr lang="en-US" altLang="zh-CN" sz="2600" spc="50" dirty="0">
                <a:solidFill>
                  <a:srgbClr val="000000"/>
                </a:solidFill>
                <a:latin typeface="Arial"/>
                <a:cs typeface="Arial"/>
              </a:rPr>
              <a:t> </a:t>
            </a:r>
            <a:r>
              <a:rPr lang="en-US" altLang="zh-CN" sz="2600" dirty="0">
                <a:solidFill>
                  <a:srgbClr val="000000"/>
                </a:solidFill>
                <a:latin typeface="Arial"/>
                <a:ea typeface="Arial"/>
              </a:rPr>
              <a:t>dùng:</a:t>
            </a:r>
            <a:r>
              <a:rPr lang="en-US" altLang="zh-CN" sz="2600" spc="44" dirty="0">
                <a:solidFill>
                  <a:srgbClr val="000000"/>
                </a:solidFill>
                <a:latin typeface="Arial"/>
                <a:cs typeface="Arial"/>
              </a:rPr>
              <a:t> </a:t>
            </a:r>
            <a:r>
              <a:rPr lang="en-US" altLang="zh-CN" sz="2600" dirty="0">
                <a:solidFill>
                  <a:srgbClr val="000000"/>
                </a:solidFill>
                <a:latin typeface="Arial"/>
                <a:ea typeface="Arial"/>
              </a:rPr>
              <a:t>0.02</a:t>
            </a:r>
            <a:r>
              <a:rPr lang="en-US" altLang="zh-CN" sz="2600" spc="44" dirty="0">
                <a:solidFill>
                  <a:srgbClr val="000000"/>
                </a:solidFill>
                <a:latin typeface="Arial"/>
                <a:cs typeface="Arial"/>
              </a:rPr>
              <a:t> </a:t>
            </a:r>
            <a:r>
              <a:rPr lang="en-US" altLang="zh-CN" sz="2600" dirty="0">
                <a:solidFill>
                  <a:srgbClr val="000000"/>
                </a:solidFill>
                <a:latin typeface="Arial"/>
                <a:ea typeface="Arial"/>
              </a:rPr>
              <a:t>–</a:t>
            </a:r>
            <a:r>
              <a:rPr lang="en-US" altLang="zh-CN" sz="2600" spc="50" dirty="0">
                <a:solidFill>
                  <a:srgbClr val="000000"/>
                </a:solidFill>
                <a:latin typeface="Arial"/>
                <a:cs typeface="Arial"/>
              </a:rPr>
              <a:t> </a:t>
            </a:r>
            <a:r>
              <a:rPr lang="en-US" altLang="zh-CN" sz="2600" dirty="0">
                <a:solidFill>
                  <a:srgbClr val="000000"/>
                </a:solidFill>
                <a:latin typeface="Arial"/>
                <a:ea typeface="Arial"/>
              </a:rPr>
              <a:t>0.08</a:t>
            </a:r>
            <a:r>
              <a:rPr lang="en-US" altLang="zh-CN" sz="2600" spc="44" dirty="0">
                <a:solidFill>
                  <a:srgbClr val="000000"/>
                </a:solidFill>
                <a:latin typeface="Arial"/>
                <a:cs typeface="Arial"/>
              </a:rPr>
              <a:t> </a:t>
            </a:r>
            <a:r>
              <a:rPr lang="en-US" altLang="zh-CN" sz="2600" dirty="0">
                <a:solidFill>
                  <a:srgbClr val="000000"/>
                </a:solidFill>
                <a:latin typeface="Arial"/>
                <a:ea typeface="Arial"/>
              </a:rPr>
              <a:t>mg/kg/h</a:t>
            </a:r>
            <a:r>
              <a:rPr lang="en-US" altLang="zh-CN" sz="2600" spc="44" dirty="0">
                <a:solidFill>
                  <a:srgbClr val="000000"/>
                </a:solidFill>
                <a:latin typeface="Arial"/>
                <a:cs typeface="Arial"/>
              </a:rPr>
              <a:t> </a:t>
            </a:r>
            <a:r>
              <a:rPr lang="en-US" altLang="zh-CN" sz="2600">
                <a:solidFill>
                  <a:srgbClr val="000000"/>
                </a:solidFill>
                <a:latin typeface="Arial"/>
                <a:ea typeface="Arial"/>
              </a:rPr>
              <a:t>truyền</a:t>
            </a:r>
            <a:r>
              <a:rPr lang="en-US" altLang="zh-CN" sz="2600" spc="50">
                <a:solidFill>
                  <a:srgbClr val="000000"/>
                </a:solidFill>
                <a:latin typeface="Arial"/>
                <a:cs typeface="Arial"/>
              </a:rPr>
              <a:t> </a:t>
            </a:r>
            <a:r>
              <a:rPr lang="en-US" altLang="zh-CN" sz="2600" smtClean="0">
                <a:solidFill>
                  <a:srgbClr val="000000"/>
                </a:solidFill>
                <a:latin typeface="Arial"/>
                <a:ea typeface="Arial"/>
              </a:rPr>
              <a:t>TM liên tục. </a:t>
            </a:r>
            <a:endParaRPr lang="en-US" altLang="zh-CN" sz="2600" dirty="0">
              <a:solidFill>
                <a:srgbClr val="000000"/>
              </a:solidFill>
              <a:latin typeface="Arial"/>
              <a:ea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Freeform 170"/>
          <p:cNvSpPr/>
          <p:nvPr/>
        </p:nvSpPr>
        <p:spPr>
          <a:xfrm>
            <a:off x="654050" y="2863850"/>
            <a:ext cx="3638550" cy="44450"/>
          </a:xfrm>
          <a:custGeom>
            <a:avLst/>
            <a:gdLst>
              <a:gd name="connsiteX0" fmla="*/ 8890 w 3638550"/>
              <a:gd name="connsiteY0" fmla="*/ 18034 h 44450"/>
              <a:gd name="connsiteX1" fmla="*/ 1222501 w 3638550"/>
              <a:gd name="connsiteY1" fmla="*/ 18034 h 44450"/>
              <a:gd name="connsiteX2" fmla="*/ 2436114 w 3638550"/>
              <a:gd name="connsiteY2" fmla="*/ 18034 h 44450"/>
              <a:gd name="connsiteX3" fmla="*/ 3649726 w 3638550"/>
              <a:gd name="connsiteY3" fmla="*/ 18034 h 44450"/>
              <a:gd name="connsiteX4" fmla="*/ 3649726 w 3638550"/>
              <a:gd name="connsiteY4" fmla="*/ 50038 h 44450"/>
              <a:gd name="connsiteX5" fmla="*/ 2436114 w 3638550"/>
              <a:gd name="connsiteY5" fmla="*/ 50038 h 44450"/>
              <a:gd name="connsiteX6" fmla="*/ 1222501 w 3638550"/>
              <a:gd name="connsiteY6" fmla="*/ 50038 h 44450"/>
              <a:gd name="connsiteX7" fmla="*/ 8890 w 3638550"/>
              <a:gd name="connsiteY7" fmla="*/ 50038 h 44450"/>
              <a:gd name="connsiteX8" fmla="*/ 8890 w 3638550"/>
              <a:gd name="connsiteY8" fmla="*/ 18034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50" h="44450">
                <a:moveTo>
                  <a:pt x="8890" y="18034"/>
                </a:moveTo>
                <a:lnTo>
                  <a:pt x="1222501" y="18034"/>
                </a:lnTo>
                <a:lnTo>
                  <a:pt x="2436114" y="18034"/>
                </a:lnTo>
                <a:lnTo>
                  <a:pt x="3649726" y="18034"/>
                </a:lnTo>
                <a:lnTo>
                  <a:pt x="3649726" y="50038"/>
                </a:lnTo>
                <a:lnTo>
                  <a:pt x="2436114" y="50038"/>
                </a:lnTo>
                <a:lnTo>
                  <a:pt x="1222501" y="50038"/>
                </a:lnTo>
                <a:lnTo>
                  <a:pt x="8890" y="50038"/>
                </a:lnTo>
                <a:lnTo>
                  <a:pt x="8890" y="18034"/>
                </a:lnTo>
                <a:close/>
              </a:path>
            </a:pathLst>
          </a:custGeom>
          <a:solidFill>
            <a:srgbClr val="FE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72" name="Picture 172"/>
          <p:cNvPicPr>
            <a:picLocks noChangeAspect="1"/>
          </p:cNvPicPr>
          <p:nvPr/>
        </p:nvPicPr>
        <p:blipFill>
          <a:blip r:embed="rId3"/>
          <a:stretch>
            <a:fillRect/>
          </a:stretch>
        </p:blipFill>
        <p:spPr>
          <a:xfrm>
            <a:off x="5760720" y="3185160"/>
            <a:ext cx="3131820" cy="3131820"/>
          </a:xfrm>
          <a:prstGeom prst="rect">
            <a:avLst/>
          </a:prstGeom>
        </p:spPr>
      </p:pic>
      <p:pic>
        <p:nvPicPr>
          <p:cNvPr id="173" name="Picture 173"/>
          <p:cNvPicPr>
            <a:picLocks noChangeAspect="1"/>
          </p:cNvPicPr>
          <p:nvPr/>
        </p:nvPicPr>
        <p:blipFill>
          <a:blip r:embed="rId4"/>
          <a:stretch>
            <a:fillRect/>
          </a:stretch>
        </p:blipFill>
        <p:spPr>
          <a:xfrm>
            <a:off x="5554980" y="45720"/>
            <a:ext cx="3566160" cy="2994660"/>
          </a:xfrm>
          <a:prstGeom prst="rect">
            <a:avLst/>
          </a:prstGeom>
        </p:spPr>
      </p:pic>
      <p:sp>
        <p:nvSpPr>
          <p:cNvPr id="2" name="TextBox 173"/>
          <p:cNvSpPr txBox="1"/>
          <p:nvPr/>
        </p:nvSpPr>
        <p:spPr>
          <a:xfrm>
            <a:off x="320040" y="495965"/>
            <a:ext cx="5118374" cy="5718144"/>
          </a:xfrm>
          <a:prstGeom prst="rect">
            <a:avLst/>
          </a:prstGeom>
          <a:noFill/>
        </p:spPr>
        <p:txBody>
          <a:bodyPr wrap="square" lIns="0" tIns="0" rIns="0" bIns="0" rtlCol="0">
            <a:spAutoFit/>
          </a:bodyPr>
          <a:lstStyle/>
          <a:p>
            <a:pPr marL="0" indent="163677">
              <a:lnSpc>
                <a:spcPct val="100000"/>
              </a:lnSpc>
            </a:pPr>
            <a:r>
              <a:rPr lang="en-US" altLang="zh-CN" sz="3200" b="1" dirty="0">
                <a:solidFill>
                  <a:srgbClr val="FE0000"/>
                </a:solidFill>
                <a:latin typeface="Arial"/>
                <a:ea typeface="Arial"/>
              </a:rPr>
              <a:t>ĐIỀU</a:t>
            </a:r>
            <a:r>
              <a:rPr lang="en-US" altLang="zh-CN" sz="3200" b="1" dirty="0">
                <a:solidFill>
                  <a:srgbClr val="FE0000"/>
                </a:solidFill>
                <a:latin typeface="Arial"/>
                <a:cs typeface="Arial"/>
              </a:rPr>
              <a:t> </a:t>
            </a:r>
            <a:r>
              <a:rPr lang="en-US" altLang="zh-CN" sz="3200" b="1" dirty="0">
                <a:solidFill>
                  <a:srgbClr val="FE0000"/>
                </a:solidFill>
                <a:latin typeface="Arial"/>
                <a:ea typeface="Arial"/>
              </a:rPr>
              <a:t>TRỊ</a:t>
            </a:r>
            <a:r>
              <a:rPr lang="en-US" altLang="zh-CN" sz="3200" b="1" dirty="0">
                <a:solidFill>
                  <a:srgbClr val="FE0000"/>
                </a:solidFill>
                <a:latin typeface="Arial"/>
                <a:cs typeface="Arial"/>
              </a:rPr>
              <a:t> </a:t>
            </a:r>
            <a:r>
              <a:rPr lang="en-US" altLang="zh-CN" sz="3200" b="1" dirty="0">
                <a:solidFill>
                  <a:srgbClr val="FE0000"/>
                </a:solidFill>
                <a:latin typeface="Arial"/>
                <a:ea typeface="Arial"/>
              </a:rPr>
              <a:t>BIẾN</a:t>
            </a:r>
            <a:r>
              <a:rPr lang="en-US" altLang="zh-CN" sz="3200" b="1" spc="15" dirty="0">
                <a:solidFill>
                  <a:srgbClr val="FE0000"/>
                </a:solidFill>
                <a:latin typeface="Arial"/>
                <a:cs typeface="Arial"/>
              </a:rPr>
              <a:t> </a:t>
            </a:r>
            <a:r>
              <a:rPr lang="en-US" altLang="zh-CN" sz="3200" b="1" dirty="0">
                <a:solidFill>
                  <a:srgbClr val="FE0000"/>
                </a:solidFill>
                <a:latin typeface="Arial"/>
                <a:ea typeface="Arial"/>
              </a:rPr>
              <a:t>CHỨNG</a:t>
            </a:r>
          </a:p>
          <a:p>
            <a:pPr>
              <a:lnSpc>
                <a:spcPts val="1000"/>
              </a:lnSpc>
            </a:pPr>
            <a:endParaRPr lang="en-US" dirty="0" smtClean="0"/>
          </a:p>
          <a:p>
            <a:pPr>
              <a:lnSpc>
                <a:spcPts val="1000"/>
              </a:lnSpc>
            </a:pPr>
            <a:endParaRPr lang="en-US" dirty="0" smtClean="0"/>
          </a:p>
          <a:p>
            <a:pPr>
              <a:lnSpc>
                <a:spcPts val="1750"/>
              </a:lnSpc>
            </a:pPr>
            <a:endParaRPr lang="en-US" dirty="0" smtClean="0"/>
          </a:p>
          <a:p>
            <a:pPr marL="0">
              <a:lnSpc>
                <a:spcPct val="100000"/>
              </a:lnSpc>
            </a:pPr>
            <a:r>
              <a:rPr lang="en-US" altLang="zh-CN" sz="2400" b="1" dirty="0">
                <a:solidFill>
                  <a:srgbClr val="0000CB"/>
                </a:solidFill>
                <a:latin typeface="Arial"/>
                <a:ea typeface="Arial"/>
              </a:rPr>
              <a:t>1)</a:t>
            </a:r>
            <a:r>
              <a:rPr lang="en-US" altLang="zh-CN" sz="2400" b="1" spc="40" dirty="0">
                <a:solidFill>
                  <a:srgbClr val="0000CB"/>
                </a:solidFill>
                <a:latin typeface="Arial"/>
                <a:cs typeface="Arial"/>
              </a:rPr>
              <a:t> </a:t>
            </a:r>
            <a:r>
              <a:rPr lang="en-US" altLang="zh-CN" sz="2400" b="1" dirty="0">
                <a:solidFill>
                  <a:srgbClr val="0000CB"/>
                </a:solidFill>
                <a:latin typeface="Arial"/>
                <a:ea typeface="Arial"/>
              </a:rPr>
              <a:t>Suy</a:t>
            </a:r>
            <a:r>
              <a:rPr lang="en-US" altLang="zh-CN" sz="2400" b="1" spc="44" dirty="0">
                <a:solidFill>
                  <a:srgbClr val="0000CB"/>
                </a:solidFill>
                <a:latin typeface="Arial"/>
                <a:cs typeface="Arial"/>
              </a:rPr>
              <a:t> </a:t>
            </a:r>
            <a:r>
              <a:rPr lang="en-US" altLang="zh-CN" sz="2400" b="1" dirty="0">
                <a:solidFill>
                  <a:srgbClr val="0000CB"/>
                </a:solidFill>
                <a:latin typeface="Arial"/>
                <a:ea typeface="Arial"/>
              </a:rPr>
              <a:t>hô</a:t>
            </a:r>
            <a:r>
              <a:rPr lang="en-US" altLang="zh-CN" sz="2400" b="1" spc="40" dirty="0">
                <a:solidFill>
                  <a:srgbClr val="0000CB"/>
                </a:solidFill>
                <a:latin typeface="Arial"/>
                <a:cs typeface="Arial"/>
              </a:rPr>
              <a:t> </a:t>
            </a:r>
            <a:r>
              <a:rPr lang="en-US" altLang="zh-CN" sz="2400" b="1" dirty="0">
                <a:solidFill>
                  <a:srgbClr val="0000CB"/>
                </a:solidFill>
                <a:latin typeface="Arial"/>
                <a:ea typeface="Arial"/>
              </a:rPr>
              <a:t>hấp</a:t>
            </a:r>
            <a:r>
              <a:rPr lang="en-US" altLang="zh-CN" sz="2400" b="1" spc="44" dirty="0">
                <a:solidFill>
                  <a:srgbClr val="0000CB"/>
                </a:solidFill>
                <a:latin typeface="Arial"/>
                <a:cs typeface="Arial"/>
              </a:rPr>
              <a:t> </a:t>
            </a:r>
            <a:r>
              <a:rPr lang="en-US" altLang="zh-CN" sz="2400" dirty="0">
                <a:solidFill>
                  <a:srgbClr val="000000"/>
                </a:solidFill>
                <a:latin typeface="Arial"/>
                <a:ea typeface="Arial"/>
              </a:rPr>
              <a:t>cần</a:t>
            </a:r>
            <a:r>
              <a:rPr lang="en-US" altLang="zh-CN" sz="2400" spc="40" dirty="0">
                <a:solidFill>
                  <a:srgbClr val="000000"/>
                </a:solidFill>
                <a:latin typeface="Arial"/>
                <a:cs typeface="Arial"/>
              </a:rPr>
              <a:t> </a:t>
            </a:r>
            <a:r>
              <a:rPr lang="en-US" altLang="zh-CN" sz="2400" dirty="0">
                <a:solidFill>
                  <a:srgbClr val="000000"/>
                </a:solidFill>
                <a:latin typeface="Arial"/>
                <a:ea typeface="Arial"/>
              </a:rPr>
              <a:t>cân</a:t>
            </a:r>
            <a:r>
              <a:rPr lang="en-US" altLang="zh-CN" sz="2400" spc="44" dirty="0">
                <a:solidFill>
                  <a:srgbClr val="000000"/>
                </a:solidFill>
                <a:latin typeface="Arial"/>
                <a:cs typeface="Arial"/>
              </a:rPr>
              <a:t> </a:t>
            </a:r>
            <a:r>
              <a:rPr lang="en-US" altLang="zh-CN" sz="2400" dirty="0">
                <a:solidFill>
                  <a:srgbClr val="000000"/>
                </a:solidFill>
                <a:latin typeface="Arial"/>
                <a:ea typeface="Arial"/>
              </a:rPr>
              <a:t>nhắc:</a:t>
            </a:r>
            <a:r>
              <a:rPr lang="en-US" altLang="zh-CN" sz="2400" spc="40" dirty="0">
                <a:solidFill>
                  <a:srgbClr val="000000"/>
                </a:solidFill>
                <a:latin typeface="Arial"/>
                <a:cs typeface="Arial"/>
              </a:rPr>
              <a:t> </a:t>
            </a:r>
            <a:r>
              <a:rPr lang="en-US" altLang="zh-CN" sz="2400" b="1" dirty="0">
                <a:solidFill>
                  <a:srgbClr val="0000CB"/>
                </a:solidFill>
                <a:latin typeface="Arial"/>
                <a:ea typeface="Arial"/>
              </a:rPr>
              <a:t>Mở</a:t>
            </a:r>
            <a:r>
              <a:rPr lang="en-US" altLang="zh-CN" sz="2400" b="1" spc="44" dirty="0">
                <a:solidFill>
                  <a:srgbClr val="0000CB"/>
                </a:solidFill>
                <a:latin typeface="Arial"/>
                <a:cs typeface="Arial"/>
              </a:rPr>
              <a:t> </a:t>
            </a:r>
            <a:r>
              <a:rPr lang="en-US" altLang="zh-CN" sz="2400" b="1" dirty="0">
                <a:solidFill>
                  <a:srgbClr val="0000CB"/>
                </a:solidFill>
                <a:latin typeface="Arial"/>
                <a:ea typeface="Arial"/>
              </a:rPr>
              <a:t>khí</a:t>
            </a:r>
          </a:p>
          <a:p>
            <a:pPr>
              <a:lnSpc>
                <a:spcPts val="1439"/>
              </a:lnSpc>
            </a:pPr>
            <a:endParaRPr lang="en-US" dirty="0" smtClean="0"/>
          </a:p>
          <a:p>
            <a:pPr marL="0">
              <a:lnSpc>
                <a:spcPct val="100000"/>
              </a:lnSpc>
            </a:pPr>
            <a:r>
              <a:rPr lang="en-US" altLang="zh-CN" sz="2400" b="1" dirty="0">
                <a:solidFill>
                  <a:srgbClr val="0000CB"/>
                </a:solidFill>
                <a:latin typeface="Arial"/>
                <a:ea typeface="Arial"/>
              </a:rPr>
              <a:t>quản,</a:t>
            </a:r>
            <a:r>
              <a:rPr lang="en-US" altLang="zh-CN" sz="2400" b="1" dirty="0">
                <a:solidFill>
                  <a:srgbClr val="0000CB"/>
                </a:solidFill>
                <a:latin typeface="Arial"/>
                <a:cs typeface="Arial"/>
              </a:rPr>
              <a:t> </a:t>
            </a:r>
            <a:r>
              <a:rPr lang="en-US" altLang="zh-CN" sz="2400" b="1" dirty="0">
                <a:solidFill>
                  <a:srgbClr val="0000CB"/>
                </a:solidFill>
                <a:latin typeface="Arial"/>
                <a:ea typeface="Arial"/>
              </a:rPr>
              <a:t>thở</a:t>
            </a:r>
            <a:r>
              <a:rPr lang="en-US" altLang="zh-CN" sz="2400" b="1" spc="-34" dirty="0">
                <a:solidFill>
                  <a:srgbClr val="0000CB"/>
                </a:solidFill>
                <a:latin typeface="Arial"/>
                <a:cs typeface="Arial"/>
              </a:rPr>
              <a:t> </a:t>
            </a:r>
            <a:r>
              <a:rPr lang="en-US" altLang="zh-CN" sz="2400" b="1" dirty="0">
                <a:solidFill>
                  <a:srgbClr val="0000CB"/>
                </a:solidFill>
                <a:latin typeface="Arial"/>
                <a:ea typeface="Arial"/>
              </a:rPr>
              <a:t>máy</a:t>
            </a:r>
          </a:p>
          <a:p>
            <a:pPr>
              <a:lnSpc>
                <a:spcPts val="1435"/>
              </a:lnSpc>
            </a:pPr>
            <a:endParaRPr lang="en-US" dirty="0" smtClean="0"/>
          </a:p>
          <a:p>
            <a:pPr marL="0">
              <a:lnSpc>
                <a:spcPct val="100000"/>
              </a:lnSpc>
            </a:pPr>
            <a:r>
              <a:rPr lang="en-US" altLang="zh-CN" sz="2400" dirty="0">
                <a:solidFill>
                  <a:srgbClr val="FE0000"/>
                </a:solidFill>
                <a:latin typeface="Arial"/>
                <a:ea typeface="Arial"/>
              </a:rPr>
              <a:t>•</a:t>
            </a:r>
            <a:r>
              <a:rPr lang="en-US" altLang="zh-CN" sz="2400" spc="80" dirty="0">
                <a:solidFill>
                  <a:srgbClr val="FE0000"/>
                </a:solidFill>
                <a:latin typeface="Arial"/>
                <a:cs typeface="Arial"/>
              </a:rPr>
              <a:t>  </a:t>
            </a:r>
            <a:r>
              <a:rPr lang="en-US" altLang="zh-CN" sz="2400" b="1" i="1" dirty="0">
                <a:solidFill>
                  <a:srgbClr val="FE0000"/>
                </a:solidFill>
                <a:latin typeface="Arial"/>
                <a:ea typeface="Arial"/>
              </a:rPr>
              <a:t>CHỈ</a:t>
            </a:r>
            <a:r>
              <a:rPr lang="en-US" altLang="zh-CN" sz="2400" b="1" i="1" spc="89" dirty="0">
                <a:solidFill>
                  <a:srgbClr val="FE0000"/>
                </a:solidFill>
                <a:latin typeface="Arial"/>
                <a:cs typeface="Arial"/>
              </a:rPr>
              <a:t> </a:t>
            </a:r>
            <a:r>
              <a:rPr lang="en-US" altLang="zh-CN" sz="2400" b="1" i="1" dirty="0">
                <a:solidFill>
                  <a:srgbClr val="FE0000"/>
                </a:solidFill>
                <a:latin typeface="Arial"/>
                <a:ea typeface="Arial"/>
              </a:rPr>
              <a:t>ĐỊNH</a:t>
            </a:r>
            <a:r>
              <a:rPr lang="en-US" altLang="zh-CN" sz="2400" b="1" i="1" spc="85" dirty="0">
                <a:solidFill>
                  <a:srgbClr val="FE0000"/>
                </a:solidFill>
                <a:latin typeface="Arial"/>
                <a:cs typeface="Arial"/>
              </a:rPr>
              <a:t> </a:t>
            </a:r>
            <a:r>
              <a:rPr lang="en-US" altLang="zh-CN" sz="2400" b="1" i="1" dirty="0">
                <a:solidFill>
                  <a:srgbClr val="FE0000"/>
                </a:solidFill>
                <a:latin typeface="Arial"/>
                <a:ea typeface="Arial"/>
              </a:rPr>
              <a:t>MỞ</a:t>
            </a:r>
            <a:r>
              <a:rPr lang="en-US" altLang="zh-CN" sz="2400" b="1" i="1" spc="85" dirty="0">
                <a:solidFill>
                  <a:srgbClr val="FE0000"/>
                </a:solidFill>
                <a:latin typeface="Arial"/>
                <a:cs typeface="Arial"/>
              </a:rPr>
              <a:t> </a:t>
            </a:r>
            <a:r>
              <a:rPr lang="en-US" altLang="zh-CN" sz="2400" b="1" i="1" dirty="0">
                <a:solidFill>
                  <a:srgbClr val="FE0000"/>
                </a:solidFill>
                <a:latin typeface="Arial"/>
                <a:ea typeface="Arial"/>
              </a:rPr>
              <a:t>KHÍ</a:t>
            </a:r>
            <a:r>
              <a:rPr lang="en-US" altLang="zh-CN" sz="2400" b="1" i="1" spc="85" dirty="0">
                <a:solidFill>
                  <a:srgbClr val="FE0000"/>
                </a:solidFill>
                <a:latin typeface="Arial"/>
                <a:cs typeface="Arial"/>
              </a:rPr>
              <a:t> </a:t>
            </a:r>
            <a:r>
              <a:rPr lang="en-US" altLang="zh-CN" sz="2400" b="1" i="1" dirty="0">
                <a:solidFill>
                  <a:srgbClr val="FE0000"/>
                </a:solidFill>
                <a:latin typeface="Arial"/>
                <a:ea typeface="Arial"/>
              </a:rPr>
              <a:t>QUẢN:</a:t>
            </a:r>
          </a:p>
          <a:p>
            <a:pPr>
              <a:lnSpc>
                <a:spcPts val="1419"/>
              </a:lnSpc>
            </a:pPr>
            <a:endParaRPr lang="en-US" dirty="0" smtClean="0"/>
          </a:p>
          <a:p>
            <a:pPr marL="0" indent="457200">
              <a:lnSpc>
                <a:spcPct val="100000"/>
              </a:lnSpc>
            </a:pPr>
            <a:r>
              <a:rPr lang="en-US" altLang="zh-CN" sz="2400" spc="-109" dirty="0">
                <a:solidFill>
                  <a:srgbClr val="000000"/>
                </a:solidFill>
                <a:latin typeface="Wingdings"/>
                <a:ea typeface="Wingdings"/>
              </a:rPr>
              <a:t></a:t>
            </a:r>
            <a:r>
              <a:rPr lang="en-US" altLang="zh-CN" sz="2400" spc="-135" dirty="0">
                <a:solidFill>
                  <a:srgbClr val="000000"/>
                </a:solidFill>
                <a:latin typeface="Wingdings"/>
                <a:cs typeface="Wingdings"/>
              </a:rPr>
              <a:t> </a:t>
            </a:r>
            <a:r>
              <a:rPr lang="en-US" altLang="zh-CN" sz="2400" spc="-85" dirty="0">
                <a:solidFill>
                  <a:srgbClr val="000000"/>
                </a:solidFill>
                <a:latin typeface="Arial"/>
                <a:ea typeface="Arial"/>
              </a:rPr>
              <a:t>Co</a:t>
            </a:r>
            <a:r>
              <a:rPr lang="en-US" altLang="zh-CN" sz="2400" spc="-34" dirty="0">
                <a:solidFill>
                  <a:srgbClr val="000000"/>
                </a:solidFill>
                <a:latin typeface="Arial"/>
                <a:cs typeface="Arial"/>
              </a:rPr>
              <a:t> </a:t>
            </a:r>
            <a:r>
              <a:rPr lang="en-US" altLang="zh-CN" sz="2400" spc="-60" dirty="0">
                <a:solidFill>
                  <a:srgbClr val="000000"/>
                </a:solidFill>
                <a:latin typeface="Arial"/>
                <a:ea typeface="Arial"/>
              </a:rPr>
              <a:t>thắt</a:t>
            </a:r>
            <a:r>
              <a:rPr lang="en-US" altLang="zh-CN" sz="2400" spc="-34" dirty="0">
                <a:solidFill>
                  <a:srgbClr val="000000"/>
                </a:solidFill>
                <a:latin typeface="Arial"/>
                <a:cs typeface="Arial"/>
              </a:rPr>
              <a:t> </a:t>
            </a:r>
            <a:r>
              <a:rPr lang="en-US" altLang="zh-CN" sz="2400" spc="-64" dirty="0">
                <a:solidFill>
                  <a:srgbClr val="000000"/>
                </a:solidFill>
                <a:latin typeface="Arial"/>
                <a:ea typeface="Arial"/>
              </a:rPr>
              <a:t>thanh</a:t>
            </a:r>
            <a:r>
              <a:rPr lang="en-US" altLang="zh-CN" sz="2400" spc="-40" dirty="0">
                <a:solidFill>
                  <a:srgbClr val="000000"/>
                </a:solidFill>
                <a:latin typeface="Arial"/>
                <a:cs typeface="Arial"/>
              </a:rPr>
              <a:t> </a:t>
            </a:r>
            <a:r>
              <a:rPr lang="en-US" altLang="zh-CN" sz="2400" spc="-80" dirty="0">
                <a:solidFill>
                  <a:srgbClr val="000000"/>
                </a:solidFill>
                <a:latin typeface="Arial"/>
                <a:ea typeface="Arial"/>
              </a:rPr>
              <a:t>quản</a:t>
            </a:r>
          </a:p>
          <a:p>
            <a:pPr>
              <a:lnSpc>
                <a:spcPts val="1439"/>
              </a:lnSpc>
            </a:pPr>
            <a:endParaRPr lang="en-US" dirty="0" smtClean="0"/>
          </a:p>
          <a:p>
            <a:pPr marL="0" indent="457200">
              <a:lnSpc>
                <a:spcPct val="100000"/>
              </a:lnSpc>
            </a:pPr>
            <a:r>
              <a:rPr lang="en-US" altLang="zh-CN" sz="2400" spc="-109" dirty="0">
                <a:solidFill>
                  <a:srgbClr val="000000"/>
                </a:solidFill>
                <a:latin typeface="Wingdings"/>
                <a:ea typeface="Wingdings"/>
              </a:rPr>
              <a:t></a:t>
            </a:r>
            <a:r>
              <a:rPr lang="en-US" altLang="zh-CN" sz="2400" spc="-135" dirty="0">
                <a:solidFill>
                  <a:srgbClr val="000000"/>
                </a:solidFill>
                <a:latin typeface="Wingdings"/>
                <a:cs typeface="Wingdings"/>
              </a:rPr>
              <a:t> </a:t>
            </a:r>
            <a:r>
              <a:rPr lang="en-US" altLang="zh-CN" sz="2400" spc="-90" dirty="0">
                <a:solidFill>
                  <a:srgbClr val="000000"/>
                </a:solidFill>
                <a:latin typeface="Arial"/>
                <a:ea typeface="Arial"/>
              </a:rPr>
              <a:t>Có</a:t>
            </a:r>
            <a:r>
              <a:rPr lang="en-US" altLang="zh-CN" sz="2400" spc="-40" dirty="0">
                <a:solidFill>
                  <a:srgbClr val="000000"/>
                </a:solidFill>
                <a:latin typeface="Arial"/>
                <a:cs typeface="Arial"/>
              </a:rPr>
              <a:t> </a:t>
            </a:r>
            <a:r>
              <a:rPr lang="en-US" altLang="zh-CN" sz="2400" spc="-75" dirty="0">
                <a:solidFill>
                  <a:srgbClr val="000000"/>
                </a:solidFill>
                <a:latin typeface="Arial"/>
                <a:ea typeface="Arial"/>
              </a:rPr>
              <a:t>cơn</a:t>
            </a:r>
            <a:r>
              <a:rPr lang="en-US" altLang="zh-CN" sz="2400" spc="-34" dirty="0">
                <a:solidFill>
                  <a:srgbClr val="000000"/>
                </a:solidFill>
                <a:latin typeface="Arial"/>
                <a:cs typeface="Arial"/>
              </a:rPr>
              <a:t> </a:t>
            </a:r>
            <a:r>
              <a:rPr lang="en-US" altLang="zh-CN" sz="2400" spc="-80" dirty="0">
                <a:solidFill>
                  <a:srgbClr val="000000"/>
                </a:solidFill>
                <a:latin typeface="Arial"/>
                <a:ea typeface="Arial"/>
              </a:rPr>
              <a:t>ngưng</a:t>
            </a:r>
            <a:r>
              <a:rPr lang="en-US" altLang="zh-CN" sz="2400" spc="-45" dirty="0">
                <a:solidFill>
                  <a:srgbClr val="000000"/>
                </a:solidFill>
                <a:latin typeface="Arial"/>
                <a:cs typeface="Arial"/>
              </a:rPr>
              <a:t> </a:t>
            </a:r>
            <a:r>
              <a:rPr lang="en-US" altLang="zh-CN" sz="2400" spc="-69" dirty="0">
                <a:solidFill>
                  <a:srgbClr val="000000"/>
                </a:solidFill>
                <a:latin typeface="Arial"/>
                <a:ea typeface="Arial"/>
              </a:rPr>
              <a:t>thở</a:t>
            </a:r>
          </a:p>
          <a:p>
            <a:pPr>
              <a:lnSpc>
                <a:spcPts val="1439"/>
              </a:lnSpc>
            </a:pPr>
            <a:endParaRPr lang="en-US" dirty="0" smtClean="0"/>
          </a:p>
          <a:p>
            <a:pPr marL="0" indent="457200">
              <a:lnSpc>
                <a:spcPct val="100000"/>
              </a:lnSpc>
            </a:pPr>
            <a:r>
              <a:rPr lang="en-US" altLang="zh-CN" sz="2400" dirty="0">
                <a:solidFill>
                  <a:srgbClr val="000000"/>
                </a:solidFill>
                <a:latin typeface="Wingdings"/>
                <a:ea typeface="Wingdings"/>
              </a:rPr>
              <a:t></a:t>
            </a:r>
            <a:r>
              <a:rPr lang="en-US" altLang="zh-CN" sz="2400" spc="-580" dirty="0">
                <a:solidFill>
                  <a:srgbClr val="000000"/>
                </a:solidFill>
                <a:latin typeface="Wingdings"/>
                <a:cs typeface="Wingdings"/>
              </a:rPr>
              <a:t> </a:t>
            </a:r>
            <a:r>
              <a:rPr lang="en-US" altLang="zh-CN" sz="2400" dirty="0">
                <a:solidFill>
                  <a:srgbClr val="000000"/>
                </a:solidFill>
                <a:latin typeface="Arial"/>
                <a:ea typeface="Arial"/>
              </a:rPr>
              <a:t>Ứ</a:t>
            </a:r>
            <a:r>
              <a:rPr lang="en-US" altLang="zh-CN" sz="2400" spc="-164" dirty="0">
                <a:solidFill>
                  <a:srgbClr val="000000"/>
                </a:solidFill>
                <a:latin typeface="Arial"/>
                <a:cs typeface="Arial"/>
              </a:rPr>
              <a:t> </a:t>
            </a:r>
            <a:r>
              <a:rPr lang="en-US" altLang="zh-CN" sz="2400" dirty="0">
                <a:solidFill>
                  <a:srgbClr val="000000"/>
                </a:solidFill>
                <a:latin typeface="Arial"/>
                <a:ea typeface="Arial"/>
              </a:rPr>
              <a:t>đọng</a:t>
            </a:r>
            <a:r>
              <a:rPr lang="en-US" altLang="zh-CN" sz="2400" spc="-160" dirty="0">
                <a:solidFill>
                  <a:srgbClr val="000000"/>
                </a:solidFill>
                <a:latin typeface="Arial"/>
                <a:cs typeface="Arial"/>
              </a:rPr>
              <a:t> </a:t>
            </a:r>
            <a:r>
              <a:rPr lang="en-US" altLang="zh-CN" sz="2400" dirty="0">
                <a:solidFill>
                  <a:srgbClr val="000000"/>
                </a:solidFill>
                <a:latin typeface="Arial"/>
                <a:ea typeface="Arial"/>
              </a:rPr>
              <a:t>đàm</a:t>
            </a:r>
            <a:r>
              <a:rPr lang="en-US" altLang="zh-CN" sz="2400" spc="-164" dirty="0">
                <a:solidFill>
                  <a:srgbClr val="000000"/>
                </a:solidFill>
                <a:latin typeface="Arial"/>
                <a:cs typeface="Arial"/>
              </a:rPr>
              <a:t> </a:t>
            </a:r>
            <a:r>
              <a:rPr lang="en-US" altLang="zh-CN" sz="2400" dirty="0">
                <a:solidFill>
                  <a:srgbClr val="000000"/>
                </a:solidFill>
                <a:latin typeface="Arial"/>
                <a:ea typeface="Arial"/>
              </a:rPr>
              <a:t>nhớt</a:t>
            </a:r>
            <a:r>
              <a:rPr lang="en-US" altLang="zh-CN" sz="2400" spc="-160" dirty="0">
                <a:solidFill>
                  <a:srgbClr val="000000"/>
                </a:solidFill>
                <a:latin typeface="Arial"/>
                <a:cs typeface="Arial"/>
              </a:rPr>
              <a:t> </a:t>
            </a:r>
            <a:r>
              <a:rPr lang="en-US" altLang="zh-CN" sz="2400" dirty="0">
                <a:solidFill>
                  <a:srgbClr val="000000"/>
                </a:solidFill>
                <a:latin typeface="Arial"/>
                <a:ea typeface="Arial"/>
              </a:rPr>
              <a:t>gây</a:t>
            </a:r>
            <a:r>
              <a:rPr lang="en-US" altLang="zh-CN" sz="2400" spc="-169" dirty="0">
                <a:solidFill>
                  <a:srgbClr val="000000"/>
                </a:solidFill>
                <a:latin typeface="Arial"/>
                <a:cs typeface="Arial"/>
              </a:rPr>
              <a:t> </a:t>
            </a:r>
            <a:r>
              <a:rPr lang="en-US" altLang="zh-CN" sz="2400" dirty="0">
                <a:solidFill>
                  <a:srgbClr val="000000"/>
                </a:solidFill>
                <a:latin typeface="Arial"/>
                <a:ea typeface="Arial"/>
              </a:rPr>
              <a:t>SHH</a:t>
            </a:r>
          </a:p>
          <a:p>
            <a:pPr>
              <a:lnSpc>
                <a:spcPts val="1439"/>
              </a:lnSpc>
            </a:pPr>
            <a:endParaRPr lang="en-US" dirty="0" smtClean="0"/>
          </a:p>
          <a:p>
            <a:pPr marL="0" indent="457200">
              <a:lnSpc>
                <a:spcPct val="100000"/>
              </a:lnSpc>
            </a:pPr>
            <a:r>
              <a:rPr lang="en-US" altLang="zh-CN" sz="2400" spc="139" dirty="0">
                <a:solidFill>
                  <a:srgbClr val="000000"/>
                </a:solidFill>
                <a:latin typeface="Wingdings"/>
                <a:ea typeface="Wingdings"/>
              </a:rPr>
              <a:t></a:t>
            </a:r>
            <a:r>
              <a:rPr lang="en-US" altLang="zh-CN" sz="2400" spc="175" dirty="0">
                <a:solidFill>
                  <a:srgbClr val="000000"/>
                </a:solidFill>
                <a:latin typeface="Wingdings"/>
                <a:cs typeface="Wingdings"/>
              </a:rPr>
              <a:t> </a:t>
            </a:r>
            <a:r>
              <a:rPr lang="en-US" altLang="zh-CN" sz="2400" spc="110" dirty="0">
                <a:solidFill>
                  <a:srgbClr val="000000"/>
                </a:solidFill>
                <a:latin typeface="Arial"/>
                <a:ea typeface="Arial"/>
              </a:rPr>
              <a:t>Co</a:t>
            </a:r>
            <a:r>
              <a:rPr lang="en-US" altLang="zh-CN" sz="2400" spc="50" dirty="0">
                <a:solidFill>
                  <a:srgbClr val="000000"/>
                </a:solidFill>
                <a:latin typeface="Arial"/>
                <a:cs typeface="Arial"/>
              </a:rPr>
              <a:t> </a:t>
            </a:r>
            <a:r>
              <a:rPr lang="en-US" altLang="zh-CN" sz="2400" spc="69" dirty="0">
                <a:solidFill>
                  <a:srgbClr val="000000"/>
                </a:solidFill>
                <a:latin typeface="Arial"/>
                <a:ea typeface="Arial"/>
              </a:rPr>
              <a:t>giật</a:t>
            </a:r>
            <a:r>
              <a:rPr lang="en-US" altLang="zh-CN" sz="2400" spc="50" dirty="0">
                <a:solidFill>
                  <a:srgbClr val="000000"/>
                </a:solidFill>
                <a:latin typeface="Arial"/>
                <a:cs typeface="Arial"/>
              </a:rPr>
              <a:t> </a:t>
            </a:r>
            <a:r>
              <a:rPr lang="en-US" altLang="zh-CN" sz="2400" spc="100" dirty="0">
                <a:solidFill>
                  <a:srgbClr val="000000"/>
                </a:solidFill>
                <a:latin typeface="Arial"/>
                <a:ea typeface="Arial"/>
              </a:rPr>
              <a:t>khó</a:t>
            </a:r>
            <a:r>
              <a:rPr lang="en-US" altLang="zh-CN" sz="2400" spc="50" dirty="0">
                <a:solidFill>
                  <a:srgbClr val="000000"/>
                </a:solidFill>
                <a:latin typeface="Arial"/>
                <a:cs typeface="Arial"/>
              </a:rPr>
              <a:t> </a:t>
            </a:r>
            <a:r>
              <a:rPr lang="en-US" altLang="zh-CN" sz="2400" spc="94" dirty="0">
                <a:solidFill>
                  <a:srgbClr val="000000"/>
                </a:solidFill>
                <a:latin typeface="Arial"/>
                <a:ea typeface="Arial"/>
              </a:rPr>
              <a:t>kiểm</a:t>
            </a:r>
            <a:r>
              <a:rPr lang="en-US" altLang="zh-CN" sz="2400" spc="55" dirty="0">
                <a:solidFill>
                  <a:srgbClr val="000000"/>
                </a:solidFill>
                <a:latin typeface="Arial"/>
                <a:cs typeface="Arial"/>
              </a:rPr>
              <a:t> </a:t>
            </a:r>
            <a:r>
              <a:rPr lang="en-US" altLang="zh-CN" sz="2400" spc="80" dirty="0">
                <a:solidFill>
                  <a:srgbClr val="000000"/>
                </a:solidFill>
                <a:latin typeface="Arial"/>
                <a:ea typeface="Arial"/>
              </a:rPr>
              <a:t>soát</a:t>
            </a:r>
            <a:r>
              <a:rPr lang="en-US" altLang="zh-CN" sz="2400" spc="50" dirty="0">
                <a:solidFill>
                  <a:srgbClr val="000000"/>
                </a:solidFill>
                <a:latin typeface="Arial"/>
                <a:cs typeface="Arial"/>
              </a:rPr>
              <a:t> </a:t>
            </a:r>
            <a:r>
              <a:rPr lang="en-US" altLang="zh-CN" sz="2400" spc="104" dirty="0">
                <a:solidFill>
                  <a:srgbClr val="000000"/>
                </a:solidFill>
                <a:latin typeface="Arial"/>
                <a:ea typeface="Arial"/>
              </a:rPr>
              <a:t>dù</a:t>
            </a:r>
            <a:r>
              <a:rPr lang="en-US" altLang="zh-CN" sz="2400" spc="50" dirty="0">
                <a:solidFill>
                  <a:srgbClr val="000000"/>
                </a:solidFill>
                <a:latin typeface="Arial"/>
                <a:cs typeface="Arial"/>
              </a:rPr>
              <a:t> </a:t>
            </a:r>
            <a:r>
              <a:rPr lang="en-US" altLang="zh-CN" sz="2400" spc="100" dirty="0">
                <a:solidFill>
                  <a:srgbClr val="000000"/>
                </a:solidFill>
                <a:latin typeface="Arial"/>
                <a:ea typeface="Arial"/>
              </a:rPr>
              <a:t>đã</a:t>
            </a:r>
          </a:p>
          <a:p>
            <a:pPr>
              <a:lnSpc>
                <a:spcPts val="1439"/>
              </a:lnSpc>
            </a:pPr>
            <a:endParaRPr lang="en-US" dirty="0" smtClean="0"/>
          </a:p>
          <a:p>
            <a:pPr marL="0" indent="744016">
              <a:lnSpc>
                <a:spcPct val="100000"/>
              </a:lnSpc>
            </a:pPr>
            <a:r>
              <a:rPr lang="en-US" altLang="zh-CN" sz="2400" dirty="0">
                <a:solidFill>
                  <a:srgbClr val="000000"/>
                </a:solidFill>
                <a:latin typeface="Arial"/>
                <a:ea typeface="Arial"/>
              </a:rPr>
              <a:t>dùng</a:t>
            </a:r>
            <a:r>
              <a:rPr lang="en-US" altLang="zh-CN" sz="2400" dirty="0">
                <a:solidFill>
                  <a:srgbClr val="000000"/>
                </a:solidFill>
                <a:latin typeface="Arial"/>
                <a:cs typeface="Arial"/>
              </a:rPr>
              <a:t> </a:t>
            </a:r>
            <a:r>
              <a:rPr lang="en-US" altLang="zh-CN" sz="2400" dirty="0">
                <a:solidFill>
                  <a:srgbClr val="000000"/>
                </a:solidFill>
                <a:latin typeface="Arial"/>
                <a:ea typeface="Arial"/>
              </a:rPr>
              <a:t>thuốc</a:t>
            </a:r>
            <a:r>
              <a:rPr lang="en-US" altLang="zh-CN" sz="2400" dirty="0">
                <a:solidFill>
                  <a:srgbClr val="000000"/>
                </a:solidFill>
                <a:latin typeface="Arial"/>
                <a:cs typeface="Arial"/>
              </a:rPr>
              <a:t> </a:t>
            </a:r>
            <a:r>
              <a:rPr lang="en-US" altLang="zh-CN" sz="2400" dirty="0">
                <a:solidFill>
                  <a:srgbClr val="000000"/>
                </a:solidFill>
                <a:latin typeface="Arial"/>
                <a:ea typeface="Arial"/>
              </a:rPr>
              <a:t>an</a:t>
            </a:r>
            <a:r>
              <a:rPr lang="en-US" altLang="zh-CN" sz="2400" dirty="0">
                <a:solidFill>
                  <a:srgbClr val="000000"/>
                </a:solidFill>
                <a:latin typeface="Arial"/>
                <a:cs typeface="Arial"/>
              </a:rPr>
              <a:t> </a:t>
            </a:r>
            <a:r>
              <a:rPr lang="en-US" altLang="zh-CN" sz="2400" dirty="0">
                <a:solidFill>
                  <a:srgbClr val="000000"/>
                </a:solidFill>
                <a:latin typeface="Arial"/>
                <a:ea typeface="Arial"/>
              </a:rPr>
              <a:t>thần</a:t>
            </a:r>
            <a:r>
              <a:rPr lang="en-US" altLang="zh-CN" sz="2400" dirty="0">
                <a:solidFill>
                  <a:srgbClr val="000000"/>
                </a:solidFill>
                <a:latin typeface="Arial"/>
                <a:cs typeface="Arial"/>
              </a:rPr>
              <a:t> </a:t>
            </a:r>
            <a:r>
              <a:rPr lang="en-US" altLang="zh-CN" sz="2400" dirty="0">
                <a:solidFill>
                  <a:srgbClr val="000000"/>
                </a:solidFill>
                <a:latin typeface="Arial"/>
                <a:ea typeface="Arial"/>
              </a:rPr>
              <a:t>liều</a:t>
            </a:r>
            <a:r>
              <a:rPr lang="en-US" altLang="zh-CN" sz="2400" spc="5" dirty="0">
                <a:solidFill>
                  <a:srgbClr val="000000"/>
                </a:solidFill>
                <a:latin typeface="Arial"/>
                <a:cs typeface="Arial"/>
              </a:rPr>
              <a:t> </a:t>
            </a:r>
            <a:r>
              <a:rPr lang="en-US" altLang="zh-CN" sz="2400" dirty="0">
                <a:solidFill>
                  <a:srgbClr val="000000"/>
                </a:solidFill>
                <a:latin typeface="Arial"/>
                <a:ea typeface="Arial"/>
              </a:rPr>
              <a:t>cao</a:t>
            </a:r>
          </a:p>
          <a:p>
            <a:pPr>
              <a:lnSpc>
                <a:spcPts val="1439"/>
              </a:lnSpc>
            </a:pPr>
            <a:endParaRPr lang="en-US" dirty="0" smtClean="0"/>
          </a:p>
          <a:p>
            <a:pPr marL="0" indent="457200">
              <a:lnSpc>
                <a:spcPct val="100000"/>
              </a:lnSpc>
            </a:pPr>
            <a:r>
              <a:rPr lang="en-US" altLang="zh-CN" sz="2400" dirty="0">
                <a:solidFill>
                  <a:srgbClr val="000000"/>
                </a:solidFill>
                <a:latin typeface="Wingdings"/>
                <a:ea typeface="Wingdings"/>
              </a:rPr>
              <a:t></a:t>
            </a:r>
            <a:r>
              <a:rPr lang="en-US" altLang="zh-CN" sz="2400" dirty="0">
                <a:solidFill>
                  <a:srgbClr val="000000"/>
                </a:solidFill>
                <a:latin typeface="Arial"/>
                <a:ea typeface="Arial"/>
              </a:rPr>
              <a:t>Có</a:t>
            </a:r>
            <a:r>
              <a:rPr lang="en-US" altLang="zh-CN" sz="2400" spc="60" dirty="0">
                <a:solidFill>
                  <a:srgbClr val="000000"/>
                </a:solidFill>
                <a:latin typeface="Arial"/>
                <a:cs typeface="Arial"/>
              </a:rPr>
              <a:t> </a:t>
            </a:r>
            <a:r>
              <a:rPr lang="en-US" altLang="zh-CN" sz="2400" dirty="0">
                <a:solidFill>
                  <a:srgbClr val="000000"/>
                </a:solidFill>
                <a:latin typeface="Arial"/>
                <a:ea typeface="Arial"/>
              </a:rPr>
              <a:t>chỉ</a:t>
            </a:r>
            <a:r>
              <a:rPr lang="en-US" altLang="zh-CN" sz="2400" spc="60" dirty="0">
                <a:solidFill>
                  <a:srgbClr val="000000"/>
                </a:solidFill>
                <a:latin typeface="Arial"/>
                <a:cs typeface="Arial"/>
              </a:rPr>
              <a:t> </a:t>
            </a:r>
            <a:r>
              <a:rPr lang="en-US" altLang="zh-CN" sz="2400" dirty="0">
                <a:solidFill>
                  <a:srgbClr val="000000"/>
                </a:solidFill>
                <a:latin typeface="Arial"/>
                <a:ea typeface="Arial"/>
              </a:rPr>
              <a:t>định</a:t>
            </a:r>
            <a:r>
              <a:rPr lang="en-US" altLang="zh-CN" sz="2400" spc="64" dirty="0">
                <a:solidFill>
                  <a:srgbClr val="000000"/>
                </a:solidFill>
                <a:latin typeface="Arial"/>
                <a:cs typeface="Arial"/>
              </a:rPr>
              <a:t> </a:t>
            </a:r>
            <a:r>
              <a:rPr lang="en-US" altLang="zh-CN" sz="2400" dirty="0">
                <a:solidFill>
                  <a:srgbClr val="000000"/>
                </a:solidFill>
                <a:latin typeface="Arial"/>
                <a:ea typeface="Arial"/>
              </a:rPr>
              <a:t>dùng</a:t>
            </a:r>
            <a:r>
              <a:rPr lang="en-US" altLang="zh-CN" sz="2400" spc="60" dirty="0">
                <a:solidFill>
                  <a:srgbClr val="000000"/>
                </a:solidFill>
                <a:latin typeface="Arial"/>
                <a:cs typeface="Arial"/>
              </a:rPr>
              <a:t> </a:t>
            </a:r>
            <a:r>
              <a:rPr lang="en-US" altLang="zh-CN" sz="2400" dirty="0">
                <a:solidFill>
                  <a:srgbClr val="000000"/>
                </a:solidFill>
                <a:latin typeface="Arial"/>
                <a:ea typeface="Arial"/>
              </a:rPr>
              <a:t>thuốc</a:t>
            </a:r>
            <a:r>
              <a:rPr lang="en-US" altLang="zh-CN" sz="2400" spc="64" dirty="0">
                <a:solidFill>
                  <a:srgbClr val="000000"/>
                </a:solidFill>
                <a:latin typeface="Arial"/>
                <a:cs typeface="Arial"/>
              </a:rPr>
              <a:t> </a:t>
            </a:r>
            <a:r>
              <a:rPr lang="en-US" altLang="zh-CN" sz="2400" dirty="0">
                <a:solidFill>
                  <a:srgbClr val="000000"/>
                </a:solidFill>
                <a:latin typeface="Arial"/>
                <a:ea typeface="Arial"/>
              </a:rPr>
              <a:t>dãn</a:t>
            </a:r>
            <a:r>
              <a:rPr lang="en-US" altLang="zh-CN" sz="2400" spc="60" dirty="0">
                <a:solidFill>
                  <a:srgbClr val="000000"/>
                </a:solidFill>
                <a:latin typeface="Arial"/>
                <a:cs typeface="Arial"/>
              </a:rPr>
              <a:t> </a:t>
            </a:r>
            <a:r>
              <a:rPr lang="en-US" altLang="zh-CN" sz="2400" dirty="0">
                <a:solidFill>
                  <a:srgbClr val="000000"/>
                </a:solidFill>
                <a:latin typeface="Arial"/>
                <a:ea typeface="Arial"/>
              </a:rPr>
              <a:t>cơ</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4"/>
          <p:cNvSpPr txBox="1"/>
          <p:nvPr/>
        </p:nvSpPr>
        <p:spPr>
          <a:xfrm>
            <a:off x="548640" y="343565"/>
            <a:ext cx="8152597" cy="5682906"/>
          </a:xfrm>
          <a:prstGeom prst="rect">
            <a:avLst/>
          </a:prstGeom>
          <a:noFill/>
        </p:spPr>
        <p:txBody>
          <a:bodyPr wrap="square" lIns="0" tIns="0" rIns="0" bIns="0" rtlCol="0">
            <a:spAutoFit/>
          </a:bodyPr>
          <a:lstStyle/>
          <a:p>
            <a:pPr marL="0" indent="1611757">
              <a:lnSpc>
                <a:spcPct val="100000"/>
              </a:lnSpc>
            </a:pPr>
            <a:r>
              <a:rPr lang="en-US" altLang="zh-CN" sz="3200" b="1" dirty="0">
                <a:solidFill>
                  <a:srgbClr val="FE0000"/>
                </a:solidFill>
                <a:latin typeface="Arial"/>
                <a:ea typeface="Arial"/>
              </a:rPr>
              <a:t>ĐIỀU</a:t>
            </a:r>
            <a:r>
              <a:rPr lang="en-US" altLang="zh-CN" sz="3200" b="1" dirty="0">
                <a:solidFill>
                  <a:srgbClr val="FE0000"/>
                </a:solidFill>
                <a:latin typeface="Arial"/>
                <a:cs typeface="Arial"/>
              </a:rPr>
              <a:t> </a:t>
            </a:r>
            <a:r>
              <a:rPr lang="en-US" altLang="zh-CN" sz="3200" b="1" dirty="0">
                <a:solidFill>
                  <a:srgbClr val="FE0000"/>
                </a:solidFill>
                <a:latin typeface="Arial"/>
                <a:ea typeface="Arial"/>
              </a:rPr>
              <a:t>TRỊ</a:t>
            </a:r>
            <a:r>
              <a:rPr lang="en-US" altLang="zh-CN" sz="3200" b="1" dirty="0">
                <a:solidFill>
                  <a:srgbClr val="FE0000"/>
                </a:solidFill>
                <a:latin typeface="Arial"/>
                <a:cs typeface="Arial"/>
              </a:rPr>
              <a:t> </a:t>
            </a:r>
            <a:r>
              <a:rPr lang="en-US" altLang="zh-CN" sz="3200" b="1" dirty="0">
                <a:solidFill>
                  <a:srgbClr val="FE0000"/>
                </a:solidFill>
                <a:latin typeface="Arial"/>
                <a:ea typeface="Arial"/>
              </a:rPr>
              <a:t>BIẾN</a:t>
            </a:r>
            <a:r>
              <a:rPr lang="en-US" altLang="zh-CN" sz="3200" b="1" spc="15" dirty="0">
                <a:solidFill>
                  <a:srgbClr val="FE0000"/>
                </a:solidFill>
                <a:latin typeface="Arial"/>
                <a:cs typeface="Arial"/>
              </a:rPr>
              <a:t> </a:t>
            </a:r>
            <a:r>
              <a:rPr lang="en-US" altLang="zh-CN" sz="3200" b="1" dirty="0">
                <a:solidFill>
                  <a:srgbClr val="FE0000"/>
                </a:solidFill>
                <a:latin typeface="Arial"/>
                <a:ea typeface="Arial"/>
              </a:rPr>
              <a:t>CHỨNG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00"/>
              </a:lnSpc>
            </a:pPr>
            <a:endParaRPr lang="en-US" dirty="0" smtClean="0"/>
          </a:p>
          <a:p>
            <a:pPr marL="0">
              <a:lnSpc>
                <a:spcPct val="100000"/>
              </a:lnSpc>
            </a:pPr>
            <a:r>
              <a:rPr lang="en-US" altLang="zh-CN" sz="2600" b="1" dirty="0">
                <a:solidFill>
                  <a:srgbClr val="0000CB"/>
                </a:solidFill>
                <a:latin typeface="Arial"/>
                <a:ea typeface="Arial"/>
              </a:rPr>
              <a:t>2)</a:t>
            </a:r>
            <a:r>
              <a:rPr lang="en-US" altLang="zh-CN" sz="2600" b="1" dirty="0">
                <a:solidFill>
                  <a:srgbClr val="0000CB"/>
                </a:solidFill>
                <a:latin typeface="Arial"/>
                <a:cs typeface="Arial"/>
              </a:rPr>
              <a:t> </a:t>
            </a:r>
            <a:r>
              <a:rPr lang="en-US" altLang="zh-CN" sz="2600" b="1" dirty="0">
                <a:solidFill>
                  <a:srgbClr val="0000CB"/>
                </a:solidFill>
                <a:latin typeface="Arial"/>
                <a:ea typeface="Arial"/>
              </a:rPr>
              <a:t>Điều</a:t>
            </a:r>
            <a:r>
              <a:rPr lang="en-US" altLang="zh-CN" sz="2600" b="1" dirty="0">
                <a:solidFill>
                  <a:srgbClr val="0000CB"/>
                </a:solidFill>
                <a:latin typeface="Arial"/>
                <a:cs typeface="Arial"/>
              </a:rPr>
              <a:t> </a:t>
            </a:r>
            <a:r>
              <a:rPr lang="en-US" altLang="zh-CN" sz="2600" b="1" dirty="0">
                <a:solidFill>
                  <a:srgbClr val="0000CB"/>
                </a:solidFill>
                <a:latin typeface="Arial"/>
                <a:ea typeface="Arial"/>
              </a:rPr>
              <a:t>trị</a:t>
            </a:r>
            <a:r>
              <a:rPr lang="en-US" altLang="zh-CN" sz="2600" b="1" dirty="0">
                <a:solidFill>
                  <a:srgbClr val="0000CB"/>
                </a:solidFill>
                <a:latin typeface="Arial"/>
                <a:cs typeface="Arial"/>
              </a:rPr>
              <a:t> </a:t>
            </a:r>
            <a:r>
              <a:rPr lang="en-US" altLang="zh-CN" sz="2600" b="1" dirty="0">
                <a:solidFill>
                  <a:srgbClr val="0000CB"/>
                </a:solidFill>
                <a:latin typeface="Arial"/>
                <a:ea typeface="Arial"/>
              </a:rPr>
              <a:t>rối</a:t>
            </a:r>
            <a:r>
              <a:rPr lang="en-US" altLang="zh-CN" sz="2600" b="1" dirty="0">
                <a:solidFill>
                  <a:srgbClr val="0000CB"/>
                </a:solidFill>
                <a:latin typeface="Arial"/>
                <a:cs typeface="Arial"/>
              </a:rPr>
              <a:t> </a:t>
            </a:r>
            <a:r>
              <a:rPr lang="en-US" altLang="zh-CN" sz="2600" b="1" dirty="0">
                <a:solidFill>
                  <a:srgbClr val="0000CB"/>
                </a:solidFill>
                <a:latin typeface="Arial"/>
                <a:ea typeface="Arial"/>
              </a:rPr>
              <a:t>loạn</a:t>
            </a:r>
            <a:r>
              <a:rPr lang="en-US" altLang="zh-CN" sz="2600" b="1" spc="30" dirty="0">
                <a:solidFill>
                  <a:srgbClr val="0000CB"/>
                </a:solidFill>
                <a:latin typeface="Arial"/>
                <a:cs typeface="Arial"/>
              </a:rPr>
              <a:t> </a:t>
            </a:r>
            <a:r>
              <a:rPr lang="en-US" altLang="zh-CN" sz="2600" b="1" dirty="0">
                <a:solidFill>
                  <a:srgbClr val="0000CB"/>
                </a:solidFill>
                <a:latin typeface="Arial"/>
                <a:ea typeface="Arial"/>
              </a:rPr>
              <a:t>TKTV</a:t>
            </a:r>
          </a:p>
          <a:p>
            <a:pPr>
              <a:lnSpc>
                <a:spcPts val="1825"/>
              </a:lnSpc>
            </a:pPr>
            <a:endParaRPr lang="en-US" dirty="0" smtClean="0"/>
          </a:p>
          <a:p>
            <a:pPr marL="0">
              <a:lnSpc>
                <a:spcPct val="100000"/>
              </a:lnSpc>
            </a:pPr>
            <a:r>
              <a:rPr lang="en-US" altLang="zh-CN" sz="2600" dirty="0">
                <a:solidFill>
                  <a:srgbClr val="000000"/>
                </a:solidFill>
                <a:latin typeface="Arial"/>
                <a:ea typeface="Arial"/>
              </a:rPr>
              <a:t>•</a:t>
            </a:r>
            <a:r>
              <a:rPr lang="en-US" altLang="zh-CN" sz="2600" spc="44" dirty="0">
                <a:solidFill>
                  <a:srgbClr val="000000"/>
                </a:solidFill>
                <a:latin typeface="Arial"/>
                <a:cs typeface="Arial"/>
              </a:rPr>
              <a:t>  </a:t>
            </a:r>
            <a:r>
              <a:rPr lang="en-US" altLang="zh-CN" sz="2600" dirty="0">
                <a:solidFill>
                  <a:srgbClr val="000000"/>
                </a:solidFill>
                <a:latin typeface="Arial"/>
                <a:ea typeface="Arial"/>
              </a:rPr>
              <a:t>Rối</a:t>
            </a:r>
            <a:r>
              <a:rPr lang="en-US" altLang="zh-CN" sz="2600" spc="50" dirty="0">
                <a:solidFill>
                  <a:srgbClr val="000000"/>
                </a:solidFill>
                <a:latin typeface="Arial"/>
                <a:cs typeface="Arial"/>
              </a:rPr>
              <a:t> </a:t>
            </a:r>
            <a:r>
              <a:rPr lang="en-US" altLang="zh-CN" sz="2600" dirty="0">
                <a:solidFill>
                  <a:srgbClr val="000000"/>
                </a:solidFill>
                <a:latin typeface="Arial"/>
                <a:ea typeface="Arial"/>
              </a:rPr>
              <a:t>loạn</a:t>
            </a:r>
            <a:r>
              <a:rPr lang="en-US" altLang="zh-CN" sz="2600" spc="44" dirty="0">
                <a:solidFill>
                  <a:srgbClr val="000000"/>
                </a:solidFill>
                <a:latin typeface="Arial"/>
                <a:cs typeface="Arial"/>
              </a:rPr>
              <a:t> </a:t>
            </a:r>
            <a:r>
              <a:rPr lang="en-US" altLang="zh-CN" sz="2600" dirty="0">
                <a:solidFill>
                  <a:srgbClr val="000000"/>
                </a:solidFill>
                <a:latin typeface="Arial"/>
                <a:ea typeface="Arial"/>
              </a:rPr>
              <a:t>thân</a:t>
            </a:r>
            <a:r>
              <a:rPr lang="en-US" altLang="zh-CN" sz="2600" spc="50" dirty="0">
                <a:solidFill>
                  <a:srgbClr val="000000"/>
                </a:solidFill>
                <a:latin typeface="Arial"/>
                <a:cs typeface="Arial"/>
              </a:rPr>
              <a:t> </a:t>
            </a:r>
            <a:r>
              <a:rPr lang="en-US" altLang="zh-CN" sz="2600" dirty="0">
                <a:solidFill>
                  <a:srgbClr val="000000"/>
                </a:solidFill>
                <a:latin typeface="Arial"/>
                <a:ea typeface="Arial"/>
              </a:rPr>
              <a:t>nhiệt:</a:t>
            </a:r>
            <a:r>
              <a:rPr lang="en-US" altLang="zh-CN" sz="2600" spc="44" dirty="0">
                <a:solidFill>
                  <a:srgbClr val="000000"/>
                </a:solidFill>
                <a:latin typeface="Arial"/>
                <a:cs typeface="Arial"/>
              </a:rPr>
              <a:t> </a:t>
            </a:r>
            <a:r>
              <a:rPr lang="en-US" altLang="zh-CN" sz="2600" dirty="0">
                <a:solidFill>
                  <a:srgbClr val="000000"/>
                </a:solidFill>
                <a:latin typeface="Arial"/>
                <a:ea typeface="Arial"/>
              </a:rPr>
              <a:t>lau</a:t>
            </a:r>
            <a:r>
              <a:rPr lang="en-US" altLang="zh-CN" sz="2600" spc="44" dirty="0">
                <a:solidFill>
                  <a:srgbClr val="000000"/>
                </a:solidFill>
                <a:latin typeface="Arial"/>
                <a:cs typeface="Arial"/>
              </a:rPr>
              <a:t> </a:t>
            </a:r>
            <a:r>
              <a:rPr lang="en-US" altLang="zh-CN" sz="2600" dirty="0">
                <a:solidFill>
                  <a:srgbClr val="000000"/>
                </a:solidFill>
                <a:latin typeface="Arial"/>
                <a:ea typeface="Arial"/>
              </a:rPr>
              <a:t>mát-</a:t>
            </a:r>
            <a:r>
              <a:rPr lang="en-US" altLang="zh-CN" sz="2600" spc="50" dirty="0">
                <a:solidFill>
                  <a:srgbClr val="000000"/>
                </a:solidFill>
                <a:latin typeface="Arial"/>
                <a:cs typeface="Arial"/>
              </a:rPr>
              <a:t> </a:t>
            </a:r>
            <a:r>
              <a:rPr lang="en-US" altLang="zh-CN" sz="2600" dirty="0">
                <a:solidFill>
                  <a:srgbClr val="000000"/>
                </a:solidFill>
                <a:latin typeface="Arial"/>
                <a:ea typeface="Arial"/>
              </a:rPr>
              <a:t>hạ</a:t>
            </a:r>
            <a:r>
              <a:rPr lang="en-US" altLang="zh-CN" sz="2600" spc="44" dirty="0">
                <a:solidFill>
                  <a:srgbClr val="000000"/>
                </a:solidFill>
                <a:latin typeface="Arial"/>
                <a:cs typeface="Arial"/>
              </a:rPr>
              <a:t> </a:t>
            </a:r>
            <a:r>
              <a:rPr lang="en-US" altLang="zh-CN" sz="2600" dirty="0">
                <a:solidFill>
                  <a:srgbClr val="000000"/>
                </a:solidFill>
                <a:latin typeface="Arial"/>
                <a:ea typeface="Arial"/>
              </a:rPr>
              <a:t>sốt</a:t>
            </a:r>
          </a:p>
          <a:p>
            <a:pPr>
              <a:lnSpc>
                <a:spcPts val="1845"/>
              </a:lnSpc>
            </a:pPr>
            <a:endParaRPr lang="en-US" dirty="0" smtClean="0"/>
          </a:p>
          <a:p>
            <a:pPr marL="0">
              <a:lnSpc>
                <a:spcPct val="100000"/>
              </a:lnSpc>
            </a:pPr>
            <a:r>
              <a:rPr lang="en-US" altLang="zh-CN" sz="2600" dirty="0">
                <a:solidFill>
                  <a:srgbClr val="000000"/>
                </a:solidFill>
                <a:latin typeface="Arial"/>
                <a:ea typeface="Arial"/>
              </a:rPr>
              <a:t>•</a:t>
            </a:r>
            <a:r>
              <a:rPr lang="en-US" altLang="zh-CN" sz="2600" spc="60" dirty="0">
                <a:solidFill>
                  <a:srgbClr val="000000"/>
                </a:solidFill>
                <a:latin typeface="Arial"/>
                <a:cs typeface="Arial"/>
              </a:rPr>
              <a:t>  </a:t>
            </a:r>
            <a:r>
              <a:rPr lang="en-US" altLang="zh-CN" sz="2600" dirty="0">
                <a:solidFill>
                  <a:srgbClr val="000000"/>
                </a:solidFill>
                <a:latin typeface="Arial"/>
                <a:ea typeface="Arial"/>
              </a:rPr>
              <a:t>Rối</a:t>
            </a:r>
            <a:r>
              <a:rPr lang="en-US" altLang="zh-CN" sz="2600" spc="64" dirty="0">
                <a:solidFill>
                  <a:srgbClr val="000000"/>
                </a:solidFill>
                <a:latin typeface="Arial"/>
                <a:cs typeface="Arial"/>
              </a:rPr>
              <a:t> </a:t>
            </a:r>
            <a:r>
              <a:rPr lang="en-US" altLang="zh-CN" sz="2600" dirty="0">
                <a:solidFill>
                  <a:srgbClr val="000000"/>
                </a:solidFill>
                <a:latin typeface="Arial"/>
                <a:ea typeface="Arial"/>
              </a:rPr>
              <a:t>loạn</a:t>
            </a:r>
            <a:r>
              <a:rPr lang="en-US" altLang="zh-CN" sz="2600" spc="64" dirty="0">
                <a:solidFill>
                  <a:srgbClr val="000000"/>
                </a:solidFill>
                <a:latin typeface="Arial"/>
                <a:cs typeface="Arial"/>
              </a:rPr>
              <a:t> </a:t>
            </a:r>
            <a:r>
              <a:rPr lang="en-US" altLang="zh-CN" sz="2600" dirty="0">
                <a:solidFill>
                  <a:srgbClr val="000000"/>
                </a:solidFill>
                <a:latin typeface="Arial"/>
                <a:ea typeface="Arial"/>
              </a:rPr>
              <a:t>mạch</a:t>
            </a:r>
            <a:r>
              <a:rPr lang="en-US" altLang="zh-CN" sz="2600" spc="64" dirty="0">
                <a:solidFill>
                  <a:srgbClr val="000000"/>
                </a:solidFill>
                <a:latin typeface="Arial"/>
                <a:cs typeface="Arial"/>
              </a:rPr>
              <a:t> </a:t>
            </a:r>
            <a:r>
              <a:rPr lang="en-US" altLang="zh-CN" sz="2600" dirty="0">
                <a:solidFill>
                  <a:srgbClr val="000000"/>
                </a:solidFill>
                <a:latin typeface="Arial"/>
                <a:ea typeface="Arial"/>
              </a:rPr>
              <a:t>–</a:t>
            </a:r>
            <a:r>
              <a:rPr lang="en-US" altLang="zh-CN" sz="2600" spc="60" dirty="0">
                <a:solidFill>
                  <a:srgbClr val="000000"/>
                </a:solidFill>
                <a:latin typeface="Arial"/>
                <a:cs typeface="Arial"/>
              </a:rPr>
              <a:t> </a:t>
            </a:r>
            <a:r>
              <a:rPr lang="en-US" altLang="zh-CN" sz="2600" dirty="0">
                <a:solidFill>
                  <a:srgbClr val="000000"/>
                </a:solidFill>
                <a:latin typeface="Arial"/>
                <a:ea typeface="Arial"/>
              </a:rPr>
              <a:t>HA:</a:t>
            </a:r>
          </a:p>
          <a:p>
            <a:pPr>
              <a:lnSpc>
                <a:spcPts val="1235"/>
              </a:lnSpc>
            </a:pPr>
            <a:endParaRPr lang="en-US" dirty="0" smtClean="0"/>
          </a:p>
          <a:p>
            <a:pPr marL="743965" indent="-286461" hangingPunct="0">
              <a:lnSpc>
                <a:spcPct val="139583"/>
              </a:lnSpc>
            </a:pPr>
            <a:r>
              <a:rPr lang="en-US" altLang="zh-CN" sz="2600" spc="75" dirty="0">
                <a:solidFill>
                  <a:srgbClr val="1F5767"/>
                </a:solidFill>
                <a:latin typeface="Arial"/>
                <a:ea typeface="Arial"/>
              </a:rPr>
              <a:t>+</a:t>
            </a:r>
            <a:r>
              <a:rPr lang="en-US" altLang="zh-CN" sz="2600" spc="34" dirty="0">
                <a:solidFill>
                  <a:srgbClr val="1F5767"/>
                </a:solidFill>
                <a:latin typeface="Arial"/>
                <a:cs typeface="Arial"/>
              </a:rPr>
              <a:t>  </a:t>
            </a:r>
            <a:r>
              <a:rPr lang="en-US" altLang="zh-CN" sz="2600" b="1" i="1" spc="80" dirty="0">
                <a:solidFill>
                  <a:srgbClr val="0000CB"/>
                </a:solidFill>
                <a:latin typeface="Arial"/>
                <a:ea typeface="Arial"/>
              </a:rPr>
              <a:t>Magne</a:t>
            </a:r>
            <a:r>
              <a:rPr lang="en-US" altLang="zh-CN" sz="2600" b="1" i="1" spc="34" dirty="0">
                <a:solidFill>
                  <a:srgbClr val="0000CB"/>
                </a:solidFill>
                <a:latin typeface="Arial"/>
                <a:cs typeface="Arial"/>
              </a:rPr>
              <a:t> </a:t>
            </a:r>
            <a:r>
              <a:rPr lang="en-US" altLang="zh-CN" sz="2600" b="1" i="1" spc="60" dirty="0">
                <a:solidFill>
                  <a:srgbClr val="0000CB"/>
                </a:solidFill>
                <a:latin typeface="Arial"/>
                <a:ea typeface="Arial"/>
              </a:rPr>
              <a:t>sulfate</a:t>
            </a:r>
            <a:r>
              <a:rPr lang="en-US" altLang="zh-CN" sz="2600" b="1" spc="50" dirty="0">
                <a:solidFill>
                  <a:srgbClr val="0000CB"/>
                </a:solidFill>
                <a:latin typeface="Arial"/>
                <a:ea typeface="Arial"/>
              </a:rPr>
              <a:t>:</a:t>
            </a:r>
            <a:r>
              <a:rPr lang="en-US" altLang="zh-CN" sz="2600" b="1" spc="40" dirty="0">
                <a:solidFill>
                  <a:srgbClr val="0000CB"/>
                </a:solidFill>
                <a:latin typeface="Arial"/>
                <a:cs typeface="Arial"/>
              </a:rPr>
              <a:t> </a:t>
            </a:r>
            <a:r>
              <a:rPr lang="en-US" altLang="zh-CN" sz="2600" spc="94" dirty="0">
                <a:solidFill>
                  <a:srgbClr val="000000"/>
                </a:solidFill>
                <a:latin typeface="Arial"/>
                <a:ea typeface="Arial"/>
              </a:rPr>
              <a:t>H</a:t>
            </a:r>
            <a:r>
              <a:rPr lang="en-US" altLang="zh-CN" sz="2600" spc="60" dirty="0">
                <a:solidFill>
                  <a:srgbClr val="000000"/>
                </a:solidFill>
                <a:latin typeface="Arial"/>
                <a:ea typeface="Arial"/>
              </a:rPr>
              <a:t>oạt</a:t>
            </a:r>
            <a:r>
              <a:rPr lang="en-US" altLang="zh-CN" sz="2600" spc="34" dirty="0">
                <a:solidFill>
                  <a:srgbClr val="000000"/>
                </a:solidFill>
                <a:latin typeface="Arial"/>
                <a:cs typeface="Arial"/>
              </a:rPr>
              <a:t> </a:t>
            </a:r>
            <a:r>
              <a:rPr lang="en-US" altLang="zh-CN" sz="2600" spc="69" dirty="0">
                <a:solidFill>
                  <a:srgbClr val="000000"/>
                </a:solidFill>
                <a:latin typeface="Arial"/>
                <a:ea typeface="Arial"/>
              </a:rPr>
              <a:t>động</a:t>
            </a:r>
            <a:r>
              <a:rPr lang="en-US" altLang="zh-CN" sz="2600" spc="34" dirty="0">
                <a:solidFill>
                  <a:srgbClr val="000000"/>
                </a:solidFill>
                <a:latin typeface="Arial"/>
                <a:cs typeface="Arial"/>
              </a:rPr>
              <a:t> </a:t>
            </a:r>
            <a:r>
              <a:rPr lang="en-US" altLang="zh-CN" sz="2600" spc="80" dirty="0">
                <a:solidFill>
                  <a:srgbClr val="000000"/>
                </a:solidFill>
                <a:latin typeface="Arial"/>
                <a:ea typeface="Arial"/>
              </a:rPr>
              <a:t>như</a:t>
            </a:r>
            <a:r>
              <a:rPr lang="en-US" altLang="zh-CN" sz="2600" spc="40" dirty="0">
                <a:solidFill>
                  <a:srgbClr val="000000"/>
                </a:solidFill>
                <a:latin typeface="Arial"/>
                <a:cs typeface="Arial"/>
              </a:rPr>
              <a:t> </a:t>
            </a:r>
            <a:r>
              <a:rPr lang="en-US" altLang="zh-CN" sz="2600" spc="60" dirty="0">
                <a:solidFill>
                  <a:srgbClr val="000000"/>
                </a:solidFill>
                <a:latin typeface="Arial"/>
                <a:ea typeface="Arial"/>
              </a:rPr>
              <a:t>chất</a:t>
            </a:r>
            <a:r>
              <a:rPr lang="en-US" altLang="zh-CN" sz="2600" spc="34" dirty="0">
                <a:solidFill>
                  <a:srgbClr val="000000"/>
                </a:solidFill>
                <a:latin typeface="Arial"/>
                <a:cs typeface="Arial"/>
              </a:rPr>
              <a:t> </a:t>
            </a:r>
            <a:r>
              <a:rPr lang="en-US" altLang="zh-CN" sz="2600" spc="60" dirty="0">
                <a:solidFill>
                  <a:srgbClr val="000000"/>
                </a:solidFill>
                <a:latin typeface="Arial"/>
                <a:ea typeface="Arial"/>
              </a:rPr>
              <a:t>đối</a:t>
            </a:r>
            <a:r>
              <a:rPr lang="en-US" altLang="zh-CN" sz="2600" spc="34" dirty="0">
                <a:solidFill>
                  <a:srgbClr val="000000"/>
                </a:solidFill>
                <a:latin typeface="Arial"/>
                <a:cs typeface="Arial"/>
              </a:rPr>
              <a:t> </a:t>
            </a:r>
            <a:r>
              <a:rPr lang="en-US" altLang="zh-CN" sz="2600" spc="69" dirty="0">
                <a:solidFill>
                  <a:srgbClr val="000000"/>
                </a:solidFill>
                <a:latin typeface="Arial"/>
                <a:ea typeface="Arial"/>
              </a:rPr>
              <a:t>kháng</a:t>
            </a:r>
            <a:r>
              <a:rPr lang="en-US" altLang="zh-CN" sz="2600" dirty="0">
                <a:solidFill>
                  <a:srgbClr val="000000"/>
                </a:solidFill>
                <a:latin typeface="Arial"/>
                <a:cs typeface="Arial"/>
              </a:rPr>
              <a:t> </a:t>
            </a:r>
            <a:r>
              <a:rPr lang="en-US" altLang="zh-CN" sz="2600" spc="50" dirty="0">
                <a:solidFill>
                  <a:srgbClr val="000000"/>
                </a:solidFill>
                <a:latin typeface="Arial"/>
                <a:ea typeface="Arial"/>
              </a:rPr>
              <a:t>calcium</a:t>
            </a:r>
            <a:r>
              <a:rPr lang="en-US" altLang="zh-CN" sz="2600" spc="30" dirty="0">
                <a:solidFill>
                  <a:srgbClr val="000000"/>
                </a:solidFill>
                <a:latin typeface="Arial"/>
                <a:cs typeface="Arial"/>
              </a:rPr>
              <a:t> </a:t>
            </a:r>
            <a:r>
              <a:rPr lang="en-US" altLang="zh-CN" sz="2600" spc="85" dirty="0">
                <a:solidFill>
                  <a:srgbClr val="000000"/>
                </a:solidFill>
                <a:latin typeface="Arial"/>
                <a:ea typeface="Arial"/>
              </a:rPr>
              <a:t>ở</a:t>
            </a:r>
            <a:r>
              <a:rPr lang="en-US" altLang="zh-CN" sz="2600" spc="30" dirty="0">
                <a:solidFill>
                  <a:srgbClr val="000000"/>
                </a:solidFill>
                <a:latin typeface="Arial"/>
                <a:cs typeface="Arial"/>
              </a:rPr>
              <a:t> </a:t>
            </a:r>
            <a:r>
              <a:rPr lang="en-US" altLang="zh-CN" sz="2600" spc="44" dirty="0">
                <a:solidFill>
                  <a:srgbClr val="000000"/>
                </a:solidFill>
                <a:latin typeface="Arial"/>
                <a:ea typeface="Arial"/>
              </a:rPr>
              <a:t>tế</a:t>
            </a:r>
            <a:r>
              <a:rPr lang="en-US" altLang="zh-CN" sz="2600" spc="30" dirty="0">
                <a:solidFill>
                  <a:srgbClr val="000000"/>
                </a:solidFill>
                <a:latin typeface="Arial"/>
                <a:cs typeface="Arial"/>
              </a:rPr>
              <a:t> </a:t>
            </a:r>
            <a:r>
              <a:rPr lang="en-US" altLang="zh-CN" sz="2600" spc="60" dirty="0">
                <a:solidFill>
                  <a:srgbClr val="000000"/>
                </a:solidFill>
                <a:latin typeface="Arial"/>
                <a:ea typeface="Arial"/>
              </a:rPr>
              <a:t>bào</a:t>
            </a:r>
            <a:r>
              <a:rPr lang="en-US" altLang="zh-CN" sz="2600" spc="30" dirty="0">
                <a:solidFill>
                  <a:srgbClr val="000000"/>
                </a:solidFill>
                <a:latin typeface="Arial"/>
                <a:cs typeface="Arial"/>
              </a:rPr>
              <a:t> </a:t>
            </a:r>
            <a:r>
              <a:rPr lang="en-US" altLang="zh-CN" sz="2600" spc="55" dirty="0">
                <a:solidFill>
                  <a:srgbClr val="000000"/>
                </a:solidFill>
                <a:latin typeface="Arial"/>
                <a:ea typeface="Arial"/>
              </a:rPr>
              <a:t>gây</a:t>
            </a:r>
            <a:r>
              <a:rPr lang="en-US" altLang="zh-CN" sz="2600" spc="34" dirty="0">
                <a:solidFill>
                  <a:srgbClr val="000000"/>
                </a:solidFill>
                <a:latin typeface="Arial"/>
                <a:cs typeface="Arial"/>
              </a:rPr>
              <a:t> </a:t>
            </a:r>
            <a:r>
              <a:rPr lang="en-US" altLang="zh-CN" sz="2600" spc="60" dirty="0">
                <a:solidFill>
                  <a:srgbClr val="000000"/>
                </a:solidFill>
                <a:latin typeface="Arial"/>
                <a:ea typeface="Arial"/>
              </a:rPr>
              <a:t>dãn</a:t>
            </a:r>
            <a:r>
              <a:rPr lang="en-US" altLang="zh-CN" sz="2600" spc="30" dirty="0">
                <a:solidFill>
                  <a:srgbClr val="000000"/>
                </a:solidFill>
                <a:latin typeface="Arial"/>
                <a:cs typeface="Arial"/>
              </a:rPr>
              <a:t> </a:t>
            </a:r>
            <a:r>
              <a:rPr lang="en-US" altLang="zh-CN" sz="2600" spc="64" dirty="0">
                <a:solidFill>
                  <a:srgbClr val="000000"/>
                </a:solidFill>
                <a:latin typeface="Arial"/>
                <a:ea typeface="Arial"/>
              </a:rPr>
              <a:t>cơ</a:t>
            </a:r>
            <a:r>
              <a:rPr lang="en-US" altLang="zh-CN" sz="2600" spc="34" dirty="0">
                <a:solidFill>
                  <a:srgbClr val="000000"/>
                </a:solidFill>
                <a:latin typeface="Arial"/>
                <a:ea typeface="Arial"/>
              </a:rPr>
              <a:t>,</a:t>
            </a:r>
            <a:r>
              <a:rPr lang="en-US" altLang="zh-CN" sz="2600" spc="30" dirty="0">
                <a:solidFill>
                  <a:srgbClr val="000000"/>
                </a:solidFill>
                <a:latin typeface="Arial"/>
                <a:cs typeface="Arial"/>
              </a:rPr>
              <a:t> </a:t>
            </a:r>
            <a:r>
              <a:rPr lang="en-US" altLang="zh-CN" sz="2600" spc="60" dirty="0">
                <a:solidFill>
                  <a:srgbClr val="000000"/>
                </a:solidFill>
                <a:latin typeface="Arial"/>
                <a:ea typeface="Arial"/>
              </a:rPr>
              <a:t>dãn</a:t>
            </a:r>
            <a:r>
              <a:rPr lang="en-US" altLang="zh-CN" sz="2600" spc="30" dirty="0">
                <a:solidFill>
                  <a:srgbClr val="000000"/>
                </a:solidFill>
                <a:latin typeface="Arial"/>
                <a:cs typeface="Arial"/>
              </a:rPr>
              <a:t> </a:t>
            </a:r>
            <a:r>
              <a:rPr lang="en-US" altLang="zh-CN" sz="2600" spc="64" dirty="0">
                <a:solidFill>
                  <a:srgbClr val="000000"/>
                </a:solidFill>
                <a:latin typeface="Arial"/>
                <a:ea typeface="Arial"/>
              </a:rPr>
              <a:t>mạch</a:t>
            </a:r>
            <a:r>
              <a:rPr lang="en-US" altLang="zh-CN" sz="2600" spc="34" dirty="0">
                <a:solidFill>
                  <a:srgbClr val="000000"/>
                </a:solidFill>
                <a:latin typeface="Arial"/>
                <a:ea typeface="Arial"/>
              </a:rPr>
              <a:t>,</a:t>
            </a:r>
            <a:r>
              <a:rPr lang="en-US" altLang="zh-CN" sz="2600" spc="30" dirty="0">
                <a:solidFill>
                  <a:srgbClr val="000000"/>
                </a:solidFill>
                <a:latin typeface="Arial"/>
                <a:cs typeface="Arial"/>
              </a:rPr>
              <a:t> </a:t>
            </a:r>
            <a:r>
              <a:rPr lang="en-US" altLang="zh-CN" sz="2600" spc="64" dirty="0">
                <a:solidFill>
                  <a:srgbClr val="000000"/>
                </a:solidFill>
                <a:latin typeface="Arial"/>
                <a:ea typeface="Arial"/>
              </a:rPr>
              <a:t>ức</a:t>
            </a:r>
            <a:r>
              <a:rPr lang="en-US" altLang="zh-CN" sz="2600" spc="34" dirty="0">
                <a:solidFill>
                  <a:srgbClr val="000000"/>
                </a:solidFill>
                <a:latin typeface="Arial"/>
                <a:cs typeface="Arial"/>
              </a:rPr>
              <a:t> </a:t>
            </a:r>
            <a:r>
              <a:rPr lang="en-US" altLang="zh-CN" sz="2600" spc="55" dirty="0">
                <a:solidFill>
                  <a:srgbClr val="000000"/>
                </a:solidFill>
                <a:latin typeface="Arial"/>
                <a:ea typeface="Arial"/>
              </a:rPr>
              <a:t>chế</a:t>
            </a:r>
            <a:r>
              <a:rPr lang="en-US" altLang="zh-CN" sz="2600" dirty="0">
                <a:solidFill>
                  <a:srgbClr val="000000"/>
                </a:solidFill>
                <a:latin typeface="Arial"/>
                <a:cs typeface="Arial"/>
              </a:rPr>
              <a:t> </a:t>
            </a:r>
            <a:r>
              <a:rPr lang="en-US" altLang="zh-CN" sz="2600" dirty="0">
                <a:solidFill>
                  <a:srgbClr val="000000"/>
                </a:solidFill>
                <a:latin typeface="Arial"/>
                <a:ea typeface="Arial"/>
              </a:rPr>
              <a:t>phóng</a:t>
            </a:r>
            <a:r>
              <a:rPr lang="en-US" altLang="zh-CN" sz="2600" spc="34" dirty="0">
                <a:solidFill>
                  <a:srgbClr val="000000"/>
                </a:solidFill>
                <a:latin typeface="Arial"/>
                <a:cs typeface="Arial"/>
              </a:rPr>
              <a:t> </a:t>
            </a:r>
            <a:r>
              <a:rPr lang="en-US" altLang="zh-CN" sz="2600" dirty="0">
                <a:solidFill>
                  <a:srgbClr val="000000"/>
                </a:solidFill>
                <a:latin typeface="Arial"/>
                <a:ea typeface="Arial"/>
              </a:rPr>
              <a:t>thích</a:t>
            </a:r>
            <a:r>
              <a:rPr lang="en-US" altLang="zh-CN" sz="2600" spc="34" dirty="0">
                <a:solidFill>
                  <a:srgbClr val="000000"/>
                </a:solidFill>
                <a:latin typeface="Arial"/>
                <a:cs typeface="Arial"/>
              </a:rPr>
              <a:t> </a:t>
            </a:r>
            <a:r>
              <a:rPr lang="en-US" altLang="zh-CN" sz="2600" dirty="0">
                <a:solidFill>
                  <a:srgbClr val="000000"/>
                </a:solidFill>
                <a:latin typeface="Arial"/>
                <a:ea typeface="Arial"/>
              </a:rPr>
              <a:t>cathecholamin</a:t>
            </a:r>
            <a:r>
              <a:rPr lang="en-US" altLang="zh-CN" sz="2600" spc="40" dirty="0">
                <a:solidFill>
                  <a:srgbClr val="000000"/>
                </a:solidFill>
                <a:latin typeface="Arial"/>
                <a:cs typeface="Arial"/>
              </a:rPr>
              <a:t> </a:t>
            </a:r>
            <a:r>
              <a:rPr lang="en-US" altLang="zh-CN" sz="2600" dirty="0">
                <a:solidFill>
                  <a:srgbClr val="000000"/>
                </a:solidFill>
                <a:latin typeface="Arial"/>
                <a:ea typeface="Arial"/>
              </a:rPr>
              <a:t>và</a:t>
            </a:r>
            <a:r>
              <a:rPr lang="en-US" altLang="zh-CN" sz="2600" spc="34" dirty="0">
                <a:solidFill>
                  <a:srgbClr val="000000"/>
                </a:solidFill>
                <a:latin typeface="Arial"/>
                <a:cs typeface="Arial"/>
              </a:rPr>
              <a:t> </a:t>
            </a:r>
            <a:r>
              <a:rPr lang="en-US" altLang="zh-CN" sz="2600" dirty="0">
                <a:solidFill>
                  <a:srgbClr val="000000"/>
                </a:solidFill>
                <a:latin typeface="Arial"/>
                <a:ea typeface="Arial"/>
              </a:rPr>
              <a:t>giảm</a:t>
            </a:r>
            <a:r>
              <a:rPr lang="en-US" altLang="zh-CN" sz="2600" spc="40" dirty="0">
                <a:solidFill>
                  <a:srgbClr val="000000"/>
                </a:solidFill>
                <a:latin typeface="Arial"/>
                <a:cs typeface="Arial"/>
              </a:rPr>
              <a:t> </a:t>
            </a:r>
            <a:r>
              <a:rPr lang="en-US" altLang="zh-CN" sz="2600" dirty="0">
                <a:solidFill>
                  <a:srgbClr val="000000"/>
                </a:solidFill>
                <a:latin typeface="Arial"/>
                <a:ea typeface="Arial"/>
              </a:rPr>
              <a:t>nhạy</a:t>
            </a:r>
            <a:r>
              <a:rPr lang="en-US" altLang="zh-CN" sz="2600" spc="34" dirty="0">
                <a:solidFill>
                  <a:srgbClr val="000000"/>
                </a:solidFill>
                <a:latin typeface="Arial"/>
                <a:cs typeface="Arial"/>
              </a:rPr>
              <a:t> </a:t>
            </a:r>
            <a:r>
              <a:rPr lang="en-US" altLang="zh-CN" sz="2600" dirty="0">
                <a:solidFill>
                  <a:srgbClr val="000000"/>
                </a:solidFill>
                <a:latin typeface="Arial"/>
                <a:ea typeface="Arial"/>
              </a:rPr>
              <a:t>cảm</a:t>
            </a:r>
            <a:r>
              <a:rPr lang="en-US" altLang="zh-CN" sz="2600" spc="40" dirty="0">
                <a:solidFill>
                  <a:srgbClr val="000000"/>
                </a:solidFill>
                <a:latin typeface="Arial"/>
                <a:cs typeface="Arial"/>
              </a:rPr>
              <a:t> </a:t>
            </a:r>
            <a:r>
              <a:rPr lang="en-US" altLang="zh-CN" sz="2600" dirty="0">
                <a:solidFill>
                  <a:srgbClr val="000000"/>
                </a:solidFill>
                <a:latin typeface="Arial"/>
                <a:ea typeface="Arial"/>
              </a:rPr>
              <a:t>với</a:t>
            </a:r>
            <a:r>
              <a:rPr lang="en-US" altLang="zh-CN" sz="2600" dirty="0">
                <a:solidFill>
                  <a:srgbClr val="000000"/>
                </a:solidFill>
                <a:latin typeface="Arial"/>
                <a:cs typeface="Arial"/>
              </a:rPr>
              <a:t> </a:t>
            </a:r>
            <a:r>
              <a:rPr lang="en-US" altLang="zh-CN" sz="2600" spc="125" dirty="0">
                <a:solidFill>
                  <a:srgbClr val="000000"/>
                </a:solidFill>
                <a:latin typeface="Arial"/>
                <a:ea typeface="Arial"/>
              </a:rPr>
              <a:t>chất</a:t>
            </a:r>
            <a:r>
              <a:rPr lang="en-US" altLang="zh-CN" sz="2600" spc="75" dirty="0">
                <a:solidFill>
                  <a:srgbClr val="000000"/>
                </a:solidFill>
                <a:latin typeface="Arial"/>
                <a:cs typeface="Arial"/>
              </a:rPr>
              <a:t> </a:t>
            </a:r>
            <a:r>
              <a:rPr lang="en-US" altLang="zh-CN" sz="2600" spc="145" dirty="0">
                <a:solidFill>
                  <a:srgbClr val="000000"/>
                </a:solidFill>
                <a:latin typeface="Arial"/>
                <a:ea typeface="Arial"/>
              </a:rPr>
              <a:t>này</a:t>
            </a:r>
            <a:r>
              <a:rPr lang="en-US" altLang="zh-CN" sz="2600" spc="85" dirty="0">
                <a:solidFill>
                  <a:srgbClr val="000000"/>
                </a:solidFill>
                <a:latin typeface="Arial"/>
                <a:ea typeface="Arial"/>
              </a:rPr>
              <a:t>.</a:t>
            </a:r>
            <a:r>
              <a:rPr lang="en-US" altLang="zh-CN" sz="2600" spc="75" dirty="0">
                <a:solidFill>
                  <a:srgbClr val="000000"/>
                </a:solidFill>
                <a:latin typeface="Arial"/>
                <a:cs typeface="Arial"/>
              </a:rPr>
              <a:t> </a:t>
            </a:r>
            <a:r>
              <a:rPr lang="en-US" altLang="zh-CN" sz="2600" spc="175" dirty="0">
                <a:solidFill>
                  <a:srgbClr val="000000"/>
                </a:solidFill>
                <a:latin typeface="Arial"/>
                <a:ea typeface="Arial"/>
              </a:rPr>
              <a:t>Có</a:t>
            </a:r>
            <a:r>
              <a:rPr lang="en-US" altLang="zh-CN" sz="2600" spc="75" dirty="0">
                <a:solidFill>
                  <a:srgbClr val="000000"/>
                </a:solidFill>
                <a:latin typeface="Arial"/>
                <a:cs typeface="Arial"/>
              </a:rPr>
              <a:t> </a:t>
            </a:r>
            <a:r>
              <a:rPr lang="en-US" altLang="zh-CN" sz="2600" spc="145" dirty="0">
                <a:solidFill>
                  <a:srgbClr val="000000"/>
                </a:solidFill>
                <a:latin typeface="Arial"/>
                <a:ea typeface="Arial"/>
              </a:rPr>
              <a:t>đặc</a:t>
            </a:r>
            <a:r>
              <a:rPr lang="en-US" altLang="zh-CN" sz="2600" spc="75" dirty="0">
                <a:solidFill>
                  <a:srgbClr val="000000"/>
                </a:solidFill>
                <a:latin typeface="Arial"/>
                <a:cs typeface="Arial"/>
              </a:rPr>
              <a:t> </a:t>
            </a:r>
            <a:r>
              <a:rPr lang="en-US" altLang="zh-CN" sz="2600" spc="110" dirty="0">
                <a:solidFill>
                  <a:srgbClr val="000000"/>
                </a:solidFill>
                <a:latin typeface="Arial"/>
                <a:ea typeface="Arial"/>
              </a:rPr>
              <a:t>tính</a:t>
            </a:r>
            <a:r>
              <a:rPr lang="en-US" altLang="zh-CN" sz="2600" spc="75" dirty="0">
                <a:solidFill>
                  <a:srgbClr val="000000"/>
                </a:solidFill>
                <a:latin typeface="Arial"/>
                <a:cs typeface="Arial"/>
              </a:rPr>
              <a:t> </a:t>
            </a:r>
            <a:r>
              <a:rPr lang="en-US" altLang="zh-CN" sz="2600" spc="150" dirty="0">
                <a:solidFill>
                  <a:srgbClr val="000000"/>
                </a:solidFill>
                <a:latin typeface="Arial"/>
                <a:ea typeface="Arial"/>
              </a:rPr>
              <a:t>chống</a:t>
            </a:r>
            <a:r>
              <a:rPr lang="en-US" altLang="zh-CN" sz="2600" spc="75" dirty="0">
                <a:solidFill>
                  <a:srgbClr val="000000"/>
                </a:solidFill>
                <a:latin typeface="Arial"/>
                <a:cs typeface="Arial"/>
              </a:rPr>
              <a:t> </a:t>
            </a:r>
            <a:r>
              <a:rPr lang="en-US" altLang="zh-CN" sz="2600" spc="139" dirty="0">
                <a:solidFill>
                  <a:srgbClr val="000000"/>
                </a:solidFill>
                <a:latin typeface="Arial"/>
                <a:ea typeface="Arial"/>
              </a:rPr>
              <a:t>co</a:t>
            </a:r>
            <a:r>
              <a:rPr lang="en-US" altLang="zh-CN" sz="2600" spc="75" dirty="0">
                <a:solidFill>
                  <a:srgbClr val="000000"/>
                </a:solidFill>
                <a:latin typeface="Arial"/>
                <a:cs typeface="Arial"/>
              </a:rPr>
              <a:t> </a:t>
            </a:r>
            <a:r>
              <a:rPr lang="en-US" altLang="zh-CN" sz="2600" spc="110" dirty="0">
                <a:solidFill>
                  <a:srgbClr val="000000"/>
                </a:solidFill>
                <a:latin typeface="Arial"/>
                <a:ea typeface="Arial"/>
              </a:rPr>
              <a:t>giật</a:t>
            </a:r>
            <a:r>
              <a:rPr lang="en-US" altLang="zh-CN" sz="2600" spc="80" dirty="0">
                <a:solidFill>
                  <a:srgbClr val="000000"/>
                </a:solidFill>
                <a:latin typeface="Arial"/>
                <a:ea typeface="Arial"/>
              </a:rPr>
              <a:t>.</a:t>
            </a:r>
            <a:r>
              <a:rPr lang="en-US" altLang="zh-CN" sz="2600" spc="75" dirty="0">
                <a:solidFill>
                  <a:srgbClr val="000000"/>
                </a:solidFill>
                <a:latin typeface="Arial"/>
                <a:cs typeface="Arial"/>
              </a:rPr>
              <a:t> </a:t>
            </a:r>
            <a:r>
              <a:rPr lang="en-US" altLang="zh-CN" sz="2600" spc="160" dirty="0">
                <a:solidFill>
                  <a:srgbClr val="000000"/>
                </a:solidFill>
                <a:latin typeface="Arial"/>
                <a:ea typeface="Arial"/>
              </a:rPr>
              <a:t>Nồng</a:t>
            </a:r>
            <a:r>
              <a:rPr lang="en-US" altLang="zh-CN" sz="2600" spc="75" dirty="0">
                <a:solidFill>
                  <a:srgbClr val="000000"/>
                </a:solidFill>
                <a:latin typeface="Arial"/>
                <a:cs typeface="Arial"/>
              </a:rPr>
              <a:t> </a:t>
            </a:r>
            <a:r>
              <a:rPr lang="en-US" altLang="zh-CN" sz="2600" spc="154" dirty="0">
                <a:solidFill>
                  <a:srgbClr val="000000"/>
                </a:solidFill>
                <a:latin typeface="Arial"/>
                <a:ea typeface="Arial"/>
              </a:rPr>
              <a:t>độ</a:t>
            </a:r>
            <a:r>
              <a:rPr lang="en-US" altLang="zh-CN" sz="2600" dirty="0">
                <a:solidFill>
                  <a:srgbClr val="000000"/>
                </a:solidFill>
                <a:latin typeface="Arial"/>
                <a:cs typeface="Arial"/>
              </a:rPr>
              <a:t> </a:t>
            </a:r>
            <a:r>
              <a:rPr lang="en-US" altLang="zh-CN" sz="2600" dirty="0">
                <a:solidFill>
                  <a:srgbClr val="000000"/>
                </a:solidFill>
                <a:latin typeface="Arial"/>
                <a:ea typeface="Arial"/>
              </a:rPr>
              <a:t>trong</a:t>
            </a:r>
            <a:r>
              <a:rPr lang="en-US" altLang="zh-CN" sz="2600" dirty="0">
                <a:solidFill>
                  <a:srgbClr val="000000"/>
                </a:solidFill>
                <a:latin typeface="Arial"/>
                <a:cs typeface="Arial"/>
              </a:rPr>
              <a:t> </a:t>
            </a:r>
            <a:r>
              <a:rPr lang="en-US" altLang="zh-CN" sz="2600" dirty="0">
                <a:solidFill>
                  <a:srgbClr val="000000"/>
                </a:solidFill>
                <a:latin typeface="Arial"/>
                <a:ea typeface="Arial"/>
              </a:rPr>
              <a:t>huyết</a:t>
            </a:r>
            <a:r>
              <a:rPr lang="en-US" altLang="zh-CN" sz="2600" dirty="0">
                <a:solidFill>
                  <a:srgbClr val="000000"/>
                </a:solidFill>
                <a:latin typeface="Arial"/>
                <a:cs typeface="Arial"/>
              </a:rPr>
              <a:t> </a:t>
            </a:r>
            <a:r>
              <a:rPr lang="en-US" altLang="zh-CN" sz="2600" dirty="0">
                <a:solidFill>
                  <a:srgbClr val="000000"/>
                </a:solidFill>
                <a:latin typeface="Arial"/>
                <a:ea typeface="Arial"/>
              </a:rPr>
              <a:t>thanh</a:t>
            </a:r>
            <a:r>
              <a:rPr lang="en-US" altLang="zh-CN" sz="2600" dirty="0">
                <a:solidFill>
                  <a:srgbClr val="000000"/>
                </a:solidFill>
                <a:latin typeface="Arial"/>
                <a:cs typeface="Arial"/>
              </a:rPr>
              <a:t> </a:t>
            </a:r>
            <a:r>
              <a:rPr lang="en-US" altLang="zh-CN" sz="2600" dirty="0">
                <a:solidFill>
                  <a:srgbClr val="000000"/>
                </a:solidFill>
                <a:latin typeface="Arial"/>
                <a:ea typeface="Arial"/>
              </a:rPr>
              <a:t>hiệu</a:t>
            </a:r>
            <a:r>
              <a:rPr lang="en-US" altLang="zh-CN" sz="2600" dirty="0">
                <a:solidFill>
                  <a:srgbClr val="000000"/>
                </a:solidFill>
                <a:latin typeface="Arial"/>
                <a:cs typeface="Arial"/>
              </a:rPr>
              <a:t> </a:t>
            </a:r>
            <a:r>
              <a:rPr lang="en-US" altLang="zh-CN" sz="2600" dirty="0">
                <a:solidFill>
                  <a:srgbClr val="000000"/>
                </a:solidFill>
                <a:latin typeface="Arial"/>
                <a:ea typeface="Arial"/>
              </a:rPr>
              <a:t>quả</a:t>
            </a:r>
            <a:r>
              <a:rPr lang="en-US" altLang="zh-CN" sz="2600" dirty="0">
                <a:solidFill>
                  <a:srgbClr val="000000"/>
                </a:solidFill>
                <a:latin typeface="Arial"/>
                <a:cs typeface="Arial"/>
              </a:rPr>
              <a:t> </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2</a:t>
            </a:r>
            <a:r>
              <a:rPr lang="en-US" altLang="zh-CN" sz="2600" dirty="0">
                <a:solidFill>
                  <a:srgbClr val="000000"/>
                </a:solidFill>
                <a:latin typeface="Arial"/>
                <a:cs typeface="Arial"/>
              </a:rPr>
              <a:t> </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4</a:t>
            </a:r>
            <a:r>
              <a:rPr lang="en-US" altLang="zh-CN" sz="2600" spc="100" dirty="0">
                <a:solidFill>
                  <a:srgbClr val="000000"/>
                </a:solidFill>
                <a:latin typeface="Arial"/>
                <a:cs typeface="Arial"/>
              </a:rPr>
              <a:t> </a:t>
            </a:r>
            <a:r>
              <a:rPr lang="en-US" altLang="zh-CN" sz="2600" dirty="0">
                <a:solidFill>
                  <a:srgbClr val="000000"/>
                </a:solidFill>
                <a:latin typeface="Arial"/>
                <a:ea typeface="Arial"/>
              </a:rPr>
              <a:t>mmol/l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853439" y="417153"/>
            <a:ext cx="7549275" cy="3487369"/>
          </a:xfrm>
          <a:prstGeom prst="rect">
            <a:avLst/>
          </a:prstGeom>
          <a:noFill/>
        </p:spPr>
        <p:txBody>
          <a:bodyPr wrap="square" lIns="0" tIns="0" rIns="0" bIns="0" rtlCol="0">
            <a:spAutoFit/>
          </a:bodyPr>
          <a:lstStyle/>
          <a:p>
            <a:pPr marL="0" indent="2448813">
              <a:lnSpc>
                <a:spcPct val="100000"/>
              </a:lnSpc>
            </a:pPr>
            <a:r>
              <a:rPr lang="en-US" altLang="zh-CN" sz="4000" b="1" spc="-30" dirty="0">
                <a:solidFill>
                  <a:srgbClr val="FE0000"/>
                </a:solidFill>
                <a:latin typeface="Arial"/>
                <a:ea typeface="Arial"/>
              </a:rPr>
              <a:t>ĐẠI</a:t>
            </a:r>
            <a:r>
              <a:rPr lang="en-US" altLang="zh-CN" sz="4000" b="1" spc="20" dirty="0">
                <a:solidFill>
                  <a:srgbClr val="FE0000"/>
                </a:solidFill>
                <a:latin typeface="Arial"/>
                <a:cs typeface="Arial"/>
              </a:rPr>
              <a:t> </a:t>
            </a:r>
            <a:r>
              <a:rPr lang="en-US" altLang="zh-CN" sz="4000" b="1" spc="-40" dirty="0">
                <a:solidFill>
                  <a:srgbClr val="FE0000"/>
                </a:solidFill>
                <a:latin typeface="Arial"/>
                <a:ea typeface="Arial"/>
              </a:rPr>
              <a:t>CƢƠNG</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39"/>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85" dirty="0">
                <a:solidFill>
                  <a:srgbClr val="000000"/>
                </a:solidFill>
                <a:latin typeface="Arial"/>
                <a:cs typeface="Arial"/>
              </a:rPr>
              <a:t>  </a:t>
            </a:r>
            <a:r>
              <a:rPr lang="en-US" altLang="zh-CN" sz="2800" dirty="0">
                <a:solidFill>
                  <a:srgbClr val="000000"/>
                </a:solidFill>
                <a:latin typeface="Arial"/>
                <a:ea typeface="Arial"/>
              </a:rPr>
              <a:t>Tỷ</a:t>
            </a:r>
            <a:r>
              <a:rPr lang="en-US" altLang="zh-CN" sz="2800" spc="85" dirty="0">
                <a:solidFill>
                  <a:srgbClr val="000000"/>
                </a:solidFill>
                <a:latin typeface="Arial"/>
                <a:cs typeface="Arial"/>
              </a:rPr>
              <a:t>  </a:t>
            </a:r>
            <a:r>
              <a:rPr lang="en-US" altLang="zh-CN" sz="2800" dirty="0">
                <a:solidFill>
                  <a:srgbClr val="000000"/>
                </a:solidFill>
                <a:latin typeface="Arial"/>
                <a:ea typeface="Arial"/>
              </a:rPr>
              <a:t>lệ</a:t>
            </a:r>
            <a:r>
              <a:rPr lang="en-US" altLang="zh-CN" sz="2800" spc="89" dirty="0">
                <a:solidFill>
                  <a:srgbClr val="000000"/>
                </a:solidFill>
                <a:latin typeface="Arial"/>
                <a:cs typeface="Arial"/>
              </a:rPr>
              <a:t>  </a:t>
            </a:r>
            <a:r>
              <a:rPr lang="en-US" altLang="zh-CN" sz="2800" dirty="0">
                <a:solidFill>
                  <a:srgbClr val="000000"/>
                </a:solidFill>
                <a:latin typeface="Arial"/>
                <a:ea typeface="Arial"/>
              </a:rPr>
              <a:t>mắc</a:t>
            </a:r>
            <a:r>
              <a:rPr lang="en-US" altLang="zh-CN" sz="2800" spc="85" dirty="0">
                <a:solidFill>
                  <a:srgbClr val="000000"/>
                </a:solidFill>
                <a:latin typeface="Arial"/>
                <a:cs typeface="Arial"/>
              </a:rPr>
              <a:t>  </a:t>
            </a:r>
            <a:r>
              <a:rPr lang="en-US" altLang="zh-CN" sz="2800" dirty="0">
                <a:solidFill>
                  <a:srgbClr val="000000"/>
                </a:solidFill>
                <a:latin typeface="Arial"/>
                <a:ea typeface="Arial"/>
              </a:rPr>
              <a:t>UV</a:t>
            </a:r>
            <a:r>
              <a:rPr lang="en-US" altLang="zh-CN" sz="2800" spc="89" dirty="0">
                <a:solidFill>
                  <a:srgbClr val="000000"/>
                </a:solidFill>
                <a:latin typeface="Arial"/>
                <a:cs typeface="Arial"/>
              </a:rPr>
              <a:t>  </a:t>
            </a:r>
            <a:r>
              <a:rPr lang="en-US" altLang="zh-CN" sz="2800" dirty="0">
                <a:solidFill>
                  <a:srgbClr val="000000"/>
                </a:solidFill>
                <a:latin typeface="Arial"/>
                <a:ea typeface="Arial"/>
              </a:rPr>
              <a:t>hàng</a:t>
            </a:r>
            <a:r>
              <a:rPr lang="en-US" altLang="zh-CN" sz="2800" spc="85" dirty="0">
                <a:solidFill>
                  <a:srgbClr val="000000"/>
                </a:solidFill>
                <a:latin typeface="Arial"/>
                <a:cs typeface="Arial"/>
              </a:rPr>
              <a:t>  </a:t>
            </a:r>
            <a:r>
              <a:rPr lang="en-US" altLang="zh-CN" sz="2800" dirty="0">
                <a:solidFill>
                  <a:srgbClr val="000000"/>
                </a:solidFill>
                <a:latin typeface="Arial"/>
                <a:ea typeface="Arial"/>
              </a:rPr>
              <a:t>năm</a:t>
            </a:r>
            <a:r>
              <a:rPr lang="en-US" altLang="zh-CN" sz="2800" spc="85" dirty="0">
                <a:solidFill>
                  <a:srgbClr val="000000"/>
                </a:solidFill>
                <a:latin typeface="Arial"/>
                <a:cs typeface="Arial"/>
              </a:rPr>
              <a:t>  </a:t>
            </a:r>
            <a:r>
              <a:rPr lang="en-US" altLang="zh-CN" sz="2800" dirty="0">
                <a:solidFill>
                  <a:srgbClr val="000000"/>
                </a:solidFill>
                <a:latin typeface="Arial"/>
                <a:ea typeface="Arial"/>
              </a:rPr>
              <a:t>ở</a:t>
            </a:r>
            <a:r>
              <a:rPr lang="en-US" altLang="zh-CN" sz="2800" spc="89" dirty="0">
                <a:solidFill>
                  <a:srgbClr val="000000"/>
                </a:solidFill>
                <a:latin typeface="Arial"/>
                <a:cs typeface="Arial"/>
              </a:rPr>
              <a:t>  </a:t>
            </a:r>
            <a:r>
              <a:rPr lang="en-US" altLang="zh-CN" sz="2800" dirty="0">
                <a:solidFill>
                  <a:srgbClr val="000000"/>
                </a:solidFill>
                <a:latin typeface="Arial"/>
                <a:ea typeface="Arial"/>
              </a:rPr>
              <a:t>VN</a:t>
            </a:r>
            <a:r>
              <a:rPr lang="en-US" altLang="zh-CN" sz="2800" spc="85" dirty="0">
                <a:solidFill>
                  <a:srgbClr val="000000"/>
                </a:solidFill>
                <a:latin typeface="Arial"/>
                <a:cs typeface="Arial"/>
              </a:rPr>
              <a:t>  </a:t>
            </a:r>
            <a:r>
              <a:rPr lang="en-US" altLang="zh-CN" sz="2800" dirty="0">
                <a:solidFill>
                  <a:srgbClr val="000000"/>
                </a:solidFill>
                <a:latin typeface="Arial"/>
                <a:ea typeface="Arial"/>
              </a:rPr>
              <a:t>là</a:t>
            </a:r>
            <a:r>
              <a:rPr lang="en-US" altLang="zh-CN" sz="2800" spc="89" dirty="0">
                <a:solidFill>
                  <a:srgbClr val="000000"/>
                </a:solidFill>
                <a:latin typeface="Arial"/>
                <a:cs typeface="Arial"/>
              </a:rPr>
              <a:t>  </a:t>
            </a:r>
            <a:r>
              <a:rPr lang="en-US" altLang="zh-CN" sz="2800" dirty="0">
                <a:solidFill>
                  <a:srgbClr val="000000"/>
                </a:solidFill>
                <a:latin typeface="Arial"/>
                <a:ea typeface="Arial"/>
              </a:rPr>
              <a:t>1,87/</a:t>
            </a:r>
          </a:p>
          <a:p>
            <a:pPr marL="0" indent="343204">
              <a:lnSpc>
                <a:spcPct val="100000"/>
              </a:lnSpc>
              <a:spcBef>
                <a:spcPts val="334"/>
              </a:spcBef>
            </a:pPr>
            <a:r>
              <a:rPr lang="en-US" altLang="zh-CN" sz="2800" dirty="0">
                <a:solidFill>
                  <a:srgbClr val="000000"/>
                </a:solidFill>
                <a:latin typeface="Arial"/>
                <a:ea typeface="Arial"/>
              </a:rPr>
              <a:t>100.000</a:t>
            </a:r>
            <a:r>
              <a:rPr lang="en-US" altLang="zh-CN" sz="2800" dirty="0">
                <a:solidFill>
                  <a:srgbClr val="000000"/>
                </a:solidFill>
                <a:latin typeface="Arial"/>
                <a:cs typeface="Arial"/>
              </a:rPr>
              <a:t> </a:t>
            </a:r>
            <a:r>
              <a:rPr lang="en-US" altLang="zh-CN" sz="2800" dirty="0">
                <a:solidFill>
                  <a:srgbClr val="000000"/>
                </a:solidFill>
                <a:latin typeface="Arial"/>
                <a:ea typeface="Arial"/>
              </a:rPr>
              <a:t>dân</a:t>
            </a:r>
            <a:r>
              <a:rPr lang="en-US" altLang="zh-CN" sz="2800" dirty="0">
                <a:solidFill>
                  <a:srgbClr val="000000"/>
                </a:solidFill>
                <a:latin typeface="Arial"/>
                <a:cs typeface="Arial"/>
              </a:rPr>
              <a:t> </a:t>
            </a:r>
            <a:r>
              <a:rPr lang="en-US" altLang="zh-CN" sz="2800" dirty="0">
                <a:solidFill>
                  <a:srgbClr val="000000"/>
                </a:solidFill>
                <a:latin typeface="Arial"/>
                <a:ea typeface="Arial"/>
              </a:rPr>
              <a:t>với</a:t>
            </a:r>
            <a:r>
              <a:rPr lang="en-US" altLang="zh-CN" sz="2800" dirty="0">
                <a:solidFill>
                  <a:srgbClr val="000000"/>
                </a:solidFill>
                <a:latin typeface="Arial"/>
                <a:cs typeface="Arial"/>
              </a:rPr>
              <a:t> </a:t>
            </a:r>
            <a:r>
              <a:rPr lang="en-US" altLang="zh-CN" sz="2800" dirty="0">
                <a:solidFill>
                  <a:srgbClr val="000000"/>
                </a:solidFill>
                <a:latin typeface="Arial"/>
                <a:ea typeface="Arial"/>
              </a:rPr>
              <a:t>tử</a:t>
            </a:r>
            <a:r>
              <a:rPr lang="en-US" altLang="zh-CN" sz="2800" dirty="0">
                <a:solidFill>
                  <a:srgbClr val="000000"/>
                </a:solidFill>
                <a:latin typeface="Arial"/>
                <a:cs typeface="Arial"/>
              </a:rPr>
              <a:t> </a:t>
            </a:r>
            <a:r>
              <a:rPr lang="en-US" altLang="zh-CN" sz="2800" dirty="0">
                <a:solidFill>
                  <a:srgbClr val="000000"/>
                </a:solidFill>
                <a:latin typeface="Arial"/>
                <a:ea typeface="Arial"/>
              </a:rPr>
              <a:t>vong</a:t>
            </a:r>
            <a:r>
              <a:rPr lang="en-US" altLang="zh-CN" sz="2800" dirty="0">
                <a:solidFill>
                  <a:srgbClr val="000000"/>
                </a:solidFill>
                <a:latin typeface="Arial"/>
                <a:cs typeface="Arial"/>
              </a:rPr>
              <a:t> </a:t>
            </a:r>
            <a:r>
              <a:rPr lang="en-US" altLang="zh-CN" sz="2800" dirty="0">
                <a:solidFill>
                  <a:srgbClr val="000000"/>
                </a:solidFill>
                <a:latin typeface="Arial"/>
                <a:ea typeface="Arial"/>
              </a:rPr>
              <a:t>chung</a:t>
            </a:r>
            <a:r>
              <a:rPr lang="en-US" altLang="zh-CN" sz="2800" dirty="0">
                <a:solidFill>
                  <a:srgbClr val="000000"/>
                </a:solidFill>
                <a:latin typeface="Arial"/>
                <a:cs typeface="Arial"/>
              </a:rPr>
              <a:t> </a:t>
            </a:r>
            <a:r>
              <a:rPr lang="en-US" altLang="zh-CN" sz="2800" dirty="0">
                <a:solidFill>
                  <a:srgbClr val="000000"/>
                </a:solidFill>
                <a:latin typeface="Arial"/>
                <a:ea typeface="Arial"/>
              </a:rPr>
              <a:t>dưới</a:t>
            </a:r>
            <a:r>
              <a:rPr lang="en-US" altLang="zh-CN" sz="2800" spc="69" dirty="0">
                <a:solidFill>
                  <a:srgbClr val="000000"/>
                </a:solidFill>
                <a:latin typeface="Arial"/>
                <a:cs typeface="Arial"/>
              </a:rPr>
              <a:t> </a:t>
            </a:r>
            <a:r>
              <a:rPr lang="en-US" altLang="zh-CN" sz="2800" dirty="0">
                <a:solidFill>
                  <a:srgbClr val="000000"/>
                </a:solidFill>
                <a:latin typeface="Arial"/>
                <a:ea typeface="Arial"/>
              </a:rPr>
              <a:t>5%.</a:t>
            </a:r>
          </a:p>
          <a:p>
            <a:pPr marL="343204" indent="-343204" hangingPunct="0">
              <a:lnSpc>
                <a:spcPct val="110000"/>
              </a:lnSpc>
              <a:spcBef>
                <a:spcPts val="164"/>
              </a:spcBef>
            </a:pPr>
            <a:r>
              <a:rPr lang="en-US" altLang="zh-CN" sz="2800" dirty="0">
                <a:solidFill>
                  <a:srgbClr val="000000"/>
                </a:solidFill>
                <a:latin typeface="Arial"/>
                <a:ea typeface="Arial"/>
              </a:rPr>
              <a:t>•</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BV</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Bệnh</a:t>
            </a:r>
            <a:r>
              <a:rPr lang="en-US" altLang="zh-CN" sz="2800" spc="225" dirty="0">
                <a:solidFill>
                  <a:srgbClr val="000000"/>
                </a:solidFill>
                <a:latin typeface="Arial"/>
                <a:cs typeface="Arial"/>
              </a:rPr>
              <a:t> </a:t>
            </a:r>
            <a:r>
              <a:rPr lang="en-US" altLang="zh-CN" sz="2800" dirty="0">
                <a:solidFill>
                  <a:srgbClr val="000000"/>
                </a:solidFill>
                <a:latin typeface="Arial"/>
                <a:ea typeface="Arial"/>
              </a:rPr>
              <a:t>Nhiệt</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đới</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TP.HCM:</a:t>
            </a:r>
            <a:r>
              <a:rPr lang="en-US" altLang="zh-CN" sz="2800" spc="225" dirty="0">
                <a:solidFill>
                  <a:srgbClr val="000000"/>
                </a:solidFill>
                <a:latin typeface="Arial"/>
                <a:cs typeface="Arial"/>
              </a:rPr>
              <a:t> </a:t>
            </a:r>
            <a:r>
              <a:rPr lang="en-US" altLang="zh-CN" sz="2800" dirty="0">
                <a:solidFill>
                  <a:srgbClr val="000000"/>
                </a:solidFill>
                <a:latin typeface="Arial"/>
                <a:ea typeface="Arial"/>
              </a:rPr>
              <a:t>nhận</a:t>
            </a:r>
            <a:r>
              <a:rPr lang="en-US" altLang="zh-CN" sz="2800" spc="220" dirty="0">
                <a:solidFill>
                  <a:srgbClr val="000000"/>
                </a:solidFill>
                <a:latin typeface="Arial"/>
                <a:cs typeface="Arial"/>
              </a:rPr>
              <a:t> </a:t>
            </a:r>
            <a:r>
              <a:rPr lang="en-US" altLang="zh-CN" sz="2800" dirty="0">
                <a:solidFill>
                  <a:srgbClr val="000000"/>
                </a:solidFill>
                <a:latin typeface="Arial"/>
                <a:ea typeface="Arial"/>
              </a:rPr>
              <a:t>mỗi</a:t>
            </a:r>
            <a:r>
              <a:rPr lang="en-US" altLang="zh-CN" sz="2800" spc="220" dirty="0">
                <a:solidFill>
                  <a:srgbClr val="000000"/>
                </a:solidFill>
                <a:latin typeface="Arial"/>
                <a:cs typeface="Arial"/>
              </a:rPr>
              <a:t> </a:t>
            </a:r>
            <a:r>
              <a:rPr lang="en-US" altLang="zh-CN" sz="2800">
                <a:solidFill>
                  <a:srgbClr val="000000"/>
                </a:solidFill>
                <a:latin typeface="Arial"/>
                <a:ea typeface="Arial"/>
              </a:rPr>
              <a:t>năm</a:t>
            </a:r>
            <a:r>
              <a:rPr lang="en-US" altLang="zh-CN" sz="2800">
                <a:solidFill>
                  <a:srgbClr val="000000"/>
                </a:solidFill>
                <a:latin typeface="Arial"/>
                <a:cs typeface="Arial"/>
              </a:rPr>
              <a:t> </a:t>
            </a:r>
            <a:r>
              <a:rPr lang="en-US" altLang="zh-CN" sz="2800" spc="114" smtClean="0">
                <a:solidFill>
                  <a:srgbClr val="000000"/>
                </a:solidFill>
                <a:latin typeface="Arial"/>
                <a:ea typeface="Arial"/>
              </a:rPr>
              <a:t>200</a:t>
            </a:r>
            <a:r>
              <a:rPr lang="en-US" altLang="zh-CN" sz="2800" spc="69" smtClean="0">
                <a:solidFill>
                  <a:srgbClr val="000000"/>
                </a:solidFill>
                <a:latin typeface="Arial"/>
                <a:ea typeface="Arial"/>
              </a:rPr>
              <a:t>-</a:t>
            </a:r>
            <a:r>
              <a:rPr lang="en-US" altLang="zh-CN" sz="2800" spc="114" smtClean="0">
                <a:solidFill>
                  <a:srgbClr val="000000"/>
                </a:solidFill>
                <a:latin typeface="Arial"/>
                <a:ea typeface="Arial"/>
              </a:rPr>
              <a:t>300</a:t>
            </a:r>
            <a:r>
              <a:rPr lang="en-US" altLang="zh-CN" sz="2800" spc="55" smtClean="0">
                <a:solidFill>
                  <a:srgbClr val="000000"/>
                </a:solidFill>
                <a:latin typeface="Arial"/>
                <a:cs typeface="Arial"/>
              </a:rPr>
              <a:t> </a:t>
            </a:r>
            <a:r>
              <a:rPr lang="en-US" altLang="zh-CN" sz="2800" spc="110" dirty="0">
                <a:solidFill>
                  <a:srgbClr val="000000"/>
                </a:solidFill>
                <a:latin typeface="Arial"/>
                <a:ea typeface="Arial"/>
              </a:rPr>
              <a:t>ca</a:t>
            </a:r>
            <a:r>
              <a:rPr lang="en-US" altLang="zh-CN" sz="2800" spc="55"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35" dirty="0">
                <a:solidFill>
                  <a:srgbClr val="000000"/>
                </a:solidFill>
                <a:latin typeface="Arial"/>
                <a:ea typeface="Arial"/>
              </a:rPr>
              <a:t>nam</a:t>
            </a:r>
            <a:r>
              <a:rPr lang="en-US" altLang="zh-CN" sz="2800" spc="60" dirty="0">
                <a:solidFill>
                  <a:srgbClr val="000000"/>
                </a:solidFill>
                <a:latin typeface="Arial"/>
                <a:cs typeface="Arial"/>
              </a:rPr>
              <a:t> </a:t>
            </a:r>
            <a:r>
              <a:rPr lang="en-US" altLang="zh-CN" sz="2800" spc="85" dirty="0">
                <a:solidFill>
                  <a:srgbClr val="000000"/>
                </a:solidFill>
                <a:latin typeface="Arial"/>
                <a:ea typeface="Arial"/>
              </a:rPr>
              <a:t>giới</a:t>
            </a:r>
            <a:r>
              <a:rPr lang="en-US" altLang="zh-CN" sz="2800" spc="60" dirty="0">
                <a:solidFill>
                  <a:srgbClr val="000000"/>
                </a:solidFill>
                <a:latin typeface="Arial"/>
                <a:cs typeface="Arial"/>
              </a:rPr>
              <a:t> </a:t>
            </a:r>
            <a:r>
              <a:rPr lang="en-US" altLang="zh-CN" sz="2800" spc="114" dirty="0">
                <a:solidFill>
                  <a:srgbClr val="000000"/>
                </a:solidFill>
                <a:latin typeface="Arial"/>
                <a:ea typeface="Arial"/>
              </a:rPr>
              <a:t>61</a:t>
            </a:r>
            <a:r>
              <a:rPr lang="en-US" altLang="zh-CN" sz="2800" spc="64" dirty="0">
                <a:solidFill>
                  <a:srgbClr val="000000"/>
                </a:solidFill>
                <a:latin typeface="Arial"/>
                <a:ea typeface="Arial"/>
              </a:rPr>
              <a:t>,</a:t>
            </a:r>
            <a:r>
              <a:rPr lang="en-US" altLang="zh-CN" sz="2800" spc="114" dirty="0">
                <a:solidFill>
                  <a:srgbClr val="000000"/>
                </a:solidFill>
                <a:latin typeface="Arial"/>
                <a:ea typeface="Arial"/>
              </a:rPr>
              <a:t>5</a:t>
            </a:r>
            <a:r>
              <a:rPr lang="en-US" altLang="zh-CN" sz="2800" spc="185" dirty="0">
                <a:solidFill>
                  <a:srgbClr val="000000"/>
                </a:solidFill>
                <a:latin typeface="Arial"/>
                <a:ea typeface="Arial"/>
              </a:rPr>
              <a:t>%</a:t>
            </a:r>
            <a:r>
              <a:rPr lang="en-US" altLang="zh-CN" sz="2800" spc="55" dirty="0">
                <a:solidFill>
                  <a:srgbClr val="000000"/>
                </a:solidFill>
                <a:latin typeface="Arial"/>
                <a:ea typeface="Arial"/>
              </a:rPr>
              <a:t>;</a:t>
            </a:r>
            <a:r>
              <a:rPr lang="en-US" altLang="zh-CN" sz="2800" spc="55" dirty="0">
                <a:solidFill>
                  <a:srgbClr val="000000"/>
                </a:solidFill>
                <a:latin typeface="Arial"/>
                <a:cs typeface="Arial"/>
              </a:rPr>
              <a:t> </a:t>
            </a:r>
            <a:r>
              <a:rPr lang="en-US" altLang="zh-CN" sz="2800" spc="94" dirty="0">
                <a:solidFill>
                  <a:srgbClr val="000000"/>
                </a:solidFill>
                <a:latin typeface="Arial"/>
                <a:ea typeface="Arial"/>
              </a:rPr>
              <a:t>tử</a:t>
            </a:r>
            <a:r>
              <a:rPr lang="en-US" altLang="zh-CN" sz="2800" spc="60" dirty="0">
                <a:solidFill>
                  <a:srgbClr val="000000"/>
                </a:solidFill>
                <a:latin typeface="Arial"/>
                <a:cs typeface="Arial"/>
              </a:rPr>
              <a:t> </a:t>
            </a:r>
            <a:r>
              <a:rPr lang="en-US" altLang="zh-CN" sz="2800" spc="125" dirty="0">
                <a:solidFill>
                  <a:srgbClr val="000000"/>
                </a:solidFill>
                <a:latin typeface="Arial"/>
                <a:ea typeface="Arial"/>
              </a:rPr>
              <a:t>7</a:t>
            </a:r>
            <a:r>
              <a:rPr lang="en-US" altLang="zh-CN" sz="2800" spc="55" dirty="0">
                <a:solidFill>
                  <a:srgbClr val="000000"/>
                </a:solidFill>
                <a:latin typeface="Arial"/>
                <a:ea typeface="Arial"/>
              </a:rPr>
              <a:t>,</a:t>
            </a:r>
            <a:r>
              <a:rPr lang="en-US" altLang="zh-CN" sz="2800" spc="114" dirty="0">
                <a:solidFill>
                  <a:srgbClr val="000000"/>
                </a:solidFill>
                <a:latin typeface="Arial"/>
                <a:ea typeface="Arial"/>
              </a:rPr>
              <a:t>8</a:t>
            </a:r>
            <a:r>
              <a:rPr lang="en-US" altLang="zh-CN" sz="2800" spc="185" dirty="0">
                <a:solidFill>
                  <a:srgbClr val="000000"/>
                </a:solidFill>
                <a:latin typeface="Arial"/>
                <a:ea typeface="Arial"/>
              </a:rPr>
              <a:t>%</a:t>
            </a:r>
            <a:r>
              <a:rPr lang="en-US" altLang="zh-CN" sz="2800" spc="60"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39" dirty="0">
                <a:solidFill>
                  <a:srgbClr val="000000"/>
                </a:solidFill>
                <a:latin typeface="Arial"/>
                <a:ea typeface="Arial"/>
              </a:rPr>
              <a:t>UV</a:t>
            </a:r>
            <a:r>
              <a:rPr lang="en-US" altLang="zh-CN" sz="2800" dirty="0">
                <a:solidFill>
                  <a:srgbClr val="000000"/>
                </a:solidFill>
                <a:latin typeface="Arial"/>
                <a:cs typeface="Arial"/>
              </a:rPr>
              <a:t> </a:t>
            </a:r>
            <a:r>
              <a:rPr lang="en-US" altLang="zh-CN" sz="2800" dirty="0">
                <a:solidFill>
                  <a:srgbClr val="000000"/>
                </a:solidFill>
                <a:latin typeface="Arial"/>
                <a:ea typeface="Arial"/>
              </a:rPr>
              <a:t>sơ</a:t>
            </a:r>
            <a:r>
              <a:rPr lang="en-US" altLang="zh-CN" sz="2800" dirty="0">
                <a:solidFill>
                  <a:srgbClr val="000000"/>
                </a:solidFill>
                <a:latin typeface="Arial"/>
                <a:cs typeface="Arial"/>
              </a:rPr>
              <a:t> </a:t>
            </a:r>
            <a:r>
              <a:rPr lang="en-US" altLang="zh-CN" sz="2800" dirty="0">
                <a:solidFill>
                  <a:srgbClr val="000000"/>
                </a:solidFill>
                <a:latin typeface="Arial"/>
                <a:ea typeface="Arial"/>
              </a:rPr>
              <a:t>sinh</a:t>
            </a:r>
            <a:r>
              <a:rPr lang="en-US" altLang="zh-CN" sz="2800" dirty="0">
                <a:solidFill>
                  <a:srgbClr val="000000"/>
                </a:solidFill>
                <a:latin typeface="Arial"/>
                <a:cs typeface="Arial"/>
              </a:rPr>
              <a:t> </a:t>
            </a:r>
            <a:r>
              <a:rPr lang="en-US" altLang="zh-CN" sz="2800" dirty="0">
                <a:solidFill>
                  <a:srgbClr val="000000"/>
                </a:solidFill>
                <a:latin typeface="Arial"/>
                <a:ea typeface="Arial"/>
              </a:rPr>
              <a:t>&lt;10</a:t>
            </a:r>
            <a:r>
              <a:rPr lang="en-US" altLang="zh-CN" sz="2800" dirty="0">
                <a:solidFill>
                  <a:srgbClr val="000000"/>
                </a:solidFill>
                <a:latin typeface="Arial"/>
                <a:cs typeface="Arial"/>
              </a:rPr>
              <a:t> </a:t>
            </a:r>
            <a:r>
              <a:rPr lang="en-US" altLang="zh-CN" sz="2800" dirty="0">
                <a:solidFill>
                  <a:srgbClr val="000000"/>
                </a:solidFill>
                <a:latin typeface="Arial"/>
                <a:ea typeface="Arial"/>
              </a:rPr>
              <a:t>ca/năm;</a:t>
            </a:r>
            <a:r>
              <a:rPr lang="en-US" altLang="zh-CN" sz="2800" dirty="0">
                <a:solidFill>
                  <a:srgbClr val="000000"/>
                </a:solidFill>
                <a:latin typeface="Arial"/>
                <a:cs typeface="Arial"/>
              </a:rPr>
              <a:t> </a:t>
            </a:r>
            <a:r>
              <a:rPr lang="en-US" altLang="zh-CN" sz="2800" dirty="0">
                <a:solidFill>
                  <a:srgbClr val="000000"/>
                </a:solidFill>
                <a:latin typeface="Arial"/>
                <a:ea typeface="Arial"/>
              </a:rPr>
              <a:t>tử</a:t>
            </a:r>
            <a:r>
              <a:rPr lang="en-US" altLang="zh-CN" sz="2800" dirty="0">
                <a:solidFill>
                  <a:srgbClr val="000000"/>
                </a:solidFill>
                <a:latin typeface="Arial"/>
                <a:cs typeface="Arial"/>
              </a:rPr>
              <a:t> </a:t>
            </a:r>
            <a:r>
              <a:rPr lang="en-US" altLang="zh-CN" sz="2800" dirty="0">
                <a:solidFill>
                  <a:srgbClr val="000000"/>
                </a:solidFill>
                <a:latin typeface="Arial"/>
                <a:ea typeface="Arial"/>
              </a:rPr>
              <a:t>vong</a:t>
            </a:r>
            <a:r>
              <a:rPr lang="en-US" altLang="zh-CN" sz="2800" dirty="0">
                <a:solidFill>
                  <a:srgbClr val="000000"/>
                </a:solidFill>
                <a:latin typeface="Arial"/>
                <a:cs typeface="Arial"/>
              </a:rPr>
              <a:t> </a:t>
            </a:r>
            <a:r>
              <a:rPr lang="en-US" altLang="zh-CN" sz="2800" dirty="0">
                <a:solidFill>
                  <a:srgbClr val="000000"/>
                </a:solidFill>
                <a:latin typeface="Arial"/>
                <a:ea typeface="Arial"/>
              </a:rPr>
              <a:t>cao</a:t>
            </a:r>
            <a:r>
              <a:rPr lang="en-US" altLang="zh-CN" sz="2800" dirty="0">
                <a:solidFill>
                  <a:srgbClr val="000000"/>
                </a:solidFill>
                <a:latin typeface="Arial"/>
                <a:cs typeface="Arial"/>
              </a:rPr>
              <a:t> </a:t>
            </a:r>
            <a:r>
              <a:rPr lang="en-US" altLang="zh-CN" sz="2800" dirty="0">
                <a:solidFill>
                  <a:srgbClr val="000000"/>
                </a:solidFill>
                <a:latin typeface="Arial"/>
                <a:ea typeface="Arial"/>
              </a:rPr>
              <a:t>20-</a:t>
            </a:r>
            <a:r>
              <a:rPr lang="en-US" altLang="zh-CN" sz="2800" spc="60" dirty="0">
                <a:solidFill>
                  <a:srgbClr val="000000"/>
                </a:solidFill>
                <a:latin typeface="Arial"/>
                <a:cs typeface="Arial"/>
              </a:rPr>
              <a:t> </a:t>
            </a:r>
            <a:r>
              <a:rPr lang="en-US" altLang="zh-CN" sz="2800" dirty="0">
                <a:solidFill>
                  <a:srgbClr val="000000"/>
                </a:solidFill>
                <a:latin typeface="Arial"/>
                <a:ea typeface="Arial"/>
              </a:rPr>
              <a:t>60%.</a:t>
            </a:r>
          </a:p>
        </p:txBody>
      </p:sp>
      <p:sp>
        <p:nvSpPr>
          <p:cNvPr id="9" name="TextBox 9"/>
          <p:cNvSpPr txBox="1"/>
          <p:nvPr/>
        </p:nvSpPr>
        <p:spPr>
          <a:xfrm>
            <a:off x="853439" y="3926111"/>
            <a:ext cx="7561942" cy="426720"/>
          </a:xfrm>
          <a:prstGeom prst="rect">
            <a:avLst/>
          </a:prstGeom>
          <a:noFill/>
        </p:spPr>
        <p:txBody>
          <a:bodyPr wrap="square" lIns="0" tIns="0" rIns="0" bIns="0" rtlCol="0">
            <a:spAutoFit/>
          </a:bodyPr>
          <a:lstStyle/>
          <a:p>
            <a:pPr marL="0">
              <a:lnSpc>
                <a:spcPct val="100000"/>
              </a:lnSpc>
            </a:pPr>
            <a:r>
              <a:rPr lang="en-US" altLang="zh-CN" sz="2800" spc="80"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14" dirty="0">
                <a:solidFill>
                  <a:srgbClr val="000000"/>
                </a:solidFill>
                <a:latin typeface="Arial"/>
                <a:ea typeface="Arial"/>
              </a:rPr>
              <a:t>Chi</a:t>
            </a:r>
            <a:r>
              <a:rPr lang="en-US" altLang="zh-CN" sz="2800" spc="64" dirty="0">
                <a:solidFill>
                  <a:srgbClr val="000000"/>
                </a:solidFill>
                <a:latin typeface="Arial"/>
                <a:cs typeface="Arial"/>
              </a:rPr>
              <a:t>  </a:t>
            </a:r>
            <a:r>
              <a:rPr lang="en-US" altLang="zh-CN" sz="2800" spc="104" dirty="0">
                <a:solidFill>
                  <a:srgbClr val="000000"/>
                </a:solidFill>
                <a:latin typeface="Arial"/>
                <a:ea typeface="Arial"/>
              </a:rPr>
              <a:t>phí</a:t>
            </a:r>
            <a:r>
              <a:rPr lang="en-US" altLang="zh-CN" sz="2800" spc="64" dirty="0">
                <a:solidFill>
                  <a:srgbClr val="000000"/>
                </a:solidFill>
                <a:latin typeface="Arial"/>
                <a:cs typeface="Arial"/>
              </a:rPr>
              <a:t>  </a:t>
            </a:r>
            <a:r>
              <a:rPr lang="en-US" altLang="zh-CN" sz="2800" spc="110" dirty="0">
                <a:solidFill>
                  <a:srgbClr val="000000"/>
                </a:solidFill>
                <a:latin typeface="Arial"/>
                <a:ea typeface="Arial"/>
              </a:rPr>
              <a:t>điều</a:t>
            </a:r>
            <a:r>
              <a:rPr lang="en-US" altLang="zh-CN" sz="2800" spc="64" dirty="0">
                <a:solidFill>
                  <a:srgbClr val="000000"/>
                </a:solidFill>
                <a:latin typeface="Arial"/>
                <a:cs typeface="Arial"/>
              </a:rPr>
              <a:t>  </a:t>
            </a:r>
            <a:r>
              <a:rPr lang="en-US" altLang="zh-CN" sz="2800" spc="64" dirty="0">
                <a:solidFill>
                  <a:srgbClr val="000000"/>
                </a:solidFill>
                <a:latin typeface="Arial"/>
                <a:ea typeface="Arial"/>
              </a:rPr>
              <a:t>trị</a:t>
            </a:r>
            <a:r>
              <a:rPr lang="en-US" altLang="zh-CN" sz="2800" spc="64" dirty="0">
                <a:solidFill>
                  <a:srgbClr val="000000"/>
                </a:solidFill>
                <a:latin typeface="Arial"/>
                <a:cs typeface="Arial"/>
              </a:rPr>
              <a:t>  </a:t>
            </a:r>
            <a:r>
              <a:rPr lang="en-US" altLang="zh-CN" sz="2800" spc="89" dirty="0">
                <a:solidFill>
                  <a:srgbClr val="000000"/>
                </a:solidFill>
                <a:latin typeface="Arial"/>
                <a:ea typeface="Arial"/>
              </a:rPr>
              <a:t>rất</a:t>
            </a:r>
            <a:r>
              <a:rPr lang="en-US" altLang="zh-CN" sz="2800" spc="64" dirty="0">
                <a:solidFill>
                  <a:srgbClr val="000000"/>
                </a:solidFill>
                <a:latin typeface="Arial"/>
                <a:cs typeface="Arial"/>
              </a:rPr>
              <a:t>  </a:t>
            </a:r>
            <a:r>
              <a:rPr lang="en-US" altLang="zh-CN" sz="2800" spc="125" dirty="0">
                <a:solidFill>
                  <a:srgbClr val="000000"/>
                </a:solidFill>
                <a:latin typeface="Arial"/>
                <a:ea typeface="Arial"/>
              </a:rPr>
              <a:t>cao</a:t>
            </a:r>
            <a:r>
              <a:rPr lang="en-US" altLang="zh-CN" sz="2800" spc="69" dirty="0">
                <a:solidFill>
                  <a:srgbClr val="000000"/>
                </a:solidFill>
                <a:latin typeface="Arial"/>
                <a:ea typeface="Arial"/>
              </a:rPr>
              <a:t>:</a:t>
            </a:r>
            <a:r>
              <a:rPr lang="en-US" altLang="zh-CN" sz="2800" spc="64" dirty="0">
                <a:solidFill>
                  <a:srgbClr val="000000"/>
                </a:solidFill>
                <a:latin typeface="Arial"/>
                <a:cs typeface="Arial"/>
              </a:rPr>
              <a:t>  </a:t>
            </a:r>
            <a:r>
              <a:rPr lang="en-US" altLang="zh-CN" sz="2800" spc="125" dirty="0">
                <a:solidFill>
                  <a:srgbClr val="000000"/>
                </a:solidFill>
                <a:latin typeface="Arial"/>
                <a:ea typeface="Arial"/>
              </a:rPr>
              <a:t>khoảng</a:t>
            </a:r>
            <a:r>
              <a:rPr lang="en-US" altLang="zh-CN" sz="2800" spc="64" dirty="0">
                <a:solidFill>
                  <a:srgbClr val="000000"/>
                </a:solidFill>
                <a:latin typeface="Arial"/>
                <a:cs typeface="Arial"/>
              </a:rPr>
              <a:t>  </a:t>
            </a:r>
            <a:r>
              <a:rPr lang="en-US" altLang="zh-CN" sz="2800" spc="135" dirty="0">
                <a:solidFill>
                  <a:srgbClr val="000000"/>
                </a:solidFill>
                <a:latin typeface="Arial"/>
                <a:ea typeface="Arial"/>
              </a:rPr>
              <a:t>40</a:t>
            </a:r>
            <a:r>
              <a:rPr lang="en-US" altLang="zh-CN" sz="2800" spc="75" dirty="0">
                <a:solidFill>
                  <a:srgbClr val="000000"/>
                </a:solidFill>
                <a:latin typeface="Arial"/>
                <a:ea typeface="Arial"/>
              </a:rPr>
              <a:t>-</a:t>
            </a:r>
            <a:r>
              <a:rPr lang="en-US" altLang="zh-CN" sz="2800" spc="129" dirty="0">
                <a:solidFill>
                  <a:srgbClr val="000000"/>
                </a:solidFill>
                <a:latin typeface="Arial"/>
                <a:ea typeface="Arial"/>
              </a:rPr>
              <a:t>50</a:t>
            </a:r>
          </a:p>
        </p:txBody>
      </p:sp>
      <p:sp>
        <p:nvSpPr>
          <p:cNvPr id="10" name="TextBox 10"/>
          <p:cNvSpPr txBox="1"/>
          <p:nvPr/>
        </p:nvSpPr>
        <p:spPr>
          <a:xfrm>
            <a:off x="1196644" y="4374167"/>
            <a:ext cx="7205061" cy="1408604"/>
          </a:xfrm>
          <a:prstGeom prst="rect">
            <a:avLst/>
          </a:prstGeom>
          <a:noFill/>
        </p:spPr>
        <p:txBody>
          <a:bodyPr wrap="square" lIns="0" tIns="0" rIns="0" bIns="0" rtlCol="0">
            <a:spAutoFit/>
          </a:bodyPr>
          <a:lstStyle/>
          <a:p>
            <a:pPr marL="0" hangingPunct="0">
              <a:lnSpc>
                <a:spcPct val="110000"/>
              </a:lnSpc>
            </a:pPr>
            <a:r>
              <a:rPr lang="en-US" altLang="zh-CN" sz="2800" spc="34" dirty="0">
                <a:solidFill>
                  <a:srgbClr val="000000"/>
                </a:solidFill>
                <a:latin typeface="Arial"/>
                <a:ea typeface="Arial"/>
              </a:rPr>
              <a:t>triệu</a:t>
            </a:r>
            <a:r>
              <a:rPr lang="en-US" altLang="zh-CN" sz="2800" spc="50" dirty="0">
                <a:solidFill>
                  <a:srgbClr val="000000"/>
                </a:solidFill>
                <a:latin typeface="Arial"/>
                <a:ea typeface="Arial"/>
              </a:rPr>
              <a:t>/đợt</a:t>
            </a:r>
            <a:r>
              <a:rPr lang="en-US" altLang="zh-CN" sz="2800" spc="25" dirty="0">
                <a:solidFill>
                  <a:srgbClr val="000000"/>
                </a:solidFill>
                <a:latin typeface="Arial"/>
                <a:cs typeface="Arial"/>
              </a:rPr>
              <a:t> </a:t>
            </a:r>
            <a:r>
              <a:rPr lang="en-US" altLang="zh-CN" sz="2800" spc="55" dirty="0">
                <a:solidFill>
                  <a:srgbClr val="000000"/>
                </a:solidFill>
                <a:latin typeface="Arial"/>
                <a:ea typeface="Arial"/>
              </a:rPr>
              <a:t>nếu</a:t>
            </a:r>
            <a:r>
              <a:rPr lang="en-US" altLang="zh-CN" sz="2800" spc="30" dirty="0">
                <a:solidFill>
                  <a:srgbClr val="000000"/>
                </a:solidFill>
                <a:latin typeface="Arial"/>
                <a:cs typeface="Arial"/>
              </a:rPr>
              <a:t> </a:t>
            </a:r>
            <a:r>
              <a:rPr lang="en-US" altLang="zh-CN" sz="2800" spc="55" dirty="0">
                <a:solidFill>
                  <a:srgbClr val="000000"/>
                </a:solidFill>
                <a:latin typeface="Arial"/>
                <a:ea typeface="Arial"/>
              </a:rPr>
              <a:t>không</a:t>
            </a:r>
            <a:r>
              <a:rPr lang="en-US" altLang="zh-CN" sz="2800" spc="30" dirty="0">
                <a:solidFill>
                  <a:srgbClr val="000000"/>
                </a:solidFill>
                <a:latin typeface="Arial"/>
                <a:cs typeface="Arial"/>
              </a:rPr>
              <a:t> </a:t>
            </a:r>
            <a:r>
              <a:rPr lang="en-US" altLang="zh-CN" sz="2800" spc="50" dirty="0">
                <a:solidFill>
                  <a:srgbClr val="000000"/>
                </a:solidFill>
                <a:latin typeface="Arial"/>
                <a:ea typeface="Arial"/>
              </a:rPr>
              <a:t>biến</a:t>
            </a:r>
            <a:r>
              <a:rPr lang="en-US" altLang="zh-CN" sz="2800" spc="30" dirty="0">
                <a:solidFill>
                  <a:srgbClr val="000000"/>
                </a:solidFill>
                <a:latin typeface="Arial"/>
                <a:cs typeface="Arial"/>
              </a:rPr>
              <a:t> </a:t>
            </a:r>
            <a:r>
              <a:rPr lang="en-US" altLang="zh-CN" sz="2800" spc="55" dirty="0">
                <a:solidFill>
                  <a:srgbClr val="000000"/>
                </a:solidFill>
                <a:latin typeface="Arial"/>
                <a:ea typeface="Arial"/>
              </a:rPr>
              <a:t>chứng</a:t>
            </a:r>
            <a:r>
              <a:rPr lang="en-US" altLang="zh-CN" sz="2800" spc="30" dirty="0">
                <a:solidFill>
                  <a:srgbClr val="000000"/>
                </a:solidFill>
                <a:latin typeface="Arial"/>
                <a:cs typeface="Arial"/>
              </a:rPr>
              <a:t> </a:t>
            </a:r>
            <a:r>
              <a:rPr lang="en-US" altLang="zh-CN" sz="2800" spc="64" dirty="0">
                <a:solidFill>
                  <a:srgbClr val="000000"/>
                </a:solidFill>
                <a:latin typeface="Arial"/>
                <a:ea typeface="Arial"/>
              </a:rPr>
              <a:t>và</a:t>
            </a:r>
            <a:r>
              <a:rPr lang="en-US" altLang="zh-CN" sz="2800" spc="30" dirty="0">
                <a:solidFill>
                  <a:srgbClr val="000000"/>
                </a:solidFill>
                <a:latin typeface="Arial"/>
                <a:cs typeface="Arial"/>
              </a:rPr>
              <a:t> </a:t>
            </a:r>
            <a:r>
              <a:rPr lang="en-US" altLang="zh-CN" sz="2800" spc="55" dirty="0">
                <a:solidFill>
                  <a:srgbClr val="000000"/>
                </a:solidFill>
                <a:latin typeface="Arial"/>
                <a:ea typeface="Arial"/>
              </a:rPr>
              <a:t>100</a:t>
            </a:r>
            <a:r>
              <a:rPr lang="en-US" altLang="zh-CN" sz="2800" spc="40" dirty="0">
                <a:solidFill>
                  <a:srgbClr val="000000"/>
                </a:solidFill>
                <a:latin typeface="Arial"/>
                <a:ea typeface="Arial"/>
              </a:rPr>
              <a:t>-</a:t>
            </a:r>
            <a:r>
              <a:rPr lang="en-US" altLang="zh-CN" sz="2800" spc="55" dirty="0">
                <a:solidFill>
                  <a:srgbClr val="000000"/>
                </a:solidFill>
                <a:latin typeface="Arial"/>
                <a:ea typeface="Arial"/>
              </a:rPr>
              <a:t>200</a:t>
            </a:r>
            <a:r>
              <a:rPr lang="en-US" altLang="zh-CN" sz="2800" dirty="0">
                <a:solidFill>
                  <a:srgbClr val="000000"/>
                </a:solidFill>
                <a:latin typeface="Arial"/>
                <a:cs typeface="Arial"/>
              </a:rPr>
              <a:t> </a:t>
            </a:r>
            <a:r>
              <a:rPr lang="en-US" altLang="zh-CN" sz="2800" dirty="0">
                <a:solidFill>
                  <a:srgbClr val="000000"/>
                </a:solidFill>
                <a:latin typeface="Arial"/>
                <a:ea typeface="Arial"/>
              </a:rPr>
              <a:t>triệu/đợt</a:t>
            </a:r>
            <a:r>
              <a:rPr lang="en-US" altLang="zh-CN" sz="2800" spc="104" dirty="0">
                <a:solidFill>
                  <a:srgbClr val="000000"/>
                </a:solidFill>
                <a:latin typeface="Arial"/>
                <a:cs typeface="Arial"/>
              </a:rPr>
              <a:t> </a:t>
            </a:r>
            <a:r>
              <a:rPr lang="en-US" altLang="zh-CN" sz="2800" dirty="0">
                <a:solidFill>
                  <a:srgbClr val="000000"/>
                </a:solidFill>
                <a:latin typeface="Arial"/>
                <a:ea typeface="Arial"/>
              </a:rPr>
              <a:t>nếu</a:t>
            </a:r>
            <a:r>
              <a:rPr lang="en-US" altLang="zh-CN" sz="2800" spc="104" dirty="0">
                <a:solidFill>
                  <a:srgbClr val="000000"/>
                </a:solidFill>
                <a:latin typeface="Arial"/>
                <a:cs typeface="Arial"/>
              </a:rPr>
              <a:t> </a:t>
            </a:r>
            <a:r>
              <a:rPr lang="en-US" altLang="zh-CN" sz="2800" dirty="0">
                <a:solidFill>
                  <a:srgbClr val="000000"/>
                </a:solidFill>
                <a:latin typeface="Arial"/>
                <a:ea typeface="Arial"/>
              </a:rPr>
              <a:t>bội</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nhiễm,</a:t>
            </a:r>
            <a:r>
              <a:rPr lang="en-US" altLang="zh-CN" sz="2800" spc="104" dirty="0">
                <a:solidFill>
                  <a:srgbClr val="000000"/>
                </a:solidFill>
                <a:latin typeface="Arial"/>
                <a:cs typeface="Arial"/>
              </a:rPr>
              <a:t> </a:t>
            </a:r>
            <a:r>
              <a:rPr lang="en-US" altLang="zh-CN" sz="2800" dirty="0">
                <a:solidFill>
                  <a:srgbClr val="000000"/>
                </a:solidFill>
                <a:latin typeface="Arial"/>
                <a:ea typeface="Arial"/>
              </a:rPr>
              <a:t>thở</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máy,</a:t>
            </a:r>
            <a:r>
              <a:rPr lang="en-US" altLang="zh-CN" sz="2800" spc="104" dirty="0">
                <a:solidFill>
                  <a:srgbClr val="000000"/>
                </a:solidFill>
                <a:latin typeface="Arial"/>
                <a:cs typeface="Arial"/>
              </a:rPr>
              <a:t> </a:t>
            </a:r>
            <a:r>
              <a:rPr lang="en-US" altLang="zh-CN" sz="2800" dirty="0">
                <a:solidFill>
                  <a:srgbClr val="000000"/>
                </a:solidFill>
                <a:latin typeface="Arial"/>
                <a:ea typeface="Arial"/>
              </a:rPr>
              <a:t>nhiều</a:t>
            </a:r>
            <a:r>
              <a:rPr lang="en-US" altLang="zh-CN" sz="2800" spc="110" dirty="0">
                <a:solidFill>
                  <a:srgbClr val="000000"/>
                </a:solidFill>
                <a:latin typeface="Arial"/>
                <a:cs typeface="Arial"/>
              </a:rPr>
              <a:t> </a:t>
            </a:r>
            <a:r>
              <a:rPr lang="en-US" altLang="zh-CN" sz="2800" dirty="0">
                <a:solidFill>
                  <a:srgbClr val="000000"/>
                </a:solidFill>
                <a:latin typeface="Arial"/>
                <a:ea typeface="Arial"/>
              </a:rPr>
              <a:t>biến</a:t>
            </a:r>
            <a:r>
              <a:rPr lang="en-US" altLang="zh-CN" sz="2800" dirty="0">
                <a:solidFill>
                  <a:srgbClr val="000000"/>
                </a:solidFill>
                <a:latin typeface="Arial"/>
                <a:cs typeface="Arial"/>
              </a:rPr>
              <a:t> </a:t>
            </a:r>
            <a:r>
              <a:rPr lang="en-US" altLang="zh-CN" sz="2800" dirty="0">
                <a:solidFill>
                  <a:srgbClr val="000000"/>
                </a:solidFill>
                <a:latin typeface="Arial"/>
                <a:ea typeface="Arial"/>
              </a:rPr>
              <a:t>chứng,...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75"/>
          <p:cNvSpPr txBox="1"/>
          <p:nvPr/>
        </p:nvSpPr>
        <p:spPr>
          <a:xfrm>
            <a:off x="1006144" y="380763"/>
            <a:ext cx="7472109" cy="4852940"/>
          </a:xfrm>
          <a:prstGeom prst="rect">
            <a:avLst/>
          </a:prstGeom>
          <a:noFill/>
        </p:spPr>
        <p:txBody>
          <a:bodyPr wrap="square" lIns="0" tIns="0" rIns="0" bIns="0" rtlCol="0">
            <a:spAutoFit/>
          </a:bodyPr>
          <a:lstStyle/>
          <a:p>
            <a:pPr marL="0" indent="1608785">
              <a:lnSpc>
                <a:spcPct val="100000"/>
              </a:lnSpc>
            </a:pPr>
            <a:r>
              <a:rPr lang="en-US" altLang="zh-CN" sz="3600" b="1" dirty="0">
                <a:solidFill>
                  <a:srgbClr val="FE0000"/>
                </a:solidFill>
                <a:latin typeface="Arial"/>
                <a:ea typeface="Arial"/>
              </a:rPr>
              <a:t>Một</a:t>
            </a:r>
            <a:r>
              <a:rPr lang="en-US" altLang="zh-CN" sz="3600" b="1" dirty="0">
                <a:solidFill>
                  <a:srgbClr val="FE0000"/>
                </a:solidFill>
                <a:latin typeface="Arial"/>
                <a:cs typeface="Arial"/>
              </a:rPr>
              <a:t> </a:t>
            </a:r>
            <a:r>
              <a:rPr lang="en-US" altLang="zh-CN" sz="3600" b="1" dirty="0">
                <a:solidFill>
                  <a:srgbClr val="FE0000"/>
                </a:solidFill>
                <a:latin typeface="Arial"/>
                <a:ea typeface="Arial"/>
              </a:rPr>
              <a:t>số</a:t>
            </a:r>
            <a:r>
              <a:rPr lang="en-US" altLang="zh-CN" sz="3600" b="1" dirty="0">
                <a:solidFill>
                  <a:srgbClr val="FE0000"/>
                </a:solidFill>
                <a:latin typeface="Arial"/>
                <a:cs typeface="Arial"/>
              </a:rPr>
              <a:t> </a:t>
            </a:r>
            <a:r>
              <a:rPr lang="en-US" altLang="zh-CN" sz="3600" b="1">
                <a:solidFill>
                  <a:srgbClr val="FE0000"/>
                </a:solidFill>
                <a:latin typeface="Arial"/>
                <a:ea typeface="Arial"/>
              </a:rPr>
              <a:t>điểm</a:t>
            </a:r>
            <a:r>
              <a:rPr lang="en-US" altLang="zh-CN" sz="3600" b="1">
                <a:solidFill>
                  <a:srgbClr val="FE0000"/>
                </a:solidFill>
                <a:latin typeface="Arial"/>
                <a:cs typeface="Arial"/>
              </a:rPr>
              <a:t> </a:t>
            </a:r>
            <a:r>
              <a:rPr lang="en-US" altLang="zh-CN" sz="3600" b="1" smtClean="0">
                <a:solidFill>
                  <a:srgbClr val="FE0000"/>
                </a:solidFill>
                <a:latin typeface="Arial"/>
                <a:ea typeface="Arial"/>
              </a:rPr>
              <a:t>lưu</a:t>
            </a:r>
            <a:r>
              <a:rPr lang="en-US" altLang="zh-CN" sz="3600" b="1" spc="-80" smtClean="0">
                <a:solidFill>
                  <a:srgbClr val="FE0000"/>
                </a:solidFill>
                <a:latin typeface="Arial"/>
                <a:cs typeface="Arial"/>
              </a:rPr>
              <a:t> </a:t>
            </a:r>
            <a:r>
              <a:rPr lang="en-US" altLang="zh-CN" sz="3600" b="1" dirty="0">
                <a:solidFill>
                  <a:srgbClr val="FE0000"/>
                </a:solidFill>
                <a:latin typeface="Arial"/>
                <a:ea typeface="Arial"/>
              </a:rPr>
              <a:t>ý</a:t>
            </a:r>
          </a:p>
          <a:p>
            <a:pPr>
              <a:lnSpc>
                <a:spcPts val="1000"/>
              </a:lnSpc>
            </a:pPr>
            <a:endParaRPr lang="en-US" dirty="0" smtClean="0"/>
          </a:p>
          <a:p>
            <a:pPr>
              <a:lnSpc>
                <a:spcPts val="1000"/>
              </a:lnSpc>
            </a:pPr>
            <a:endParaRPr lang="en-US" dirty="0" smtClean="0"/>
          </a:p>
          <a:p>
            <a:pPr>
              <a:lnSpc>
                <a:spcPts val="1325"/>
              </a:lnSpc>
            </a:pPr>
            <a:endParaRPr lang="en-US" dirty="0" smtClean="0"/>
          </a:p>
          <a:p>
            <a:pPr marL="342849" indent="-342849" hangingPunct="0">
              <a:lnSpc>
                <a:spcPct val="129583"/>
              </a:lnSpc>
            </a:pPr>
            <a:r>
              <a:rPr lang="en-US" altLang="zh-CN" sz="2800" spc="89" dirty="0">
                <a:solidFill>
                  <a:srgbClr val="0000CB"/>
                </a:solidFill>
                <a:latin typeface="Arial"/>
                <a:ea typeface="Arial"/>
              </a:rPr>
              <a:t>•</a:t>
            </a:r>
            <a:r>
              <a:rPr lang="en-US" altLang="zh-CN" sz="2800" spc="75" dirty="0">
                <a:solidFill>
                  <a:srgbClr val="0000CB"/>
                </a:solidFill>
                <a:latin typeface="Arial"/>
                <a:cs typeface="Arial"/>
              </a:rPr>
              <a:t>  </a:t>
            </a:r>
            <a:r>
              <a:rPr lang="en-US" altLang="zh-CN" sz="2800" b="1" spc="145" dirty="0">
                <a:solidFill>
                  <a:srgbClr val="0000CB"/>
                </a:solidFill>
                <a:latin typeface="Arial"/>
                <a:ea typeface="Arial"/>
              </a:rPr>
              <a:t>Sốt</a:t>
            </a:r>
            <a:r>
              <a:rPr lang="en-US" altLang="zh-CN" sz="2800" b="1" spc="89" dirty="0">
                <a:solidFill>
                  <a:srgbClr val="0000CB"/>
                </a:solidFill>
                <a:latin typeface="Arial"/>
                <a:ea typeface="Arial"/>
              </a:rPr>
              <a:t>:</a:t>
            </a:r>
            <a:r>
              <a:rPr lang="en-US" altLang="zh-CN" sz="2800" b="1" spc="80" dirty="0">
                <a:solidFill>
                  <a:srgbClr val="0000CB"/>
                </a:solidFill>
                <a:latin typeface="Arial"/>
                <a:cs typeface="Arial"/>
              </a:rPr>
              <a:t> </a:t>
            </a:r>
            <a:r>
              <a:rPr lang="en-US" altLang="zh-CN" sz="2800" spc="145" dirty="0">
                <a:solidFill>
                  <a:srgbClr val="000000"/>
                </a:solidFill>
                <a:latin typeface="Arial"/>
                <a:ea typeface="Arial"/>
              </a:rPr>
              <a:t>nhiễm</a:t>
            </a:r>
            <a:r>
              <a:rPr lang="en-US" altLang="zh-CN" sz="2800" spc="75" dirty="0">
                <a:solidFill>
                  <a:srgbClr val="000000"/>
                </a:solidFill>
                <a:latin typeface="Arial"/>
                <a:cs typeface="Arial"/>
              </a:rPr>
              <a:t> </a:t>
            </a:r>
            <a:r>
              <a:rPr lang="en-US" altLang="zh-CN" sz="2800" spc="125" dirty="0">
                <a:solidFill>
                  <a:srgbClr val="000000"/>
                </a:solidFill>
                <a:latin typeface="Arial"/>
                <a:ea typeface="Arial"/>
              </a:rPr>
              <a:t>trùng</a:t>
            </a:r>
            <a:r>
              <a:rPr lang="en-US" altLang="zh-CN" sz="2800" spc="80" dirty="0">
                <a:solidFill>
                  <a:srgbClr val="000000"/>
                </a:solidFill>
                <a:latin typeface="Arial"/>
                <a:ea typeface="Arial"/>
              </a:rPr>
              <a:t>,</a:t>
            </a:r>
            <a:r>
              <a:rPr lang="en-US" altLang="zh-CN" sz="2800" spc="75" dirty="0">
                <a:solidFill>
                  <a:srgbClr val="000000"/>
                </a:solidFill>
                <a:latin typeface="Arial"/>
                <a:cs typeface="Arial"/>
              </a:rPr>
              <a:t> </a:t>
            </a:r>
            <a:r>
              <a:rPr lang="en-US" altLang="zh-CN" sz="2800" spc="100" dirty="0">
                <a:solidFill>
                  <a:srgbClr val="000000"/>
                </a:solidFill>
                <a:latin typeface="Arial"/>
                <a:ea typeface="Arial"/>
              </a:rPr>
              <a:t>rối</a:t>
            </a:r>
            <a:r>
              <a:rPr lang="en-US" altLang="zh-CN" sz="2800" spc="80" dirty="0">
                <a:solidFill>
                  <a:srgbClr val="000000"/>
                </a:solidFill>
                <a:latin typeface="Arial"/>
                <a:cs typeface="Arial"/>
              </a:rPr>
              <a:t> </a:t>
            </a:r>
            <a:r>
              <a:rPr lang="en-US" altLang="zh-CN" sz="2800" spc="125" dirty="0">
                <a:solidFill>
                  <a:srgbClr val="000000"/>
                </a:solidFill>
                <a:latin typeface="Arial"/>
                <a:ea typeface="Arial"/>
              </a:rPr>
              <a:t>loạn</a:t>
            </a:r>
            <a:r>
              <a:rPr lang="en-US" altLang="zh-CN" sz="2800" spc="75" dirty="0">
                <a:solidFill>
                  <a:srgbClr val="000000"/>
                </a:solidFill>
                <a:latin typeface="Arial"/>
                <a:cs typeface="Arial"/>
              </a:rPr>
              <a:t> </a:t>
            </a:r>
            <a:r>
              <a:rPr lang="en-US" altLang="zh-CN" sz="2800" spc="129" dirty="0">
                <a:solidFill>
                  <a:srgbClr val="000000"/>
                </a:solidFill>
                <a:latin typeface="Arial"/>
                <a:ea typeface="Arial"/>
              </a:rPr>
              <a:t>thần</a:t>
            </a:r>
            <a:r>
              <a:rPr lang="en-US" altLang="zh-CN" sz="2800" spc="75" dirty="0">
                <a:solidFill>
                  <a:srgbClr val="000000"/>
                </a:solidFill>
                <a:latin typeface="Arial"/>
                <a:cs typeface="Arial"/>
              </a:rPr>
              <a:t> </a:t>
            </a:r>
            <a:r>
              <a:rPr lang="en-US" altLang="zh-CN" sz="2800" spc="125" dirty="0">
                <a:solidFill>
                  <a:srgbClr val="000000"/>
                </a:solidFill>
                <a:latin typeface="Arial"/>
                <a:ea typeface="Arial"/>
              </a:rPr>
              <a:t>kinh</a:t>
            </a:r>
            <a:r>
              <a:rPr lang="en-US" altLang="zh-CN" sz="2800" spc="80" dirty="0">
                <a:solidFill>
                  <a:srgbClr val="000000"/>
                </a:solidFill>
                <a:latin typeface="Arial"/>
                <a:cs typeface="Arial"/>
              </a:rPr>
              <a:t> </a:t>
            </a:r>
            <a:r>
              <a:rPr lang="en-US" altLang="zh-CN" sz="2800" spc="135" dirty="0">
                <a:solidFill>
                  <a:srgbClr val="000000"/>
                </a:solidFill>
                <a:latin typeface="Arial"/>
                <a:ea typeface="Arial"/>
              </a:rPr>
              <a:t>thực</a:t>
            </a:r>
            <a:r>
              <a:rPr lang="en-US" altLang="zh-CN" sz="2800" dirty="0">
                <a:solidFill>
                  <a:srgbClr val="000000"/>
                </a:solidFill>
                <a:latin typeface="Arial"/>
                <a:cs typeface="Arial"/>
              </a:rPr>
              <a:t> </a:t>
            </a:r>
            <a:r>
              <a:rPr lang="en-US" altLang="zh-CN" sz="2800" spc="110" dirty="0">
                <a:solidFill>
                  <a:srgbClr val="000000"/>
                </a:solidFill>
                <a:latin typeface="Arial"/>
                <a:ea typeface="Arial"/>
              </a:rPr>
              <a:t>vật</a:t>
            </a:r>
            <a:r>
              <a:rPr lang="en-US" altLang="zh-CN" sz="2800" spc="64" dirty="0">
                <a:solidFill>
                  <a:srgbClr val="000000"/>
                </a:solidFill>
                <a:latin typeface="Arial"/>
                <a:ea typeface="Arial"/>
              </a:rPr>
              <a:t>,</a:t>
            </a:r>
            <a:r>
              <a:rPr lang="en-US" altLang="zh-CN" sz="2800" spc="69" dirty="0">
                <a:solidFill>
                  <a:srgbClr val="000000"/>
                </a:solidFill>
                <a:latin typeface="Arial"/>
                <a:cs typeface="Arial"/>
              </a:rPr>
              <a:t> </a:t>
            </a:r>
            <a:r>
              <a:rPr lang="en-US" altLang="zh-CN" sz="2800" spc="89" dirty="0">
                <a:solidFill>
                  <a:srgbClr val="000000"/>
                </a:solidFill>
                <a:latin typeface="Arial"/>
                <a:ea typeface="Arial"/>
              </a:rPr>
              <a:t>rối</a:t>
            </a:r>
            <a:r>
              <a:rPr lang="en-US" altLang="zh-CN" sz="2800" spc="69" dirty="0">
                <a:solidFill>
                  <a:srgbClr val="000000"/>
                </a:solidFill>
                <a:latin typeface="Arial"/>
                <a:cs typeface="Arial"/>
              </a:rPr>
              <a:t> </a:t>
            </a:r>
            <a:r>
              <a:rPr lang="en-US" altLang="zh-CN" sz="2800" spc="114" dirty="0">
                <a:solidFill>
                  <a:srgbClr val="000000"/>
                </a:solidFill>
                <a:latin typeface="Arial"/>
                <a:ea typeface="Arial"/>
              </a:rPr>
              <a:t>loạn</a:t>
            </a:r>
            <a:r>
              <a:rPr lang="en-US" altLang="zh-CN" sz="2800" spc="69" dirty="0">
                <a:solidFill>
                  <a:srgbClr val="000000"/>
                </a:solidFill>
                <a:latin typeface="Arial"/>
                <a:cs typeface="Arial"/>
              </a:rPr>
              <a:t> </a:t>
            </a:r>
            <a:r>
              <a:rPr lang="en-US" altLang="zh-CN" sz="2800" spc="150" dirty="0">
                <a:solidFill>
                  <a:srgbClr val="000000"/>
                </a:solidFill>
                <a:latin typeface="Arial"/>
                <a:ea typeface="Arial"/>
              </a:rPr>
              <a:t>nước</a:t>
            </a:r>
            <a:r>
              <a:rPr lang="en-US" altLang="zh-CN" sz="2800" spc="69" dirty="0">
                <a:solidFill>
                  <a:srgbClr val="000000"/>
                </a:solidFill>
                <a:latin typeface="Arial"/>
                <a:cs typeface="Arial"/>
              </a:rPr>
              <a:t> </a:t>
            </a:r>
            <a:r>
              <a:rPr lang="en-US" altLang="zh-CN" sz="2800" spc="114" dirty="0">
                <a:solidFill>
                  <a:srgbClr val="000000"/>
                </a:solidFill>
                <a:latin typeface="Arial"/>
                <a:ea typeface="Arial"/>
              </a:rPr>
              <a:t>điện</a:t>
            </a:r>
            <a:r>
              <a:rPr lang="en-US" altLang="zh-CN" sz="2800" spc="69" dirty="0">
                <a:solidFill>
                  <a:srgbClr val="000000"/>
                </a:solidFill>
                <a:latin typeface="Arial"/>
                <a:cs typeface="Arial"/>
              </a:rPr>
              <a:t> </a:t>
            </a:r>
            <a:r>
              <a:rPr lang="en-US" altLang="zh-CN" sz="2800" spc="100" dirty="0">
                <a:solidFill>
                  <a:srgbClr val="000000"/>
                </a:solidFill>
                <a:latin typeface="Arial"/>
                <a:ea typeface="Arial"/>
              </a:rPr>
              <a:t>giải</a:t>
            </a:r>
            <a:r>
              <a:rPr lang="en-US" altLang="zh-CN" sz="2800" spc="69" dirty="0">
                <a:solidFill>
                  <a:srgbClr val="000000"/>
                </a:solidFill>
                <a:latin typeface="Arial"/>
                <a:ea typeface="Arial"/>
              </a:rPr>
              <a:t>,</a:t>
            </a:r>
            <a:r>
              <a:rPr lang="en-US" altLang="zh-CN" sz="2800" spc="69" dirty="0">
                <a:solidFill>
                  <a:srgbClr val="000000"/>
                </a:solidFill>
                <a:latin typeface="Arial"/>
                <a:cs typeface="Arial"/>
              </a:rPr>
              <a:t> </a:t>
            </a:r>
            <a:r>
              <a:rPr lang="en-US" altLang="zh-CN" sz="2800" spc="85" dirty="0">
                <a:solidFill>
                  <a:srgbClr val="000000"/>
                </a:solidFill>
                <a:latin typeface="Arial"/>
                <a:ea typeface="Arial"/>
              </a:rPr>
              <a:t>tai</a:t>
            </a:r>
            <a:r>
              <a:rPr lang="en-US" altLang="zh-CN" sz="2800" spc="69" dirty="0">
                <a:solidFill>
                  <a:srgbClr val="000000"/>
                </a:solidFill>
                <a:latin typeface="Arial"/>
                <a:cs typeface="Arial"/>
              </a:rPr>
              <a:t> </a:t>
            </a:r>
            <a:r>
              <a:rPr lang="en-US" altLang="zh-CN" sz="2800" spc="114" dirty="0">
                <a:solidFill>
                  <a:srgbClr val="000000"/>
                </a:solidFill>
                <a:latin typeface="Arial"/>
                <a:ea typeface="Arial"/>
              </a:rPr>
              <a:t>biến</a:t>
            </a:r>
            <a:r>
              <a:rPr lang="en-US" altLang="zh-CN" sz="2800" spc="69" dirty="0">
                <a:solidFill>
                  <a:srgbClr val="000000"/>
                </a:solidFill>
                <a:latin typeface="Arial"/>
                <a:cs typeface="Arial"/>
              </a:rPr>
              <a:t> </a:t>
            </a:r>
            <a:r>
              <a:rPr lang="en-US" altLang="zh-CN" sz="2800" spc="139" dirty="0">
                <a:solidFill>
                  <a:srgbClr val="000000"/>
                </a:solidFill>
                <a:latin typeface="Arial"/>
                <a:ea typeface="Arial"/>
              </a:rPr>
              <a:t>SAT,</a:t>
            </a:r>
            <a:r>
              <a:rPr lang="en-US" altLang="zh-CN" sz="2800" dirty="0">
                <a:solidFill>
                  <a:srgbClr val="000000"/>
                </a:solidFill>
                <a:latin typeface="Arial"/>
                <a:cs typeface="Arial"/>
              </a:rPr>
              <a:t> </a:t>
            </a:r>
            <a:r>
              <a:rPr lang="en-US" altLang="zh-CN" sz="2800" dirty="0">
                <a:solidFill>
                  <a:srgbClr val="000000"/>
                </a:solidFill>
                <a:latin typeface="Arial"/>
                <a:ea typeface="Arial"/>
              </a:rPr>
              <a:t>thuốc</a:t>
            </a:r>
            <a:r>
              <a:rPr lang="en-US" altLang="zh-CN" sz="2800" spc="15" dirty="0">
                <a:solidFill>
                  <a:srgbClr val="000000"/>
                </a:solidFill>
                <a:latin typeface="Arial"/>
                <a:cs typeface="Arial"/>
              </a:rPr>
              <a:t> </a:t>
            </a:r>
            <a:r>
              <a:rPr lang="en-US" altLang="zh-CN" sz="2800" dirty="0">
                <a:solidFill>
                  <a:srgbClr val="000000"/>
                </a:solidFill>
                <a:latin typeface="Arial"/>
                <a:ea typeface="Arial"/>
              </a:rPr>
              <a:t>Penicillin...</a:t>
            </a:r>
          </a:p>
          <a:p>
            <a:pPr marL="342849" indent="-342849" hangingPunct="0">
              <a:lnSpc>
                <a:spcPct val="129583"/>
              </a:lnSpc>
            </a:pPr>
            <a:r>
              <a:rPr lang="en-US" altLang="zh-CN" sz="2800" dirty="0">
                <a:solidFill>
                  <a:srgbClr val="0000CB"/>
                </a:solidFill>
                <a:latin typeface="Arial"/>
                <a:ea typeface="Arial"/>
              </a:rPr>
              <a:t>•</a:t>
            </a:r>
            <a:r>
              <a:rPr lang="en-US" altLang="zh-CN" sz="2800" spc="60" dirty="0">
                <a:solidFill>
                  <a:srgbClr val="0000CB"/>
                </a:solidFill>
                <a:latin typeface="Arial"/>
                <a:cs typeface="Arial"/>
              </a:rPr>
              <a:t>  </a:t>
            </a:r>
            <a:r>
              <a:rPr lang="en-US" altLang="zh-CN" sz="2800" b="1" dirty="0">
                <a:solidFill>
                  <a:srgbClr val="0000CB"/>
                </a:solidFill>
                <a:latin typeface="Arial"/>
                <a:ea typeface="Arial"/>
              </a:rPr>
              <a:t>Co</a:t>
            </a:r>
            <a:r>
              <a:rPr lang="en-US" altLang="zh-CN" sz="2800" b="1" spc="64" dirty="0">
                <a:solidFill>
                  <a:srgbClr val="0000CB"/>
                </a:solidFill>
                <a:latin typeface="Arial"/>
                <a:cs typeface="Arial"/>
              </a:rPr>
              <a:t> </a:t>
            </a:r>
            <a:r>
              <a:rPr lang="en-US" altLang="zh-CN" sz="2800" b="1" dirty="0">
                <a:solidFill>
                  <a:srgbClr val="0000CB"/>
                </a:solidFill>
                <a:latin typeface="Arial"/>
                <a:ea typeface="Arial"/>
              </a:rPr>
              <a:t>giật:</a:t>
            </a:r>
            <a:r>
              <a:rPr lang="en-US" altLang="zh-CN" sz="2800" b="1" spc="60" dirty="0">
                <a:solidFill>
                  <a:srgbClr val="0000CB"/>
                </a:solidFill>
                <a:latin typeface="Arial"/>
                <a:cs typeface="Arial"/>
              </a:rPr>
              <a:t> </a:t>
            </a:r>
            <a:r>
              <a:rPr lang="en-US" altLang="zh-CN" sz="2800" dirty="0">
                <a:solidFill>
                  <a:srgbClr val="000000"/>
                </a:solidFill>
                <a:latin typeface="Arial"/>
                <a:ea typeface="Arial"/>
              </a:rPr>
              <a:t>kích</a:t>
            </a:r>
            <a:r>
              <a:rPr lang="en-US" altLang="zh-CN" sz="2800" spc="60" dirty="0">
                <a:solidFill>
                  <a:srgbClr val="000000"/>
                </a:solidFill>
                <a:latin typeface="Arial"/>
                <a:cs typeface="Arial"/>
              </a:rPr>
              <a:t> </a:t>
            </a:r>
            <a:r>
              <a:rPr lang="en-US" altLang="zh-CN" sz="2800" dirty="0">
                <a:solidFill>
                  <a:srgbClr val="000000"/>
                </a:solidFill>
                <a:latin typeface="Arial"/>
                <a:ea typeface="Arial"/>
              </a:rPr>
              <a:t>thích</a:t>
            </a:r>
            <a:r>
              <a:rPr lang="en-US" altLang="zh-CN" sz="2800" spc="64" dirty="0">
                <a:solidFill>
                  <a:srgbClr val="000000"/>
                </a:solidFill>
                <a:latin typeface="Arial"/>
                <a:cs typeface="Arial"/>
              </a:rPr>
              <a:t> </a:t>
            </a:r>
            <a:r>
              <a:rPr lang="en-US" altLang="zh-CN" sz="2800" dirty="0">
                <a:solidFill>
                  <a:srgbClr val="000000"/>
                </a:solidFill>
                <a:latin typeface="Arial"/>
                <a:ea typeface="Arial"/>
              </a:rPr>
              <a:t>bởi</a:t>
            </a:r>
            <a:r>
              <a:rPr lang="en-US" altLang="zh-CN" sz="2800" spc="60" dirty="0">
                <a:solidFill>
                  <a:srgbClr val="000000"/>
                </a:solidFill>
                <a:latin typeface="Arial"/>
                <a:cs typeface="Arial"/>
              </a:rPr>
              <a:t> </a:t>
            </a:r>
            <a:r>
              <a:rPr lang="en-US" altLang="zh-CN" sz="2800" dirty="0">
                <a:solidFill>
                  <a:srgbClr val="000000"/>
                </a:solidFill>
                <a:latin typeface="Arial"/>
                <a:ea typeface="Arial"/>
              </a:rPr>
              <a:t>tiếng</a:t>
            </a:r>
            <a:r>
              <a:rPr lang="en-US" altLang="zh-CN" sz="2800" spc="64" dirty="0">
                <a:solidFill>
                  <a:srgbClr val="000000"/>
                </a:solidFill>
                <a:latin typeface="Arial"/>
                <a:cs typeface="Arial"/>
              </a:rPr>
              <a:t> </a:t>
            </a:r>
            <a:r>
              <a:rPr lang="en-US" altLang="zh-CN" sz="2800" dirty="0">
                <a:solidFill>
                  <a:srgbClr val="000000"/>
                </a:solidFill>
                <a:latin typeface="Arial"/>
                <a:ea typeface="Arial"/>
              </a:rPr>
              <a:t>động,</a:t>
            </a:r>
            <a:r>
              <a:rPr lang="en-US" altLang="zh-CN" sz="2800" spc="60" dirty="0">
                <a:solidFill>
                  <a:srgbClr val="000000"/>
                </a:solidFill>
                <a:latin typeface="Arial"/>
                <a:cs typeface="Arial"/>
              </a:rPr>
              <a:t> </a:t>
            </a:r>
            <a:r>
              <a:rPr lang="en-US" altLang="zh-CN" sz="2800" dirty="0">
                <a:solidFill>
                  <a:srgbClr val="000000"/>
                </a:solidFill>
                <a:latin typeface="Arial"/>
                <a:ea typeface="Arial"/>
              </a:rPr>
              <a:t>va</a:t>
            </a:r>
            <a:r>
              <a:rPr lang="en-US" altLang="zh-CN" sz="2800" spc="60" dirty="0">
                <a:solidFill>
                  <a:srgbClr val="000000"/>
                </a:solidFill>
                <a:latin typeface="Arial"/>
                <a:cs typeface="Arial"/>
              </a:rPr>
              <a:t> </a:t>
            </a:r>
            <a:r>
              <a:rPr lang="en-US" altLang="zh-CN" sz="2800" dirty="0">
                <a:solidFill>
                  <a:srgbClr val="000000"/>
                </a:solidFill>
                <a:latin typeface="Arial"/>
                <a:ea typeface="Arial"/>
              </a:rPr>
              <a:t>chạm,</a:t>
            </a:r>
            <a:r>
              <a:rPr lang="en-US" altLang="zh-CN" sz="2800" dirty="0">
                <a:solidFill>
                  <a:srgbClr val="000000"/>
                </a:solidFill>
                <a:latin typeface="Arial"/>
                <a:cs typeface="Arial"/>
              </a:rPr>
              <a:t> </a:t>
            </a:r>
            <a:r>
              <a:rPr lang="en-US" altLang="zh-CN" sz="2800" spc="154" dirty="0">
                <a:solidFill>
                  <a:srgbClr val="000000"/>
                </a:solidFill>
                <a:latin typeface="Arial"/>
                <a:ea typeface="Arial"/>
              </a:rPr>
              <a:t>thăm</a:t>
            </a:r>
            <a:r>
              <a:rPr lang="en-US" altLang="zh-CN" sz="2800" spc="75" dirty="0">
                <a:solidFill>
                  <a:srgbClr val="000000"/>
                </a:solidFill>
                <a:latin typeface="Arial"/>
                <a:cs typeface="Arial"/>
              </a:rPr>
              <a:t> </a:t>
            </a:r>
            <a:r>
              <a:rPr lang="en-US" altLang="zh-CN" sz="2800" spc="170" dirty="0">
                <a:solidFill>
                  <a:srgbClr val="000000"/>
                </a:solidFill>
                <a:latin typeface="Arial"/>
                <a:ea typeface="Arial"/>
              </a:rPr>
              <a:t>khám</a:t>
            </a:r>
            <a:r>
              <a:rPr lang="en-US" altLang="zh-CN" sz="2800" spc="94" dirty="0">
                <a:solidFill>
                  <a:srgbClr val="000000"/>
                </a:solidFill>
                <a:latin typeface="Arial"/>
                <a:ea typeface="Arial"/>
              </a:rPr>
              <a:t>,</a:t>
            </a:r>
            <a:r>
              <a:rPr lang="en-US" altLang="zh-CN" sz="2800" spc="80" dirty="0">
                <a:solidFill>
                  <a:srgbClr val="000000"/>
                </a:solidFill>
                <a:latin typeface="Arial"/>
                <a:cs typeface="Arial"/>
              </a:rPr>
              <a:t> </a:t>
            </a:r>
            <a:r>
              <a:rPr lang="en-US" altLang="zh-CN" sz="2800" spc="129" dirty="0">
                <a:solidFill>
                  <a:srgbClr val="000000"/>
                </a:solidFill>
                <a:latin typeface="Arial"/>
                <a:ea typeface="Arial"/>
              </a:rPr>
              <a:t>táo</a:t>
            </a:r>
            <a:r>
              <a:rPr lang="en-US" altLang="zh-CN" sz="2800" spc="80" dirty="0">
                <a:solidFill>
                  <a:srgbClr val="000000"/>
                </a:solidFill>
                <a:latin typeface="Arial"/>
                <a:cs typeface="Arial"/>
              </a:rPr>
              <a:t> </a:t>
            </a:r>
            <a:r>
              <a:rPr lang="en-US" altLang="zh-CN" sz="2800" spc="154" dirty="0">
                <a:solidFill>
                  <a:srgbClr val="000000"/>
                </a:solidFill>
                <a:latin typeface="Arial"/>
                <a:ea typeface="Arial"/>
              </a:rPr>
              <a:t>bón</a:t>
            </a:r>
            <a:r>
              <a:rPr lang="en-US" altLang="zh-CN" sz="2800" spc="89" dirty="0">
                <a:solidFill>
                  <a:srgbClr val="000000"/>
                </a:solidFill>
                <a:latin typeface="Arial"/>
                <a:ea typeface="Arial"/>
              </a:rPr>
              <a:t>,</a:t>
            </a:r>
            <a:r>
              <a:rPr lang="en-US" altLang="zh-CN" sz="2800" spc="80" dirty="0">
                <a:solidFill>
                  <a:srgbClr val="000000"/>
                </a:solidFill>
                <a:latin typeface="Arial"/>
                <a:cs typeface="Arial"/>
              </a:rPr>
              <a:t> </a:t>
            </a:r>
            <a:r>
              <a:rPr lang="en-US" altLang="zh-CN" sz="2800" b="1" spc="125" dirty="0">
                <a:solidFill>
                  <a:srgbClr val="0000CB"/>
                </a:solidFill>
                <a:latin typeface="Arial"/>
                <a:ea typeface="Arial"/>
              </a:rPr>
              <a:t>dị</a:t>
            </a:r>
            <a:r>
              <a:rPr lang="en-US" altLang="zh-CN" sz="2800" b="1" spc="80" dirty="0">
                <a:solidFill>
                  <a:srgbClr val="0000CB"/>
                </a:solidFill>
                <a:latin typeface="Arial"/>
                <a:cs typeface="Arial"/>
              </a:rPr>
              <a:t> </a:t>
            </a:r>
            <a:r>
              <a:rPr lang="en-US" altLang="zh-CN" sz="2800" b="1" spc="135" dirty="0">
                <a:solidFill>
                  <a:srgbClr val="0000CB"/>
                </a:solidFill>
                <a:latin typeface="Arial"/>
                <a:ea typeface="Arial"/>
              </a:rPr>
              <a:t>vật</a:t>
            </a:r>
            <a:r>
              <a:rPr lang="en-US" altLang="zh-CN" sz="2800" b="1" spc="75" dirty="0">
                <a:solidFill>
                  <a:srgbClr val="0000CB"/>
                </a:solidFill>
                <a:latin typeface="Arial"/>
                <a:cs typeface="Arial"/>
              </a:rPr>
              <a:t> </a:t>
            </a:r>
            <a:r>
              <a:rPr lang="en-US" altLang="zh-CN" sz="2800" b="1" spc="135">
                <a:solidFill>
                  <a:srgbClr val="0000CB"/>
                </a:solidFill>
                <a:latin typeface="Arial"/>
                <a:ea typeface="Arial"/>
              </a:rPr>
              <a:t>vết</a:t>
            </a:r>
            <a:r>
              <a:rPr lang="en-US" altLang="zh-CN" sz="2800" b="1" spc="80">
                <a:solidFill>
                  <a:srgbClr val="0000CB"/>
                </a:solidFill>
                <a:latin typeface="Arial"/>
                <a:cs typeface="Arial"/>
              </a:rPr>
              <a:t> </a:t>
            </a:r>
            <a:r>
              <a:rPr lang="en-US" altLang="zh-CN" sz="2800" b="1" spc="170" smtClean="0">
                <a:solidFill>
                  <a:srgbClr val="0000CB"/>
                </a:solidFill>
                <a:latin typeface="Arial"/>
                <a:ea typeface="Arial"/>
              </a:rPr>
              <a:t>thương</a:t>
            </a:r>
            <a:r>
              <a:rPr lang="en-US" altLang="zh-CN" sz="2800" spc="85" dirty="0">
                <a:solidFill>
                  <a:srgbClr val="000000"/>
                </a:solidFill>
                <a:latin typeface="Arial"/>
                <a:ea typeface="Arial"/>
              </a:rPr>
              <a:t>,</a:t>
            </a:r>
            <a:r>
              <a:rPr lang="en-US" altLang="zh-CN" sz="2800" dirty="0">
                <a:solidFill>
                  <a:srgbClr val="000000"/>
                </a:solidFill>
                <a:latin typeface="Arial"/>
                <a:cs typeface="Arial"/>
              </a:rPr>
              <a:t> </a:t>
            </a:r>
            <a:r>
              <a:rPr lang="en-US" altLang="zh-CN" sz="2800" spc="80" dirty="0">
                <a:solidFill>
                  <a:srgbClr val="000000"/>
                </a:solidFill>
                <a:latin typeface="Arial"/>
                <a:ea typeface="Arial"/>
              </a:rPr>
              <a:t>thiếu</a:t>
            </a:r>
            <a:r>
              <a:rPr lang="en-US" altLang="zh-CN" sz="2800" spc="50" dirty="0">
                <a:solidFill>
                  <a:srgbClr val="000000"/>
                </a:solidFill>
                <a:latin typeface="Arial"/>
                <a:cs typeface="Arial"/>
              </a:rPr>
              <a:t> </a:t>
            </a:r>
            <a:r>
              <a:rPr lang="en-US" altLang="zh-CN" sz="2800" spc="114" dirty="0">
                <a:solidFill>
                  <a:srgbClr val="000000"/>
                </a:solidFill>
                <a:latin typeface="Arial"/>
                <a:ea typeface="Arial"/>
              </a:rPr>
              <a:t>nước</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và</a:t>
            </a:r>
            <a:r>
              <a:rPr lang="en-US" altLang="zh-CN" sz="2800" spc="55" dirty="0">
                <a:solidFill>
                  <a:srgbClr val="000000"/>
                </a:solidFill>
                <a:latin typeface="Arial"/>
                <a:cs typeface="Arial"/>
              </a:rPr>
              <a:t> </a:t>
            </a:r>
            <a:r>
              <a:rPr lang="en-US" altLang="zh-CN" sz="2800" spc="89" dirty="0">
                <a:solidFill>
                  <a:srgbClr val="000000"/>
                </a:solidFill>
                <a:latin typeface="Arial"/>
                <a:ea typeface="Arial"/>
              </a:rPr>
              <a:t>điện</a:t>
            </a:r>
            <a:r>
              <a:rPr lang="en-US" altLang="zh-CN" sz="2800" spc="55" dirty="0">
                <a:solidFill>
                  <a:srgbClr val="000000"/>
                </a:solidFill>
                <a:latin typeface="Arial"/>
                <a:cs typeface="Arial"/>
              </a:rPr>
              <a:t> </a:t>
            </a:r>
            <a:r>
              <a:rPr lang="en-US" altLang="zh-CN" sz="2800" spc="75" dirty="0">
                <a:solidFill>
                  <a:srgbClr val="000000"/>
                </a:solidFill>
                <a:latin typeface="Arial"/>
                <a:ea typeface="Arial"/>
              </a:rPr>
              <a:t>giải</a:t>
            </a:r>
            <a:r>
              <a:rPr lang="en-US" altLang="zh-CN" sz="2800" spc="55" dirty="0">
                <a:solidFill>
                  <a:srgbClr val="000000"/>
                </a:solidFill>
                <a:latin typeface="Arial"/>
                <a:ea typeface="Arial"/>
              </a:rPr>
              <a:t>,</a:t>
            </a:r>
            <a:r>
              <a:rPr lang="en-US" altLang="zh-CN" sz="2800" spc="50" dirty="0">
                <a:solidFill>
                  <a:srgbClr val="000000"/>
                </a:solidFill>
                <a:latin typeface="Arial"/>
                <a:cs typeface="Arial"/>
              </a:rPr>
              <a:t> </a:t>
            </a:r>
            <a:r>
              <a:rPr lang="en-US" altLang="zh-CN" sz="2800" spc="85" dirty="0">
                <a:solidFill>
                  <a:srgbClr val="000000"/>
                </a:solidFill>
                <a:latin typeface="Arial"/>
                <a:ea typeface="Arial"/>
              </a:rPr>
              <a:t>tắc</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nghẽn</a:t>
            </a:r>
            <a:r>
              <a:rPr lang="en-US" altLang="zh-CN" sz="2800" spc="55" dirty="0">
                <a:solidFill>
                  <a:srgbClr val="000000"/>
                </a:solidFill>
                <a:latin typeface="Arial"/>
                <a:cs typeface="Arial"/>
              </a:rPr>
              <a:t> </a:t>
            </a:r>
            <a:r>
              <a:rPr lang="en-US" altLang="zh-CN" sz="2800" spc="110" dirty="0">
                <a:solidFill>
                  <a:srgbClr val="000000"/>
                </a:solidFill>
                <a:latin typeface="Arial"/>
                <a:ea typeface="Arial"/>
              </a:rPr>
              <a:t>hô</a:t>
            </a:r>
            <a:r>
              <a:rPr lang="en-US" altLang="zh-CN" sz="2800" spc="55" dirty="0">
                <a:solidFill>
                  <a:srgbClr val="000000"/>
                </a:solidFill>
                <a:latin typeface="Arial"/>
                <a:cs typeface="Arial"/>
              </a:rPr>
              <a:t> </a:t>
            </a:r>
            <a:r>
              <a:rPr lang="en-US" altLang="zh-CN" sz="2800" spc="104" dirty="0">
                <a:solidFill>
                  <a:srgbClr val="000000"/>
                </a:solidFill>
                <a:latin typeface="Arial"/>
                <a:ea typeface="Arial"/>
              </a:rPr>
              <a:t>hấp</a:t>
            </a:r>
            <a:r>
              <a:rPr lang="en-US" altLang="zh-CN" sz="2800" dirty="0">
                <a:solidFill>
                  <a:srgbClr val="000000"/>
                </a:solidFill>
                <a:latin typeface="Arial"/>
                <a:cs typeface="Arial"/>
              </a:rPr>
              <a:t> </a:t>
            </a:r>
            <a:r>
              <a:rPr lang="en-US" altLang="zh-CN" sz="2800" dirty="0">
                <a:solidFill>
                  <a:srgbClr val="000000"/>
                </a:solidFill>
                <a:latin typeface="Arial"/>
                <a:ea typeface="Arial"/>
              </a:rPr>
              <a:t>(đàm,</a:t>
            </a:r>
            <a:r>
              <a:rPr lang="en-US" altLang="zh-CN" sz="2800" dirty="0">
                <a:solidFill>
                  <a:srgbClr val="000000"/>
                </a:solidFill>
                <a:latin typeface="Arial"/>
                <a:cs typeface="Arial"/>
              </a:rPr>
              <a:t> </a:t>
            </a:r>
            <a:r>
              <a:rPr lang="en-US" altLang="zh-CN" sz="2800" dirty="0">
                <a:solidFill>
                  <a:srgbClr val="000000"/>
                </a:solidFill>
                <a:latin typeface="Arial"/>
                <a:ea typeface="Arial"/>
              </a:rPr>
              <a:t>tắc</a:t>
            </a:r>
            <a:r>
              <a:rPr lang="en-US" altLang="zh-CN" sz="2800" spc="25" dirty="0">
                <a:solidFill>
                  <a:srgbClr val="000000"/>
                </a:solidFill>
                <a:latin typeface="Arial"/>
                <a:cs typeface="Arial"/>
              </a:rPr>
              <a:t> </a:t>
            </a:r>
            <a:r>
              <a:rPr lang="en-US" altLang="zh-CN" sz="2800" dirty="0">
                <a:solidFill>
                  <a:srgbClr val="000000"/>
                </a:solidFill>
                <a:latin typeface="Arial"/>
                <a:ea typeface="Arial"/>
              </a:rPr>
              <a:t>canule)…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Box 176"/>
          <p:cNvSpPr txBox="1"/>
          <p:nvPr/>
        </p:nvSpPr>
        <p:spPr>
          <a:xfrm>
            <a:off x="548640" y="320034"/>
            <a:ext cx="8153175" cy="5075006"/>
          </a:xfrm>
          <a:prstGeom prst="rect">
            <a:avLst/>
          </a:prstGeom>
          <a:noFill/>
        </p:spPr>
        <p:txBody>
          <a:bodyPr wrap="square" lIns="0" tIns="0" rIns="0" bIns="0" rtlCol="0">
            <a:spAutoFit/>
          </a:bodyPr>
          <a:lstStyle/>
          <a:p>
            <a:pPr marL="0" indent="1212469">
              <a:lnSpc>
                <a:spcPct val="100000"/>
              </a:lnSpc>
            </a:pPr>
            <a:r>
              <a:rPr lang="en-US" altLang="zh-CN" sz="3600" b="1" dirty="0">
                <a:solidFill>
                  <a:srgbClr val="FE0000"/>
                </a:solidFill>
                <a:latin typeface="Arial"/>
                <a:ea typeface="Arial"/>
              </a:rPr>
              <a:t>CHĂM</a:t>
            </a:r>
            <a:r>
              <a:rPr lang="en-US" altLang="zh-CN" sz="3600" b="1" dirty="0">
                <a:solidFill>
                  <a:srgbClr val="FE0000"/>
                </a:solidFill>
                <a:latin typeface="Arial"/>
                <a:cs typeface="Arial"/>
              </a:rPr>
              <a:t> </a:t>
            </a:r>
            <a:r>
              <a:rPr lang="en-US" altLang="zh-CN" sz="3600" b="1" dirty="0">
                <a:solidFill>
                  <a:srgbClr val="FE0000"/>
                </a:solidFill>
                <a:latin typeface="Arial"/>
                <a:ea typeface="Arial"/>
              </a:rPr>
              <a:t>SÓC</a:t>
            </a:r>
            <a:r>
              <a:rPr lang="en-US" altLang="zh-CN" sz="3600" b="1" dirty="0">
                <a:solidFill>
                  <a:srgbClr val="FE0000"/>
                </a:solidFill>
                <a:latin typeface="Arial"/>
                <a:cs typeface="Arial"/>
              </a:rPr>
              <a:t> </a:t>
            </a:r>
            <a:r>
              <a:rPr lang="en-US" altLang="zh-CN" sz="3600" b="1">
                <a:solidFill>
                  <a:srgbClr val="FE0000"/>
                </a:solidFill>
                <a:latin typeface="Arial"/>
                <a:ea typeface="Arial"/>
              </a:rPr>
              <a:t>ĐIỀU</a:t>
            </a:r>
            <a:r>
              <a:rPr lang="en-US" altLang="zh-CN" sz="3600" b="1" spc="-209">
                <a:solidFill>
                  <a:srgbClr val="FE0000"/>
                </a:solidFill>
                <a:latin typeface="Arial"/>
                <a:cs typeface="Arial"/>
              </a:rPr>
              <a:t> </a:t>
            </a:r>
            <a:r>
              <a:rPr lang="en-US" altLang="zh-CN" sz="3600" b="1" smtClean="0">
                <a:solidFill>
                  <a:srgbClr val="FE0000"/>
                </a:solidFill>
                <a:latin typeface="Arial"/>
                <a:ea typeface="Arial"/>
              </a:rPr>
              <a:t>DƯỠNG</a:t>
            </a:r>
            <a:endParaRPr lang="en-US" altLang="zh-CN" sz="3600" b="1" dirty="0">
              <a:solidFill>
                <a:srgbClr val="FE0000"/>
              </a:solidFill>
              <a:latin typeface="Arial"/>
              <a:ea typeface="Arial"/>
            </a:endParaRPr>
          </a:p>
          <a:p>
            <a:pPr>
              <a:lnSpc>
                <a:spcPts val="1000"/>
              </a:lnSpc>
            </a:pPr>
            <a:endParaRPr lang="en-US" dirty="0" smtClean="0"/>
          </a:p>
          <a:p>
            <a:pPr>
              <a:lnSpc>
                <a:spcPts val="1000"/>
              </a:lnSpc>
            </a:pPr>
            <a:endParaRPr lang="en-US" dirty="0" smtClean="0"/>
          </a:p>
          <a:p>
            <a:pPr>
              <a:lnSpc>
                <a:spcPts val="1670"/>
              </a:lnSpc>
            </a:pPr>
            <a:endParaRPr lang="en-US" dirty="0" smtClean="0"/>
          </a:p>
          <a:p>
            <a:pPr marL="0">
              <a:lnSpc>
                <a:spcPct val="100000"/>
              </a:lnSpc>
            </a:pPr>
            <a:r>
              <a:rPr lang="en-US" altLang="zh-CN" sz="2600" dirty="0">
                <a:solidFill>
                  <a:srgbClr val="0000CB"/>
                </a:solidFill>
                <a:latin typeface="Arial"/>
                <a:ea typeface="Arial"/>
              </a:rPr>
              <a:t>•</a:t>
            </a:r>
            <a:r>
              <a:rPr lang="en-US" altLang="zh-CN" sz="2600" spc="50" dirty="0">
                <a:solidFill>
                  <a:srgbClr val="0000CB"/>
                </a:solidFill>
                <a:latin typeface="Arial"/>
                <a:cs typeface="Arial"/>
              </a:rPr>
              <a:t>  </a:t>
            </a:r>
            <a:r>
              <a:rPr lang="en-US" altLang="zh-CN" sz="2600" b="1" dirty="0">
                <a:solidFill>
                  <a:srgbClr val="0000CB"/>
                </a:solidFill>
                <a:latin typeface="Arial"/>
                <a:ea typeface="Arial"/>
              </a:rPr>
              <a:t>Phòng</a:t>
            </a:r>
            <a:r>
              <a:rPr lang="en-US" altLang="zh-CN" sz="2600" b="1" spc="50" dirty="0">
                <a:solidFill>
                  <a:srgbClr val="0000CB"/>
                </a:solidFill>
                <a:latin typeface="Arial"/>
                <a:cs typeface="Arial"/>
              </a:rPr>
              <a:t> </a:t>
            </a:r>
            <a:r>
              <a:rPr lang="en-US" altLang="zh-CN" sz="2600" b="1" dirty="0">
                <a:solidFill>
                  <a:srgbClr val="0000CB"/>
                </a:solidFill>
                <a:latin typeface="Arial"/>
                <a:ea typeface="Arial"/>
              </a:rPr>
              <a:t>bệnh:</a:t>
            </a:r>
            <a:r>
              <a:rPr lang="en-US" altLang="zh-CN" sz="2600" b="1" spc="50" dirty="0">
                <a:solidFill>
                  <a:srgbClr val="0000CB"/>
                </a:solidFill>
                <a:latin typeface="Arial"/>
                <a:cs typeface="Arial"/>
              </a:rPr>
              <a:t> </a:t>
            </a:r>
            <a:r>
              <a:rPr lang="en-US" altLang="zh-CN" sz="2600" dirty="0">
                <a:solidFill>
                  <a:srgbClr val="000000"/>
                </a:solidFill>
                <a:latin typeface="Arial"/>
                <a:ea typeface="Arial"/>
              </a:rPr>
              <a:t>yên</a:t>
            </a:r>
            <a:r>
              <a:rPr lang="en-US" altLang="zh-CN" sz="2600" spc="50" dirty="0">
                <a:solidFill>
                  <a:srgbClr val="000000"/>
                </a:solidFill>
                <a:latin typeface="Arial"/>
                <a:cs typeface="Arial"/>
              </a:rPr>
              <a:t> </a:t>
            </a:r>
            <a:r>
              <a:rPr lang="en-US" altLang="zh-CN" sz="2600" dirty="0">
                <a:solidFill>
                  <a:srgbClr val="000000"/>
                </a:solidFill>
                <a:latin typeface="Arial"/>
                <a:ea typeface="Arial"/>
              </a:rPr>
              <a:t>tĩnh,</a:t>
            </a:r>
            <a:r>
              <a:rPr lang="en-US" altLang="zh-CN" sz="2600" spc="50" dirty="0">
                <a:solidFill>
                  <a:srgbClr val="000000"/>
                </a:solidFill>
                <a:latin typeface="Arial"/>
                <a:cs typeface="Arial"/>
              </a:rPr>
              <a:t> </a:t>
            </a:r>
            <a:r>
              <a:rPr lang="en-US" altLang="zh-CN" sz="2600" dirty="0">
                <a:solidFill>
                  <a:srgbClr val="000000"/>
                </a:solidFill>
                <a:latin typeface="Arial"/>
                <a:ea typeface="Arial"/>
              </a:rPr>
              <a:t>ánh</a:t>
            </a:r>
            <a:r>
              <a:rPr lang="en-US" altLang="zh-CN" sz="2600" spc="55" dirty="0">
                <a:solidFill>
                  <a:srgbClr val="000000"/>
                </a:solidFill>
                <a:latin typeface="Arial"/>
                <a:cs typeface="Arial"/>
              </a:rPr>
              <a:t> </a:t>
            </a:r>
            <a:r>
              <a:rPr lang="en-US" altLang="zh-CN" sz="2600" dirty="0">
                <a:solidFill>
                  <a:srgbClr val="000000"/>
                </a:solidFill>
                <a:latin typeface="Arial"/>
                <a:ea typeface="Arial"/>
              </a:rPr>
              <a:t>sáng</a:t>
            </a:r>
            <a:r>
              <a:rPr lang="en-US" altLang="zh-CN" sz="2600" spc="50" dirty="0">
                <a:solidFill>
                  <a:srgbClr val="000000"/>
                </a:solidFill>
                <a:latin typeface="Arial"/>
                <a:cs typeface="Arial"/>
              </a:rPr>
              <a:t> </a:t>
            </a:r>
            <a:r>
              <a:rPr lang="en-US" altLang="zh-CN" sz="2600" dirty="0">
                <a:solidFill>
                  <a:srgbClr val="000000"/>
                </a:solidFill>
                <a:latin typeface="Arial"/>
                <a:ea typeface="Arial"/>
              </a:rPr>
              <a:t>dịu</a:t>
            </a:r>
          </a:p>
          <a:p>
            <a:pPr>
              <a:lnSpc>
                <a:spcPts val="939"/>
              </a:lnSpc>
            </a:pPr>
            <a:endParaRPr lang="en-US" dirty="0" smtClean="0"/>
          </a:p>
          <a:p>
            <a:pPr marL="0">
              <a:lnSpc>
                <a:spcPct val="100000"/>
              </a:lnSpc>
            </a:pPr>
            <a:r>
              <a:rPr lang="en-US" altLang="zh-CN" sz="2600" dirty="0">
                <a:solidFill>
                  <a:srgbClr val="0000CB"/>
                </a:solidFill>
                <a:latin typeface="Arial"/>
                <a:ea typeface="Arial"/>
              </a:rPr>
              <a:t>•</a:t>
            </a:r>
            <a:r>
              <a:rPr lang="en-US" altLang="zh-CN" sz="2600" spc="64" dirty="0">
                <a:solidFill>
                  <a:srgbClr val="0000CB"/>
                </a:solidFill>
                <a:latin typeface="Arial"/>
                <a:cs typeface="Arial"/>
              </a:rPr>
              <a:t>  </a:t>
            </a:r>
            <a:r>
              <a:rPr lang="en-US" altLang="zh-CN" sz="2600" b="1" dirty="0">
                <a:solidFill>
                  <a:srgbClr val="0000CB"/>
                </a:solidFill>
                <a:latin typeface="Arial"/>
                <a:ea typeface="Arial"/>
              </a:rPr>
              <a:t>Chế</a:t>
            </a:r>
            <a:r>
              <a:rPr lang="en-US" altLang="zh-CN" sz="2600" b="1" spc="64" dirty="0">
                <a:solidFill>
                  <a:srgbClr val="0000CB"/>
                </a:solidFill>
                <a:latin typeface="Arial"/>
                <a:cs typeface="Arial"/>
              </a:rPr>
              <a:t> </a:t>
            </a:r>
            <a:r>
              <a:rPr lang="en-US" altLang="zh-CN" sz="2600" b="1" dirty="0">
                <a:solidFill>
                  <a:srgbClr val="0000CB"/>
                </a:solidFill>
                <a:latin typeface="Arial"/>
                <a:ea typeface="Arial"/>
              </a:rPr>
              <a:t>độ</a:t>
            </a:r>
            <a:r>
              <a:rPr lang="en-US" altLang="zh-CN" sz="2600" b="1" spc="64" dirty="0">
                <a:solidFill>
                  <a:srgbClr val="0000CB"/>
                </a:solidFill>
                <a:latin typeface="Arial"/>
                <a:cs typeface="Arial"/>
              </a:rPr>
              <a:t> </a:t>
            </a:r>
            <a:r>
              <a:rPr lang="en-US" altLang="zh-CN" sz="2600" b="1">
                <a:solidFill>
                  <a:srgbClr val="0000CB"/>
                </a:solidFill>
                <a:latin typeface="Arial"/>
                <a:ea typeface="Arial"/>
              </a:rPr>
              <a:t>dinh</a:t>
            </a:r>
            <a:r>
              <a:rPr lang="en-US" altLang="zh-CN" sz="2600" b="1" spc="64">
                <a:solidFill>
                  <a:srgbClr val="0000CB"/>
                </a:solidFill>
                <a:latin typeface="Arial"/>
                <a:cs typeface="Arial"/>
              </a:rPr>
              <a:t> </a:t>
            </a:r>
            <a:r>
              <a:rPr lang="en-US" altLang="zh-CN" sz="2600" b="1" smtClean="0">
                <a:solidFill>
                  <a:srgbClr val="0000CB"/>
                </a:solidFill>
                <a:latin typeface="Arial"/>
                <a:ea typeface="Arial"/>
              </a:rPr>
              <a:t>dưỡng</a:t>
            </a:r>
            <a:r>
              <a:rPr lang="en-US" altLang="zh-CN" sz="2600" b="1" dirty="0">
                <a:solidFill>
                  <a:srgbClr val="0000CB"/>
                </a:solidFill>
                <a:latin typeface="Arial"/>
                <a:ea typeface="Arial"/>
              </a:rPr>
              <a:t>:</a:t>
            </a:r>
          </a:p>
          <a:p>
            <a:pPr>
              <a:lnSpc>
                <a:spcPts val="914"/>
              </a:lnSpc>
            </a:pPr>
            <a:endParaRPr lang="en-US" dirty="0" smtClean="0"/>
          </a:p>
          <a:p>
            <a:pPr marL="0" indent="457504">
              <a:lnSpc>
                <a:spcPct val="100000"/>
              </a:lnSpc>
            </a:pPr>
            <a:r>
              <a:rPr lang="en-US" altLang="zh-CN" sz="2600" dirty="0">
                <a:solidFill>
                  <a:srgbClr val="000000"/>
                </a:solidFill>
                <a:latin typeface="Arial"/>
                <a:ea typeface="Arial"/>
              </a:rPr>
              <a:t>+</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Người</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lớn</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70</a:t>
            </a:r>
            <a:r>
              <a:rPr lang="en-US" altLang="zh-CN" sz="2600" spc="150" dirty="0">
                <a:solidFill>
                  <a:srgbClr val="000000"/>
                </a:solidFill>
                <a:latin typeface="Arial"/>
                <a:cs typeface="Arial"/>
              </a:rPr>
              <a:t>  </a:t>
            </a:r>
            <a:r>
              <a:rPr lang="en-US" altLang="zh-CN" sz="2600" dirty="0">
                <a:solidFill>
                  <a:srgbClr val="000000"/>
                </a:solidFill>
                <a:latin typeface="Arial"/>
                <a:ea typeface="Arial"/>
              </a:rPr>
              <a:t>Kcal/kg/ngày,</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trẻ</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em</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80</a:t>
            </a:r>
            <a:r>
              <a:rPr lang="en-US" altLang="zh-CN" sz="2600" spc="150" dirty="0">
                <a:solidFill>
                  <a:srgbClr val="000000"/>
                </a:solidFill>
                <a:latin typeface="Arial"/>
                <a:cs typeface="Arial"/>
              </a:rPr>
              <a:t>  </a:t>
            </a:r>
            <a:r>
              <a:rPr lang="en-US" altLang="zh-CN" sz="2600" dirty="0">
                <a:solidFill>
                  <a:srgbClr val="000000"/>
                </a:solidFill>
                <a:latin typeface="Arial"/>
                <a:ea typeface="Arial"/>
              </a:rPr>
              <a:t>–</a:t>
            </a:r>
            <a:r>
              <a:rPr lang="en-US" altLang="zh-CN" sz="2600" spc="145" dirty="0">
                <a:solidFill>
                  <a:srgbClr val="000000"/>
                </a:solidFill>
                <a:latin typeface="Arial"/>
                <a:cs typeface="Arial"/>
              </a:rPr>
              <a:t>  </a:t>
            </a:r>
            <a:r>
              <a:rPr lang="en-US" altLang="zh-CN" sz="2600" dirty="0">
                <a:solidFill>
                  <a:srgbClr val="000000"/>
                </a:solidFill>
                <a:latin typeface="Arial"/>
                <a:ea typeface="Arial"/>
              </a:rPr>
              <a:t>90</a:t>
            </a:r>
          </a:p>
          <a:p>
            <a:pPr>
              <a:lnSpc>
                <a:spcPts val="465"/>
              </a:lnSpc>
            </a:pPr>
            <a:endParaRPr lang="en-US" dirty="0" smtClean="0"/>
          </a:p>
          <a:p>
            <a:pPr marL="457504" indent="286461" hangingPunct="0">
              <a:lnSpc>
                <a:spcPct val="129583"/>
              </a:lnSpc>
            </a:pPr>
            <a:r>
              <a:rPr lang="en-US" altLang="zh-CN" sz="2600" dirty="0">
                <a:solidFill>
                  <a:srgbClr val="000000"/>
                </a:solidFill>
                <a:latin typeface="Arial"/>
                <a:ea typeface="Arial"/>
              </a:rPr>
              <a:t>Kcal/kg/</a:t>
            </a:r>
            <a:r>
              <a:rPr lang="en-US" altLang="zh-CN" sz="2600" spc="-60" dirty="0">
                <a:solidFill>
                  <a:srgbClr val="000000"/>
                </a:solidFill>
                <a:latin typeface="Arial"/>
                <a:cs typeface="Arial"/>
              </a:rPr>
              <a:t> </a:t>
            </a:r>
            <a:r>
              <a:rPr lang="en-US" altLang="zh-CN" sz="2600" dirty="0">
                <a:solidFill>
                  <a:srgbClr val="000000"/>
                </a:solidFill>
                <a:latin typeface="Arial"/>
                <a:ea typeface="Arial"/>
              </a:rPr>
              <a:t>ngày,</a:t>
            </a:r>
            <a:r>
              <a:rPr lang="en-US" altLang="zh-CN" sz="2600" spc="-60" dirty="0">
                <a:solidFill>
                  <a:srgbClr val="000000"/>
                </a:solidFill>
                <a:latin typeface="Arial"/>
                <a:cs typeface="Arial"/>
              </a:rPr>
              <a:t> </a:t>
            </a:r>
            <a:r>
              <a:rPr lang="en-US" altLang="zh-CN" sz="2600" dirty="0">
                <a:solidFill>
                  <a:srgbClr val="000000"/>
                </a:solidFill>
                <a:latin typeface="Arial"/>
                <a:ea typeface="Arial"/>
              </a:rPr>
              <a:t>sơ</a:t>
            </a:r>
            <a:r>
              <a:rPr lang="en-US" altLang="zh-CN" sz="2600" spc="-64" dirty="0">
                <a:solidFill>
                  <a:srgbClr val="000000"/>
                </a:solidFill>
                <a:latin typeface="Arial"/>
                <a:cs typeface="Arial"/>
              </a:rPr>
              <a:t> </a:t>
            </a:r>
            <a:r>
              <a:rPr lang="en-US" altLang="zh-CN" sz="2600" dirty="0">
                <a:solidFill>
                  <a:srgbClr val="000000"/>
                </a:solidFill>
                <a:latin typeface="Arial"/>
                <a:ea typeface="Arial"/>
              </a:rPr>
              <a:t>sinh</a:t>
            </a:r>
            <a:r>
              <a:rPr lang="en-US" altLang="zh-CN" sz="2600" spc="-60" dirty="0">
                <a:solidFill>
                  <a:srgbClr val="000000"/>
                </a:solidFill>
                <a:latin typeface="Arial"/>
                <a:cs typeface="Arial"/>
              </a:rPr>
              <a:t> </a:t>
            </a:r>
            <a:r>
              <a:rPr lang="en-US" altLang="zh-CN" sz="2600" dirty="0">
                <a:solidFill>
                  <a:srgbClr val="000000"/>
                </a:solidFill>
                <a:latin typeface="Arial"/>
                <a:ea typeface="Arial"/>
              </a:rPr>
              <a:t>100</a:t>
            </a:r>
            <a:r>
              <a:rPr lang="en-US" altLang="zh-CN" sz="2600" spc="-69" dirty="0">
                <a:solidFill>
                  <a:srgbClr val="000000"/>
                </a:solidFill>
                <a:latin typeface="Arial"/>
                <a:cs typeface="Arial"/>
              </a:rPr>
              <a:t> </a:t>
            </a:r>
            <a:r>
              <a:rPr lang="en-US" altLang="zh-CN" sz="2600" dirty="0">
                <a:solidFill>
                  <a:srgbClr val="000000"/>
                </a:solidFill>
                <a:latin typeface="Arial"/>
                <a:ea typeface="Arial"/>
              </a:rPr>
              <a:t>Kcal/kg/ngày.</a:t>
            </a:r>
            <a:r>
              <a:rPr lang="en-US" altLang="zh-CN" sz="2600" dirty="0">
                <a:solidFill>
                  <a:srgbClr val="000000"/>
                </a:solidFill>
                <a:latin typeface="Arial"/>
                <a:cs typeface="Arial"/>
              </a:rPr>
              <a:t> </a:t>
            </a:r>
            <a:r>
              <a:t/>
            </a:r>
            <a:b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Cân</a:t>
            </a:r>
            <a:r>
              <a:rPr lang="en-US" altLang="zh-CN" sz="2600" dirty="0">
                <a:solidFill>
                  <a:srgbClr val="000000"/>
                </a:solidFill>
                <a:latin typeface="Arial"/>
                <a:cs typeface="Arial"/>
              </a:rPr>
              <a:t> </a:t>
            </a:r>
            <a:r>
              <a:rPr lang="en-US" altLang="zh-CN" sz="2600" dirty="0">
                <a:solidFill>
                  <a:srgbClr val="000000"/>
                </a:solidFill>
                <a:latin typeface="Arial"/>
                <a:ea typeface="Arial"/>
              </a:rPr>
              <a:t>bằng</a:t>
            </a:r>
            <a:r>
              <a:rPr lang="en-US" altLang="zh-CN" sz="2600" dirty="0">
                <a:solidFill>
                  <a:srgbClr val="000000"/>
                </a:solidFill>
                <a:latin typeface="Arial"/>
                <a:cs typeface="Arial"/>
              </a:rPr>
              <a:t> </a:t>
            </a:r>
            <a:r>
              <a:rPr lang="en-US" altLang="zh-CN" sz="2600" dirty="0">
                <a:solidFill>
                  <a:srgbClr val="000000"/>
                </a:solidFill>
                <a:latin typeface="Arial"/>
                <a:ea typeface="Arial"/>
              </a:rPr>
              <a:t>nước</a:t>
            </a:r>
            <a:r>
              <a:rPr lang="en-US" altLang="zh-CN" sz="2600" dirty="0">
                <a:solidFill>
                  <a:srgbClr val="000000"/>
                </a:solidFill>
                <a:latin typeface="Arial"/>
                <a:cs typeface="Arial"/>
              </a:rPr>
              <a:t> </a:t>
            </a:r>
            <a:r>
              <a:rPr lang="en-US" altLang="zh-CN" sz="2600">
                <a:solidFill>
                  <a:srgbClr val="000000"/>
                </a:solidFill>
                <a:latin typeface="Arial"/>
                <a:ea typeface="Arial"/>
              </a:rPr>
              <a:t>điện</a:t>
            </a:r>
            <a:r>
              <a:rPr lang="en-US" altLang="zh-CN" sz="2600" spc="50">
                <a:solidFill>
                  <a:srgbClr val="000000"/>
                </a:solidFill>
                <a:latin typeface="Arial"/>
                <a:cs typeface="Arial"/>
              </a:rPr>
              <a:t> </a:t>
            </a:r>
            <a:r>
              <a:rPr lang="en-US" altLang="zh-CN" sz="2600" smtClean="0">
                <a:solidFill>
                  <a:srgbClr val="000000"/>
                </a:solidFill>
                <a:latin typeface="Arial"/>
                <a:ea typeface="Arial"/>
              </a:rPr>
              <a:t>giải. </a:t>
            </a:r>
            <a:endParaRPr lang="en-US" altLang="zh-CN" sz="2600" dirty="0">
              <a:solidFill>
                <a:srgbClr val="000000"/>
              </a:solidFill>
              <a:latin typeface="Arial"/>
              <a:ea typeface="Arial"/>
            </a:endParaRPr>
          </a:p>
          <a:p>
            <a:pPr marL="342899" indent="-342899" hangingPunct="0">
              <a:lnSpc>
                <a:spcPct val="129583"/>
              </a:lnSpc>
            </a:pPr>
            <a:r>
              <a:rPr lang="en-US" altLang="zh-CN" sz="2600" dirty="0">
                <a:solidFill>
                  <a:srgbClr val="0000CB"/>
                </a:solidFill>
                <a:latin typeface="Arial"/>
                <a:ea typeface="Arial"/>
              </a:rPr>
              <a:t>•</a:t>
            </a:r>
            <a:r>
              <a:rPr lang="en-US" altLang="zh-CN" sz="2600" spc="179" dirty="0">
                <a:solidFill>
                  <a:srgbClr val="0000CB"/>
                </a:solidFill>
                <a:latin typeface="Arial"/>
                <a:cs typeface="Arial"/>
              </a:rPr>
              <a:t>  </a:t>
            </a:r>
            <a:r>
              <a:rPr lang="en-US" altLang="zh-CN" sz="2600" b="1" dirty="0">
                <a:solidFill>
                  <a:srgbClr val="0000CB"/>
                </a:solidFill>
                <a:latin typeface="Arial"/>
                <a:ea typeface="Arial"/>
              </a:rPr>
              <a:t>Chăm</a:t>
            </a:r>
            <a:r>
              <a:rPr lang="en-US" altLang="zh-CN" sz="2600" b="1" spc="189" dirty="0">
                <a:solidFill>
                  <a:srgbClr val="0000CB"/>
                </a:solidFill>
                <a:latin typeface="Arial"/>
                <a:cs typeface="Arial"/>
              </a:rPr>
              <a:t> </a:t>
            </a:r>
            <a:r>
              <a:rPr lang="en-US" altLang="zh-CN" sz="2600" b="1" dirty="0">
                <a:solidFill>
                  <a:srgbClr val="0000CB"/>
                </a:solidFill>
                <a:latin typeface="Arial"/>
                <a:ea typeface="Arial"/>
              </a:rPr>
              <a:t>sóc:</a:t>
            </a:r>
            <a:r>
              <a:rPr lang="en-US" altLang="zh-CN" sz="2600" b="1" spc="185" dirty="0">
                <a:solidFill>
                  <a:srgbClr val="0000CB"/>
                </a:solidFill>
                <a:latin typeface="Arial"/>
                <a:cs typeface="Arial"/>
              </a:rPr>
              <a:t> </a:t>
            </a:r>
            <a:r>
              <a:rPr lang="en-US" altLang="zh-CN" sz="2600" dirty="0">
                <a:solidFill>
                  <a:srgbClr val="000000"/>
                </a:solidFill>
                <a:latin typeface="Arial"/>
                <a:ea typeface="Arial"/>
              </a:rPr>
              <a:t>vệ</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sinh</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cá</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nhân,</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chăm</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sóc</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vết</a:t>
            </a:r>
            <a:r>
              <a:rPr lang="en-US" altLang="zh-CN" sz="2600" spc="185" dirty="0">
                <a:solidFill>
                  <a:srgbClr val="000000"/>
                </a:solidFill>
                <a:latin typeface="Arial"/>
                <a:cs typeface="Arial"/>
              </a:rPr>
              <a:t> </a:t>
            </a:r>
            <a:r>
              <a:rPr lang="en-US" altLang="zh-CN" sz="2600" dirty="0">
                <a:solidFill>
                  <a:srgbClr val="000000"/>
                </a:solidFill>
                <a:latin typeface="Arial"/>
                <a:ea typeface="Arial"/>
              </a:rPr>
              <a:t>thương,</a:t>
            </a:r>
            <a:r>
              <a:rPr lang="en-US" altLang="zh-CN" sz="2600" dirty="0">
                <a:solidFill>
                  <a:srgbClr val="000000"/>
                </a:solidFill>
                <a:latin typeface="Arial"/>
                <a:cs typeface="Arial"/>
              </a:rPr>
              <a:t> </a:t>
            </a:r>
            <a:r>
              <a:rPr lang="en-US" altLang="zh-CN" sz="2600" dirty="0">
                <a:solidFill>
                  <a:srgbClr val="000000"/>
                </a:solidFill>
                <a:latin typeface="Arial"/>
                <a:ea typeface="Arial"/>
              </a:rPr>
              <a:t>chăm</a:t>
            </a:r>
            <a:r>
              <a:rPr lang="en-US" altLang="zh-CN" sz="2600" spc="34" dirty="0">
                <a:solidFill>
                  <a:srgbClr val="000000"/>
                </a:solidFill>
                <a:latin typeface="Arial"/>
                <a:cs typeface="Arial"/>
              </a:rPr>
              <a:t>  </a:t>
            </a:r>
            <a:r>
              <a:rPr lang="en-US" altLang="zh-CN" sz="2600" dirty="0">
                <a:solidFill>
                  <a:srgbClr val="000000"/>
                </a:solidFill>
                <a:latin typeface="Arial"/>
                <a:ea typeface="Arial"/>
              </a:rPr>
              <a:t>sóc</a:t>
            </a:r>
            <a:r>
              <a:rPr lang="en-US" altLang="zh-CN" sz="2600" spc="40" dirty="0">
                <a:solidFill>
                  <a:srgbClr val="000000"/>
                </a:solidFill>
                <a:latin typeface="Arial"/>
                <a:cs typeface="Arial"/>
              </a:rPr>
              <a:t>  </a:t>
            </a:r>
            <a:r>
              <a:rPr lang="en-US" altLang="zh-CN" sz="2600" dirty="0">
                <a:solidFill>
                  <a:srgbClr val="000000"/>
                </a:solidFill>
                <a:latin typeface="Arial"/>
                <a:ea typeface="Arial"/>
              </a:rPr>
              <a:t>MKQ,</a:t>
            </a:r>
            <a:r>
              <a:rPr lang="en-US" altLang="zh-CN" sz="2600" spc="40" dirty="0">
                <a:solidFill>
                  <a:srgbClr val="000000"/>
                </a:solidFill>
                <a:latin typeface="Arial"/>
                <a:cs typeface="Arial"/>
              </a:rPr>
              <a:t>  </a:t>
            </a:r>
            <a:r>
              <a:rPr lang="en-US" altLang="zh-CN" sz="2600" dirty="0">
                <a:solidFill>
                  <a:srgbClr val="000000"/>
                </a:solidFill>
                <a:latin typeface="Arial"/>
                <a:ea typeface="Arial"/>
              </a:rPr>
              <a:t>hút</a:t>
            </a:r>
            <a:r>
              <a:rPr lang="en-US" altLang="zh-CN" sz="2600" spc="40" dirty="0">
                <a:solidFill>
                  <a:srgbClr val="000000"/>
                </a:solidFill>
                <a:latin typeface="Arial"/>
                <a:cs typeface="Arial"/>
              </a:rPr>
              <a:t>  </a:t>
            </a:r>
            <a:r>
              <a:rPr lang="en-US" altLang="zh-CN" sz="2600" dirty="0">
                <a:solidFill>
                  <a:srgbClr val="000000"/>
                </a:solidFill>
                <a:latin typeface="Arial"/>
                <a:ea typeface="Arial"/>
              </a:rPr>
              <a:t>đàm,</a:t>
            </a:r>
            <a:r>
              <a:rPr lang="en-US" altLang="zh-CN" sz="2600" spc="40" dirty="0">
                <a:solidFill>
                  <a:srgbClr val="000000"/>
                </a:solidFill>
                <a:latin typeface="Arial"/>
                <a:cs typeface="Arial"/>
              </a:rPr>
              <a:t>  </a:t>
            </a:r>
            <a:r>
              <a:rPr lang="en-US" altLang="zh-CN" sz="2600" dirty="0">
                <a:solidFill>
                  <a:srgbClr val="000000"/>
                </a:solidFill>
                <a:latin typeface="Arial"/>
                <a:ea typeface="Arial"/>
              </a:rPr>
              <a:t>vệ</a:t>
            </a:r>
            <a:r>
              <a:rPr lang="en-US" altLang="zh-CN" sz="2600" spc="40" dirty="0">
                <a:solidFill>
                  <a:srgbClr val="000000"/>
                </a:solidFill>
                <a:latin typeface="Arial"/>
                <a:cs typeface="Arial"/>
              </a:rPr>
              <a:t>  </a:t>
            </a:r>
            <a:r>
              <a:rPr lang="en-US" altLang="zh-CN" sz="2600" dirty="0">
                <a:solidFill>
                  <a:srgbClr val="000000"/>
                </a:solidFill>
                <a:latin typeface="Arial"/>
                <a:ea typeface="Arial"/>
              </a:rPr>
              <a:t>sinh</a:t>
            </a:r>
            <a:r>
              <a:rPr lang="en-US" altLang="zh-CN" sz="2600" spc="34" dirty="0">
                <a:solidFill>
                  <a:srgbClr val="000000"/>
                </a:solidFill>
                <a:latin typeface="Arial"/>
                <a:cs typeface="Arial"/>
              </a:rPr>
              <a:t>  </a:t>
            </a:r>
            <a:r>
              <a:rPr lang="en-US" altLang="zh-CN" sz="2600" dirty="0">
                <a:solidFill>
                  <a:srgbClr val="000000"/>
                </a:solidFill>
                <a:latin typeface="Arial"/>
                <a:ea typeface="Arial"/>
              </a:rPr>
              <a:t>mắt</a:t>
            </a:r>
            <a:r>
              <a:rPr lang="en-US" altLang="zh-CN" sz="2600" spc="40" dirty="0">
                <a:solidFill>
                  <a:srgbClr val="000000"/>
                </a:solidFill>
                <a:latin typeface="Arial"/>
                <a:cs typeface="Arial"/>
              </a:rPr>
              <a:t>  </a:t>
            </a:r>
            <a:r>
              <a:rPr lang="en-US" altLang="zh-CN" sz="2600" dirty="0">
                <a:solidFill>
                  <a:srgbClr val="000000"/>
                </a:solidFill>
                <a:latin typeface="Arial"/>
                <a:ea typeface="Arial"/>
              </a:rPr>
              <a:t>–</a:t>
            </a:r>
            <a:r>
              <a:rPr lang="en-US" altLang="zh-CN" sz="2600" spc="40" dirty="0">
                <a:solidFill>
                  <a:srgbClr val="000000"/>
                </a:solidFill>
                <a:latin typeface="Arial"/>
                <a:cs typeface="Arial"/>
              </a:rPr>
              <a:t>  </a:t>
            </a:r>
            <a:r>
              <a:rPr lang="en-US" altLang="zh-CN" sz="2600" dirty="0">
                <a:solidFill>
                  <a:srgbClr val="000000"/>
                </a:solidFill>
                <a:latin typeface="Arial"/>
                <a:ea typeface="Arial"/>
              </a:rPr>
              <a:t>mũi</a:t>
            </a:r>
            <a:r>
              <a:rPr lang="en-US" altLang="zh-CN" sz="2600" spc="40" dirty="0">
                <a:solidFill>
                  <a:srgbClr val="000000"/>
                </a:solidFill>
                <a:latin typeface="Arial"/>
                <a:cs typeface="Arial"/>
              </a:rPr>
              <a:t>  </a:t>
            </a:r>
            <a:r>
              <a:rPr lang="en-US" altLang="zh-CN" sz="2600" dirty="0">
                <a:solidFill>
                  <a:srgbClr val="000000"/>
                </a:solidFill>
                <a:latin typeface="Arial"/>
                <a:ea typeface="Arial"/>
              </a:rPr>
              <a:t>–</a:t>
            </a:r>
            <a:r>
              <a:rPr lang="en-US" altLang="zh-CN" sz="2600" dirty="0">
                <a:solidFill>
                  <a:srgbClr val="000000"/>
                </a:solidFill>
                <a:latin typeface="Arial"/>
                <a:cs typeface="Arial"/>
              </a:rPr>
              <a:t> </a:t>
            </a:r>
            <a:r>
              <a:rPr lang="en-US" altLang="zh-CN" sz="2600" dirty="0">
                <a:solidFill>
                  <a:srgbClr val="000000"/>
                </a:solidFill>
                <a:latin typeface="Arial"/>
                <a:ea typeface="Arial"/>
              </a:rPr>
              <a:t>miệng;</a:t>
            </a:r>
            <a:r>
              <a:rPr lang="en-US" altLang="zh-CN" sz="2600" dirty="0">
                <a:solidFill>
                  <a:srgbClr val="000000"/>
                </a:solidFill>
                <a:latin typeface="Arial"/>
                <a:cs typeface="Arial"/>
              </a:rPr>
              <a:t> </a:t>
            </a:r>
            <a:r>
              <a:rPr lang="en-US" altLang="zh-CN" sz="2600" dirty="0">
                <a:solidFill>
                  <a:srgbClr val="000000"/>
                </a:solidFill>
                <a:latin typeface="Arial"/>
                <a:ea typeface="Arial"/>
              </a:rPr>
              <a:t>khi</a:t>
            </a:r>
            <a:r>
              <a:rPr lang="en-US" altLang="zh-CN" sz="2600" dirty="0">
                <a:solidFill>
                  <a:srgbClr val="000000"/>
                </a:solidFill>
                <a:latin typeface="Arial"/>
                <a:cs typeface="Arial"/>
              </a:rPr>
              <a:t> </a:t>
            </a:r>
            <a:r>
              <a:rPr lang="en-US" altLang="zh-CN" sz="2600" dirty="0">
                <a:solidFill>
                  <a:srgbClr val="000000"/>
                </a:solidFill>
                <a:latin typeface="Arial"/>
                <a:ea typeface="Arial"/>
              </a:rPr>
              <a:t>bớt</a:t>
            </a:r>
            <a:r>
              <a:rPr lang="en-US" altLang="zh-CN" sz="2600" dirty="0">
                <a:solidFill>
                  <a:srgbClr val="000000"/>
                </a:solidFill>
                <a:latin typeface="Arial"/>
                <a:cs typeface="Arial"/>
              </a:rPr>
              <a:t> </a:t>
            </a:r>
            <a:r>
              <a:rPr lang="en-US" altLang="zh-CN" sz="2600" dirty="0">
                <a:solidFill>
                  <a:srgbClr val="000000"/>
                </a:solidFill>
                <a:latin typeface="Arial"/>
                <a:ea typeface="Arial"/>
              </a:rPr>
              <a:t>co</a:t>
            </a:r>
            <a:r>
              <a:rPr lang="en-US" altLang="zh-CN" sz="2600" dirty="0">
                <a:solidFill>
                  <a:srgbClr val="000000"/>
                </a:solidFill>
                <a:latin typeface="Arial"/>
                <a:cs typeface="Arial"/>
              </a:rPr>
              <a:t> </a:t>
            </a:r>
            <a:r>
              <a:rPr lang="en-US" altLang="zh-CN" sz="2600" dirty="0">
                <a:solidFill>
                  <a:srgbClr val="000000"/>
                </a:solidFill>
                <a:latin typeface="Arial"/>
                <a:ea typeface="Arial"/>
              </a:rPr>
              <a:t>giật:</a:t>
            </a:r>
            <a:r>
              <a:rPr lang="en-US" altLang="zh-CN" sz="2600" dirty="0">
                <a:solidFill>
                  <a:srgbClr val="000000"/>
                </a:solidFill>
                <a:latin typeface="Arial"/>
                <a:cs typeface="Arial"/>
              </a:rPr>
              <a:t> </a:t>
            </a:r>
            <a:r>
              <a:rPr lang="en-US" altLang="zh-CN" sz="2600" dirty="0">
                <a:solidFill>
                  <a:srgbClr val="000000"/>
                </a:solidFill>
                <a:latin typeface="Arial"/>
                <a:ea typeface="Arial"/>
              </a:rPr>
              <a:t>xoay</a:t>
            </a:r>
            <a:r>
              <a:rPr lang="en-US" altLang="zh-CN" sz="2600" dirty="0">
                <a:solidFill>
                  <a:srgbClr val="000000"/>
                </a:solidFill>
                <a:latin typeface="Arial"/>
                <a:cs typeface="Arial"/>
              </a:rPr>
              <a:t> </a:t>
            </a:r>
            <a:r>
              <a:rPr lang="en-US" altLang="zh-CN" sz="2600" dirty="0">
                <a:solidFill>
                  <a:srgbClr val="000000"/>
                </a:solidFill>
                <a:latin typeface="Arial"/>
                <a:ea typeface="Arial"/>
              </a:rPr>
              <a:t>trở,</a:t>
            </a:r>
            <a:r>
              <a:rPr lang="en-US" altLang="zh-CN" sz="2600" dirty="0">
                <a:solidFill>
                  <a:srgbClr val="000000"/>
                </a:solidFill>
                <a:latin typeface="Arial"/>
                <a:cs typeface="Arial"/>
              </a:rPr>
              <a:t> </a:t>
            </a:r>
            <a:r>
              <a:rPr lang="en-US" altLang="zh-CN" sz="2600" dirty="0">
                <a:solidFill>
                  <a:srgbClr val="000000"/>
                </a:solidFill>
                <a:latin typeface="Arial"/>
                <a:ea typeface="Arial"/>
              </a:rPr>
              <a:t>vỗ</a:t>
            </a:r>
            <a:r>
              <a:rPr lang="en-US" altLang="zh-CN" sz="2600" spc="69" dirty="0">
                <a:solidFill>
                  <a:srgbClr val="000000"/>
                </a:solidFill>
                <a:latin typeface="Arial"/>
                <a:cs typeface="Arial"/>
              </a:rPr>
              <a:t> </a:t>
            </a:r>
            <a:r>
              <a:rPr lang="en-US" altLang="zh-CN" sz="2600" dirty="0">
                <a:solidFill>
                  <a:srgbClr val="000000"/>
                </a:solidFill>
                <a:latin typeface="Arial"/>
                <a:ea typeface="Arial"/>
              </a:rPr>
              <a:t>lưng…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7"/>
          <p:cNvSpPr txBox="1"/>
          <p:nvPr/>
        </p:nvSpPr>
        <p:spPr>
          <a:xfrm>
            <a:off x="1082344" y="554588"/>
            <a:ext cx="7547495" cy="4301163"/>
          </a:xfrm>
          <a:prstGeom prst="rect">
            <a:avLst/>
          </a:prstGeom>
          <a:noFill/>
        </p:spPr>
        <p:txBody>
          <a:bodyPr wrap="square" lIns="0" tIns="0" rIns="0" bIns="0" rtlCol="0">
            <a:spAutoFit/>
          </a:bodyPr>
          <a:lstStyle/>
          <a:p>
            <a:pPr marL="0" indent="2136089">
              <a:lnSpc>
                <a:spcPct val="100000"/>
              </a:lnSpc>
            </a:pPr>
            <a:r>
              <a:rPr lang="en-US" altLang="zh-CN" sz="4000" b="1" spc="-5" dirty="0">
                <a:solidFill>
                  <a:srgbClr val="FE0000"/>
                </a:solidFill>
                <a:latin typeface="Arial"/>
                <a:ea typeface="Arial"/>
              </a:rPr>
              <a:t>XUẤT</a:t>
            </a:r>
            <a:r>
              <a:rPr lang="en-US" altLang="zh-CN" sz="4000" b="1" spc="5" dirty="0">
                <a:solidFill>
                  <a:srgbClr val="FE0000"/>
                </a:solidFill>
                <a:latin typeface="Arial"/>
                <a:cs typeface="Arial"/>
              </a:rPr>
              <a:t> </a:t>
            </a:r>
            <a:r>
              <a:rPr lang="en-US" altLang="zh-CN" sz="4000" b="1" spc="-5" dirty="0">
                <a:solidFill>
                  <a:srgbClr val="FE0000"/>
                </a:solidFill>
                <a:latin typeface="Arial"/>
                <a:ea typeface="Arial"/>
              </a:rPr>
              <a:t>VIỆN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25"/>
              </a:lnSpc>
            </a:pPr>
            <a:endParaRPr lang="en-US" dirty="0" smtClean="0"/>
          </a:p>
          <a:p>
            <a:pPr marL="342849" indent="-342849" hangingPunct="0">
              <a:lnSpc>
                <a:spcPct val="150000"/>
              </a:lnSpc>
            </a:pPr>
            <a:r>
              <a:rPr lang="en-US" altLang="zh-CN" sz="2800">
                <a:solidFill>
                  <a:srgbClr val="000000"/>
                </a:solidFill>
                <a:latin typeface="Arial"/>
                <a:ea typeface="Arial"/>
              </a:rPr>
              <a:t>•</a:t>
            </a:r>
            <a:r>
              <a:rPr lang="en-US" altLang="zh-CN" sz="2800" spc="114">
                <a:solidFill>
                  <a:srgbClr val="000000"/>
                </a:solidFill>
                <a:latin typeface="Arial"/>
                <a:cs typeface="Arial"/>
              </a:rPr>
              <a:t>  </a:t>
            </a:r>
            <a:r>
              <a:rPr lang="en-US" altLang="zh-CN" sz="2800" spc="114" smtClean="0">
                <a:solidFill>
                  <a:srgbClr val="000000"/>
                </a:solidFill>
                <a:latin typeface="Arial"/>
                <a:cs typeface="Arial"/>
              </a:rPr>
              <a:t>Khi k</a:t>
            </a:r>
            <a:r>
              <a:rPr lang="en-US" altLang="zh-CN" sz="2800" smtClean="0">
                <a:solidFill>
                  <a:srgbClr val="000000"/>
                </a:solidFill>
                <a:latin typeface="Arial"/>
                <a:ea typeface="Arial"/>
              </a:rPr>
              <a:t>hông</a:t>
            </a:r>
            <a:r>
              <a:rPr lang="en-US" altLang="zh-CN" sz="2800" spc="114" smtClean="0">
                <a:solidFill>
                  <a:srgbClr val="000000"/>
                </a:solidFill>
                <a:latin typeface="Arial"/>
                <a:cs typeface="Arial"/>
              </a:rPr>
              <a:t> </a:t>
            </a:r>
            <a:r>
              <a:rPr lang="en-US" altLang="zh-CN" sz="2800" dirty="0">
                <a:solidFill>
                  <a:srgbClr val="000000"/>
                </a:solidFill>
                <a:latin typeface="Arial"/>
                <a:ea typeface="Arial"/>
              </a:rPr>
              <a:t>cần</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sử</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dụng</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thuốc</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an</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thần,</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hết</a:t>
            </a:r>
            <a:r>
              <a:rPr lang="en-US" altLang="zh-CN" sz="2800" spc="114" dirty="0">
                <a:solidFill>
                  <a:srgbClr val="000000"/>
                </a:solidFill>
                <a:latin typeface="Arial"/>
                <a:cs typeface="Arial"/>
              </a:rPr>
              <a:t> </a:t>
            </a:r>
            <a:r>
              <a:rPr lang="en-US" altLang="zh-CN" sz="2800" dirty="0">
                <a:solidFill>
                  <a:srgbClr val="000000"/>
                </a:solidFill>
                <a:latin typeface="Arial"/>
                <a:ea typeface="Arial"/>
              </a:rPr>
              <a:t>cứng</a:t>
            </a:r>
            <a:r>
              <a:rPr lang="en-US" altLang="zh-CN" sz="2800" dirty="0">
                <a:solidFill>
                  <a:srgbClr val="000000"/>
                </a:solidFill>
                <a:latin typeface="Arial"/>
                <a:cs typeface="Arial"/>
              </a:rPr>
              <a:t> </a:t>
            </a:r>
            <a:r>
              <a:rPr lang="en-US" altLang="zh-CN" sz="2800" dirty="0">
                <a:solidFill>
                  <a:srgbClr val="000000"/>
                </a:solidFill>
                <a:latin typeface="Arial"/>
                <a:ea typeface="Arial"/>
              </a:rPr>
              <a:t>cơ,</a:t>
            </a:r>
            <a:r>
              <a:rPr lang="en-US" altLang="zh-CN" sz="2800" spc="20" dirty="0">
                <a:solidFill>
                  <a:srgbClr val="000000"/>
                </a:solidFill>
                <a:latin typeface="Arial"/>
                <a:cs typeface="Arial"/>
              </a:rPr>
              <a:t> </a:t>
            </a:r>
            <a:r>
              <a:rPr lang="en-US" altLang="zh-CN" sz="2800" dirty="0">
                <a:solidFill>
                  <a:srgbClr val="000000"/>
                </a:solidFill>
                <a:latin typeface="Arial"/>
                <a:ea typeface="Arial"/>
              </a:rPr>
              <a:t>hàm</a:t>
            </a:r>
            <a:r>
              <a:rPr lang="en-US" altLang="zh-CN" sz="2800" spc="25" dirty="0">
                <a:solidFill>
                  <a:srgbClr val="000000"/>
                </a:solidFill>
                <a:latin typeface="Arial"/>
                <a:cs typeface="Arial"/>
              </a:rPr>
              <a:t> </a:t>
            </a:r>
            <a:r>
              <a:rPr lang="en-US" altLang="zh-CN" sz="2800" dirty="0">
                <a:solidFill>
                  <a:srgbClr val="000000"/>
                </a:solidFill>
                <a:latin typeface="Arial"/>
                <a:ea typeface="Arial"/>
              </a:rPr>
              <a:t>há</a:t>
            </a:r>
            <a:r>
              <a:rPr lang="en-US" altLang="zh-CN" sz="2800" spc="25" dirty="0">
                <a:solidFill>
                  <a:srgbClr val="000000"/>
                </a:solidFill>
                <a:latin typeface="Arial"/>
                <a:cs typeface="Arial"/>
              </a:rPr>
              <a:t> </a:t>
            </a:r>
            <a:r>
              <a:rPr lang="en-US" altLang="zh-CN" sz="2800" dirty="0">
                <a:solidFill>
                  <a:srgbClr val="000000"/>
                </a:solidFill>
                <a:latin typeface="Arial"/>
                <a:ea typeface="Arial"/>
              </a:rPr>
              <a:t>rộng,</a:t>
            </a:r>
            <a:r>
              <a:rPr lang="en-US" altLang="zh-CN" sz="2800" spc="20" dirty="0">
                <a:solidFill>
                  <a:srgbClr val="000000"/>
                </a:solidFill>
                <a:latin typeface="Arial"/>
                <a:cs typeface="Arial"/>
              </a:rPr>
              <a:t> </a:t>
            </a:r>
            <a:r>
              <a:rPr lang="en-US" altLang="zh-CN" sz="2800" dirty="0">
                <a:solidFill>
                  <a:srgbClr val="000000"/>
                </a:solidFill>
                <a:latin typeface="Arial"/>
                <a:ea typeface="Arial"/>
              </a:rPr>
              <a:t>có</a:t>
            </a:r>
            <a:r>
              <a:rPr lang="en-US" altLang="zh-CN" sz="2800" spc="25" dirty="0">
                <a:solidFill>
                  <a:srgbClr val="000000"/>
                </a:solidFill>
                <a:latin typeface="Arial"/>
                <a:cs typeface="Arial"/>
              </a:rPr>
              <a:t> </a:t>
            </a:r>
            <a:r>
              <a:rPr lang="en-US" altLang="zh-CN" sz="2800" dirty="0">
                <a:solidFill>
                  <a:srgbClr val="000000"/>
                </a:solidFill>
                <a:latin typeface="Arial"/>
                <a:ea typeface="Arial"/>
              </a:rPr>
              <a:t>thể</a:t>
            </a:r>
            <a:r>
              <a:rPr lang="en-US" altLang="zh-CN" sz="2800" spc="25" dirty="0">
                <a:solidFill>
                  <a:srgbClr val="000000"/>
                </a:solidFill>
                <a:latin typeface="Arial"/>
                <a:cs typeface="Arial"/>
              </a:rPr>
              <a:t> </a:t>
            </a:r>
            <a:r>
              <a:rPr lang="en-US" altLang="zh-CN" sz="2800" dirty="0">
                <a:solidFill>
                  <a:srgbClr val="000000"/>
                </a:solidFill>
                <a:latin typeface="Arial"/>
                <a:ea typeface="Arial"/>
              </a:rPr>
              <a:t>tự</a:t>
            </a:r>
            <a:r>
              <a:rPr lang="en-US" altLang="zh-CN" sz="2800" spc="25" dirty="0">
                <a:solidFill>
                  <a:srgbClr val="000000"/>
                </a:solidFill>
                <a:latin typeface="Arial"/>
                <a:cs typeface="Arial"/>
              </a:rPr>
              <a:t> </a:t>
            </a:r>
            <a:r>
              <a:rPr lang="en-US" altLang="zh-CN" sz="2800" dirty="0">
                <a:solidFill>
                  <a:srgbClr val="000000"/>
                </a:solidFill>
                <a:latin typeface="Arial"/>
                <a:ea typeface="Arial"/>
              </a:rPr>
              <a:t>ngồi,</a:t>
            </a:r>
            <a:r>
              <a:rPr lang="en-US" altLang="zh-CN" sz="2800" spc="20" dirty="0">
                <a:solidFill>
                  <a:srgbClr val="000000"/>
                </a:solidFill>
                <a:latin typeface="Arial"/>
                <a:cs typeface="Arial"/>
              </a:rPr>
              <a:t> </a:t>
            </a:r>
            <a:r>
              <a:rPr lang="en-US" altLang="zh-CN" sz="2800" dirty="0">
                <a:solidFill>
                  <a:srgbClr val="000000"/>
                </a:solidFill>
                <a:latin typeface="Arial"/>
                <a:ea typeface="Arial"/>
              </a:rPr>
              <a:t>đi</a:t>
            </a:r>
            <a:r>
              <a:rPr lang="en-US" altLang="zh-CN" sz="2800" spc="25" dirty="0">
                <a:solidFill>
                  <a:srgbClr val="000000"/>
                </a:solidFill>
                <a:latin typeface="Arial"/>
                <a:cs typeface="Arial"/>
              </a:rPr>
              <a:t> </a:t>
            </a:r>
            <a:r>
              <a:rPr lang="en-US" altLang="zh-CN" sz="2800" dirty="0">
                <a:solidFill>
                  <a:srgbClr val="000000"/>
                </a:solidFill>
                <a:latin typeface="Arial"/>
                <a:ea typeface="Arial"/>
              </a:rPr>
              <a:t>lại</a:t>
            </a:r>
            <a:r>
              <a:rPr lang="en-US" altLang="zh-CN" sz="2800" spc="25" dirty="0">
                <a:solidFill>
                  <a:srgbClr val="000000"/>
                </a:solidFill>
                <a:latin typeface="Arial"/>
                <a:cs typeface="Arial"/>
              </a:rPr>
              <a:t> </a:t>
            </a:r>
            <a:r>
              <a:rPr lang="en-US" altLang="zh-CN" sz="2800" dirty="0">
                <a:solidFill>
                  <a:srgbClr val="000000"/>
                </a:solidFill>
                <a:latin typeface="Arial"/>
                <a:ea typeface="Arial"/>
              </a:rPr>
              <a:t>và</a:t>
            </a:r>
            <a:r>
              <a:rPr lang="en-US" altLang="zh-CN" sz="2800" spc="25" dirty="0">
                <a:solidFill>
                  <a:srgbClr val="000000"/>
                </a:solidFill>
                <a:latin typeface="Arial"/>
                <a:cs typeface="Arial"/>
              </a:rPr>
              <a:t> </a:t>
            </a:r>
            <a:r>
              <a:rPr lang="en-US" altLang="zh-CN" sz="2800" dirty="0">
                <a:solidFill>
                  <a:srgbClr val="000000"/>
                </a:solidFill>
                <a:latin typeface="Arial"/>
                <a:ea typeface="Arial"/>
              </a:rPr>
              <a:t>vận</a:t>
            </a:r>
            <a:r>
              <a:rPr lang="en-US" altLang="zh-CN" sz="2800" dirty="0">
                <a:solidFill>
                  <a:srgbClr val="000000"/>
                </a:solidFill>
                <a:latin typeface="Arial"/>
                <a:cs typeface="Arial"/>
              </a:rPr>
              <a:t> </a:t>
            </a:r>
            <a:r>
              <a:rPr lang="en-US" altLang="zh-CN" sz="2800" dirty="0">
                <a:solidFill>
                  <a:srgbClr val="000000"/>
                </a:solidFill>
                <a:latin typeface="Arial"/>
                <a:ea typeface="Arial"/>
              </a:rPr>
              <a:t>động</a:t>
            </a:r>
            <a:r>
              <a:rPr lang="en-US" altLang="zh-CN" sz="2800" dirty="0">
                <a:solidFill>
                  <a:srgbClr val="000000"/>
                </a:solidFill>
                <a:latin typeface="Arial"/>
                <a:cs typeface="Arial"/>
              </a:rPr>
              <a:t> </a:t>
            </a:r>
            <a:r>
              <a:rPr lang="en-US" altLang="zh-CN" sz="2800" dirty="0">
                <a:solidFill>
                  <a:srgbClr val="000000"/>
                </a:solidFill>
                <a:latin typeface="Arial"/>
                <a:ea typeface="Arial"/>
              </a:rPr>
              <a:t>các</a:t>
            </a:r>
            <a:r>
              <a:rPr lang="en-US" altLang="zh-CN" sz="2800" dirty="0">
                <a:solidFill>
                  <a:srgbClr val="000000"/>
                </a:solidFill>
                <a:latin typeface="Arial"/>
                <a:cs typeface="Arial"/>
              </a:rPr>
              <a:t> </a:t>
            </a:r>
            <a:r>
              <a:rPr lang="en-US" altLang="zh-CN" sz="2800" dirty="0">
                <a:solidFill>
                  <a:srgbClr val="000000"/>
                </a:solidFill>
                <a:latin typeface="Arial"/>
                <a:ea typeface="Arial"/>
              </a:rPr>
              <a:t>cơ</a:t>
            </a:r>
            <a:r>
              <a:rPr lang="en-US" altLang="zh-CN" sz="2800" dirty="0">
                <a:solidFill>
                  <a:srgbClr val="000000"/>
                </a:solidFill>
                <a:latin typeface="Arial"/>
                <a:cs typeface="Arial"/>
              </a:rPr>
              <a:t> </a:t>
            </a:r>
            <a:r>
              <a:rPr lang="en-US" altLang="zh-CN" sz="2800" dirty="0">
                <a:solidFill>
                  <a:srgbClr val="000000"/>
                </a:solidFill>
                <a:latin typeface="Arial"/>
                <a:ea typeface="Arial"/>
              </a:rPr>
              <a:t>dễ</a:t>
            </a:r>
            <a:r>
              <a:rPr lang="en-US" altLang="zh-CN" sz="2800" spc="25" dirty="0">
                <a:solidFill>
                  <a:srgbClr val="000000"/>
                </a:solidFill>
                <a:latin typeface="Arial"/>
                <a:cs typeface="Arial"/>
              </a:rPr>
              <a:t> </a:t>
            </a:r>
            <a:r>
              <a:rPr lang="en-US" altLang="zh-CN" sz="2800" dirty="0">
                <a:solidFill>
                  <a:srgbClr val="000000"/>
                </a:solidFill>
                <a:latin typeface="Arial"/>
                <a:ea typeface="Arial"/>
              </a:rPr>
              <a:t>dàng</a:t>
            </a:r>
          </a:p>
          <a:p>
            <a:pPr>
              <a:lnSpc>
                <a:spcPts val="1514"/>
              </a:lnSpc>
            </a:pPr>
            <a:endParaRPr lang="en-US" dirty="0" smtClean="0"/>
          </a:p>
          <a:p>
            <a:pPr marL="0">
              <a:lnSpc>
                <a:spcPct val="100000"/>
              </a:lnSpc>
            </a:pPr>
            <a:r>
              <a:rPr lang="en-US" altLang="zh-CN" sz="2800" spc="75" dirty="0">
                <a:solidFill>
                  <a:srgbClr val="000000"/>
                </a:solidFill>
                <a:latin typeface="Arial"/>
                <a:ea typeface="Arial"/>
              </a:rPr>
              <a:t>•</a:t>
            </a:r>
            <a:r>
              <a:rPr lang="en-US" altLang="zh-CN" sz="2800" spc="60" dirty="0">
                <a:solidFill>
                  <a:srgbClr val="000000"/>
                </a:solidFill>
                <a:latin typeface="Arial"/>
                <a:cs typeface="Arial"/>
              </a:rPr>
              <a:t>  </a:t>
            </a:r>
            <a:r>
              <a:rPr lang="en-US" altLang="zh-CN" sz="2800" spc="110" dirty="0">
                <a:solidFill>
                  <a:srgbClr val="000000"/>
                </a:solidFill>
                <a:latin typeface="Arial"/>
                <a:ea typeface="Arial"/>
              </a:rPr>
              <a:t>Hết</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co</a:t>
            </a:r>
            <a:r>
              <a:rPr lang="en-US" altLang="zh-CN" sz="2800" spc="64" dirty="0">
                <a:solidFill>
                  <a:srgbClr val="000000"/>
                </a:solidFill>
                <a:latin typeface="Arial"/>
                <a:cs typeface="Arial"/>
              </a:rPr>
              <a:t> </a:t>
            </a:r>
            <a:r>
              <a:rPr lang="en-US" altLang="zh-CN" sz="2800" spc="85" dirty="0">
                <a:solidFill>
                  <a:srgbClr val="000000"/>
                </a:solidFill>
                <a:latin typeface="Arial"/>
                <a:ea typeface="Arial"/>
              </a:rPr>
              <a:t>giật</a:t>
            </a:r>
            <a:r>
              <a:rPr lang="en-US" altLang="zh-CN" sz="2800" spc="60" dirty="0">
                <a:solidFill>
                  <a:srgbClr val="000000"/>
                </a:solidFill>
                <a:latin typeface="Arial"/>
                <a:cs typeface="Arial"/>
              </a:rPr>
              <a:t> </a:t>
            </a:r>
            <a:r>
              <a:rPr lang="en-US" altLang="zh-CN" sz="2800" spc="120" dirty="0">
                <a:solidFill>
                  <a:srgbClr val="000000"/>
                </a:solidFill>
                <a:latin typeface="Arial"/>
                <a:ea typeface="Arial"/>
              </a:rPr>
              <a:t>và</a:t>
            </a:r>
            <a:r>
              <a:rPr lang="en-US" altLang="zh-CN" sz="2800" spc="60" dirty="0">
                <a:solidFill>
                  <a:srgbClr val="000000"/>
                </a:solidFill>
                <a:latin typeface="Arial"/>
                <a:cs typeface="Arial"/>
              </a:rPr>
              <a:t> </a:t>
            </a:r>
            <a:r>
              <a:rPr lang="en-US" altLang="zh-CN" sz="2800" spc="114" dirty="0">
                <a:solidFill>
                  <a:srgbClr val="000000"/>
                </a:solidFill>
                <a:latin typeface="Arial"/>
                <a:ea typeface="Arial"/>
              </a:rPr>
              <a:t>co</a:t>
            </a:r>
            <a:r>
              <a:rPr lang="en-US" altLang="zh-CN" sz="2800" spc="60" dirty="0">
                <a:solidFill>
                  <a:srgbClr val="000000"/>
                </a:solidFill>
                <a:latin typeface="Arial"/>
                <a:cs typeface="Arial"/>
              </a:rPr>
              <a:t> </a:t>
            </a:r>
            <a:r>
              <a:rPr lang="en-US" altLang="zh-CN" sz="2800" spc="89" dirty="0">
                <a:solidFill>
                  <a:srgbClr val="000000"/>
                </a:solidFill>
                <a:latin typeface="Arial"/>
                <a:ea typeface="Arial"/>
              </a:rPr>
              <a:t>thắt</a:t>
            </a:r>
            <a:r>
              <a:rPr lang="en-US" altLang="zh-CN" sz="2800" spc="69" dirty="0">
                <a:solidFill>
                  <a:srgbClr val="000000"/>
                </a:solidFill>
                <a:latin typeface="Arial"/>
                <a:ea typeface="Arial"/>
              </a:rPr>
              <a:t>:</a:t>
            </a:r>
            <a:r>
              <a:rPr lang="en-US" altLang="zh-CN" sz="2800" spc="64" dirty="0">
                <a:solidFill>
                  <a:srgbClr val="000000"/>
                </a:solidFill>
                <a:latin typeface="Arial"/>
                <a:cs typeface="Arial"/>
              </a:rPr>
              <a:t> </a:t>
            </a:r>
            <a:r>
              <a:rPr lang="en-US" altLang="zh-CN" sz="2800" spc="120" dirty="0">
                <a:solidFill>
                  <a:srgbClr val="000000"/>
                </a:solidFill>
                <a:latin typeface="Arial"/>
                <a:ea typeface="Arial"/>
              </a:rPr>
              <a:t>ăn</a:t>
            </a:r>
            <a:r>
              <a:rPr lang="en-US" altLang="zh-CN" sz="2800" spc="60" dirty="0">
                <a:solidFill>
                  <a:srgbClr val="000000"/>
                </a:solidFill>
                <a:latin typeface="Arial"/>
                <a:cs typeface="Arial"/>
              </a:rPr>
              <a:t> </a:t>
            </a:r>
            <a:r>
              <a:rPr lang="en-US" altLang="zh-CN" sz="2800" spc="145" dirty="0">
                <a:solidFill>
                  <a:srgbClr val="000000"/>
                </a:solidFill>
                <a:latin typeface="Arial"/>
                <a:ea typeface="Arial"/>
              </a:rPr>
              <a:t>cơm</a:t>
            </a:r>
            <a:r>
              <a:rPr lang="en-US" altLang="zh-CN" sz="2800" spc="60" dirty="0">
                <a:solidFill>
                  <a:srgbClr val="000000"/>
                </a:solidFill>
                <a:latin typeface="Arial"/>
                <a:cs typeface="Arial"/>
              </a:rPr>
              <a:t> </a:t>
            </a:r>
            <a:r>
              <a:rPr lang="en-US" altLang="zh-CN" sz="2800" spc="129" dirty="0">
                <a:solidFill>
                  <a:srgbClr val="000000"/>
                </a:solidFill>
                <a:latin typeface="Arial"/>
                <a:ea typeface="Arial"/>
              </a:rPr>
              <a:t>được</a:t>
            </a:r>
            <a:r>
              <a:rPr lang="en-US" altLang="zh-CN" sz="2800" spc="60" dirty="0">
                <a:solidFill>
                  <a:srgbClr val="000000"/>
                </a:solidFill>
                <a:latin typeface="Arial"/>
                <a:ea typeface="Arial"/>
              </a:rPr>
              <a:t>,</a:t>
            </a:r>
            <a:r>
              <a:rPr lang="en-US" altLang="zh-CN" sz="2800" spc="64" dirty="0">
                <a:solidFill>
                  <a:srgbClr val="000000"/>
                </a:solidFill>
                <a:latin typeface="Arial"/>
                <a:cs typeface="Arial"/>
              </a:rPr>
              <a:t> </a:t>
            </a:r>
            <a:r>
              <a:rPr lang="en-US" altLang="zh-CN" sz="2800" spc="104" dirty="0">
                <a:solidFill>
                  <a:srgbClr val="000000"/>
                </a:solidFill>
                <a:latin typeface="Arial"/>
                <a:ea typeface="Arial"/>
              </a:rPr>
              <a:t>nuốt</a:t>
            </a:r>
          </a:p>
          <a:p>
            <a:pPr>
              <a:lnSpc>
                <a:spcPts val="1679"/>
              </a:lnSpc>
            </a:pPr>
            <a:endParaRPr lang="en-US" dirty="0" smtClean="0"/>
          </a:p>
          <a:p>
            <a:pPr marL="0" indent="342849">
              <a:lnSpc>
                <a:spcPct val="100000"/>
              </a:lnSpc>
            </a:pP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sặc,</a:t>
            </a:r>
            <a:r>
              <a:rPr lang="en-US" altLang="zh-CN" sz="280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khó</a:t>
            </a:r>
            <a:r>
              <a:rPr lang="en-US" altLang="zh-CN" sz="2800" spc="34" dirty="0">
                <a:solidFill>
                  <a:srgbClr val="000000"/>
                </a:solidFill>
                <a:latin typeface="Arial"/>
                <a:cs typeface="Arial"/>
              </a:rPr>
              <a:t> </a:t>
            </a:r>
            <a:r>
              <a:rPr lang="en-US" altLang="zh-CN" sz="2800" dirty="0">
                <a:solidFill>
                  <a:srgbClr val="000000"/>
                </a:solidFill>
                <a:latin typeface="Arial"/>
                <a:ea typeface="Arial"/>
              </a:rPr>
              <a:t>thở</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reeform 178"/>
          <p:cNvSpPr/>
          <p:nvPr/>
        </p:nvSpPr>
        <p:spPr>
          <a:xfrm>
            <a:off x="450850" y="2508250"/>
            <a:ext cx="8235950" cy="1149350"/>
          </a:xfrm>
          <a:custGeom>
            <a:avLst/>
            <a:gdLst>
              <a:gd name="connsiteX0" fmla="*/ 6350 w 8235950"/>
              <a:gd name="connsiteY0" fmla="*/ 1149350 h 1149350"/>
              <a:gd name="connsiteX1" fmla="*/ 8235950 w 8235950"/>
              <a:gd name="connsiteY1" fmla="*/ 1149350 h 1149350"/>
              <a:gd name="connsiteX2" fmla="*/ 8235950 w 8235950"/>
              <a:gd name="connsiteY2" fmla="*/ 6350 h 1149350"/>
              <a:gd name="connsiteX3" fmla="*/ 6350 w 8235950"/>
              <a:gd name="connsiteY3" fmla="*/ 6350 h 1149350"/>
              <a:gd name="connsiteX4" fmla="*/ 6350 w 8235950"/>
              <a:gd name="connsiteY4" fmla="*/ 1149350 h 114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5950" h="1149350">
                <a:moveTo>
                  <a:pt x="6350" y="1149350"/>
                </a:moveTo>
                <a:lnTo>
                  <a:pt x="8235950" y="1149350"/>
                </a:lnTo>
                <a:lnTo>
                  <a:pt x="8235950" y="6350"/>
                </a:lnTo>
                <a:lnTo>
                  <a:pt x="6350" y="6350"/>
                </a:lnTo>
                <a:lnTo>
                  <a:pt x="6350" y="114935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9" name="TextBox 179"/>
          <p:cNvSpPr txBox="1"/>
          <p:nvPr/>
        </p:nvSpPr>
        <p:spPr>
          <a:xfrm>
            <a:off x="2796285" y="2794973"/>
            <a:ext cx="3681051" cy="609600"/>
          </a:xfrm>
          <a:prstGeom prst="rect">
            <a:avLst/>
          </a:prstGeom>
          <a:noFill/>
        </p:spPr>
        <p:txBody>
          <a:bodyPr wrap="square" lIns="0" tIns="0" rIns="0" bIns="0" rtlCol="0">
            <a:spAutoFit/>
          </a:bodyPr>
          <a:lstStyle/>
          <a:p>
            <a:pPr marL="0">
              <a:lnSpc>
                <a:spcPct val="100000"/>
              </a:lnSpc>
            </a:pPr>
            <a:r>
              <a:rPr lang="en-US" altLang="zh-CN" sz="4000" b="1" spc="-5" dirty="0">
                <a:solidFill>
                  <a:srgbClr val="0000CB"/>
                </a:solidFill>
                <a:latin typeface="Arial"/>
                <a:ea typeface="Arial"/>
              </a:rPr>
              <a:t>PHÒNG</a:t>
            </a:r>
            <a:r>
              <a:rPr lang="en-US" altLang="zh-CN" sz="4000" b="1" spc="30" dirty="0">
                <a:solidFill>
                  <a:srgbClr val="0000CB"/>
                </a:solidFill>
                <a:latin typeface="Arial"/>
                <a:cs typeface="Arial"/>
              </a:rPr>
              <a:t> </a:t>
            </a:r>
            <a:r>
              <a:rPr lang="en-US" altLang="zh-CN" sz="4000" b="1" spc="-5" dirty="0">
                <a:solidFill>
                  <a:srgbClr val="0000CB"/>
                </a:solidFill>
                <a:latin typeface="Arial"/>
                <a:ea typeface="Arial"/>
              </a:rPr>
              <a:t>NGỪA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Box 180"/>
          <p:cNvSpPr txBox="1"/>
          <p:nvPr/>
        </p:nvSpPr>
        <p:spPr>
          <a:xfrm>
            <a:off x="624840" y="443248"/>
            <a:ext cx="6941808" cy="4580741"/>
          </a:xfrm>
          <a:prstGeom prst="rect">
            <a:avLst/>
          </a:prstGeom>
          <a:noFill/>
        </p:spPr>
        <p:txBody>
          <a:bodyPr wrap="square" lIns="0" tIns="0" rIns="0" bIns="0" rtlCol="0">
            <a:spAutoFit/>
          </a:bodyPr>
          <a:lstStyle/>
          <a:p>
            <a:pPr marL="0" indent="1660525">
              <a:lnSpc>
                <a:spcPct val="100000"/>
              </a:lnSpc>
            </a:pPr>
            <a:r>
              <a:rPr lang="en-US" altLang="zh-CN" sz="3600" b="1" dirty="0">
                <a:solidFill>
                  <a:srgbClr val="FE0000"/>
                </a:solidFill>
                <a:latin typeface="Arial"/>
                <a:ea typeface="Arial"/>
              </a:rPr>
              <a:t>Phòng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ngừa</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spc="5" dirty="0">
                <a:solidFill>
                  <a:srgbClr val="FE0000"/>
                </a:solidFill>
                <a:latin typeface="Arial"/>
                <a:cs typeface="Arial"/>
              </a:rPr>
              <a:t> </a:t>
            </a:r>
            <a:r>
              <a:rPr lang="en-US" altLang="zh-CN" sz="3600" b="1" dirty="0">
                <a:solidFill>
                  <a:srgbClr val="FE0000"/>
                </a:solidFill>
                <a:latin typeface="Arial"/>
                <a:ea typeface="Arial"/>
              </a:rPr>
              <a:t>ván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50"/>
              </a:lnSpc>
            </a:pPr>
            <a:endParaRPr lang="en-US" dirty="0" smtClean="0"/>
          </a:p>
          <a:p>
            <a:pPr marL="0">
              <a:lnSpc>
                <a:spcPct val="100000"/>
              </a:lnSpc>
            </a:pPr>
            <a:r>
              <a:rPr lang="en-US" altLang="zh-CN" sz="2800" spc="-234" dirty="0">
                <a:solidFill>
                  <a:srgbClr val="000000"/>
                </a:solidFill>
                <a:latin typeface="Wingdings"/>
                <a:ea typeface="Wingdings"/>
              </a:rPr>
              <a:t></a:t>
            </a:r>
            <a:r>
              <a:rPr lang="en-US" altLang="zh-CN" sz="2800" spc="-290" dirty="0">
                <a:solidFill>
                  <a:srgbClr val="000000"/>
                </a:solidFill>
                <a:latin typeface="Wingdings"/>
                <a:cs typeface="Wingdings"/>
              </a:rPr>
              <a:t> </a:t>
            </a:r>
            <a:r>
              <a:rPr lang="en-US" altLang="zh-CN" sz="2800" b="1" spc="-164" dirty="0">
                <a:solidFill>
                  <a:srgbClr val="FE0000"/>
                </a:solidFill>
                <a:latin typeface="Arial"/>
                <a:ea typeface="Arial"/>
              </a:rPr>
              <a:t>3</a:t>
            </a:r>
            <a:r>
              <a:rPr lang="en-US" altLang="zh-CN" sz="2800" b="1" spc="-80" dirty="0">
                <a:solidFill>
                  <a:srgbClr val="FE0000"/>
                </a:solidFill>
                <a:latin typeface="Arial"/>
                <a:cs typeface="Arial"/>
              </a:rPr>
              <a:t> </a:t>
            </a:r>
            <a:r>
              <a:rPr lang="en-US" altLang="zh-CN" sz="2800" b="1" spc="-175" dirty="0">
                <a:solidFill>
                  <a:srgbClr val="FE0000"/>
                </a:solidFill>
                <a:latin typeface="Arial"/>
                <a:ea typeface="Arial"/>
              </a:rPr>
              <a:t>mũi</a:t>
            </a:r>
            <a:r>
              <a:rPr lang="en-US" altLang="zh-CN" sz="2800" b="1" spc="-90" dirty="0">
                <a:solidFill>
                  <a:srgbClr val="FE0000"/>
                </a:solidFill>
                <a:latin typeface="Arial"/>
                <a:cs typeface="Arial"/>
              </a:rPr>
              <a:t> </a:t>
            </a:r>
            <a:r>
              <a:rPr lang="en-US" altLang="zh-CN" sz="2800" b="1" spc="-200" dirty="0">
                <a:solidFill>
                  <a:srgbClr val="FE0000"/>
                </a:solidFill>
                <a:latin typeface="Arial"/>
                <a:ea typeface="Arial"/>
              </a:rPr>
              <a:t>VAT</a:t>
            </a:r>
          </a:p>
          <a:p>
            <a:pPr>
              <a:lnSpc>
                <a:spcPts val="1000"/>
              </a:lnSpc>
            </a:pPr>
            <a:endParaRPr lang="en-US" dirty="0" smtClean="0"/>
          </a:p>
          <a:p>
            <a:pPr>
              <a:lnSpc>
                <a:spcPts val="1325"/>
              </a:lnSpc>
            </a:pPr>
            <a:endParaRPr lang="en-US" dirty="0" smtClean="0"/>
          </a:p>
          <a:p>
            <a:pPr marL="0">
              <a:lnSpc>
                <a:spcPct val="100000"/>
              </a:lnSpc>
            </a:pPr>
            <a:r>
              <a:rPr lang="en-US" altLang="zh-CN" sz="2800" dirty="0">
                <a:solidFill>
                  <a:srgbClr val="001E5E"/>
                </a:solidFill>
                <a:latin typeface="Wingdings"/>
                <a:ea typeface="Wingdings"/>
              </a:rPr>
              <a:t></a:t>
            </a:r>
            <a:r>
              <a:rPr lang="en-US" altLang="zh-CN" sz="2800" spc="-465" dirty="0">
                <a:solidFill>
                  <a:srgbClr val="001E5E"/>
                </a:solidFill>
                <a:latin typeface="Wingdings"/>
                <a:cs typeface="Wingdings"/>
              </a:rPr>
              <a:t> </a:t>
            </a:r>
            <a:r>
              <a:rPr lang="en-US" altLang="zh-CN" sz="2800" dirty="0">
                <a:solidFill>
                  <a:srgbClr val="000000"/>
                </a:solidFill>
                <a:latin typeface="Arial"/>
                <a:ea typeface="Arial"/>
              </a:rPr>
              <a:t>Mũi</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1:</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40</a:t>
            </a:r>
            <a:r>
              <a:rPr lang="en-US" altLang="zh-CN" sz="2800" spc="-125" dirty="0">
                <a:solidFill>
                  <a:srgbClr val="000000"/>
                </a:solidFill>
                <a:latin typeface="Arial"/>
                <a:cs typeface="Arial"/>
              </a:rPr>
              <a:t> </a:t>
            </a:r>
            <a:r>
              <a:rPr lang="en-US" altLang="zh-CN" sz="2800" dirty="0">
                <a:solidFill>
                  <a:srgbClr val="000000"/>
                </a:solidFill>
                <a:latin typeface="Arial"/>
                <a:ea typeface="Arial"/>
              </a:rPr>
              <a:t>đv</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(0,5</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ml)</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trước</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khi</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xuất</a:t>
            </a:r>
            <a:r>
              <a:rPr lang="en-US" altLang="zh-CN" sz="2800" spc="-129" dirty="0">
                <a:solidFill>
                  <a:srgbClr val="000000"/>
                </a:solidFill>
                <a:latin typeface="Arial"/>
                <a:cs typeface="Arial"/>
              </a:rPr>
              <a:t> </a:t>
            </a:r>
            <a:r>
              <a:rPr lang="en-US" altLang="zh-CN" sz="2800" dirty="0">
                <a:solidFill>
                  <a:srgbClr val="000000"/>
                </a:solidFill>
                <a:latin typeface="Arial"/>
                <a:ea typeface="Arial"/>
              </a:rPr>
              <a:t>viện</a:t>
            </a:r>
            <a:r>
              <a:rPr lang="en-US" altLang="zh-CN" sz="2800" spc="-134" dirty="0">
                <a:solidFill>
                  <a:srgbClr val="000000"/>
                </a:solidFill>
                <a:latin typeface="Arial"/>
                <a:cs typeface="Arial"/>
              </a:rPr>
              <a:t> </a:t>
            </a:r>
            <a:r>
              <a:rPr lang="en-US" altLang="zh-CN" sz="2800" dirty="0">
                <a:solidFill>
                  <a:srgbClr val="000000"/>
                </a:solidFill>
                <a:latin typeface="Arial"/>
                <a:ea typeface="Arial"/>
              </a:rPr>
              <a:t>.</a:t>
            </a:r>
          </a:p>
          <a:p>
            <a:pPr>
              <a:lnSpc>
                <a:spcPts val="1000"/>
              </a:lnSpc>
            </a:pPr>
            <a:endParaRPr lang="en-US" dirty="0" smtClean="0"/>
          </a:p>
          <a:p>
            <a:pPr>
              <a:lnSpc>
                <a:spcPts val="1350"/>
              </a:lnSpc>
            </a:pPr>
            <a:endParaRPr lang="en-US" dirty="0" smtClean="0"/>
          </a:p>
          <a:p>
            <a:pPr marL="0">
              <a:lnSpc>
                <a:spcPct val="100000"/>
              </a:lnSpc>
            </a:pPr>
            <a:r>
              <a:rPr lang="en-US" altLang="zh-CN" sz="2800" spc="-159" dirty="0">
                <a:solidFill>
                  <a:srgbClr val="001E5E"/>
                </a:solidFill>
                <a:latin typeface="Wingdings"/>
                <a:ea typeface="Wingdings"/>
              </a:rPr>
              <a:t></a:t>
            </a:r>
            <a:r>
              <a:rPr lang="en-US" altLang="zh-CN" sz="2800" spc="-175" dirty="0">
                <a:solidFill>
                  <a:srgbClr val="001E5E"/>
                </a:solidFill>
                <a:latin typeface="Wingdings"/>
                <a:cs typeface="Wingdings"/>
              </a:rPr>
              <a:t> </a:t>
            </a:r>
            <a:r>
              <a:rPr lang="en-US" altLang="zh-CN" sz="2800" spc="-94" dirty="0">
                <a:solidFill>
                  <a:srgbClr val="000000"/>
                </a:solidFill>
                <a:latin typeface="Arial"/>
                <a:ea typeface="Arial"/>
              </a:rPr>
              <a:t>Mũi</a:t>
            </a:r>
            <a:r>
              <a:rPr lang="en-US" altLang="zh-CN" sz="2800" spc="-50" dirty="0">
                <a:solidFill>
                  <a:srgbClr val="000000"/>
                </a:solidFill>
                <a:latin typeface="Arial"/>
                <a:cs typeface="Arial"/>
              </a:rPr>
              <a:t> </a:t>
            </a:r>
            <a:r>
              <a:rPr lang="en-US" altLang="zh-CN" sz="2800" spc="-75" dirty="0">
                <a:solidFill>
                  <a:srgbClr val="000000"/>
                </a:solidFill>
                <a:latin typeface="Arial"/>
                <a:ea typeface="Arial"/>
              </a:rPr>
              <a:t>2:</a:t>
            </a:r>
            <a:r>
              <a:rPr lang="en-US" altLang="zh-CN" sz="2800" spc="-50" dirty="0">
                <a:solidFill>
                  <a:srgbClr val="000000"/>
                </a:solidFill>
                <a:latin typeface="Arial"/>
                <a:cs typeface="Arial"/>
              </a:rPr>
              <a:t> </a:t>
            </a:r>
            <a:r>
              <a:rPr lang="en-US" altLang="zh-CN" sz="2800" spc="-94" dirty="0">
                <a:solidFill>
                  <a:srgbClr val="000000"/>
                </a:solidFill>
                <a:latin typeface="Arial"/>
                <a:ea typeface="Arial"/>
              </a:rPr>
              <a:t>1</a:t>
            </a:r>
            <a:r>
              <a:rPr lang="en-US" altLang="zh-CN" sz="2800" spc="-44" dirty="0">
                <a:solidFill>
                  <a:srgbClr val="000000"/>
                </a:solidFill>
                <a:latin typeface="Arial"/>
                <a:cs typeface="Arial"/>
              </a:rPr>
              <a:t> </a:t>
            </a:r>
            <a:r>
              <a:rPr lang="en-US" altLang="zh-CN" sz="2800" spc="-90" dirty="0">
                <a:solidFill>
                  <a:srgbClr val="000000"/>
                </a:solidFill>
                <a:latin typeface="Arial"/>
                <a:ea typeface="Arial"/>
              </a:rPr>
              <a:t>tháng</a:t>
            </a:r>
            <a:r>
              <a:rPr lang="en-US" altLang="zh-CN" sz="2800" spc="-55" dirty="0">
                <a:solidFill>
                  <a:srgbClr val="000000"/>
                </a:solidFill>
                <a:latin typeface="Arial"/>
                <a:cs typeface="Arial"/>
              </a:rPr>
              <a:t> </a:t>
            </a:r>
            <a:r>
              <a:rPr lang="en-US" altLang="zh-CN" sz="2800" spc="-94" dirty="0">
                <a:solidFill>
                  <a:srgbClr val="000000"/>
                </a:solidFill>
                <a:latin typeface="Arial"/>
                <a:ea typeface="Arial"/>
              </a:rPr>
              <a:t>sau</a:t>
            </a: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1E5E"/>
                </a:solidFill>
                <a:latin typeface="Wingdings"/>
                <a:ea typeface="Wingdings"/>
              </a:rPr>
              <a:t></a:t>
            </a:r>
            <a:r>
              <a:rPr lang="en-US" altLang="zh-CN" sz="2800" spc="-659" dirty="0">
                <a:solidFill>
                  <a:srgbClr val="001E5E"/>
                </a:solidFill>
                <a:latin typeface="Wingdings"/>
                <a:cs typeface="Wingdings"/>
              </a:rPr>
              <a:t> </a:t>
            </a:r>
            <a:r>
              <a:rPr lang="en-US" altLang="zh-CN" sz="2800" dirty="0">
                <a:solidFill>
                  <a:srgbClr val="000000"/>
                </a:solidFill>
                <a:latin typeface="Arial"/>
                <a:ea typeface="Arial"/>
              </a:rPr>
              <a:t>Mũi</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3:</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6-12</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tháng</a:t>
            </a:r>
            <a:r>
              <a:rPr lang="en-US" altLang="zh-CN" sz="2800" spc="-185" dirty="0">
                <a:solidFill>
                  <a:srgbClr val="000000"/>
                </a:solidFill>
                <a:latin typeface="Arial"/>
                <a:cs typeface="Arial"/>
              </a:rPr>
              <a:t> </a:t>
            </a:r>
            <a:r>
              <a:rPr lang="en-US" altLang="zh-CN" sz="2800" dirty="0">
                <a:solidFill>
                  <a:srgbClr val="000000"/>
                </a:solidFill>
                <a:latin typeface="Arial"/>
                <a:ea typeface="Arial"/>
              </a:rPr>
              <a:t>sau</a:t>
            </a:r>
            <a:r>
              <a:rPr lang="en-US" altLang="zh-CN" sz="2800" spc="-185" dirty="0">
                <a:solidFill>
                  <a:srgbClr val="000000"/>
                </a:solidFill>
                <a:latin typeface="Arial"/>
                <a:cs typeface="Arial"/>
              </a:rPr>
              <a:t> </a:t>
            </a:r>
            <a:r>
              <a:rPr lang="en-US" altLang="zh-CN" sz="2800">
                <a:solidFill>
                  <a:srgbClr val="000000"/>
                </a:solidFill>
                <a:latin typeface="Arial"/>
                <a:ea typeface="Arial"/>
              </a:rPr>
              <a:t>mũi</a:t>
            </a:r>
            <a:r>
              <a:rPr lang="en-US" altLang="zh-CN" sz="2800" spc="-189">
                <a:solidFill>
                  <a:srgbClr val="000000"/>
                </a:solidFill>
                <a:latin typeface="Arial"/>
                <a:cs typeface="Arial"/>
              </a:rPr>
              <a:t> </a:t>
            </a:r>
            <a:r>
              <a:rPr lang="en-US" altLang="zh-CN" sz="2800" dirty="0">
                <a:solidFill>
                  <a:srgbClr val="000000"/>
                </a:solidFill>
                <a:latin typeface="Arial"/>
              </a:rPr>
              <a:t>1</a:t>
            </a:r>
            <a:endParaRPr lang="en-US" altLang="zh-CN" sz="2800" dirty="0">
              <a:solidFill>
                <a:srgbClr val="000000"/>
              </a:solidFill>
              <a:latin typeface="Arial"/>
              <a:ea typeface="Arial"/>
            </a:endParaRP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1E5E"/>
                </a:solidFill>
                <a:latin typeface="Wingdings"/>
                <a:ea typeface="Wingdings"/>
              </a:rPr>
              <a:t></a:t>
            </a:r>
            <a:r>
              <a:rPr lang="en-US" altLang="zh-CN" sz="2800" dirty="0">
                <a:solidFill>
                  <a:srgbClr val="000000"/>
                </a:solidFill>
                <a:latin typeface="Arial"/>
                <a:ea typeface="Arial"/>
              </a:rPr>
              <a:t>Tiêm</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nhắc</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lại</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mỗi</a:t>
            </a:r>
            <a:r>
              <a:rPr lang="en-US" altLang="zh-CN" sz="2800" spc="179" dirty="0">
                <a:solidFill>
                  <a:srgbClr val="000000"/>
                </a:solidFill>
                <a:latin typeface="Arial"/>
                <a:cs typeface="Arial"/>
              </a:rPr>
              <a:t> </a:t>
            </a:r>
            <a:r>
              <a:rPr lang="en-US" altLang="zh-CN" sz="2800" dirty="0">
                <a:solidFill>
                  <a:srgbClr val="000000"/>
                </a:solidFill>
                <a:latin typeface="Arial"/>
                <a:ea typeface="Arial"/>
              </a:rPr>
              <a:t>5-10</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năm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1"/>
          <p:cNvSpPr txBox="1"/>
          <p:nvPr/>
        </p:nvSpPr>
        <p:spPr>
          <a:xfrm>
            <a:off x="548640" y="304419"/>
            <a:ext cx="8026458" cy="4081829"/>
          </a:xfrm>
          <a:prstGeom prst="rect">
            <a:avLst/>
          </a:prstGeom>
          <a:noFill/>
        </p:spPr>
        <p:txBody>
          <a:bodyPr wrap="square" lIns="0" tIns="0" rIns="0" bIns="0" rtlCol="0">
            <a:spAutoFit/>
          </a:bodyPr>
          <a:lstStyle/>
          <a:p>
            <a:pPr marL="0" indent="1078357">
              <a:lnSpc>
                <a:spcPct val="100000"/>
              </a:lnSpc>
            </a:pPr>
            <a:r>
              <a:rPr lang="en-US" altLang="zh-CN" sz="3600" b="1" dirty="0">
                <a:solidFill>
                  <a:srgbClr val="FE0000"/>
                </a:solidFill>
                <a:latin typeface="Arial"/>
                <a:ea typeface="Arial"/>
              </a:rPr>
              <a:t>Phòng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ngừa</a:t>
            </a:r>
            <a:r>
              <a:rPr lang="en-US" altLang="zh-CN" sz="3600" b="1" dirty="0">
                <a:solidFill>
                  <a:srgbClr val="FE0000"/>
                </a:solidFill>
                <a:latin typeface="Arial"/>
                <a:cs typeface="Arial"/>
              </a:rPr>
              <a:t> </a:t>
            </a:r>
            <a:r>
              <a:rPr lang="en-US" altLang="zh-CN" sz="3600" b="1" dirty="0">
                <a:solidFill>
                  <a:srgbClr val="FE0000"/>
                </a:solidFill>
                <a:latin typeface="Arial"/>
                <a:ea typeface="Arial"/>
              </a:rPr>
              <a:t>uốn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ván</a:t>
            </a:r>
            <a:r>
              <a:rPr lang="en-US" altLang="zh-CN" sz="3600" b="1" dirty="0">
                <a:solidFill>
                  <a:srgbClr val="FE0000"/>
                </a:solidFill>
                <a:latin typeface="Arial"/>
                <a:cs typeface="Arial"/>
              </a:rPr>
              <a:t> </a:t>
            </a:r>
            <a:r>
              <a:rPr lang="en-US" altLang="zh-CN" sz="3600" b="1" dirty="0">
                <a:solidFill>
                  <a:srgbClr val="FE0000"/>
                </a:solidFill>
                <a:latin typeface="Arial"/>
                <a:ea typeface="Arial"/>
              </a:rPr>
              <a:t>sơ</a:t>
            </a:r>
            <a:r>
              <a:rPr lang="en-US" altLang="zh-CN" sz="3600" b="1" spc="5" dirty="0">
                <a:solidFill>
                  <a:srgbClr val="FE0000"/>
                </a:solidFill>
                <a:latin typeface="Arial"/>
                <a:cs typeface="Arial"/>
              </a:rPr>
              <a:t> </a:t>
            </a:r>
            <a:r>
              <a:rPr lang="en-US" altLang="zh-CN" sz="3600" b="1" dirty="0">
                <a:solidFill>
                  <a:srgbClr val="FE0000"/>
                </a:solidFill>
                <a:latin typeface="Arial"/>
                <a:ea typeface="Arial"/>
              </a:rPr>
              <a:t>sinh</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19"/>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Quản</a:t>
            </a:r>
            <a:r>
              <a:rPr lang="en-US" altLang="zh-CN" sz="2800" dirty="0">
                <a:solidFill>
                  <a:srgbClr val="000000"/>
                </a:solidFill>
                <a:latin typeface="Arial"/>
                <a:cs typeface="Arial"/>
              </a:rPr>
              <a:t> </a:t>
            </a:r>
            <a:r>
              <a:rPr lang="en-US" altLang="zh-CN" sz="2800" dirty="0">
                <a:solidFill>
                  <a:srgbClr val="000000"/>
                </a:solidFill>
                <a:latin typeface="Arial"/>
                <a:ea typeface="Arial"/>
              </a:rPr>
              <a:t>lý</a:t>
            </a:r>
            <a:r>
              <a:rPr lang="en-US" altLang="zh-CN" sz="2800" dirty="0">
                <a:solidFill>
                  <a:srgbClr val="000000"/>
                </a:solidFill>
                <a:latin typeface="Arial"/>
                <a:cs typeface="Arial"/>
              </a:rPr>
              <a:t> </a:t>
            </a:r>
            <a:r>
              <a:rPr lang="en-US" altLang="zh-CN" sz="2800" dirty="0">
                <a:solidFill>
                  <a:srgbClr val="000000"/>
                </a:solidFill>
                <a:latin typeface="Arial"/>
                <a:ea typeface="Arial"/>
              </a:rPr>
              <a:t>thai,</a:t>
            </a:r>
            <a:r>
              <a:rPr lang="en-US" altLang="zh-CN" sz="2800" dirty="0">
                <a:solidFill>
                  <a:srgbClr val="000000"/>
                </a:solidFill>
                <a:latin typeface="Arial"/>
                <a:cs typeface="Arial"/>
              </a:rPr>
              <a:t> </a:t>
            </a:r>
            <a:r>
              <a:rPr lang="en-US" altLang="zh-CN" sz="2800" dirty="0">
                <a:solidFill>
                  <a:srgbClr val="000000"/>
                </a:solidFill>
                <a:latin typeface="Arial"/>
                <a:ea typeface="Arial"/>
              </a:rPr>
              <a:t>tránh</a:t>
            </a:r>
            <a:r>
              <a:rPr lang="en-US" altLang="zh-CN" sz="2800" dirty="0">
                <a:solidFill>
                  <a:srgbClr val="000000"/>
                </a:solidFill>
                <a:latin typeface="Arial"/>
                <a:cs typeface="Arial"/>
              </a:rPr>
              <a:t> </a:t>
            </a:r>
            <a:r>
              <a:rPr lang="en-US" altLang="zh-CN" sz="2800" dirty="0">
                <a:solidFill>
                  <a:srgbClr val="000000"/>
                </a:solidFill>
                <a:latin typeface="Arial"/>
                <a:ea typeface="Arial"/>
              </a:rPr>
              <a:t>đẻ</a:t>
            </a:r>
            <a:r>
              <a:rPr lang="en-US" altLang="zh-CN" sz="2800" spc="34" dirty="0">
                <a:solidFill>
                  <a:srgbClr val="000000"/>
                </a:solidFill>
                <a:latin typeface="Arial"/>
                <a:cs typeface="Arial"/>
              </a:rPr>
              <a:t> </a:t>
            </a:r>
            <a:r>
              <a:rPr lang="en-US" altLang="zh-CN" sz="2800" dirty="0">
                <a:solidFill>
                  <a:srgbClr val="000000"/>
                </a:solidFill>
                <a:latin typeface="Arial"/>
                <a:ea typeface="Arial"/>
              </a:rPr>
              <a:t>rơi.</a:t>
            </a: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Thủ</a:t>
            </a:r>
            <a:r>
              <a:rPr lang="en-US" altLang="zh-CN" sz="2800" dirty="0">
                <a:solidFill>
                  <a:srgbClr val="000000"/>
                </a:solidFill>
                <a:latin typeface="Arial"/>
                <a:cs typeface="Arial"/>
              </a:rPr>
              <a:t> </a:t>
            </a:r>
            <a:r>
              <a:rPr lang="en-US" altLang="zh-CN" sz="2800" dirty="0">
                <a:solidFill>
                  <a:srgbClr val="000000"/>
                </a:solidFill>
                <a:latin typeface="Arial"/>
                <a:ea typeface="Arial"/>
              </a:rPr>
              <a:t>thuật</a:t>
            </a:r>
            <a:r>
              <a:rPr lang="en-US" altLang="zh-CN" sz="2800" dirty="0">
                <a:solidFill>
                  <a:srgbClr val="000000"/>
                </a:solidFill>
                <a:latin typeface="Arial"/>
                <a:cs typeface="Arial"/>
              </a:rPr>
              <a:t> </a:t>
            </a:r>
            <a:r>
              <a:rPr lang="en-US" altLang="zh-CN" sz="2800" dirty="0">
                <a:solidFill>
                  <a:srgbClr val="000000"/>
                </a:solidFill>
                <a:latin typeface="Arial"/>
                <a:ea typeface="Arial"/>
              </a:rPr>
              <a:t>sản</a:t>
            </a:r>
            <a:r>
              <a:rPr lang="en-US" altLang="zh-CN" sz="2800" dirty="0">
                <a:solidFill>
                  <a:srgbClr val="000000"/>
                </a:solidFill>
                <a:latin typeface="Arial"/>
                <a:cs typeface="Arial"/>
              </a:rPr>
              <a:t> </a:t>
            </a:r>
            <a:r>
              <a:rPr lang="en-US" altLang="zh-CN" sz="2800" dirty="0">
                <a:solidFill>
                  <a:srgbClr val="000000"/>
                </a:solidFill>
                <a:latin typeface="Arial"/>
                <a:ea typeface="Arial"/>
              </a:rPr>
              <a:t>khoa,</a:t>
            </a:r>
            <a:r>
              <a:rPr lang="en-US" altLang="zh-CN" sz="2800" dirty="0">
                <a:solidFill>
                  <a:srgbClr val="000000"/>
                </a:solidFill>
                <a:latin typeface="Arial"/>
                <a:cs typeface="Arial"/>
              </a:rPr>
              <a:t> </a:t>
            </a:r>
            <a:r>
              <a:rPr lang="en-US" altLang="zh-CN" sz="2800" dirty="0">
                <a:solidFill>
                  <a:srgbClr val="000000"/>
                </a:solidFill>
                <a:latin typeface="Arial"/>
                <a:ea typeface="Arial"/>
              </a:rPr>
              <a:t>săn</a:t>
            </a:r>
            <a:r>
              <a:rPr lang="en-US" altLang="zh-CN" sz="2800" dirty="0">
                <a:solidFill>
                  <a:srgbClr val="000000"/>
                </a:solidFill>
                <a:latin typeface="Arial"/>
                <a:cs typeface="Arial"/>
              </a:rPr>
              <a:t> </a:t>
            </a:r>
            <a:r>
              <a:rPr lang="en-US" altLang="zh-CN" sz="2800" dirty="0">
                <a:solidFill>
                  <a:srgbClr val="000000"/>
                </a:solidFill>
                <a:latin typeface="Arial"/>
                <a:ea typeface="Arial"/>
              </a:rPr>
              <a:t>sóc</a:t>
            </a:r>
            <a:r>
              <a:rPr lang="en-US" altLang="zh-CN" sz="2800" dirty="0">
                <a:solidFill>
                  <a:srgbClr val="000000"/>
                </a:solidFill>
                <a:latin typeface="Arial"/>
                <a:cs typeface="Arial"/>
              </a:rPr>
              <a:t> </a:t>
            </a:r>
            <a:r>
              <a:rPr lang="en-US" altLang="zh-CN" sz="2800" dirty="0">
                <a:solidFill>
                  <a:srgbClr val="000000"/>
                </a:solidFill>
                <a:latin typeface="Arial"/>
                <a:ea typeface="Arial"/>
              </a:rPr>
              <a:t>rốn</a:t>
            </a:r>
            <a:r>
              <a:rPr lang="en-US" altLang="zh-CN" sz="2800" dirty="0">
                <a:solidFill>
                  <a:srgbClr val="000000"/>
                </a:solidFill>
                <a:latin typeface="Arial"/>
                <a:cs typeface="Arial"/>
              </a:rPr>
              <a:t> </a:t>
            </a:r>
            <a:r>
              <a:rPr lang="en-US" altLang="zh-CN" sz="2800" dirty="0">
                <a:solidFill>
                  <a:srgbClr val="000000"/>
                </a:solidFill>
                <a:latin typeface="Arial"/>
                <a:ea typeface="Arial"/>
              </a:rPr>
              <a:t>vô</a:t>
            </a:r>
            <a:r>
              <a:rPr lang="en-US" altLang="zh-CN" sz="2800" spc="15" dirty="0">
                <a:solidFill>
                  <a:srgbClr val="000000"/>
                </a:solidFill>
                <a:latin typeface="Arial"/>
                <a:cs typeface="Arial"/>
              </a:rPr>
              <a:t> </a:t>
            </a:r>
            <a:r>
              <a:rPr lang="en-US" altLang="zh-CN" sz="2800" dirty="0">
                <a:solidFill>
                  <a:srgbClr val="000000"/>
                </a:solidFill>
                <a:latin typeface="Arial"/>
                <a:ea typeface="Arial"/>
              </a:rPr>
              <a:t>trùng.</a:t>
            </a: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0000"/>
                </a:solidFill>
                <a:latin typeface="Arial"/>
                <a:ea typeface="Arial"/>
              </a:rPr>
              <a:t>+</a:t>
            </a:r>
            <a:r>
              <a:rPr lang="en-US" altLang="zh-CN" sz="2800" spc="-80" dirty="0">
                <a:solidFill>
                  <a:srgbClr val="000000"/>
                </a:solidFill>
                <a:latin typeface="Arial"/>
                <a:cs typeface="Arial"/>
              </a:rPr>
              <a:t> </a:t>
            </a:r>
            <a:r>
              <a:rPr lang="en-US" altLang="zh-CN" sz="2800" dirty="0">
                <a:solidFill>
                  <a:srgbClr val="000000"/>
                </a:solidFill>
                <a:latin typeface="Arial"/>
                <a:ea typeface="Arial"/>
              </a:rPr>
              <a:t>Tiêm</a:t>
            </a:r>
            <a:r>
              <a:rPr lang="en-US" altLang="zh-CN" sz="2800" spc="-85" dirty="0">
                <a:solidFill>
                  <a:srgbClr val="000000"/>
                </a:solidFill>
                <a:latin typeface="Arial"/>
                <a:cs typeface="Arial"/>
              </a:rPr>
              <a:t> </a:t>
            </a:r>
            <a:r>
              <a:rPr lang="en-US" altLang="zh-CN" sz="2800" dirty="0">
                <a:solidFill>
                  <a:srgbClr val="000000"/>
                </a:solidFill>
                <a:latin typeface="Arial"/>
                <a:ea typeface="Arial"/>
              </a:rPr>
              <a:t>VAT</a:t>
            </a:r>
            <a:r>
              <a:rPr lang="en-US" altLang="zh-CN" sz="2800" spc="-85" dirty="0">
                <a:solidFill>
                  <a:srgbClr val="000000"/>
                </a:solidFill>
                <a:latin typeface="Arial"/>
                <a:cs typeface="Arial"/>
              </a:rPr>
              <a:t> </a:t>
            </a:r>
            <a:r>
              <a:rPr lang="en-US" altLang="zh-CN" sz="2800" dirty="0">
                <a:solidFill>
                  <a:srgbClr val="000000"/>
                </a:solidFill>
                <a:latin typeface="Arial"/>
                <a:ea typeface="Arial"/>
              </a:rPr>
              <a:t>cho</a:t>
            </a:r>
            <a:r>
              <a:rPr lang="en-US" altLang="zh-CN" sz="2800" spc="-80" dirty="0">
                <a:solidFill>
                  <a:srgbClr val="000000"/>
                </a:solidFill>
                <a:latin typeface="Arial"/>
                <a:cs typeface="Arial"/>
              </a:rPr>
              <a:t> </a:t>
            </a:r>
            <a:r>
              <a:rPr lang="en-US" altLang="zh-CN" sz="2800" dirty="0">
                <a:solidFill>
                  <a:srgbClr val="000000"/>
                </a:solidFill>
                <a:latin typeface="Arial"/>
                <a:ea typeface="Arial"/>
              </a:rPr>
              <a:t>mẹ</a:t>
            </a:r>
            <a:r>
              <a:rPr lang="en-US" altLang="zh-CN" sz="2800" spc="-85" dirty="0">
                <a:solidFill>
                  <a:srgbClr val="000000"/>
                </a:solidFill>
                <a:latin typeface="Arial"/>
                <a:cs typeface="Arial"/>
              </a:rPr>
              <a:t> </a:t>
            </a:r>
            <a:r>
              <a:rPr lang="en-US" altLang="zh-CN" sz="2800" dirty="0">
                <a:solidFill>
                  <a:srgbClr val="000000"/>
                </a:solidFill>
                <a:latin typeface="Arial"/>
                <a:ea typeface="Arial"/>
              </a:rPr>
              <a:t>khi</a:t>
            </a:r>
            <a:r>
              <a:rPr lang="en-US" altLang="zh-CN" sz="2800" spc="-85" dirty="0">
                <a:solidFill>
                  <a:srgbClr val="000000"/>
                </a:solidFill>
                <a:latin typeface="Arial"/>
                <a:cs typeface="Arial"/>
              </a:rPr>
              <a:t> </a:t>
            </a:r>
            <a:r>
              <a:rPr lang="en-US" altLang="zh-CN" sz="2800" dirty="0">
                <a:solidFill>
                  <a:srgbClr val="000000"/>
                </a:solidFill>
                <a:latin typeface="Arial"/>
                <a:ea typeface="Arial"/>
              </a:rPr>
              <a:t>mang</a:t>
            </a:r>
            <a:r>
              <a:rPr lang="en-US" altLang="zh-CN" sz="2800" spc="-85" dirty="0">
                <a:solidFill>
                  <a:srgbClr val="000000"/>
                </a:solidFill>
                <a:latin typeface="Arial"/>
                <a:cs typeface="Arial"/>
              </a:rPr>
              <a:t> </a:t>
            </a:r>
            <a:r>
              <a:rPr lang="en-US" altLang="zh-CN" sz="2800" dirty="0">
                <a:solidFill>
                  <a:srgbClr val="000000"/>
                </a:solidFill>
                <a:latin typeface="Arial"/>
                <a:ea typeface="Arial"/>
              </a:rPr>
              <a:t>thai.</a:t>
            </a:r>
          </a:p>
          <a:p>
            <a:pPr>
              <a:lnSpc>
                <a:spcPts val="1000"/>
              </a:lnSpc>
            </a:pPr>
            <a:endParaRPr lang="en-US" dirty="0" smtClean="0"/>
          </a:p>
          <a:p>
            <a:pPr>
              <a:lnSpc>
                <a:spcPts val="1350"/>
              </a:lnSpc>
            </a:pPr>
            <a:endParaRPr lang="en-US" dirty="0" smtClean="0"/>
          </a:p>
          <a:p>
            <a:pPr marL="0">
              <a:lnSpc>
                <a:spcPct val="100000"/>
              </a:lnSpc>
            </a:pP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Tiêm</a:t>
            </a:r>
            <a:r>
              <a:rPr lang="en-US" altLang="zh-CN" sz="2800" dirty="0">
                <a:solidFill>
                  <a:srgbClr val="000000"/>
                </a:solidFill>
                <a:latin typeface="Arial"/>
                <a:cs typeface="Arial"/>
              </a:rPr>
              <a:t> </a:t>
            </a:r>
            <a:r>
              <a:rPr lang="en-US" altLang="zh-CN" sz="2800" dirty="0">
                <a:solidFill>
                  <a:srgbClr val="000000"/>
                </a:solidFill>
                <a:latin typeface="Arial"/>
                <a:ea typeface="Arial"/>
              </a:rPr>
              <a:t>vaccin</a:t>
            </a:r>
            <a:r>
              <a:rPr lang="en-US" altLang="zh-CN" sz="2800" dirty="0">
                <a:solidFill>
                  <a:srgbClr val="000000"/>
                </a:solidFill>
                <a:latin typeface="Arial"/>
                <a:cs typeface="Arial"/>
              </a:rPr>
              <a:t> </a:t>
            </a:r>
            <a:r>
              <a:rPr lang="en-US" altLang="zh-CN" sz="2800" dirty="0">
                <a:solidFill>
                  <a:srgbClr val="000000"/>
                </a:solidFill>
                <a:latin typeface="Arial"/>
                <a:ea typeface="Arial"/>
              </a:rPr>
              <a:t>cho</a:t>
            </a:r>
            <a:r>
              <a:rPr lang="en-US" altLang="zh-CN" sz="2800" dirty="0">
                <a:solidFill>
                  <a:srgbClr val="000000"/>
                </a:solidFill>
                <a:latin typeface="Arial"/>
                <a:cs typeface="Arial"/>
              </a:rPr>
              <a:t> </a:t>
            </a:r>
            <a:r>
              <a:rPr lang="en-US" altLang="zh-CN" sz="2800" dirty="0">
                <a:solidFill>
                  <a:srgbClr val="000000"/>
                </a:solidFill>
                <a:latin typeface="Arial"/>
                <a:ea typeface="Arial"/>
              </a:rPr>
              <a:t>em</a:t>
            </a:r>
            <a:r>
              <a:rPr lang="en-US" altLang="zh-CN" sz="2800" dirty="0">
                <a:solidFill>
                  <a:srgbClr val="000000"/>
                </a:solidFill>
                <a:latin typeface="Arial"/>
                <a:cs typeface="Arial"/>
              </a:rPr>
              <a:t> </a:t>
            </a:r>
            <a:r>
              <a:rPr lang="en-US" altLang="zh-CN" sz="2800" dirty="0">
                <a:solidFill>
                  <a:srgbClr val="000000"/>
                </a:solidFill>
                <a:latin typeface="Arial"/>
                <a:ea typeface="Arial"/>
              </a:rPr>
              <a:t>bé</a:t>
            </a:r>
            <a:r>
              <a:rPr lang="en-US" altLang="zh-CN" sz="2800" dirty="0">
                <a:solidFill>
                  <a:srgbClr val="000000"/>
                </a:solidFill>
                <a:latin typeface="Arial"/>
                <a:cs typeface="Arial"/>
              </a:rPr>
              <a:t> </a:t>
            </a:r>
            <a:r>
              <a:rPr lang="en-US" altLang="zh-CN" sz="2800" dirty="0">
                <a:solidFill>
                  <a:srgbClr val="000000"/>
                </a:solidFill>
                <a:latin typeface="Arial"/>
                <a:ea typeface="Arial"/>
              </a:rPr>
              <a:t>theo</a:t>
            </a:r>
            <a:r>
              <a:rPr lang="en-US" altLang="zh-CN" sz="2800" dirty="0">
                <a:solidFill>
                  <a:srgbClr val="000000"/>
                </a:solidFill>
                <a:latin typeface="Arial"/>
                <a:cs typeface="Arial"/>
              </a:rPr>
              <a:t> </a:t>
            </a:r>
            <a:r>
              <a:rPr lang="en-US" altLang="zh-CN" sz="2800" dirty="0">
                <a:solidFill>
                  <a:srgbClr val="000000"/>
                </a:solidFill>
                <a:latin typeface="Arial"/>
                <a:ea typeface="Arial"/>
              </a:rPr>
              <a:t>chương</a:t>
            </a:r>
            <a:r>
              <a:rPr lang="en-US" altLang="zh-CN" sz="2800" dirty="0">
                <a:solidFill>
                  <a:srgbClr val="000000"/>
                </a:solidFill>
                <a:latin typeface="Arial"/>
                <a:cs typeface="Arial"/>
              </a:rPr>
              <a:t> </a:t>
            </a:r>
            <a:r>
              <a:rPr lang="en-US" altLang="zh-CN" sz="2800" dirty="0">
                <a:solidFill>
                  <a:srgbClr val="000000"/>
                </a:solidFill>
                <a:latin typeface="Arial"/>
                <a:ea typeface="Arial"/>
              </a:rPr>
              <a:t>trình</a:t>
            </a:r>
            <a:r>
              <a:rPr lang="en-US" altLang="zh-CN" sz="2800" spc="-150" dirty="0">
                <a:solidFill>
                  <a:srgbClr val="000000"/>
                </a:solidFill>
                <a:latin typeface="Arial"/>
                <a:cs typeface="Arial"/>
              </a:rPr>
              <a:t> </a:t>
            </a:r>
            <a:r>
              <a:rPr lang="en-US" altLang="zh-CN" sz="2800" dirty="0">
                <a:solidFill>
                  <a:srgbClr val="000000"/>
                </a:solidFill>
                <a:latin typeface="Arial"/>
                <a:ea typeface="Arial"/>
              </a:rPr>
              <a:t>TCMR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2"/>
          <p:cNvSpPr txBox="1"/>
          <p:nvPr/>
        </p:nvSpPr>
        <p:spPr>
          <a:xfrm>
            <a:off x="1057046" y="243459"/>
            <a:ext cx="7615811" cy="548640"/>
          </a:xfrm>
          <a:prstGeom prst="rect">
            <a:avLst/>
          </a:prstGeom>
          <a:noFill/>
        </p:spPr>
        <p:txBody>
          <a:bodyPr wrap="square" lIns="0" tIns="0" rIns="0" bIns="0" rtlCol="0">
            <a:spAutoFit/>
          </a:bodyPr>
          <a:lstStyle/>
          <a:p>
            <a:pPr marL="0">
              <a:lnSpc>
                <a:spcPct val="100000"/>
              </a:lnSpc>
            </a:pPr>
            <a:r>
              <a:rPr lang="en-US" altLang="zh-CN" sz="3600" b="1" dirty="0">
                <a:solidFill>
                  <a:srgbClr val="FE0000"/>
                </a:solidFill>
                <a:latin typeface="Arial"/>
                <a:ea typeface="Arial"/>
              </a:rPr>
              <a:t>Phòng</a:t>
            </a:r>
            <a:r>
              <a:rPr lang="en-US" altLang="zh-CN" sz="3600" b="1" dirty="0">
                <a:solidFill>
                  <a:srgbClr val="FE0000"/>
                </a:solidFill>
                <a:latin typeface="Arial"/>
                <a:cs typeface="Arial"/>
              </a:rPr>
              <a:t> </a:t>
            </a:r>
            <a:r>
              <a:rPr lang="en-US" altLang="zh-CN" sz="3600" b="1" dirty="0">
                <a:solidFill>
                  <a:srgbClr val="FE0000"/>
                </a:solidFill>
                <a:latin typeface="Arial"/>
                <a:ea typeface="Arial"/>
              </a:rPr>
              <a:t>ngừa</a:t>
            </a:r>
            <a:r>
              <a:rPr lang="en-US" altLang="zh-CN" sz="3600" b="1" dirty="0">
                <a:solidFill>
                  <a:srgbClr val="FE0000"/>
                </a:solidFill>
                <a:latin typeface="Arial"/>
                <a:cs typeface="Arial"/>
              </a:rPr>
              <a:t> </a:t>
            </a:r>
            <a:r>
              <a:rPr lang="en-US" altLang="zh-CN" sz="3600" b="1" dirty="0">
                <a:solidFill>
                  <a:srgbClr val="FE0000"/>
                </a:solidFill>
                <a:latin typeface="Arial"/>
                <a:ea typeface="Arial"/>
              </a:rPr>
              <a:t>sau</a:t>
            </a:r>
            <a:r>
              <a:rPr lang="en-US" altLang="zh-CN" sz="3600" b="1" dirty="0">
                <a:solidFill>
                  <a:srgbClr val="FE0000"/>
                </a:solidFill>
                <a:latin typeface="Arial"/>
                <a:cs typeface="Arial"/>
              </a:rPr>
              <a:t> </a:t>
            </a:r>
            <a:r>
              <a:rPr lang="en-US" altLang="zh-CN" sz="3600" b="1" dirty="0">
                <a:solidFill>
                  <a:srgbClr val="FE0000"/>
                </a:solidFill>
                <a:latin typeface="Arial"/>
                <a:ea typeface="Arial"/>
              </a:rPr>
              <a:t>khi</a:t>
            </a:r>
            <a:r>
              <a:rPr lang="en-US" altLang="zh-CN" sz="3600" b="1" dirty="0">
                <a:solidFill>
                  <a:srgbClr val="FE0000"/>
                </a:solidFill>
                <a:latin typeface="Arial"/>
                <a:cs typeface="Arial"/>
              </a:rPr>
              <a:t> </a:t>
            </a:r>
            <a:r>
              <a:rPr lang="en-US" altLang="zh-CN" sz="3600" b="1" dirty="0">
                <a:solidFill>
                  <a:srgbClr val="FE0000"/>
                </a:solidFill>
                <a:latin typeface="Arial"/>
                <a:ea typeface="Arial"/>
              </a:rPr>
              <a:t>bị</a:t>
            </a:r>
            <a:r>
              <a:rPr lang="en-US" altLang="zh-CN" sz="3600" b="1" dirty="0">
                <a:solidFill>
                  <a:srgbClr val="FE0000"/>
                </a:solidFill>
                <a:latin typeface="Arial"/>
                <a:cs typeface="Arial"/>
              </a:rPr>
              <a:t> </a:t>
            </a:r>
            <a:r>
              <a:rPr lang="en-US" altLang="zh-CN" sz="3600" b="1" dirty="0">
                <a:solidFill>
                  <a:srgbClr val="FE0000"/>
                </a:solidFill>
                <a:latin typeface="Arial"/>
                <a:ea typeface="Arial"/>
              </a:rPr>
              <a:t>vết</a:t>
            </a:r>
            <a:r>
              <a:rPr lang="en-US" altLang="zh-CN" sz="3600" b="1" spc="-94" dirty="0">
                <a:solidFill>
                  <a:srgbClr val="FE0000"/>
                </a:solidFill>
                <a:latin typeface="Arial"/>
                <a:cs typeface="Arial"/>
              </a:rPr>
              <a:t> </a:t>
            </a:r>
            <a:r>
              <a:rPr lang="en-US" altLang="zh-CN" sz="3600" b="1" dirty="0">
                <a:solidFill>
                  <a:srgbClr val="FE0000"/>
                </a:solidFill>
                <a:latin typeface="Arial"/>
                <a:ea typeface="Arial"/>
              </a:rPr>
              <a:t>thƣơng</a:t>
            </a:r>
          </a:p>
        </p:txBody>
      </p:sp>
      <p:graphicFrame>
        <p:nvGraphicFramePr>
          <p:cNvPr id="2" name="object 2"/>
          <p:cNvGraphicFramePr>
            <a:graphicFrameLocks noGrp="1"/>
          </p:cNvGraphicFramePr>
          <p:nvPr/>
        </p:nvGraphicFramePr>
        <p:xfrm>
          <a:off x="142875" y="904875"/>
          <a:ext cx="8877298" cy="5448298"/>
        </p:xfrm>
        <a:graphic>
          <a:graphicData uri="http://schemas.openxmlformats.org/drawingml/2006/table">
            <a:tbl>
              <a:tblPr firstRow="1" bandRow="1">
                <a:tableStyleId>{2D5ABB26-0587-4C30-8999-92F81FD0307C}</a:tableStyleId>
              </a:tblPr>
              <a:tblGrid>
                <a:gridCol w="3155696">
                  <a:extLst>
                    <a:ext uri="{9D8B030D-6E8A-4147-A177-3AD203B41FA5}">
                      <a16:colId xmlns:a16="http://schemas.microsoft.com/office/drawing/2014/main" val="20000"/>
                    </a:ext>
                  </a:extLst>
                </a:gridCol>
                <a:gridCol w="2851911">
                  <a:extLst>
                    <a:ext uri="{9D8B030D-6E8A-4147-A177-3AD203B41FA5}">
                      <a16:colId xmlns:a16="http://schemas.microsoft.com/office/drawing/2014/main" val="20001"/>
                    </a:ext>
                  </a:extLst>
                </a:gridCol>
                <a:gridCol w="2869691">
                  <a:extLst>
                    <a:ext uri="{9D8B030D-6E8A-4147-A177-3AD203B41FA5}">
                      <a16:colId xmlns:a16="http://schemas.microsoft.com/office/drawing/2014/main" val="20002"/>
                    </a:ext>
                  </a:extLst>
                </a:gridCol>
              </a:tblGrid>
              <a:tr h="1284351">
                <a:tc>
                  <a:txBody>
                    <a:bodyPr/>
                    <a:lstStyle/>
                    <a:p>
                      <a:pPr>
                        <a:lnSpc>
                          <a:spcPts val="1000"/>
                        </a:lnSpc>
                      </a:pPr>
                      <a:endParaRPr lang="en-US" dirty="0" smtClean="0"/>
                    </a:p>
                    <a:p>
                      <a:pPr>
                        <a:lnSpc>
                          <a:spcPts val="1319"/>
                        </a:lnSpc>
                      </a:pPr>
                      <a:endParaRPr lang="en-US" dirty="0" smtClean="0"/>
                    </a:p>
                    <a:p>
                      <a:pPr marL="0" indent="73075">
                        <a:lnSpc>
                          <a:spcPct val="100000"/>
                        </a:lnSpc>
                      </a:pPr>
                      <a:r>
                        <a:rPr lang="en-US" altLang="zh-CN" sz="2200" b="1" dirty="0">
                          <a:solidFill>
                            <a:srgbClr val="FEFEFE"/>
                          </a:solidFill>
                          <a:latin typeface="Calibri"/>
                          <a:ea typeface="Calibri"/>
                        </a:rPr>
                        <a:t>Tình</a:t>
                      </a:r>
                      <a:r>
                        <a:rPr lang="en-US" altLang="zh-CN" sz="2200" b="1" spc="-44" dirty="0">
                          <a:solidFill>
                            <a:srgbClr val="FEFEFE"/>
                          </a:solidFill>
                          <a:latin typeface="Calibri"/>
                          <a:cs typeface="Calibri"/>
                        </a:rPr>
                        <a:t> </a:t>
                      </a:r>
                      <a:r>
                        <a:rPr lang="en-US" altLang="zh-CN" sz="2200" b="1" dirty="0">
                          <a:solidFill>
                            <a:srgbClr val="FEFEFE"/>
                          </a:solidFill>
                          <a:latin typeface="Calibri"/>
                          <a:ea typeface="Calibri"/>
                        </a:rPr>
                        <a:t>hình</a:t>
                      </a:r>
                      <a:r>
                        <a:rPr lang="en-US" altLang="zh-CN" sz="2200" b="1" spc="-50" dirty="0">
                          <a:solidFill>
                            <a:srgbClr val="FEFEFE"/>
                          </a:solidFill>
                          <a:latin typeface="Calibri"/>
                          <a:cs typeface="Calibri"/>
                        </a:rPr>
                        <a:t> </a:t>
                      </a:r>
                      <a:r>
                        <a:rPr lang="en-US" altLang="zh-CN" sz="2200" b="1" dirty="0">
                          <a:solidFill>
                            <a:srgbClr val="FEFEFE"/>
                          </a:solidFill>
                          <a:latin typeface="Calibri"/>
                          <a:ea typeface="Calibri"/>
                        </a:rPr>
                        <a:t>tiêm</a:t>
                      </a:r>
                      <a:r>
                        <a:rPr lang="en-US" altLang="zh-CN" sz="2200" b="1" spc="-44" dirty="0">
                          <a:solidFill>
                            <a:srgbClr val="FEFEFE"/>
                          </a:solidFill>
                          <a:latin typeface="Calibri"/>
                          <a:cs typeface="Calibri"/>
                        </a:rPr>
                        <a:t> </a:t>
                      </a:r>
                      <a:r>
                        <a:rPr lang="en-US" altLang="zh-CN" sz="2200" b="1" dirty="0">
                          <a:solidFill>
                            <a:srgbClr val="FEFEFE"/>
                          </a:solidFill>
                          <a:latin typeface="Calibri"/>
                          <a:ea typeface="Calibri"/>
                        </a:rPr>
                        <a:t>vaccin</a:t>
                      </a:r>
                      <a:r>
                        <a:rPr lang="en-US" altLang="zh-CN" sz="2200" b="1" spc="-55" dirty="0">
                          <a:solidFill>
                            <a:srgbClr val="FEFEFE"/>
                          </a:solidFill>
                          <a:latin typeface="Calibri"/>
                          <a:cs typeface="Calibri"/>
                        </a:rPr>
                        <a:t> </a:t>
                      </a:r>
                      <a:r>
                        <a:rPr lang="en-US" altLang="zh-CN" sz="2200" b="1" dirty="0">
                          <a:solidFill>
                            <a:srgbClr val="FEFEFE"/>
                          </a:solidFill>
                          <a:latin typeface="Calibri"/>
                          <a:ea typeface="Calibri"/>
                        </a:rPr>
                        <a:t>uốn</a:t>
                      </a:r>
                    </a:p>
                    <a:p>
                      <a:pPr marL="0" indent="745159">
                        <a:lnSpc>
                          <a:spcPct val="100000"/>
                        </a:lnSpc>
                        <a:spcBef>
                          <a:spcPts val="395"/>
                        </a:spcBef>
                      </a:pPr>
                      <a:r>
                        <a:rPr lang="en-US" altLang="zh-CN" sz="2200" b="1" dirty="0">
                          <a:solidFill>
                            <a:srgbClr val="FEFEFE"/>
                          </a:solidFill>
                          <a:latin typeface="Calibri"/>
                          <a:ea typeface="Calibri"/>
                        </a:rPr>
                        <a:t>ván</a:t>
                      </a:r>
                      <a:r>
                        <a:rPr lang="en-US" altLang="zh-CN" sz="2200" b="1" spc="-114" dirty="0">
                          <a:solidFill>
                            <a:srgbClr val="FEFEFE"/>
                          </a:solidFill>
                          <a:latin typeface="Calibri"/>
                          <a:cs typeface="Calibri"/>
                        </a:rPr>
                        <a:t> </a:t>
                      </a:r>
                      <a:r>
                        <a:rPr lang="en-US" altLang="zh-CN" sz="2200" b="1" dirty="0">
                          <a:solidFill>
                            <a:srgbClr val="FEFEFE"/>
                          </a:solidFill>
                          <a:latin typeface="Calibri"/>
                          <a:ea typeface="Calibri"/>
                        </a:rPr>
                        <a:t>trước</a:t>
                      </a:r>
                      <a:r>
                        <a:rPr lang="en-US" altLang="zh-CN" sz="2200" b="1" spc="-125" dirty="0">
                          <a:solidFill>
                            <a:srgbClr val="FEFEFE"/>
                          </a:solidFill>
                          <a:latin typeface="Calibri"/>
                          <a:cs typeface="Calibri"/>
                        </a:rPr>
                        <a:t> </a:t>
                      </a:r>
                      <a:r>
                        <a:rPr lang="en-US" altLang="zh-CN" sz="2200" b="1" dirty="0">
                          <a:solidFill>
                            <a:srgbClr val="FEFEFE"/>
                          </a:solidFill>
                          <a:latin typeface="Calibri"/>
                          <a:ea typeface="Calibri"/>
                        </a:rPr>
                        <a:t>đây</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solidFill>
                      <a:srgbClr val="4E80BB"/>
                    </a:solidFill>
                  </a:tcPr>
                </a:tc>
                <a:tc>
                  <a:txBody>
                    <a:bodyPr/>
                    <a:lstStyle/>
                    <a:p>
                      <a:pPr>
                        <a:lnSpc>
                          <a:spcPts val="1000"/>
                        </a:lnSpc>
                      </a:pPr>
                      <a:endParaRPr lang="en-US" dirty="0" smtClean="0"/>
                    </a:p>
                    <a:p>
                      <a:pPr>
                        <a:lnSpc>
                          <a:spcPts val="1319"/>
                        </a:lnSpc>
                      </a:pPr>
                      <a:endParaRPr lang="en-US" dirty="0" smtClean="0"/>
                    </a:p>
                    <a:p>
                      <a:pPr marL="0" indent="245236">
                        <a:lnSpc>
                          <a:spcPct val="100000"/>
                        </a:lnSpc>
                      </a:pPr>
                      <a:r>
                        <a:rPr lang="en-US" altLang="zh-CN" sz="2200" b="1" dirty="0">
                          <a:solidFill>
                            <a:srgbClr val="FEFEFE"/>
                          </a:solidFill>
                          <a:latin typeface="Calibri"/>
                          <a:ea typeface="Calibri"/>
                        </a:rPr>
                        <a:t>Vết</a:t>
                      </a:r>
                      <a:r>
                        <a:rPr lang="en-US" altLang="zh-CN" sz="2200" b="1" spc="-104" dirty="0">
                          <a:solidFill>
                            <a:srgbClr val="FEFEFE"/>
                          </a:solidFill>
                          <a:latin typeface="Calibri"/>
                          <a:cs typeface="Calibri"/>
                        </a:rPr>
                        <a:t> </a:t>
                      </a:r>
                      <a:r>
                        <a:rPr lang="en-US" altLang="zh-CN" sz="2200" b="1" dirty="0">
                          <a:solidFill>
                            <a:srgbClr val="FEFEFE"/>
                          </a:solidFill>
                          <a:latin typeface="Calibri"/>
                          <a:ea typeface="Calibri"/>
                        </a:rPr>
                        <a:t>thương</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nhẹ</a:t>
                      </a:r>
                      <a:r>
                        <a:rPr lang="en-US" altLang="zh-CN" sz="2200" b="1" spc="-109" dirty="0">
                          <a:solidFill>
                            <a:srgbClr val="FEFEFE"/>
                          </a:solidFill>
                          <a:latin typeface="Calibri"/>
                          <a:cs typeface="Calibri"/>
                        </a:rPr>
                        <a:t> </a:t>
                      </a:r>
                      <a:r>
                        <a:rPr lang="en-US" altLang="zh-CN" sz="2200" b="1" dirty="0">
                          <a:solidFill>
                            <a:srgbClr val="FEFEFE"/>
                          </a:solidFill>
                          <a:latin typeface="Calibri"/>
                          <a:ea typeface="Calibri"/>
                        </a:rPr>
                        <a:t>(gai</a:t>
                      </a:r>
                    </a:p>
                    <a:p>
                      <a:pPr marL="0" indent="630808">
                        <a:lnSpc>
                          <a:spcPct val="100000"/>
                        </a:lnSpc>
                        <a:spcBef>
                          <a:spcPts val="395"/>
                        </a:spcBef>
                      </a:pPr>
                      <a:r>
                        <a:rPr lang="en-US" altLang="zh-CN" sz="2200" b="1" spc="-35" dirty="0">
                          <a:solidFill>
                            <a:srgbClr val="FEFEFE"/>
                          </a:solidFill>
                          <a:latin typeface="Calibri"/>
                          <a:ea typeface="Calibri"/>
                        </a:rPr>
                        <a:t>đâm</a:t>
                      </a:r>
                      <a:r>
                        <a:rPr lang="en-US" altLang="zh-CN" sz="2200" b="1" spc="-15" dirty="0">
                          <a:solidFill>
                            <a:srgbClr val="FEFEFE"/>
                          </a:solidFill>
                          <a:latin typeface="Calibri"/>
                          <a:ea typeface="Calibri"/>
                        </a:rPr>
                        <a:t>,</a:t>
                      </a:r>
                      <a:r>
                        <a:rPr lang="en-US" altLang="zh-CN" sz="2200" b="1" spc="-10" dirty="0">
                          <a:solidFill>
                            <a:srgbClr val="FEFEFE"/>
                          </a:solidFill>
                          <a:latin typeface="Calibri"/>
                          <a:cs typeface="Calibri"/>
                        </a:rPr>
                        <a:t> </a:t>
                      </a:r>
                      <a:r>
                        <a:rPr lang="en-US" altLang="zh-CN" sz="2200" b="1" spc="-25" dirty="0">
                          <a:solidFill>
                            <a:srgbClr val="FEFEFE"/>
                          </a:solidFill>
                          <a:latin typeface="Calibri"/>
                          <a:ea typeface="Calibri"/>
                        </a:rPr>
                        <a:t>xây</a:t>
                      </a:r>
                      <a:r>
                        <a:rPr lang="en-US" altLang="zh-CN" sz="2200" b="1" spc="-15" dirty="0">
                          <a:solidFill>
                            <a:srgbClr val="FEFEFE"/>
                          </a:solidFill>
                          <a:latin typeface="Calibri"/>
                          <a:cs typeface="Calibri"/>
                        </a:rPr>
                        <a:t> </a:t>
                      </a:r>
                      <a:r>
                        <a:rPr lang="en-US" altLang="zh-CN" sz="2200" b="1" spc="-25" dirty="0">
                          <a:solidFill>
                            <a:srgbClr val="FEFEFE"/>
                          </a:solidFill>
                          <a:latin typeface="Calibri"/>
                          <a:ea typeface="Calibri"/>
                        </a:rPr>
                        <a:t>xát</a:t>
                      </a:r>
                      <a:r>
                        <a:rPr lang="en-US" altLang="zh-CN" sz="2200" b="1" spc="-20" dirty="0">
                          <a:solidFill>
                            <a:srgbClr val="FEFEFE"/>
                          </a:solidFill>
                          <a:latin typeface="Calibri"/>
                          <a:ea typeface="Calibri"/>
                        </a:rPr>
                        <a:t>)</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solidFill>
                      <a:srgbClr val="4E80BB"/>
                    </a:solidFill>
                  </a:tcPr>
                </a:tc>
                <a:tc>
                  <a:txBody>
                    <a:bodyPr/>
                    <a:lstStyle/>
                    <a:p>
                      <a:pPr>
                        <a:lnSpc>
                          <a:spcPts val="1000"/>
                        </a:lnSpc>
                      </a:pPr>
                      <a:endParaRPr lang="en-US" dirty="0" smtClean="0"/>
                    </a:p>
                    <a:p>
                      <a:pPr>
                        <a:lnSpc>
                          <a:spcPts val="1319"/>
                        </a:lnSpc>
                      </a:pPr>
                      <a:endParaRPr lang="en-US" dirty="0" smtClean="0"/>
                    </a:p>
                    <a:p>
                      <a:pPr marL="0" indent="184657">
                        <a:lnSpc>
                          <a:spcPct val="100000"/>
                        </a:lnSpc>
                      </a:pPr>
                      <a:r>
                        <a:rPr lang="en-US" altLang="zh-CN" sz="2200" b="1" dirty="0">
                          <a:solidFill>
                            <a:srgbClr val="FEFEFE"/>
                          </a:solidFill>
                          <a:latin typeface="Calibri"/>
                          <a:ea typeface="Calibri"/>
                        </a:rPr>
                        <a:t>Vết</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thương</a:t>
                      </a:r>
                      <a:r>
                        <a:rPr lang="en-US" altLang="zh-CN" sz="2200" b="1" spc="-110" dirty="0">
                          <a:solidFill>
                            <a:srgbClr val="FEFEFE"/>
                          </a:solidFill>
                          <a:latin typeface="Calibri"/>
                          <a:cs typeface="Calibri"/>
                        </a:rPr>
                        <a:t> </a:t>
                      </a:r>
                      <a:r>
                        <a:rPr lang="en-US" altLang="zh-CN" sz="2200" b="1" dirty="0">
                          <a:solidFill>
                            <a:srgbClr val="FEFEFE"/>
                          </a:solidFill>
                          <a:latin typeface="Calibri"/>
                          <a:ea typeface="Calibri"/>
                        </a:rPr>
                        <a:t>lớn,</a:t>
                      </a:r>
                      <a:r>
                        <a:rPr lang="en-US" altLang="zh-CN" sz="2200" b="1" spc="-114" dirty="0">
                          <a:solidFill>
                            <a:srgbClr val="FEFEFE"/>
                          </a:solidFill>
                          <a:latin typeface="Calibri"/>
                          <a:cs typeface="Calibri"/>
                        </a:rPr>
                        <a:t> </a:t>
                      </a:r>
                      <a:r>
                        <a:rPr lang="en-US" altLang="zh-CN" sz="2200" b="1" dirty="0">
                          <a:solidFill>
                            <a:srgbClr val="FEFEFE"/>
                          </a:solidFill>
                          <a:latin typeface="Calibri"/>
                          <a:ea typeface="Calibri"/>
                        </a:rPr>
                        <a:t>bẩn,</a:t>
                      </a:r>
                    </a:p>
                    <a:p>
                      <a:pPr marL="0" indent="831087">
                        <a:lnSpc>
                          <a:spcPct val="100000"/>
                        </a:lnSpc>
                        <a:spcBef>
                          <a:spcPts val="395"/>
                        </a:spcBef>
                      </a:pPr>
                      <a:r>
                        <a:rPr lang="en-US" altLang="zh-CN" sz="2200" b="1" spc="-25" dirty="0">
                          <a:solidFill>
                            <a:srgbClr val="FEFEFE"/>
                          </a:solidFill>
                          <a:latin typeface="Calibri"/>
                          <a:ea typeface="Calibri"/>
                        </a:rPr>
                        <a:t>nội</a:t>
                      </a:r>
                      <a:r>
                        <a:rPr lang="en-US" altLang="zh-CN" sz="2200" b="1" spc="5" dirty="0">
                          <a:solidFill>
                            <a:srgbClr val="FEFEFE"/>
                          </a:solidFill>
                          <a:latin typeface="Calibri"/>
                          <a:cs typeface="Calibri"/>
                        </a:rPr>
                        <a:t> </a:t>
                      </a:r>
                      <a:r>
                        <a:rPr lang="en-US" altLang="zh-CN" sz="2200" b="1" spc="-25" dirty="0">
                          <a:solidFill>
                            <a:srgbClr val="FEFEFE"/>
                          </a:solidFill>
                          <a:latin typeface="Calibri"/>
                          <a:ea typeface="Calibri"/>
                        </a:rPr>
                        <a:t>tạng</a:t>
                      </a:r>
                      <a:r>
                        <a:rPr lang="en-US" altLang="zh-CN" sz="2200" b="1" spc="-40" dirty="0">
                          <a:solidFill>
                            <a:srgbClr val="FEFEFE"/>
                          </a:solidFill>
                          <a:latin typeface="Calibri"/>
                          <a:ea typeface="Calibri"/>
                        </a:rPr>
                        <a:t>…</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solidFill>
                      <a:srgbClr val="4E80BB"/>
                    </a:solidFill>
                  </a:tcPr>
                </a:tc>
                <a:extLst>
                  <a:ext uri="{0D108BD9-81ED-4DB2-BD59-A6C34878D82A}">
                    <a16:rowId xmlns:a16="http://schemas.microsoft.com/office/drawing/2014/main" val="10000"/>
                  </a:ext>
                </a:extLst>
              </a:tr>
              <a:tr h="2430399">
                <a:tc>
                  <a:txBody>
                    <a:bodyPr/>
                    <a:lstStyle/>
                    <a:p>
                      <a:pPr marL="0" indent="59054">
                        <a:lnSpc>
                          <a:spcPct val="100000"/>
                        </a:lnSpc>
                        <a:spcBef>
                          <a:spcPts val="259"/>
                        </a:spcBef>
                      </a:pPr>
                      <a:r>
                        <a:rPr lang="en-US" altLang="zh-CN" sz="2200" b="1" dirty="0">
                          <a:solidFill>
                            <a:srgbClr val="000000"/>
                          </a:solidFill>
                          <a:latin typeface="Calibri"/>
                          <a:ea typeface="Calibri"/>
                        </a:rPr>
                        <a:t>Đã</a:t>
                      </a:r>
                      <a:r>
                        <a:rPr lang="en-US" altLang="zh-CN" sz="2200" b="1" spc="-60" dirty="0">
                          <a:solidFill>
                            <a:srgbClr val="000000"/>
                          </a:solidFill>
                          <a:latin typeface="Calibri"/>
                          <a:cs typeface="Calibri"/>
                        </a:rPr>
                        <a:t> </a:t>
                      </a:r>
                      <a:r>
                        <a:rPr lang="en-US" altLang="zh-CN" sz="2200" b="1" dirty="0">
                          <a:solidFill>
                            <a:srgbClr val="000000"/>
                          </a:solidFill>
                          <a:latin typeface="Calibri"/>
                          <a:ea typeface="Calibri"/>
                        </a:rPr>
                        <a:t>tiêm</a:t>
                      </a:r>
                      <a:r>
                        <a:rPr lang="en-US" altLang="zh-CN" sz="2200" b="1" spc="-60" dirty="0">
                          <a:solidFill>
                            <a:srgbClr val="000000"/>
                          </a:solidFill>
                          <a:latin typeface="Calibri"/>
                          <a:cs typeface="Calibri"/>
                        </a:rPr>
                        <a:t> </a:t>
                      </a:r>
                      <a:r>
                        <a:rPr lang="en-US" altLang="zh-CN" sz="2200" b="1" dirty="0">
                          <a:solidFill>
                            <a:srgbClr val="000000"/>
                          </a:solidFill>
                          <a:latin typeface="Calibri"/>
                          <a:ea typeface="Calibri"/>
                        </a:rPr>
                        <a:t>vaccin</a:t>
                      </a:r>
                      <a:r>
                        <a:rPr lang="en-US" altLang="zh-CN" sz="2200" b="1" spc="-60" dirty="0">
                          <a:solidFill>
                            <a:srgbClr val="000000"/>
                          </a:solidFill>
                          <a:latin typeface="Calibri"/>
                          <a:cs typeface="Calibri"/>
                        </a:rPr>
                        <a:t> </a:t>
                      </a:r>
                      <a:r>
                        <a:rPr lang="en-US" altLang="zh-CN" sz="2200" b="1" dirty="0">
                          <a:solidFill>
                            <a:srgbClr val="000000"/>
                          </a:solidFill>
                          <a:latin typeface="Calibri"/>
                          <a:ea typeface="Calibri"/>
                        </a:rPr>
                        <a:t>đầy</a:t>
                      </a:r>
                      <a:r>
                        <a:rPr lang="en-US" altLang="zh-CN" sz="2200" b="1" spc="-65" dirty="0">
                          <a:solidFill>
                            <a:srgbClr val="000000"/>
                          </a:solidFill>
                          <a:latin typeface="Calibri"/>
                          <a:cs typeface="Calibri"/>
                        </a:rPr>
                        <a:t> </a:t>
                      </a:r>
                      <a:r>
                        <a:rPr lang="en-US" altLang="zh-CN" sz="2200" b="1" dirty="0">
                          <a:solidFill>
                            <a:srgbClr val="000000"/>
                          </a:solidFill>
                          <a:latin typeface="Calibri"/>
                          <a:ea typeface="Calibri"/>
                        </a:rPr>
                        <a:t>đủ:</a:t>
                      </a:r>
                    </a:p>
                    <a:p>
                      <a:pPr>
                        <a:lnSpc>
                          <a:spcPts val="1225"/>
                        </a:lnSpc>
                      </a:pPr>
                      <a:endParaRPr lang="en-US" dirty="0" smtClean="0"/>
                    </a:p>
                    <a:p>
                      <a:pPr marL="0" indent="59054">
                        <a:lnSpc>
                          <a:spcPct val="100000"/>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b="1" dirty="0">
                          <a:solidFill>
                            <a:srgbClr val="000000"/>
                          </a:solidFill>
                          <a:latin typeface="Calibri"/>
                          <a:ea typeface="Calibri"/>
                        </a:rPr>
                        <a:t>Đã</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tiêm</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nhắc</a:t>
                      </a:r>
                      <a:r>
                        <a:rPr lang="en-US" altLang="zh-CN" sz="2200" b="1" spc="89" dirty="0">
                          <a:solidFill>
                            <a:srgbClr val="000000"/>
                          </a:solidFill>
                          <a:latin typeface="Calibri"/>
                          <a:cs typeface="Calibri"/>
                        </a:rPr>
                        <a:t> </a:t>
                      </a:r>
                      <a:r>
                        <a:rPr lang="en-US" altLang="zh-CN" sz="2200" b="1" dirty="0">
                          <a:solidFill>
                            <a:srgbClr val="000000"/>
                          </a:solidFill>
                          <a:latin typeface="Calibri"/>
                          <a:ea typeface="Calibri"/>
                        </a:rPr>
                        <a:t>&lt;5năm</a:t>
                      </a:r>
                    </a:p>
                    <a:p>
                      <a:pPr>
                        <a:lnSpc>
                          <a:spcPts val="1389"/>
                        </a:lnSpc>
                      </a:pPr>
                      <a:endParaRPr lang="en-US" dirty="0" smtClean="0"/>
                    </a:p>
                    <a:p>
                      <a:pPr marL="0" indent="59054">
                        <a:lnSpc>
                          <a:spcPct val="100000"/>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b="1" dirty="0">
                          <a:solidFill>
                            <a:srgbClr val="000000"/>
                          </a:solidFill>
                          <a:latin typeface="Calibri"/>
                          <a:ea typeface="Calibri"/>
                        </a:rPr>
                        <a:t>Tiêm</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nhắc</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5-10</a:t>
                      </a:r>
                      <a:r>
                        <a:rPr lang="en-US" altLang="zh-CN" sz="2200" b="1" spc="85" dirty="0">
                          <a:solidFill>
                            <a:srgbClr val="000000"/>
                          </a:solidFill>
                          <a:latin typeface="Calibri"/>
                          <a:cs typeface="Calibri"/>
                        </a:rPr>
                        <a:t> </a:t>
                      </a:r>
                      <a:r>
                        <a:rPr lang="en-US" altLang="zh-CN" sz="2200" b="1" dirty="0">
                          <a:solidFill>
                            <a:srgbClr val="000000"/>
                          </a:solidFill>
                          <a:latin typeface="Calibri"/>
                          <a:ea typeface="Calibri"/>
                        </a:rPr>
                        <a:t>năm</a:t>
                      </a:r>
                    </a:p>
                    <a:p>
                      <a:pPr>
                        <a:lnSpc>
                          <a:spcPts val="1400"/>
                        </a:lnSpc>
                      </a:pPr>
                      <a:endParaRPr lang="en-US" dirty="0" smtClean="0"/>
                    </a:p>
                    <a:p>
                      <a:pPr marL="0" indent="59054">
                        <a:lnSpc>
                          <a:spcPct val="100000"/>
                        </a:lnSpc>
                      </a:pPr>
                      <a:r>
                        <a:rPr lang="en-US" altLang="zh-CN" sz="2200" dirty="0">
                          <a:solidFill>
                            <a:srgbClr val="000000"/>
                          </a:solidFill>
                          <a:latin typeface="Arial"/>
                          <a:ea typeface="Arial"/>
                        </a:rPr>
                        <a:t>•</a:t>
                      </a:r>
                      <a:r>
                        <a:rPr lang="en-US" altLang="zh-CN" sz="2200" dirty="0">
                          <a:solidFill>
                            <a:srgbClr val="000000"/>
                          </a:solidFill>
                          <a:latin typeface="Arial"/>
                          <a:cs typeface="Arial"/>
                        </a:rPr>
                        <a:t>  </a:t>
                      </a:r>
                      <a:r>
                        <a:rPr lang="en-US" altLang="zh-CN" sz="2200" b="1" dirty="0">
                          <a:solidFill>
                            <a:srgbClr val="000000"/>
                          </a:solidFill>
                          <a:latin typeface="Calibri"/>
                          <a:ea typeface="Calibri"/>
                        </a:rPr>
                        <a:t>Tiêm</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nhắc</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&gt;</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10</a:t>
                      </a:r>
                      <a:r>
                        <a:rPr lang="en-US" altLang="zh-CN" sz="2200" b="1" spc="85" dirty="0">
                          <a:solidFill>
                            <a:srgbClr val="000000"/>
                          </a:solidFill>
                          <a:latin typeface="Calibri"/>
                          <a:cs typeface="Calibri"/>
                        </a:rPr>
                        <a:t> </a:t>
                      </a:r>
                      <a:r>
                        <a:rPr lang="en-US" altLang="zh-CN" sz="2200" b="1" dirty="0">
                          <a:solidFill>
                            <a:srgbClr val="000000"/>
                          </a:solidFill>
                          <a:latin typeface="Calibri"/>
                          <a:ea typeface="Calibri"/>
                        </a:rPr>
                        <a:t>năm</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a:lnSpc>
                          <a:spcPts val="1000"/>
                        </a:lnSpc>
                      </a:pPr>
                      <a:endParaRPr lang="en-US" dirty="0" smtClean="0"/>
                    </a:p>
                    <a:p>
                      <a:pPr>
                        <a:lnSpc>
                          <a:spcPts val="1000"/>
                        </a:lnSpc>
                      </a:pPr>
                      <a:endParaRPr lang="en-US" dirty="0" smtClean="0"/>
                    </a:p>
                    <a:p>
                      <a:pPr>
                        <a:lnSpc>
                          <a:spcPts val="1600"/>
                        </a:lnSpc>
                      </a:pPr>
                      <a:endParaRPr lang="en-US" dirty="0" smtClean="0"/>
                    </a:p>
                    <a:p>
                      <a:pPr marL="50164" hangingPunct="0">
                        <a:lnSpc>
                          <a:spcPct val="152916"/>
                        </a:lnSpc>
                      </a:pPr>
                      <a:r>
                        <a:rPr lang="en-US" altLang="zh-CN" sz="2200" spc="-30" dirty="0">
                          <a:solidFill>
                            <a:srgbClr val="000000"/>
                          </a:solidFill>
                          <a:latin typeface="Calibri"/>
                          <a:ea typeface="Calibri"/>
                        </a:rPr>
                        <a:t>Không</a:t>
                      </a:r>
                      <a:r>
                        <a:rPr lang="en-US" altLang="zh-CN" sz="2200" spc="-15" dirty="0">
                          <a:solidFill>
                            <a:srgbClr val="000000"/>
                          </a:solidFill>
                          <a:latin typeface="Calibri"/>
                          <a:cs typeface="Calibri"/>
                        </a:rPr>
                        <a:t> </a:t>
                      </a:r>
                      <a:r>
                        <a:rPr lang="en-US" altLang="zh-CN" sz="2200" spc="-35" dirty="0">
                          <a:solidFill>
                            <a:srgbClr val="000000"/>
                          </a:solidFill>
                          <a:latin typeface="Calibri"/>
                          <a:ea typeface="Calibri"/>
                        </a:rPr>
                        <a:t>cần</a:t>
                      </a:r>
                      <a:r>
                        <a:rPr lang="en-US" altLang="zh-CN" sz="2200" spc="-15" dirty="0">
                          <a:solidFill>
                            <a:srgbClr val="000000"/>
                          </a:solidFill>
                          <a:latin typeface="Calibri"/>
                          <a:cs typeface="Calibri"/>
                        </a:rPr>
                        <a:t> </a:t>
                      </a:r>
                      <a:r>
                        <a:rPr lang="en-US" altLang="zh-CN" sz="2200" spc="-30" dirty="0">
                          <a:solidFill>
                            <a:srgbClr val="000000"/>
                          </a:solidFill>
                          <a:latin typeface="Calibri"/>
                          <a:ea typeface="Calibri"/>
                        </a:rPr>
                        <a:t>tiêm</a:t>
                      </a:r>
                      <a:r>
                        <a:rPr lang="en-US" altLang="zh-CN" sz="2200" spc="-20" dirty="0">
                          <a:solidFill>
                            <a:srgbClr val="000000"/>
                          </a:solidFill>
                          <a:latin typeface="Calibri"/>
                          <a:cs typeface="Calibri"/>
                        </a:rPr>
                        <a:t> </a:t>
                      </a:r>
                      <a:r>
                        <a:rPr lang="en-US" altLang="zh-CN" sz="2200" spc="-30" dirty="0">
                          <a:solidFill>
                            <a:srgbClr val="000000"/>
                          </a:solidFill>
                          <a:latin typeface="Calibri"/>
                          <a:ea typeface="Calibri"/>
                        </a:rPr>
                        <a:t>VAT</a:t>
                      </a:r>
                      <a:r>
                        <a:rPr lang="en-US" altLang="zh-CN" sz="2200" dirty="0">
                          <a:solidFill>
                            <a:srgbClr val="000000"/>
                          </a:solidFill>
                          <a:latin typeface="Calibri"/>
                          <a:cs typeface="Calibri"/>
                        </a:rPr>
                        <a:t> </a:t>
                      </a:r>
                      <a:r>
                        <a:rPr lang="en-US" altLang="zh-CN" sz="2200" spc="-30" dirty="0">
                          <a:solidFill>
                            <a:srgbClr val="000000"/>
                          </a:solidFill>
                          <a:latin typeface="Calibri"/>
                          <a:ea typeface="Calibri"/>
                        </a:rPr>
                        <a:t>Không</a:t>
                      </a:r>
                      <a:r>
                        <a:rPr lang="en-US" altLang="zh-CN" sz="2200" spc="-15" dirty="0">
                          <a:solidFill>
                            <a:srgbClr val="000000"/>
                          </a:solidFill>
                          <a:latin typeface="Calibri"/>
                          <a:cs typeface="Calibri"/>
                        </a:rPr>
                        <a:t> </a:t>
                      </a:r>
                      <a:r>
                        <a:rPr lang="en-US" altLang="zh-CN" sz="2200" spc="-35" dirty="0">
                          <a:solidFill>
                            <a:srgbClr val="000000"/>
                          </a:solidFill>
                          <a:latin typeface="Calibri"/>
                          <a:ea typeface="Calibri"/>
                        </a:rPr>
                        <a:t>cần</a:t>
                      </a:r>
                      <a:r>
                        <a:rPr lang="en-US" altLang="zh-CN" sz="2200" spc="-15" dirty="0">
                          <a:solidFill>
                            <a:srgbClr val="000000"/>
                          </a:solidFill>
                          <a:latin typeface="Calibri"/>
                          <a:cs typeface="Calibri"/>
                        </a:rPr>
                        <a:t> </a:t>
                      </a:r>
                      <a:r>
                        <a:rPr lang="en-US" altLang="zh-CN" sz="2200" spc="-30" dirty="0">
                          <a:solidFill>
                            <a:srgbClr val="000000"/>
                          </a:solidFill>
                          <a:latin typeface="Calibri"/>
                          <a:ea typeface="Calibri"/>
                        </a:rPr>
                        <a:t>tiêm</a:t>
                      </a:r>
                      <a:r>
                        <a:rPr lang="en-US" altLang="zh-CN" sz="2200" spc="-20" dirty="0">
                          <a:solidFill>
                            <a:srgbClr val="000000"/>
                          </a:solidFill>
                          <a:latin typeface="Calibri"/>
                          <a:cs typeface="Calibri"/>
                        </a:rPr>
                        <a:t> </a:t>
                      </a:r>
                      <a:r>
                        <a:rPr lang="en-US" altLang="zh-CN" sz="2200" spc="-30" dirty="0">
                          <a:solidFill>
                            <a:srgbClr val="000000"/>
                          </a:solidFill>
                          <a:latin typeface="Calibri"/>
                          <a:ea typeface="Calibri"/>
                        </a:rPr>
                        <a:t>VAT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Tiêm</a:t>
                      </a:r>
                      <a:r>
                        <a:rPr lang="en-US" altLang="zh-CN" sz="2200" spc="-14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4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50" dirty="0">
                          <a:solidFill>
                            <a:srgbClr val="000000"/>
                          </a:solidFill>
                          <a:latin typeface="Calibri"/>
                          <a:cs typeface="Calibri"/>
                        </a:rPr>
                        <a:t> </a:t>
                      </a:r>
                      <a:r>
                        <a:rPr lang="en-US" altLang="zh-CN" sz="2200" dirty="0">
                          <a:solidFill>
                            <a:srgbClr val="000000"/>
                          </a:solidFill>
                          <a:latin typeface="Calibri"/>
                          <a:ea typeface="Calibri"/>
                        </a:rPr>
                        <a:t>VAT</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a:lnSpc>
                          <a:spcPts val="1000"/>
                        </a:lnSpc>
                      </a:pPr>
                      <a:endParaRPr lang="en-US" dirty="0" smtClean="0"/>
                    </a:p>
                    <a:p>
                      <a:pPr>
                        <a:lnSpc>
                          <a:spcPts val="1000"/>
                        </a:lnSpc>
                      </a:pPr>
                      <a:endParaRPr lang="en-US" dirty="0" smtClean="0"/>
                    </a:p>
                    <a:p>
                      <a:pPr>
                        <a:lnSpc>
                          <a:spcPts val="1600"/>
                        </a:lnSpc>
                      </a:pPr>
                      <a:endParaRPr lang="en-US" dirty="0" smtClean="0"/>
                    </a:p>
                    <a:p>
                      <a:pPr marL="50545" hangingPunct="0">
                        <a:lnSpc>
                          <a:spcPct val="152499"/>
                        </a:lnSpc>
                      </a:pPr>
                      <a:r>
                        <a:rPr lang="en-US" altLang="zh-CN" sz="2200" spc="-30" dirty="0">
                          <a:solidFill>
                            <a:srgbClr val="000000"/>
                          </a:solidFill>
                          <a:latin typeface="Calibri"/>
                          <a:ea typeface="Calibri"/>
                        </a:rPr>
                        <a:t>Không</a:t>
                      </a:r>
                      <a:r>
                        <a:rPr lang="en-US" altLang="zh-CN" sz="2200" spc="-15" dirty="0">
                          <a:solidFill>
                            <a:srgbClr val="000000"/>
                          </a:solidFill>
                          <a:latin typeface="Calibri"/>
                          <a:cs typeface="Calibri"/>
                        </a:rPr>
                        <a:t> </a:t>
                      </a:r>
                      <a:r>
                        <a:rPr lang="en-US" altLang="zh-CN" sz="2200" spc="-35" dirty="0">
                          <a:solidFill>
                            <a:srgbClr val="000000"/>
                          </a:solidFill>
                          <a:latin typeface="Calibri"/>
                          <a:ea typeface="Calibri"/>
                        </a:rPr>
                        <a:t>cần</a:t>
                      </a:r>
                      <a:r>
                        <a:rPr lang="en-US" altLang="zh-CN" sz="2200" spc="-15" dirty="0">
                          <a:solidFill>
                            <a:srgbClr val="000000"/>
                          </a:solidFill>
                          <a:latin typeface="Calibri"/>
                          <a:cs typeface="Calibri"/>
                        </a:rPr>
                        <a:t> </a:t>
                      </a:r>
                      <a:r>
                        <a:rPr lang="en-US" altLang="zh-CN" sz="2200" spc="-30" dirty="0">
                          <a:solidFill>
                            <a:srgbClr val="000000"/>
                          </a:solidFill>
                          <a:latin typeface="Calibri"/>
                          <a:ea typeface="Calibri"/>
                        </a:rPr>
                        <a:t>tiêm</a:t>
                      </a:r>
                      <a:r>
                        <a:rPr lang="en-US" altLang="zh-CN" sz="2200" spc="-20" dirty="0">
                          <a:solidFill>
                            <a:srgbClr val="000000"/>
                          </a:solidFill>
                          <a:latin typeface="Calibri"/>
                          <a:cs typeface="Calibri"/>
                        </a:rPr>
                        <a:t> </a:t>
                      </a:r>
                      <a:r>
                        <a:rPr lang="en-US" altLang="zh-CN" sz="2200" spc="-30" dirty="0">
                          <a:solidFill>
                            <a:srgbClr val="000000"/>
                          </a:solidFill>
                          <a:latin typeface="Calibri"/>
                          <a:ea typeface="Calibri"/>
                        </a:rPr>
                        <a:t>VAT</a:t>
                      </a:r>
                      <a:r>
                        <a:rPr lang="en-US" altLang="zh-CN" sz="2200" dirty="0">
                          <a:solidFill>
                            <a:srgbClr val="000000"/>
                          </a:solidFill>
                          <a:latin typeface="Calibri"/>
                          <a:cs typeface="Calibri"/>
                        </a:rPr>
                        <a:t> </a:t>
                      </a:r>
                      <a:r>
                        <a:rPr lang="en-US" altLang="zh-CN" sz="2200" dirty="0">
                          <a:solidFill>
                            <a:srgbClr val="000000"/>
                          </a:solidFill>
                          <a:latin typeface="Calibri"/>
                          <a:ea typeface="Calibri"/>
                        </a:rPr>
                        <a:t>Tiêm</a:t>
                      </a:r>
                      <a:r>
                        <a:rPr lang="en-US" altLang="zh-CN" sz="2200" spc="-14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4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50" dirty="0">
                          <a:solidFill>
                            <a:srgbClr val="000000"/>
                          </a:solidFill>
                          <a:latin typeface="Calibri"/>
                          <a:cs typeface="Calibri"/>
                        </a:rPr>
                        <a:t> </a:t>
                      </a:r>
                      <a:r>
                        <a:rPr lang="en-US" altLang="zh-CN" sz="2200" dirty="0">
                          <a:solidFill>
                            <a:srgbClr val="000000"/>
                          </a:solidFill>
                          <a:latin typeface="Calibri"/>
                          <a:ea typeface="Calibri"/>
                        </a:rPr>
                        <a:t>VAT</a:t>
                      </a:r>
                    </a:p>
                    <a:p>
                      <a:pPr>
                        <a:lnSpc>
                          <a:spcPts val="525"/>
                        </a:lnSpc>
                      </a:pPr>
                      <a:endParaRPr lang="en-US" dirty="0" smtClean="0"/>
                    </a:p>
                    <a:p>
                      <a:pPr marL="50545" hangingPunct="0">
                        <a:lnSpc>
                          <a:spcPct val="114583"/>
                        </a:lnSpc>
                      </a:pPr>
                      <a:r>
                        <a:rPr lang="en-US" altLang="zh-CN" sz="2200" dirty="0">
                          <a:solidFill>
                            <a:srgbClr val="000000"/>
                          </a:solidFill>
                          <a:latin typeface="Calibri"/>
                          <a:ea typeface="Calibri"/>
                        </a:rPr>
                        <a:t>Tiêm</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VAT</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SAT</a:t>
                      </a:r>
                      <a:r>
                        <a:rPr lang="en-US" altLang="zh-CN" sz="2200" dirty="0">
                          <a:solidFill>
                            <a:srgbClr val="000000"/>
                          </a:solidFill>
                          <a:latin typeface="Calibri"/>
                          <a:cs typeface="Calibri"/>
                        </a:rPr>
                        <a:t> </a:t>
                      </a:r>
                      <a:r>
                        <a:rPr lang="en-US" altLang="zh-CN" sz="2200" spc="-15" dirty="0">
                          <a:solidFill>
                            <a:srgbClr val="000000"/>
                          </a:solidFill>
                          <a:latin typeface="Calibri"/>
                          <a:ea typeface="Calibri"/>
                        </a:rPr>
                        <a:t>1500</a:t>
                      </a:r>
                      <a:r>
                        <a:rPr lang="en-US" altLang="zh-CN" sz="2200" spc="-20" dirty="0">
                          <a:solidFill>
                            <a:srgbClr val="000000"/>
                          </a:solidFill>
                          <a:latin typeface="Calibri"/>
                          <a:ea typeface="Calibri"/>
                        </a:rPr>
                        <a:t>-</a:t>
                      </a:r>
                      <a:r>
                        <a:rPr lang="en-US" altLang="zh-CN" sz="2200" spc="-15" dirty="0">
                          <a:solidFill>
                            <a:srgbClr val="000000"/>
                          </a:solidFill>
                          <a:latin typeface="Calibri"/>
                          <a:ea typeface="Calibri"/>
                        </a:rPr>
                        <a:t>3000</a:t>
                      </a:r>
                      <a:r>
                        <a:rPr lang="en-US" altLang="zh-CN" sz="2200" spc="-15" dirty="0">
                          <a:solidFill>
                            <a:srgbClr val="000000"/>
                          </a:solidFill>
                          <a:latin typeface="Calibri"/>
                          <a:cs typeface="Calibri"/>
                        </a:rPr>
                        <a:t> </a:t>
                      </a:r>
                      <a:r>
                        <a:rPr lang="en-US" altLang="zh-CN" sz="2200" spc="-25" dirty="0">
                          <a:solidFill>
                            <a:srgbClr val="000000"/>
                          </a:solidFill>
                          <a:latin typeface="Calibri"/>
                          <a:ea typeface="Calibri"/>
                        </a:rPr>
                        <a:t>ĐV</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extLst>
                  <a:ext uri="{0D108BD9-81ED-4DB2-BD59-A6C34878D82A}">
                    <a16:rowId xmlns:a16="http://schemas.microsoft.com/office/drawing/2014/main" val="10001"/>
                  </a:ext>
                </a:extLst>
              </a:tr>
              <a:tr h="855090">
                <a:tc>
                  <a:txBody>
                    <a:bodyPr/>
                    <a:lstStyle/>
                    <a:p>
                      <a:pPr marL="59054" hangingPunct="0">
                        <a:lnSpc>
                          <a:spcPct val="114999"/>
                        </a:lnSpc>
                      </a:pPr>
                      <a:r>
                        <a:rPr lang="en-US" altLang="zh-CN" sz="2200" b="1" dirty="0">
                          <a:solidFill>
                            <a:srgbClr val="000000"/>
                          </a:solidFill>
                          <a:latin typeface="Calibri"/>
                          <a:ea typeface="Calibri"/>
                        </a:rPr>
                        <a:t>Tiêm</a:t>
                      </a:r>
                      <a:r>
                        <a:rPr lang="en-US" altLang="zh-CN" sz="2200" b="1" spc="-64" dirty="0">
                          <a:solidFill>
                            <a:srgbClr val="000000"/>
                          </a:solidFill>
                          <a:latin typeface="Calibri"/>
                          <a:cs typeface="Calibri"/>
                        </a:rPr>
                        <a:t> </a:t>
                      </a:r>
                      <a:r>
                        <a:rPr lang="en-US" altLang="zh-CN" sz="2200" b="1" dirty="0">
                          <a:solidFill>
                            <a:srgbClr val="000000"/>
                          </a:solidFill>
                          <a:latin typeface="Calibri"/>
                          <a:ea typeface="Calibri"/>
                        </a:rPr>
                        <a:t>vaccin</a:t>
                      </a:r>
                      <a:r>
                        <a:rPr lang="en-US" altLang="zh-CN" sz="2200" b="1" spc="-69" dirty="0">
                          <a:solidFill>
                            <a:srgbClr val="000000"/>
                          </a:solidFill>
                          <a:latin typeface="Calibri"/>
                          <a:cs typeface="Calibri"/>
                        </a:rPr>
                        <a:t> </a:t>
                      </a:r>
                      <a:r>
                        <a:rPr lang="en-US" altLang="zh-CN" sz="2200" b="1" dirty="0">
                          <a:solidFill>
                            <a:srgbClr val="000000"/>
                          </a:solidFill>
                          <a:latin typeface="Calibri"/>
                          <a:ea typeface="Calibri"/>
                        </a:rPr>
                        <a:t>chưa</a:t>
                      </a:r>
                      <a:r>
                        <a:rPr lang="en-US" altLang="zh-CN" sz="2200" b="1" spc="-69" dirty="0">
                          <a:solidFill>
                            <a:srgbClr val="000000"/>
                          </a:solidFill>
                          <a:latin typeface="Calibri"/>
                          <a:cs typeface="Calibri"/>
                        </a:rPr>
                        <a:t> </a:t>
                      </a:r>
                      <a:r>
                        <a:rPr lang="en-US" altLang="zh-CN" sz="2200" b="1" dirty="0">
                          <a:solidFill>
                            <a:srgbClr val="000000"/>
                          </a:solidFill>
                          <a:latin typeface="Calibri"/>
                          <a:ea typeface="Calibri"/>
                        </a:rPr>
                        <a:t>đầy</a:t>
                      </a:r>
                      <a:r>
                        <a:rPr lang="en-US" altLang="zh-CN" sz="2200" b="1" spc="-75" dirty="0">
                          <a:solidFill>
                            <a:srgbClr val="000000"/>
                          </a:solidFill>
                          <a:latin typeface="Calibri"/>
                          <a:cs typeface="Calibri"/>
                        </a:rPr>
                        <a:t> </a:t>
                      </a:r>
                      <a:r>
                        <a:rPr lang="en-US" altLang="zh-CN" sz="2200" b="1" dirty="0">
                          <a:solidFill>
                            <a:srgbClr val="000000"/>
                          </a:solidFill>
                          <a:latin typeface="Calibri"/>
                          <a:ea typeface="Calibri"/>
                        </a:rPr>
                        <a:t>đủ</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(chưa</a:t>
                      </a:r>
                      <a:r>
                        <a:rPr lang="en-US" altLang="zh-CN" sz="2200" b="1" spc="-50" dirty="0">
                          <a:solidFill>
                            <a:srgbClr val="000000"/>
                          </a:solidFill>
                          <a:latin typeface="Calibri"/>
                          <a:cs typeface="Calibri"/>
                        </a:rPr>
                        <a:t> </a:t>
                      </a:r>
                      <a:r>
                        <a:rPr lang="en-US" altLang="zh-CN" sz="2200" b="1" dirty="0">
                          <a:solidFill>
                            <a:srgbClr val="000000"/>
                          </a:solidFill>
                          <a:latin typeface="Calibri"/>
                          <a:ea typeface="Calibri"/>
                        </a:rPr>
                        <a:t>tiêm</a:t>
                      </a:r>
                      <a:r>
                        <a:rPr lang="en-US" altLang="zh-CN" sz="2200" b="1" spc="-55" dirty="0">
                          <a:solidFill>
                            <a:srgbClr val="000000"/>
                          </a:solidFill>
                          <a:latin typeface="Calibri"/>
                          <a:cs typeface="Calibri"/>
                        </a:rPr>
                        <a:t> </a:t>
                      </a:r>
                      <a:r>
                        <a:rPr lang="en-US" altLang="zh-CN" sz="2200" b="1" dirty="0">
                          <a:solidFill>
                            <a:srgbClr val="000000"/>
                          </a:solidFill>
                          <a:latin typeface="Calibri"/>
                          <a:ea typeface="Calibri"/>
                        </a:rPr>
                        <a:t>nhắc</a:t>
                      </a:r>
                      <a:r>
                        <a:rPr lang="en-US" altLang="zh-CN" sz="2200" b="1" spc="-60" dirty="0">
                          <a:solidFill>
                            <a:srgbClr val="000000"/>
                          </a:solidFill>
                          <a:latin typeface="Calibri"/>
                          <a:cs typeface="Calibri"/>
                        </a:rPr>
                        <a:t> </a:t>
                      </a:r>
                      <a:r>
                        <a:rPr lang="en-US" altLang="zh-CN" sz="2200" b="1" dirty="0">
                          <a:solidFill>
                            <a:srgbClr val="000000"/>
                          </a:solidFill>
                          <a:latin typeface="Calibri"/>
                          <a:ea typeface="Calibri"/>
                        </a:rPr>
                        <a:t>lại)</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marL="0" indent="50164">
                        <a:lnSpc>
                          <a:spcPct val="100000"/>
                        </a:lnSpc>
                        <a:spcBef>
                          <a:spcPts val="265"/>
                        </a:spcBef>
                      </a:pPr>
                      <a:r>
                        <a:rPr lang="en-US" altLang="zh-CN" sz="2200" dirty="0">
                          <a:solidFill>
                            <a:srgbClr val="000000"/>
                          </a:solidFill>
                          <a:latin typeface="Calibri"/>
                          <a:ea typeface="Calibri"/>
                        </a:rPr>
                        <a:t>Tiêm</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VAT</a:t>
                      </a:r>
                      <a:r>
                        <a:rPr lang="en-US" altLang="zh-CN" sz="2200" spc="-145" dirty="0">
                          <a:solidFill>
                            <a:srgbClr val="000000"/>
                          </a:solidFill>
                          <a:latin typeface="Calibri"/>
                          <a:cs typeface="Calibri"/>
                        </a:rPr>
                        <a:t> </a:t>
                      </a:r>
                      <a:r>
                        <a:rPr lang="en-US" altLang="zh-CN" sz="2200" dirty="0">
                          <a:solidFill>
                            <a:srgbClr val="000000"/>
                          </a:solidFill>
                          <a:latin typeface="Calibri"/>
                          <a:ea typeface="Calibri"/>
                        </a:rPr>
                        <a:t>nhắc</a:t>
                      </a:r>
                      <a:r>
                        <a:rPr lang="en-US" altLang="zh-CN" sz="2200" spc="-150" dirty="0">
                          <a:solidFill>
                            <a:srgbClr val="000000"/>
                          </a:solidFill>
                          <a:latin typeface="Calibri"/>
                          <a:cs typeface="Calibri"/>
                        </a:rPr>
                        <a:t> </a:t>
                      </a:r>
                      <a:r>
                        <a:rPr lang="en-US" altLang="zh-CN" sz="2200" dirty="0">
                          <a:solidFill>
                            <a:srgbClr val="000000"/>
                          </a:solidFill>
                          <a:latin typeface="Calibri"/>
                          <a:ea typeface="Calibri"/>
                        </a:rPr>
                        <a:t>lại</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marL="50545" hangingPunct="0">
                        <a:lnSpc>
                          <a:spcPct val="114999"/>
                        </a:lnSpc>
                      </a:pPr>
                      <a:r>
                        <a:rPr lang="en-US" altLang="zh-CN" sz="2200" dirty="0">
                          <a:solidFill>
                            <a:srgbClr val="000000"/>
                          </a:solidFill>
                          <a:latin typeface="Calibri"/>
                          <a:ea typeface="Calibri"/>
                        </a:rPr>
                        <a:t>Tiêm</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1</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VAT</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SAT</a:t>
                      </a:r>
                      <a:r>
                        <a:rPr lang="en-US" altLang="zh-CN" sz="2200" dirty="0">
                          <a:solidFill>
                            <a:srgbClr val="000000"/>
                          </a:solidFill>
                          <a:latin typeface="Calibri"/>
                          <a:cs typeface="Calibri"/>
                        </a:rPr>
                        <a:t> </a:t>
                      </a:r>
                      <a:r>
                        <a:rPr lang="en-US" altLang="zh-CN" sz="2200" spc="-15" dirty="0">
                          <a:solidFill>
                            <a:srgbClr val="000000"/>
                          </a:solidFill>
                          <a:latin typeface="Calibri"/>
                          <a:ea typeface="Calibri"/>
                        </a:rPr>
                        <a:t>1500</a:t>
                      </a:r>
                      <a:r>
                        <a:rPr lang="en-US" altLang="zh-CN" sz="2200" spc="-20" dirty="0">
                          <a:solidFill>
                            <a:srgbClr val="000000"/>
                          </a:solidFill>
                          <a:latin typeface="Calibri"/>
                          <a:ea typeface="Calibri"/>
                        </a:rPr>
                        <a:t>-</a:t>
                      </a:r>
                      <a:r>
                        <a:rPr lang="en-US" altLang="zh-CN" sz="2200" spc="-15" dirty="0">
                          <a:solidFill>
                            <a:srgbClr val="000000"/>
                          </a:solidFill>
                          <a:latin typeface="Calibri"/>
                          <a:ea typeface="Calibri"/>
                        </a:rPr>
                        <a:t>3000</a:t>
                      </a:r>
                      <a:r>
                        <a:rPr lang="en-US" altLang="zh-CN" sz="2200" spc="-15" dirty="0">
                          <a:solidFill>
                            <a:srgbClr val="000000"/>
                          </a:solidFill>
                          <a:latin typeface="Calibri"/>
                          <a:cs typeface="Calibri"/>
                        </a:rPr>
                        <a:t> </a:t>
                      </a:r>
                      <a:r>
                        <a:rPr lang="en-US" altLang="zh-CN" sz="2200" spc="-25" dirty="0">
                          <a:solidFill>
                            <a:srgbClr val="000000"/>
                          </a:solidFill>
                          <a:latin typeface="Calibri"/>
                          <a:ea typeface="Calibri"/>
                        </a:rPr>
                        <a:t>ĐV</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extLst>
                  <a:ext uri="{0D108BD9-81ED-4DB2-BD59-A6C34878D82A}">
                    <a16:rowId xmlns:a16="http://schemas.microsoft.com/office/drawing/2014/main" val="10002"/>
                  </a:ext>
                </a:extLst>
              </a:tr>
              <a:tr h="878458">
                <a:tc>
                  <a:txBody>
                    <a:bodyPr/>
                    <a:lstStyle/>
                    <a:p>
                      <a:pPr marL="59054" hangingPunct="0">
                        <a:lnSpc>
                          <a:spcPct val="114999"/>
                        </a:lnSpc>
                      </a:pPr>
                      <a:r>
                        <a:rPr lang="en-US" altLang="zh-CN" sz="2200" b="1" dirty="0">
                          <a:solidFill>
                            <a:srgbClr val="000000"/>
                          </a:solidFill>
                          <a:latin typeface="Calibri"/>
                          <a:ea typeface="Calibri"/>
                        </a:rPr>
                        <a:t>Trước</a:t>
                      </a:r>
                      <a:r>
                        <a:rPr lang="en-US" altLang="zh-CN" sz="2200" b="1" spc="-114" dirty="0">
                          <a:solidFill>
                            <a:srgbClr val="000000"/>
                          </a:solidFill>
                          <a:latin typeface="Calibri"/>
                          <a:cs typeface="Calibri"/>
                        </a:rPr>
                        <a:t> </a:t>
                      </a:r>
                      <a:r>
                        <a:rPr lang="en-US" altLang="zh-CN" sz="2200" b="1" dirty="0">
                          <a:solidFill>
                            <a:srgbClr val="000000"/>
                          </a:solidFill>
                          <a:latin typeface="Calibri"/>
                          <a:ea typeface="Calibri"/>
                        </a:rPr>
                        <a:t>đây</a:t>
                      </a:r>
                      <a:r>
                        <a:rPr lang="en-US" altLang="zh-CN" sz="2200" b="1" spc="-114" dirty="0">
                          <a:solidFill>
                            <a:srgbClr val="000000"/>
                          </a:solidFill>
                          <a:latin typeface="Calibri"/>
                          <a:cs typeface="Calibri"/>
                        </a:rPr>
                        <a:t> </a:t>
                      </a:r>
                      <a:r>
                        <a:rPr lang="en-US" altLang="zh-CN" sz="2200" b="1" dirty="0">
                          <a:solidFill>
                            <a:srgbClr val="000000"/>
                          </a:solidFill>
                          <a:latin typeface="Calibri"/>
                          <a:ea typeface="Calibri"/>
                        </a:rPr>
                        <a:t>chưa</a:t>
                      </a:r>
                      <a:r>
                        <a:rPr lang="en-US" altLang="zh-CN" sz="2200" b="1" spc="-125" dirty="0">
                          <a:solidFill>
                            <a:srgbClr val="000000"/>
                          </a:solidFill>
                          <a:latin typeface="Calibri"/>
                          <a:cs typeface="Calibri"/>
                        </a:rPr>
                        <a:t> </a:t>
                      </a:r>
                      <a:r>
                        <a:rPr lang="en-US" altLang="zh-CN" sz="2200" b="1" dirty="0">
                          <a:solidFill>
                            <a:srgbClr val="000000"/>
                          </a:solidFill>
                          <a:latin typeface="Calibri"/>
                          <a:ea typeface="Calibri"/>
                        </a:rPr>
                        <a:t>tiêm</a:t>
                      </a:r>
                      <a:r>
                        <a:rPr lang="en-US" altLang="zh-CN" sz="2200" b="1" dirty="0">
                          <a:solidFill>
                            <a:srgbClr val="000000"/>
                          </a:solidFill>
                          <a:latin typeface="Calibri"/>
                          <a:cs typeface="Calibri"/>
                        </a:rPr>
                        <a:t> </a:t>
                      </a:r>
                      <a:r>
                        <a:rPr lang="en-US" altLang="zh-CN" sz="2200" b="1" dirty="0">
                          <a:solidFill>
                            <a:srgbClr val="000000"/>
                          </a:solidFill>
                          <a:latin typeface="Calibri"/>
                          <a:ea typeface="Calibri"/>
                        </a:rPr>
                        <a:t>vaccin</a:t>
                      </a:r>
                      <a:r>
                        <a:rPr lang="en-US" altLang="zh-CN" sz="2200" b="1" spc="-114" dirty="0">
                          <a:solidFill>
                            <a:srgbClr val="000000"/>
                          </a:solidFill>
                          <a:latin typeface="Calibri"/>
                          <a:cs typeface="Calibri"/>
                        </a:rPr>
                        <a:t> </a:t>
                      </a:r>
                      <a:r>
                        <a:rPr lang="en-US" altLang="zh-CN" sz="2200" b="1" dirty="0">
                          <a:solidFill>
                            <a:srgbClr val="000000"/>
                          </a:solidFill>
                          <a:latin typeface="Calibri"/>
                          <a:ea typeface="Calibri"/>
                        </a:rPr>
                        <a:t>uốn</a:t>
                      </a:r>
                      <a:r>
                        <a:rPr lang="en-US" altLang="zh-CN" sz="2200" b="1" spc="-119" dirty="0">
                          <a:solidFill>
                            <a:srgbClr val="000000"/>
                          </a:solidFill>
                          <a:latin typeface="Calibri"/>
                          <a:cs typeface="Calibri"/>
                        </a:rPr>
                        <a:t> </a:t>
                      </a:r>
                      <a:r>
                        <a:rPr lang="en-US" altLang="zh-CN" sz="2200" b="1" dirty="0">
                          <a:solidFill>
                            <a:srgbClr val="000000"/>
                          </a:solidFill>
                          <a:latin typeface="Calibri"/>
                          <a:ea typeface="Calibri"/>
                        </a:rPr>
                        <a:t>ván</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marL="50164" hangingPunct="0">
                        <a:lnSpc>
                          <a:spcPct val="114999"/>
                        </a:lnSpc>
                      </a:pPr>
                      <a:r>
                        <a:rPr lang="en-US" altLang="zh-CN" sz="2200" dirty="0">
                          <a:solidFill>
                            <a:srgbClr val="000000"/>
                          </a:solidFill>
                          <a:latin typeface="Calibri"/>
                          <a:ea typeface="Calibri"/>
                        </a:rPr>
                        <a:t>Tiêm</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VAT</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SAT</a:t>
                      </a:r>
                      <a:r>
                        <a:rPr lang="en-US" altLang="zh-CN" sz="2200" dirty="0">
                          <a:solidFill>
                            <a:srgbClr val="000000"/>
                          </a:solidFill>
                          <a:latin typeface="Calibri"/>
                          <a:cs typeface="Calibri"/>
                        </a:rPr>
                        <a:t> </a:t>
                      </a:r>
                      <a:r>
                        <a:rPr lang="en-US" altLang="zh-CN" sz="2200" spc="-15" dirty="0">
                          <a:solidFill>
                            <a:srgbClr val="000000"/>
                          </a:solidFill>
                          <a:latin typeface="Calibri"/>
                          <a:ea typeface="Calibri"/>
                        </a:rPr>
                        <a:t>1500</a:t>
                      </a:r>
                      <a:r>
                        <a:rPr lang="en-US" altLang="zh-CN" sz="2200" spc="-20" dirty="0">
                          <a:solidFill>
                            <a:srgbClr val="000000"/>
                          </a:solidFill>
                          <a:latin typeface="Calibri"/>
                          <a:ea typeface="Calibri"/>
                        </a:rPr>
                        <a:t>-</a:t>
                      </a:r>
                      <a:r>
                        <a:rPr lang="en-US" altLang="zh-CN" sz="2200" spc="-15" dirty="0">
                          <a:solidFill>
                            <a:srgbClr val="000000"/>
                          </a:solidFill>
                          <a:latin typeface="Calibri"/>
                          <a:ea typeface="Calibri"/>
                        </a:rPr>
                        <a:t>3000</a:t>
                      </a:r>
                      <a:r>
                        <a:rPr lang="en-US" altLang="zh-CN" sz="2200" spc="-15" dirty="0">
                          <a:solidFill>
                            <a:srgbClr val="000000"/>
                          </a:solidFill>
                          <a:latin typeface="Calibri"/>
                          <a:cs typeface="Calibri"/>
                        </a:rPr>
                        <a:t> </a:t>
                      </a:r>
                      <a:r>
                        <a:rPr lang="en-US" altLang="zh-CN" sz="2200" spc="-25" dirty="0">
                          <a:solidFill>
                            <a:srgbClr val="000000"/>
                          </a:solidFill>
                          <a:latin typeface="Calibri"/>
                          <a:ea typeface="Calibri"/>
                        </a:rPr>
                        <a:t>ĐV</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tc>
                  <a:txBody>
                    <a:bodyPr/>
                    <a:lstStyle/>
                    <a:p>
                      <a:pPr marL="50545" hangingPunct="0">
                        <a:lnSpc>
                          <a:spcPct val="114999"/>
                        </a:lnSpc>
                      </a:pPr>
                      <a:r>
                        <a:rPr lang="en-US" altLang="zh-CN" sz="2200" dirty="0">
                          <a:solidFill>
                            <a:srgbClr val="000000"/>
                          </a:solidFill>
                          <a:latin typeface="Calibri"/>
                          <a:ea typeface="Calibri"/>
                        </a:rPr>
                        <a:t>Tiêm</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VAT</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3</a:t>
                      </a:r>
                      <a:r>
                        <a:rPr lang="en-US" altLang="zh-CN" sz="2200" spc="-135" dirty="0">
                          <a:solidFill>
                            <a:srgbClr val="000000"/>
                          </a:solidFill>
                          <a:latin typeface="Calibri"/>
                          <a:cs typeface="Calibri"/>
                        </a:rPr>
                        <a:t> </a:t>
                      </a:r>
                      <a:r>
                        <a:rPr lang="en-US" altLang="zh-CN" sz="2200" dirty="0">
                          <a:solidFill>
                            <a:srgbClr val="000000"/>
                          </a:solidFill>
                          <a:latin typeface="Calibri"/>
                          <a:ea typeface="Calibri"/>
                        </a:rPr>
                        <a:t>liều</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và</a:t>
                      </a:r>
                      <a:r>
                        <a:rPr lang="en-US" altLang="zh-CN" sz="2200" spc="-139" dirty="0">
                          <a:solidFill>
                            <a:srgbClr val="000000"/>
                          </a:solidFill>
                          <a:latin typeface="Calibri"/>
                          <a:cs typeface="Calibri"/>
                        </a:rPr>
                        <a:t> </a:t>
                      </a:r>
                      <a:r>
                        <a:rPr lang="en-US" altLang="zh-CN" sz="2200" dirty="0">
                          <a:solidFill>
                            <a:srgbClr val="000000"/>
                          </a:solidFill>
                          <a:latin typeface="Calibri"/>
                          <a:ea typeface="Calibri"/>
                        </a:rPr>
                        <a:t>SAT</a:t>
                      </a:r>
                      <a:r>
                        <a:rPr lang="en-US" altLang="zh-CN" sz="2200" dirty="0">
                          <a:solidFill>
                            <a:srgbClr val="000000"/>
                          </a:solidFill>
                          <a:latin typeface="Calibri"/>
                          <a:cs typeface="Calibri"/>
                        </a:rPr>
                        <a:t> </a:t>
                      </a:r>
                      <a:r>
                        <a:rPr lang="en-US" altLang="zh-CN" sz="2200" spc="-15" dirty="0">
                          <a:solidFill>
                            <a:srgbClr val="000000"/>
                          </a:solidFill>
                          <a:latin typeface="Calibri"/>
                          <a:ea typeface="Calibri"/>
                        </a:rPr>
                        <a:t>1500</a:t>
                      </a:r>
                      <a:r>
                        <a:rPr lang="en-US" altLang="zh-CN" sz="2200" spc="-20" dirty="0">
                          <a:solidFill>
                            <a:srgbClr val="000000"/>
                          </a:solidFill>
                          <a:latin typeface="Calibri"/>
                          <a:ea typeface="Calibri"/>
                        </a:rPr>
                        <a:t>-</a:t>
                      </a:r>
                      <a:r>
                        <a:rPr lang="en-US" altLang="zh-CN" sz="2200" spc="-15" dirty="0">
                          <a:solidFill>
                            <a:srgbClr val="000000"/>
                          </a:solidFill>
                          <a:latin typeface="Calibri"/>
                          <a:ea typeface="Calibri"/>
                        </a:rPr>
                        <a:t>3000</a:t>
                      </a:r>
                      <a:r>
                        <a:rPr lang="en-US" altLang="zh-CN" sz="2200" spc="-15" dirty="0">
                          <a:solidFill>
                            <a:srgbClr val="000000"/>
                          </a:solidFill>
                          <a:latin typeface="Calibri"/>
                          <a:cs typeface="Calibri"/>
                        </a:rPr>
                        <a:t> </a:t>
                      </a:r>
                      <a:r>
                        <a:rPr lang="en-US" altLang="zh-CN" sz="2200" spc="-25" dirty="0">
                          <a:solidFill>
                            <a:srgbClr val="000000"/>
                          </a:solidFill>
                          <a:latin typeface="Calibri"/>
                          <a:ea typeface="Calibri"/>
                        </a:rPr>
                        <a:t>ĐV</a:t>
                      </a:r>
                    </a:p>
                  </a:txBody>
                  <a:tcPr marL="0" marR="0" marT="0" marB="0">
                    <a:lnL w="19050">
                      <a:solidFill>
                        <a:srgbClr val="BF6E00"/>
                      </a:solidFill>
                      <a:prstDash val="solid"/>
                    </a:lnL>
                    <a:lnR w="19050">
                      <a:solidFill>
                        <a:srgbClr val="BF6E00"/>
                      </a:solidFill>
                      <a:prstDash val="solid"/>
                    </a:lnR>
                    <a:lnT w="19050">
                      <a:solidFill>
                        <a:srgbClr val="BF6E00"/>
                      </a:solidFill>
                      <a:prstDash val="solid"/>
                    </a:lnT>
                    <a:lnB w="19050">
                      <a:solidFill>
                        <a:srgbClr val="BF6E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Box 184"/>
          <p:cNvSpPr txBox="1"/>
          <p:nvPr/>
        </p:nvSpPr>
        <p:spPr>
          <a:xfrm>
            <a:off x="1387094" y="1470561"/>
            <a:ext cx="6271541" cy="2494360"/>
          </a:xfrm>
          <a:prstGeom prst="rect">
            <a:avLst/>
          </a:prstGeom>
          <a:noFill/>
        </p:spPr>
        <p:txBody>
          <a:bodyPr wrap="square" lIns="0" tIns="0" rIns="0" bIns="0" rtlCol="0">
            <a:spAutoFit/>
          </a:bodyPr>
          <a:lstStyle/>
          <a:p>
            <a:pPr marL="0" indent="121030">
              <a:lnSpc>
                <a:spcPct val="100000"/>
              </a:lnSpc>
            </a:pPr>
            <a:r>
              <a:rPr lang="en-US" altLang="zh-CN" sz="4400" b="1" dirty="0">
                <a:solidFill>
                  <a:srgbClr val="0000CB"/>
                </a:solidFill>
                <a:latin typeface="Arial"/>
                <a:ea typeface="Arial"/>
              </a:rPr>
              <a:t>CÁM</a:t>
            </a:r>
            <a:r>
              <a:rPr lang="en-US" altLang="zh-CN" sz="4400" b="1" dirty="0">
                <a:solidFill>
                  <a:srgbClr val="0000CB"/>
                </a:solidFill>
                <a:latin typeface="Arial"/>
                <a:cs typeface="Arial"/>
              </a:rPr>
              <a:t> </a:t>
            </a:r>
            <a:r>
              <a:rPr lang="en-US" altLang="zh-CN" sz="4400" b="1" dirty="0">
                <a:solidFill>
                  <a:srgbClr val="0000CB"/>
                </a:solidFill>
                <a:latin typeface="Arial"/>
                <a:ea typeface="Arial"/>
              </a:rPr>
              <a:t>ƠN</a:t>
            </a:r>
            <a:r>
              <a:rPr lang="en-US" altLang="zh-CN" sz="4400" b="1" dirty="0">
                <a:solidFill>
                  <a:srgbClr val="0000CB"/>
                </a:solidFill>
                <a:latin typeface="Arial"/>
                <a:cs typeface="Arial"/>
              </a:rPr>
              <a:t> </a:t>
            </a:r>
            <a:r>
              <a:rPr lang="en-US" altLang="zh-CN" sz="4400" b="1" dirty="0">
                <a:solidFill>
                  <a:srgbClr val="0000CB"/>
                </a:solidFill>
                <a:latin typeface="Arial"/>
                <a:ea typeface="Arial"/>
              </a:rPr>
              <a:t>ĐÃ</a:t>
            </a:r>
            <a:r>
              <a:rPr lang="en-US" altLang="zh-CN" sz="4400" b="1" dirty="0">
                <a:solidFill>
                  <a:srgbClr val="0000CB"/>
                </a:solidFill>
                <a:latin typeface="Arial"/>
                <a:cs typeface="Arial"/>
              </a:rPr>
              <a:t> </a:t>
            </a:r>
            <a:r>
              <a:rPr lang="en-US" altLang="zh-CN" sz="4400" b="1" dirty="0">
                <a:solidFill>
                  <a:srgbClr val="0000CB"/>
                </a:solidFill>
                <a:latin typeface="Arial"/>
                <a:ea typeface="Arial"/>
              </a:rPr>
              <a:t>THEO</a:t>
            </a:r>
            <a:r>
              <a:rPr lang="en-US" altLang="zh-CN" sz="4400" b="1" spc="-10" dirty="0">
                <a:solidFill>
                  <a:srgbClr val="0000CB"/>
                </a:solidFill>
                <a:latin typeface="Arial"/>
                <a:cs typeface="Arial"/>
              </a:rPr>
              <a:t> </a:t>
            </a:r>
            <a:r>
              <a:rPr lang="en-US" altLang="zh-CN" sz="4400" b="1" dirty="0">
                <a:solidFill>
                  <a:srgbClr val="0000CB"/>
                </a:solidFill>
                <a:latin typeface="Arial"/>
                <a:ea typeface="Arial"/>
              </a:rPr>
              <a:t>DÕI</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519"/>
              </a:lnSpc>
            </a:pPr>
            <a:endParaRPr lang="en-US" dirty="0" smtClean="0"/>
          </a:p>
          <a:p>
            <a:pPr marL="0">
              <a:lnSpc>
                <a:spcPct val="100000"/>
              </a:lnSpc>
            </a:pPr>
            <a:r>
              <a:rPr lang="en-US" altLang="zh-CN" sz="3200" i="1" dirty="0">
                <a:solidFill>
                  <a:srgbClr val="FE0000"/>
                </a:solidFill>
                <a:latin typeface="Arial"/>
                <a:ea typeface="Arial"/>
              </a:rPr>
              <a:t>Email:</a:t>
            </a:r>
            <a:r>
              <a:rPr lang="en-US" altLang="zh-CN" sz="3200" i="1" spc="-50" dirty="0">
                <a:solidFill>
                  <a:srgbClr val="FE0000"/>
                </a:solidFill>
                <a:latin typeface="Arial"/>
                <a:cs typeface="Arial"/>
              </a:rPr>
              <a:t> </a:t>
            </a:r>
            <a:r>
              <a:rPr lang="en-US" altLang="zh-CN" sz="3200" i="1" dirty="0">
                <a:solidFill>
                  <a:srgbClr val="FE0000"/>
                </a:solidFill>
                <a:latin typeface="Arial"/>
                <a:ea typeface="Arial"/>
              </a:rPr>
              <a:t>trandangkhoa@ump.edu.vn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0" y="0"/>
            <a:ext cx="9144000" cy="1143000"/>
          </a:xfrm>
          <a:custGeom>
            <a:avLst/>
            <a:gdLst>
              <a:gd name="connsiteX0" fmla="*/ 0 w 9144000"/>
              <a:gd name="connsiteY0" fmla="*/ 1143000 h 1143000"/>
              <a:gd name="connsiteX1" fmla="*/ 9144000 w 9144000"/>
              <a:gd name="connsiteY1" fmla="*/ 1143000 h 1143000"/>
              <a:gd name="connsiteX2" fmla="*/ 9144000 w 9144000"/>
              <a:gd name="connsiteY2" fmla="*/ 0 h 1143000"/>
              <a:gd name="connsiteX3" fmla="*/ 0 w 9144000"/>
              <a:gd name="connsiteY3" fmla="*/ 0 h 1143000"/>
              <a:gd name="connsiteX4" fmla="*/ 0 w 9144000"/>
              <a:gd name="connsiteY4" fmla="*/ 114300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43000">
                <a:moveTo>
                  <a:pt x="0" y="1143000"/>
                </a:moveTo>
                <a:lnTo>
                  <a:pt x="9144000" y="1143000"/>
                </a:lnTo>
                <a:lnTo>
                  <a:pt x="9144000" y="0"/>
                </a:lnTo>
                <a:lnTo>
                  <a:pt x="0" y="0"/>
                </a:lnTo>
                <a:lnTo>
                  <a:pt x="0" y="1143000"/>
                </a:lnTo>
                <a:close/>
              </a:path>
            </a:pathLst>
          </a:custGeom>
          <a:solidFill>
            <a:srgbClr val="F0F0F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3" name="Picture 13"/>
          <p:cNvPicPr>
            <a:picLocks noChangeAspect="1"/>
          </p:cNvPicPr>
          <p:nvPr/>
        </p:nvPicPr>
        <p:blipFill>
          <a:blip r:embed="rId3"/>
          <a:stretch>
            <a:fillRect/>
          </a:stretch>
        </p:blipFill>
        <p:spPr>
          <a:xfrm>
            <a:off x="982980" y="2065020"/>
            <a:ext cx="7505700" cy="4785360"/>
          </a:xfrm>
          <a:prstGeom prst="rect">
            <a:avLst/>
          </a:prstGeom>
        </p:spPr>
      </p:pic>
      <p:sp>
        <p:nvSpPr>
          <p:cNvPr id="2" name="TextBox 13"/>
          <p:cNvSpPr txBox="1"/>
          <p:nvPr/>
        </p:nvSpPr>
        <p:spPr>
          <a:xfrm>
            <a:off x="2040001" y="245055"/>
            <a:ext cx="5078659" cy="1727254"/>
          </a:xfrm>
          <a:prstGeom prst="rect">
            <a:avLst/>
          </a:prstGeom>
          <a:noFill/>
        </p:spPr>
        <p:txBody>
          <a:bodyPr wrap="square" lIns="0" tIns="0" rIns="0" bIns="0" rtlCol="0">
            <a:spAutoFit/>
          </a:bodyPr>
          <a:lstStyle/>
          <a:p>
            <a:pPr marL="0">
              <a:lnSpc>
                <a:spcPct val="100000"/>
              </a:lnSpc>
            </a:pPr>
            <a:r>
              <a:rPr lang="en-US" altLang="zh-CN" sz="4400" b="1" dirty="0">
                <a:solidFill>
                  <a:srgbClr val="0000CB"/>
                </a:solidFill>
                <a:latin typeface="Arial"/>
                <a:ea typeface="Arial"/>
              </a:rPr>
              <a:t>Tác</a:t>
            </a:r>
            <a:r>
              <a:rPr lang="en-US" altLang="zh-CN" sz="4400" b="1" dirty="0">
                <a:solidFill>
                  <a:srgbClr val="0000CB"/>
                </a:solidFill>
                <a:latin typeface="Arial"/>
                <a:cs typeface="Arial"/>
              </a:rPr>
              <a:t> </a:t>
            </a:r>
            <a:r>
              <a:rPr lang="en-US" altLang="zh-CN" sz="4400" b="1" dirty="0">
                <a:solidFill>
                  <a:srgbClr val="0000CB"/>
                </a:solidFill>
                <a:latin typeface="Arial"/>
                <a:ea typeface="Arial"/>
              </a:rPr>
              <a:t>nhân</a:t>
            </a:r>
            <a:r>
              <a:rPr lang="en-US" altLang="zh-CN" sz="4400" b="1" dirty="0">
                <a:solidFill>
                  <a:srgbClr val="0000CB"/>
                </a:solidFill>
                <a:latin typeface="Arial"/>
                <a:cs typeface="Arial"/>
              </a:rPr>
              <a:t> </a:t>
            </a:r>
            <a:r>
              <a:rPr lang="en-US" altLang="zh-CN" sz="4400" b="1" dirty="0">
                <a:solidFill>
                  <a:srgbClr val="0000CB"/>
                </a:solidFill>
                <a:latin typeface="Arial"/>
                <a:ea typeface="Arial"/>
              </a:rPr>
              <a:t>gây</a:t>
            </a:r>
            <a:r>
              <a:rPr lang="en-US" altLang="zh-CN" sz="4400" b="1" spc="25" dirty="0">
                <a:solidFill>
                  <a:srgbClr val="0000CB"/>
                </a:solidFill>
                <a:latin typeface="Arial"/>
                <a:cs typeface="Arial"/>
              </a:rPr>
              <a:t> </a:t>
            </a:r>
            <a:r>
              <a:rPr lang="en-US" altLang="zh-CN" sz="4400" b="1" dirty="0">
                <a:solidFill>
                  <a:srgbClr val="0000CB"/>
                </a:solidFill>
                <a:latin typeface="Arial"/>
                <a:ea typeface="Arial"/>
              </a:rPr>
              <a:t>bệnh</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marL="0" indent="723645">
              <a:lnSpc>
                <a:spcPct val="100000"/>
              </a:lnSpc>
            </a:pPr>
            <a:r>
              <a:rPr lang="en-US" altLang="zh-CN" sz="3600" b="1" i="1" dirty="0">
                <a:solidFill>
                  <a:srgbClr val="FE0000"/>
                </a:solidFill>
                <a:latin typeface="Arial"/>
                <a:ea typeface="Arial"/>
              </a:rPr>
              <a:t>Clostridium</a:t>
            </a:r>
            <a:r>
              <a:rPr lang="en-US" altLang="zh-CN" sz="3600" b="1" i="1" spc="10" dirty="0">
                <a:solidFill>
                  <a:srgbClr val="FE0000"/>
                </a:solidFill>
                <a:latin typeface="Arial"/>
                <a:cs typeface="Arial"/>
              </a:rPr>
              <a:t> </a:t>
            </a:r>
            <a:r>
              <a:rPr lang="en-US" altLang="zh-CN" sz="3600" b="1" i="1" spc="-5" dirty="0">
                <a:solidFill>
                  <a:srgbClr val="FE0000"/>
                </a:solidFill>
                <a:latin typeface="Arial"/>
                <a:ea typeface="Arial"/>
              </a:rPr>
              <a:t>tetani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p:cNvPicPr>
            <a:picLocks noChangeAspect="1"/>
          </p:cNvPicPr>
          <p:nvPr/>
        </p:nvPicPr>
        <p:blipFill>
          <a:blip r:embed="rId3"/>
          <a:stretch>
            <a:fillRect/>
          </a:stretch>
        </p:blipFill>
        <p:spPr>
          <a:xfrm>
            <a:off x="0" y="0"/>
            <a:ext cx="9144000" cy="6858000"/>
          </a:xfrm>
          <a:prstGeom prst="rect">
            <a:avLst/>
          </a:prstGeom>
        </p:spPr>
      </p:pic>
      <p:sp>
        <p:nvSpPr>
          <p:cNvPr id="2" name="TextBox 15"/>
          <p:cNvSpPr txBox="1"/>
          <p:nvPr/>
        </p:nvSpPr>
        <p:spPr>
          <a:xfrm>
            <a:off x="2759075" y="733120"/>
            <a:ext cx="4076917" cy="4958098"/>
          </a:xfrm>
          <a:prstGeom prst="rect">
            <a:avLst/>
          </a:prstGeom>
          <a:noFill/>
        </p:spPr>
        <p:txBody>
          <a:bodyPr wrap="square" lIns="0" tIns="0" rIns="0" bIns="0" rtlCol="0">
            <a:spAutoFit/>
          </a:bodyPr>
          <a:lstStyle/>
          <a:p>
            <a:pPr marL="0" indent="182879">
              <a:lnSpc>
                <a:spcPct val="100000"/>
              </a:lnSpc>
            </a:pPr>
            <a:r>
              <a:rPr lang="en-US" altLang="zh-CN" sz="3600" i="1" dirty="0">
                <a:solidFill>
                  <a:srgbClr val="FEFEFE"/>
                </a:solidFill>
                <a:latin typeface="Arial"/>
                <a:ea typeface="Arial"/>
              </a:rPr>
              <a:t>Clostridium</a:t>
            </a:r>
            <a:r>
              <a:rPr lang="en-US" altLang="zh-CN" sz="3600" i="1" spc="-20" dirty="0">
                <a:solidFill>
                  <a:srgbClr val="FEFEFE"/>
                </a:solidFill>
                <a:latin typeface="Arial"/>
                <a:cs typeface="Arial"/>
              </a:rPr>
              <a:t> </a:t>
            </a:r>
            <a:r>
              <a:rPr lang="en-US" altLang="zh-CN" sz="3600" i="1" dirty="0">
                <a:solidFill>
                  <a:srgbClr val="FEFEFE"/>
                </a:solidFill>
                <a:latin typeface="Arial"/>
                <a:ea typeface="Arial"/>
              </a:rPr>
              <a:t>tetani</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989"/>
              </a:lnSpc>
            </a:pPr>
            <a:endParaRPr lang="en-US" dirty="0" smtClean="0"/>
          </a:p>
          <a:p>
            <a:pPr marL="0">
              <a:lnSpc>
                <a:spcPct val="100000"/>
              </a:lnSpc>
            </a:pPr>
            <a:r>
              <a:rPr lang="en-US" altLang="zh-CN" sz="2800" b="1" i="1" dirty="0">
                <a:solidFill>
                  <a:srgbClr val="FEFEFE"/>
                </a:solidFill>
                <a:latin typeface="Arial"/>
                <a:ea typeface="Arial"/>
              </a:rPr>
              <a:t>Đun</a:t>
            </a:r>
            <a:r>
              <a:rPr lang="en-US" altLang="zh-CN" sz="2800" b="1" i="1" dirty="0">
                <a:solidFill>
                  <a:srgbClr val="FEFEFE"/>
                </a:solidFill>
                <a:latin typeface="Arial"/>
                <a:cs typeface="Arial"/>
              </a:rPr>
              <a:t> </a:t>
            </a:r>
            <a:r>
              <a:rPr lang="en-US" altLang="zh-CN" sz="2800" b="1" i="1" dirty="0">
                <a:solidFill>
                  <a:srgbClr val="FEFEFE"/>
                </a:solidFill>
                <a:latin typeface="Arial"/>
                <a:ea typeface="Arial"/>
              </a:rPr>
              <a:t>sôi</a:t>
            </a:r>
            <a:r>
              <a:rPr lang="en-US" altLang="zh-CN" sz="2800" b="1" i="1" spc="-10" dirty="0">
                <a:solidFill>
                  <a:srgbClr val="FEFEFE"/>
                </a:solidFill>
                <a:latin typeface="Arial"/>
                <a:cs typeface="Arial"/>
              </a:rPr>
              <a:t> </a:t>
            </a:r>
            <a:r>
              <a:rPr lang="en-US" altLang="zh-CN" sz="2800" b="1" i="1" dirty="0">
                <a:solidFill>
                  <a:srgbClr val="FEFEFE"/>
                </a:solidFill>
                <a:latin typeface="Arial"/>
                <a:ea typeface="Arial"/>
              </a:rPr>
              <a:t>4h</a:t>
            </a:r>
          </a:p>
          <a:p>
            <a:pPr marL="0">
              <a:lnSpc>
                <a:spcPct val="100000"/>
              </a:lnSpc>
            </a:pPr>
            <a:r>
              <a:rPr lang="en-US" altLang="zh-CN" sz="2800" b="1" i="1" dirty="0">
                <a:solidFill>
                  <a:srgbClr val="FEFEFE"/>
                </a:solidFill>
                <a:latin typeface="Arial"/>
                <a:ea typeface="Arial"/>
              </a:rPr>
              <a:t>Hấp</a:t>
            </a:r>
            <a:r>
              <a:rPr lang="en-US" altLang="zh-CN" sz="2800" b="1" i="1" dirty="0">
                <a:solidFill>
                  <a:srgbClr val="FEFEFE"/>
                </a:solidFill>
                <a:latin typeface="Arial"/>
                <a:cs typeface="Arial"/>
              </a:rPr>
              <a:t> </a:t>
            </a:r>
            <a:r>
              <a:rPr lang="en-US" altLang="zh-CN" sz="2800" b="1" i="1" dirty="0">
                <a:solidFill>
                  <a:srgbClr val="FEFEFE"/>
                </a:solidFill>
                <a:latin typeface="Arial"/>
                <a:ea typeface="Arial"/>
              </a:rPr>
              <a:t>ướt</a:t>
            </a:r>
            <a:r>
              <a:rPr lang="en-US" altLang="zh-CN" sz="2800" b="1" i="1" dirty="0">
                <a:solidFill>
                  <a:srgbClr val="FEFEFE"/>
                </a:solidFill>
                <a:latin typeface="Arial"/>
                <a:cs typeface="Arial"/>
              </a:rPr>
              <a:t> </a:t>
            </a:r>
            <a:r>
              <a:rPr lang="en-US" altLang="zh-CN" sz="2800" b="1" dirty="0">
                <a:solidFill>
                  <a:srgbClr val="FEFEFE"/>
                </a:solidFill>
                <a:latin typeface="Calibri"/>
                <a:ea typeface="Calibri"/>
              </a:rPr>
              <a:t>121ºC</a:t>
            </a:r>
            <a:r>
              <a:rPr lang="en-US" altLang="zh-CN" sz="2800" b="1" spc="-25" dirty="0">
                <a:solidFill>
                  <a:srgbClr val="FEFEFE"/>
                </a:solidFill>
                <a:latin typeface="Calibri"/>
                <a:cs typeface="Calibri"/>
              </a:rPr>
              <a:t>  </a:t>
            </a:r>
            <a:r>
              <a:rPr lang="en-US" altLang="zh-CN" sz="2800" b="1" dirty="0">
                <a:solidFill>
                  <a:srgbClr val="FEFEFE"/>
                </a:solidFill>
                <a:latin typeface="Calibri"/>
                <a:ea typeface="Calibri"/>
              </a:rPr>
              <a:t>trong15ph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p:cNvPicPr>
            <a:picLocks noChangeAspect="1"/>
          </p:cNvPicPr>
          <p:nvPr/>
        </p:nvPicPr>
        <p:blipFill>
          <a:blip r:embed="rId3"/>
          <a:stretch>
            <a:fillRect/>
          </a:stretch>
        </p:blipFill>
        <p:spPr>
          <a:xfrm>
            <a:off x="982980" y="3954779"/>
            <a:ext cx="7338059" cy="2842260"/>
          </a:xfrm>
          <a:prstGeom prst="rect">
            <a:avLst/>
          </a:prstGeom>
        </p:spPr>
      </p:pic>
      <p:sp>
        <p:nvSpPr>
          <p:cNvPr id="2" name="Freeform 17"/>
          <p:cNvSpPr/>
          <p:nvPr/>
        </p:nvSpPr>
        <p:spPr>
          <a:xfrm>
            <a:off x="669798" y="3946397"/>
            <a:ext cx="5223002" cy="1019301"/>
          </a:xfrm>
          <a:custGeom>
            <a:avLst/>
            <a:gdLst>
              <a:gd name="connsiteX0" fmla="*/ 26212 w 5223002"/>
              <a:gd name="connsiteY0" fmla="*/ 523113 h 1019301"/>
              <a:gd name="connsiteX1" fmla="*/ 2629026 w 5223002"/>
              <a:gd name="connsiteY1" fmla="*/ 22098 h 1019301"/>
              <a:gd name="connsiteX2" fmla="*/ 5231892 w 5223002"/>
              <a:gd name="connsiteY2" fmla="*/ 523113 h 1019301"/>
              <a:gd name="connsiteX3" fmla="*/ 2629026 w 5223002"/>
              <a:gd name="connsiteY3" fmla="*/ 1024255 h 1019301"/>
              <a:gd name="connsiteX4" fmla="*/ 26212 w 5223002"/>
              <a:gd name="connsiteY4" fmla="*/ 523113 h 1019301"/>
              <a:gd name="connsiteX5" fmla="*/ 26212 w 5223002"/>
              <a:gd name="connsiteY5" fmla="*/ 523113 h 101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3002" h="1019301">
                <a:moveTo>
                  <a:pt x="26212" y="523113"/>
                </a:moveTo>
                <a:cubicBezTo>
                  <a:pt x="26212" y="246380"/>
                  <a:pt x="1191513" y="22098"/>
                  <a:pt x="2629026" y="22098"/>
                </a:cubicBezTo>
                <a:cubicBezTo>
                  <a:pt x="4066540" y="22098"/>
                  <a:pt x="5231892" y="246380"/>
                  <a:pt x="5231892" y="523113"/>
                </a:cubicBezTo>
                <a:cubicBezTo>
                  <a:pt x="5231892" y="799846"/>
                  <a:pt x="4066540" y="1024255"/>
                  <a:pt x="2629026" y="1024255"/>
                </a:cubicBezTo>
                <a:cubicBezTo>
                  <a:pt x="1191513" y="1024255"/>
                  <a:pt x="26212" y="799846"/>
                  <a:pt x="26212" y="523113"/>
                </a:cubicBezTo>
                <a:lnTo>
                  <a:pt x="26212" y="523113"/>
                </a:lnTo>
                <a:close/>
              </a:path>
            </a:pathLst>
          </a:custGeom>
          <a:solidFill>
            <a:srgbClr val="000031">
              <a:alpha val="0"/>
            </a:srgbClr>
          </a:solidFill>
          <a:ln w="25400">
            <a:solidFill>
              <a:srgbClr val="375C88">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8"/>
          <p:cNvSpPr txBox="1"/>
          <p:nvPr/>
        </p:nvSpPr>
        <p:spPr>
          <a:xfrm>
            <a:off x="2628264" y="156227"/>
            <a:ext cx="4014793" cy="548640"/>
          </a:xfrm>
          <a:prstGeom prst="rect">
            <a:avLst/>
          </a:prstGeom>
          <a:noFill/>
        </p:spPr>
        <p:txBody>
          <a:bodyPr wrap="square" lIns="0" tIns="0" rIns="0" bIns="0" rtlCol="0">
            <a:spAutoFit/>
          </a:bodyPr>
          <a:lstStyle/>
          <a:p>
            <a:pPr marL="0">
              <a:lnSpc>
                <a:spcPct val="100000"/>
              </a:lnSpc>
            </a:pPr>
            <a:r>
              <a:rPr lang="en-US" altLang="zh-CN" sz="3600" b="1" i="1" dirty="0">
                <a:solidFill>
                  <a:srgbClr val="FE0000"/>
                </a:solidFill>
                <a:latin typeface="Arial"/>
                <a:ea typeface="Arial"/>
              </a:rPr>
              <a:t>Clostridium</a:t>
            </a:r>
            <a:r>
              <a:rPr lang="en-US" altLang="zh-CN" sz="3600" b="1" i="1" dirty="0">
                <a:solidFill>
                  <a:srgbClr val="FE0000"/>
                </a:solidFill>
                <a:latin typeface="Arial"/>
                <a:cs typeface="Arial"/>
              </a:rPr>
              <a:t> </a:t>
            </a:r>
            <a:r>
              <a:rPr lang="en-US" altLang="zh-CN" sz="3600" b="1" i="1" dirty="0">
                <a:solidFill>
                  <a:srgbClr val="FE0000"/>
                </a:solidFill>
                <a:latin typeface="Arial"/>
                <a:ea typeface="Arial"/>
              </a:rPr>
              <a:t>tetani</a:t>
            </a:r>
          </a:p>
        </p:txBody>
      </p:sp>
      <p:sp>
        <p:nvSpPr>
          <p:cNvPr id="19" name="TextBox 19"/>
          <p:cNvSpPr txBox="1"/>
          <p:nvPr/>
        </p:nvSpPr>
        <p:spPr>
          <a:xfrm>
            <a:off x="623316" y="1417827"/>
            <a:ext cx="1176419" cy="365760"/>
          </a:xfrm>
          <a:prstGeom prst="rect">
            <a:avLst/>
          </a:prstGeom>
          <a:noFill/>
        </p:spPr>
        <p:txBody>
          <a:bodyPr wrap="square" lIns="0" tIns="0" rIns="0" bIns="0" rtlCol="0">
            <a:spAutoFit/>
          </a:bodyPr>
          <a:lstStyle/>
          <a:p>
            <a:pPr marL="0">
              <a:lnSpc>
                <a:spcPct val="100000"/>
              </a:lnSpc>
            </a:pPr>
            <a:r>
              <a:rPr lang="en-US" altLang="zh-CN" sz="2400" b="1" u="sng" dirty="0">
                <a:solidFill>
                  <a:srgbClr val="0000CB"/>
                </a:solidFill>
                <a:uFill>
                  <a:solidFill>
                    <a:srgbClr val="0000CB"/>
                  </a:solidFill>
                </a:uFill>
                <a:latin typeface="Arial"/>
                <a:ea typeface="Arial"/>
              </a:rPr>
              <a:t>Độc</a:t>
            </a:r>
            <a:r>
              <a:rPr lang="en-US" altLang="zh-CN" sz="2400" b="1" u="sng" spc="-5" dirty="0">
                <a:solidFill>
                  <a:srgbClr val="0000CB"/>
                </a:solidFill>
                <a:uFill>
                  <a:solidFill>
                    <a:srgbClr val="0000CB"/>
                  </a:solidFill>
                </a:uFill>
                <a:latin typeface="Arial"/>
                <a:cs typeface="Arial"/>
              </a:rPr>
              <a:t> </a:t>
            </a:r>
            <a:r>
              <a:rPr lang="en-US" altLang="zh-CN" sz="2400" b="1" u="sng" spc="-5" dirty="0">
                <a:solidFill>
                  <a:srgbClr val="0000CB"/>
                </a:solidFill>
                <a:uFill>
                  <a:solidFill>
                    <a:srgbClr val="0000CB"/>
                  </a:solidFill>
                </a:uFill>
                <a:latin typeface="Arial"/>
                <a:ea typeface="Arial"/>
              </a:rPr>
              <a:t>tố:</a:t>
            </a:r>
          </a:p>
        </p:txBody>
      </p:sp>
      <p:sp>
        <p:nvSpPr>
          <p:cNvPr id="20" name="TextBox 20"/>
          <p:cNvSpPr txBox="1"/>
          <p:nvPr/>
        </p:nvSpPr>
        <p:spPr>
          <a:xfrm>
            <a:off x="2452116" y="1415084"/>
            <a:ext cx="5961807" cy="1316989"/>
          </a:xfrm>
          <a:prstGeom prst="rect">
            <a:avLst/>
          </a:prstGeom>
          <a:noFill/>
        </p:spPr>
        <p:txBody>
          <a:bodyPr wrap="square" lIns="0" tIns="0" rIns="0" bIns="0" rtlCol="0">
            <a:spAutoFit/>
          </a:bodyPr>
          <a:lstStyle/>
          <a:p>
            <a:pPr marL="0">
              <a:lnSpc>
                <a:spcPct val="100000"/>
              </a:lnSpc>
            </a:pPr>
            <a:r>
              <a:rPr lang="en-US" altLang="zh-CN" sz="2400" spc="-30" dirty="0">
                <a:solidFill>
                  <a:srgbClr val="000000"/>
                </a:solidFill>
                <a:latin typeface="Arial"/>
                <a:ea typeface="Arial"/>
              </a:rPr>
              <a:t>Tet</a:t>
            </a:r>
            <a:r>
              <a:rPr lang="en-US" altLang="zh-CN" sz="2400" spc="-25" dirty="0">
                <a:solidFill>
                  <a:srgbClr val="000000"/>
                </a:solidFill>
                <a:latin typeface="Arial"/>
                <a:ea typeface="Arial"/>
              </a:rPr>
              <a:t>anolysin</a:t>
            </a:r>
          </a:p>
          <a:p>
            <a:pPr>
              <a:lnSpc>
                <a:spcPts val="885"/>
              </a:lnSpc>
            </a:pPr>
            <a:endParaRPr lang="en-US" dirty="0" smtClean="0"/>
          </a:p>
          <a:p>
            <a:pPr marL="0">
              <a:lnSpc>
                <a:spcPct val="100000"/>
              </a:lnSpc>
            </a:pPr>
            <a:r>
              <a:rPr lang="en-US" altLang="zh-CN" sz="2400" b="1" spc="-20" dirty="0">
                <a:solidFill>
                  <a:srgbClr val="FE0000"/>
                </a:solidFill>
                <a:latin typeface="Arial"/>
                <a:ea typeface="Arial"/>
              </a:rPr>
              <a:t>Te</a:t>
            </a:r>
            <a:r>
              <a:rPr lang="en-US" altLang="zh-CN" sz="2400" b="1" spc="-15" dirty="0">
                <a:solidFill>
                  <a:srgbClr val="FE0000"/>
                </a:solidFill>
                <a:latin typeface="Arial"/>
                <a:ea typeface="Arial"/>
              </a:rPr>
              <a:t>tanospasmin</a:t>
            </a:r>
          </a:p>
          <a:p>
            <a:pPr>
              <a:lnSpc>
                <a:spcPts val="839"/>
              </a:lnSpc>
            </a:pPr>
            <a:endParaRPr lang="en-US" dirty="0" smtClean="0"/>
          </a:p>
          <a:p>
            <a:pPr marL="0">
              <a:lnSpc>
                <a:spcPct val="100000"/>
              </a:lnSpc>
            </a:pPr>
            <a:r>
              <a:rPr lang="en-US" altLang="zh-CN" sz="2400" dirty="0">
                <a:solidFill>
                  <a:srgbClr val="000000"/>
                </a:solidFill>
                <a:latin typeface="Arial"/>
                <a:ea typeface="Arial"/>
              </a:rPr>
              <a:t>Liên</a:t>
            </a:r>
            <a:r>
              <a:rPr lang="en-US" altLang="zh-CN" sz="2400" dirty="0">
                <a:solidFill>
                  <a:srgbClr val="000000"/>
                </a:solidFill>
                <a:latin typeface="Arial"/>
                <a:cs typeface="Arial"/>
              </a:rPr>
              <a:t> </a:t>
            </a:r>
            <a:r>
              <a:rPr lang="en-US" altLang="zh-CN" sz="2400" dirty="0">
                <a:solidFill>
                  <a:srgbClr val="000000"/>
                </a:solidFill>
                <a:latin typeface="Arial"/>
                <a:ea typeface="Arial"/>
              </a:rPr>
              <a:t>kết</a:t>
            </a:r>
            <a:r>
              <a:rPr lang="en-US" altLang="zh-CN" sz="2400" dirty="0">
                <a:solidFill>
                  <a:srgbClr val="000000"/>
                </a:solidFill>
                <a:latin typeface="Arial"/>
                <a:cs typeface="Arial"/>
              </a:rPr>
              <a:t> </a:t>
            </a:r>
            <a:r>
              <a:rPr lang="en-US" altLang="zh-CN" sz="2400" dirty="0">
                <a:solidFill>
                  <a:srgbClr val="000000"/>
                </a:solidFill>
                <a:latin typeface="Arial"/>
                <a:ea typeface="Arial"/>
              </a:rPr>
              <a:t>giữa</a:t>
            </a:r>
            <a:r>
              <a:rPr lang="en-US" altLang="zh-CN" sz="2400" dirty="0">
                <a:solidFill>
                  <a:srgbClr val="000000"/>
                </a:solidFill>
                <a:latin typeface="Arial"/>
                <a:cs typeface="Arial"/>
              </a:rPr>
              <a:t> </a:t>
            </a:r>
            <a:r>
              <a:rPr lang="en-US" altLang="zh-CN" sz="2400" dirty="0">
                <a:solidFill>
                  <a:srgbClr val="000000"/>
                </a:solidFill>
                <a:latin typeface="Arial"/>
                <a:ea typeface="Arial"/>
              </a:rPr>
              <a:t>với</a:t>
            </a:r>
            <a:r>
              <a:rPr lang="en-US" altLang="zh-CN" sz="2400" dirty="0">
                <a:solidFill>
                  <a:srgbClr val="000000"/>
                </a:solidFill>
                <a:latin typeface="Arial"/>
                <a:cs typeface="Arial"/>
              </a:rPr>
              <a:t> </a:t>
            </a:r>
            <a:r>
              <a:rPr lang="en-US" altLang="zh-CN" sz="2400" dirty="0">
                <a:solidFill>
                  <a:srgbClr val="000000"/>
                </a:solidFill>
                <a:latin typeface="Arial"/>
                <a:ea typeface="Arial"/>
              </a:rPr>
              <a:t>tế</a:t>
            </a:r>
            <a:r>
              <a:rPr lang="en-US" altLang="zh-CN" sz="2400" dirty="0">
                <a:solidFill>
                  <a:srgbClr val="000000"/>
                </a:solidFill>
                <a:latin typeface="Arial"/>
                <a:cs typeface="Arial"/>
              </a:rPr>
              <a:t> </a:t>
            </a:r>
            <a:r>
              <a:rPr lang="en-US" altLang="zh-CN" sz="2400" dirty="0">
                <a:solidFill>
                  <a:srgbClr val="000000"/>
                </a:solidFill>
                <a:latin typeface="Arial"/>
                <a:ea typeface="Arial"/>
              </a:rPr>
              <a:t>bào</a:t>
            </a:r>
            <a:r>
              <a:rPr lang="en-US" altLang="zh-CN" sz="2400" dirty="0">
                <a:solidFill>
                  <a:srgbClr val="000000"/>
                </a:solidFill>
                <a:latin typeface="Arial"/>
                <a:cs typeface="Arial"/>
              </a:rPr>
              <a:t> </a:t>
            </a:r>
            <a:r>
              <a:rPr lang="en-US" altLang="zh-CN" sz="2400" dirty="0">
                <a:solidFill>
                  <a:srgbClr val="000000"/>
                </a:solidFill>
                <a:latin typeface="Arial"/>
                <a:ea typeface="Arial"/>
              </a:rPr>
              <a:t>thần</a:t>
            </a:r>
            <a:r>
              <a:rPr lang="en-US" altLang="zh-CN" sz="2400" dirty="0">
                <a:solidFill>
                  <a:srgbClr val="000000"/>
                </a:solidFill>
                <a:latin typeface="Arial"/>
                <a:cs typeface="Arial"/>
              </a:rPr>
              <a:t> </a:t>
            </a:r>
            <a:r>
              <a:rPr lang="en-US" altLang="zh-CN" sz="2400" dirty="0">
                <a:solidFill>
                  <a:srgbClr val="000000"/>
                </a:solidFill>
                <a:latin typeface="Arial"/>
                <a:ea typeface="Arial"/>
              </a:rPr>
              <a:t>kinh</a:t>
            </a:r>
            <a:r>
              <a:rPr lang="en-US" altLang="zh-CN" sz="2400" dirty="0">
                <a:solidFill>
                  <a:srgbClr val="000000"/>
                </a:solidFill>
                <a:latin typeface="Arial"/>
                <a:cs typeface="Arial"/>
              </a:rPr>
              <a:t> </a:t>
            </a:r>
            <a:r>
              <a:rPr lang="en-US" altLang="zh-CN" sz="2400" dirty="0">
                <a:solidFill>
                  <a:srgbClr val="000000"/>
                </a:solidFill>
                <a:latin typeface="Arial"/>
                <a:ea typeface="Arial"/>
              </a:rPr>
              <a:t>không</a:t>
            </a:r>
            <a:r>
              <a:rPr lang="en-US" altLang="zh-CN" sz="2400" spc="20" dirty="0">
                <a:solidFill>
                  <a:srgbClr val="000000"/>
                </a:solidFill>
                <a:latin typeface="Arial"/>
                <a:cs typeface="Arial"/>
              </a:rPr>
              <a:t> </a:t>
            </a:r>
            <a:r>
              <a:rPr lang="en-US" altLang="zh-CN" sz="2400" dirty="0">
                <a:solidFill>
                  <a:srgbClr val="000000"/>
                </a:solidFill>
                <a:latin typeface="Arial"/>
                <a:ea typeface="Arial"/>
              </a:rPr>
              <a:t>thể</a:t>
            </a:r>
          </a:p>
        </p:txBody>
      </p:sp>
      <p:sp>
        <p:nvSpPr>
          <p:cNvPr id="21" name="TextBox 21"/>
          <p:cNvSpPr txBox="1"/>
          <p:nvPr/>
        </p:nvSpPr>
        <p:spPr>
          <a:xfrm>
            <a:off x="623316" y="2768650"/>
            <a:ext cx="5756711" cy="3172967"/>
          </a:xfrm>
          <a:prstGeom prst="rect">
            <a:avLst/>
          </a:prstGeom>
          <a:noFill/>
        </p:spPr>
        <p:txBody>
          <a:bodyPr wrap="square" lIns="0" tIns="0" rIns="0" bIns="0" rtlCol="0">
            <a:spAutoFit/>
          </a:bodyPr>
          <a:lstStyle/>
          <a:p>
            <a:pPr marL="0">
              <a:lnSpc>
                <a:spcPct val="100000"/>
              </a:lnSpc>
            </a:pPr>
            <a:r>
              <a:rPr lang="en-US" altLang="zh-CN" sz="2400" dirty="0">
                <a:solidFill>
                  <a:srgbClr val="000000"/>
                </a:solidFill>
                <a:latin typeface="Arial"/>
                <a:ea typeface="Arial"/>
              </a:rPr>
              <a:t>đảo</a:t>
            </a:r>
            <a:r>
              <a:rPr lang="en-US" altLang="zh-CN" sz="2400" dirty="0">
                <a:solidFill>
                  <a:srgbClr val="000000"/>
                </a:solidFill>
                <a:latin typeface="Arial"/>
                <a:cs typeface="Arial"/>
              </a:rPr>
              <a:t> </a:t>
            </a:r>
            <a:r>
              <a:rPr lang="en-US" altLang="zh-CN" sz="2400" dirty="0">
                <a:solidFill>
                  <a:srgbClr val="000000"/>
                </a:solidFill>
                <a:latin typeface="Arial"/>
                <a:ea typeface="Arial"/>
              </a:rPr>
              <a:t>ngược</a:t>
            </a:r>
            <a:r>
              <a:rPr lang="en-US" altLang="zh-CN" sz="2400" dirty="0">
                <a:solidFill>
                  <a:srgbClr val="000000"/>
                </a:solidFill>
                <a:latin typeface="Arial"/>
                <a:cs typeface="Arial"/>
              </a:rPr>
              <a:t> </a:t>
            </a:r>
            <a:r>
              <a:rPr lang="en-US" altLang="zh-CN" sz="2400" dirty="0">
                <a:solidFill>
                  <a:srgbClr val="000000"/>
                </a:solidFill>
                <a:latin typeface="Arial"/>
                <a:ea typeface="Arial"/>
              </a:rPr>
              <a:t>và</a:t>
            </a:r>
            <a:r>
              <a:rPr lang="en-US" altLang="zh-CN" sz="2400" dirty="0">
                <a:solidFill>
                  <a:srgbClr val="000000"/>
                </a:solidFill>
                <a:latin typeface="Arial"/>
                <a:cs typeface="Arial"/>
              </a:rPr>
              <a:t> </a:t>
            </a:r>
            <a:r>
              <a:rPr lang="en-US" altLang="zh-CN" sz="2400" dirty="0">
                <a:solidFill>
                  <a:srgbClr val="000000"/>
                </a:solidFill>
                <a:latin typeface="Arial"/>
                <a:ea typeface="Arial"/>
              </a:rPr>
              <a:t>khó</a:t>
            </a:r>
            <a:r>
              <a:rPr lang="en-US" altLang="zh-CN" sz="2400" dirty="0">
                <a:solidFill>
                  <a:srgbClr val="000000"/>
                </a:solidFill>
                <a:latin typeface="Arial"/>
                <a:cs typeface="Arial"/>
              </a:rPr>
              <a:t> </a:t>
            </a:r>
            <a:r>
              <a:rPr lang="en-US" altLang="zh-CN" sz="2400" dirty="0">
                <a:solidFill>
                  <a:srgbClr val="000000"/>
                </a:solidFill>
                <a:latin typeface="Arial"/>
                <a:ea typeface="Arial"/>
              </a:rPr>
              <a:t>phá</a:t>
            </a:r>
            <a:r>
              <a:rPr lang="en-US" altLang="zh-CN" sz="2400" spc="5" dirty="0">
                <a:solidFill>
                  <a:srgbClr val="000000"/>
                </a:solidFill>
                <a:latin typeface="Arial"/>
                <a:cs typeface="Arial"/>
              </a:rPr>
              <a:t> </a:t>
            </a:r>
            <a:r>
              <a:rPr lang="en-US" altLang="zh-CN" sz="2400" dirty="0">
                <a:solidFill>
                  <a:srgbClr val="000000"/>
                </a:solidFill>
                <a:latin typeface="Arial"/>
                <a:ea typeface="Arial"/>
              </a:rPr>
              <a:t>vỡ.</a:t>
            </a:r>
          </a:p>
          <a:p>
            <a:pPr>
              <a:lnSpc>
                <a:spcPts val="864"/>
              </a:lnSpc>
            </a:pPr>
            <a:endParaRPr lang="en-US" dirty="0" smtClean="0"/>
          </a:p>
          <a:p>
            <a:pPr marL="0" indent="1828800">
              <a:lnSpc>
                <a:spcPct val="100000"/>
              </a:lnSpc>
            </a:pPr>
            <a:r>
              <a:rPr lang="en-US" altLang="zh-CN" sz="2400" dirty="0">
                <a:solidFill>
                  <a:srgbClr val="000000"/>
                </a:solidFill>
                <a:latin typeface="Arial"/>
                <a:ea typeface="Arial"/>
              </a:rPr>
              <a:t>Hồi</a:t>
            </a:r>
            <a:r>
              <a:rPr lang="en-US" altLang="zh-CN" sz="2400" dirty="0">
                <a:solidFill>
                  <a:srgbClr val="000000"/>
                </a:solidFill>
                <a:latin typeface="Arial"/>
                <a:cs typeface="Arial"/>
              </a:rPr>
              <a:t> </a:t>
            </a:r>
            <a:r>
              <a:rPr lang="en-US" altLang="zh-CN" sz="2400" dirty="0">
                <a:solidFill>
                  <a:srgbClr val="000000"/>
                </a:solidFill>
                <a:latin typeface="Arial"/>
                <a:ea typeface="Arial"/>
              </a:rPr>
              <a:t>phục</a:t>
            </a:r>
            <a:r>
              <a:rPr lang="en-US" altLang="zh-CN" sz="2400" dirty="0">
                <a:solidFill>
                  <a:srgbClr val="000000"/>
                </a:solidFill>
                <a:latin typeface="Arial"/>
                <a:cs typeface="Arial"/>
              </a:rPr>
              <a:t> </a:t>
            </a:r>
            <a:r>
              <a:rPr lang="en-US" altLang="zh-CN" sz="2400" dirty="0">
                <a:solidFill>
                  <a:srgbClr val="000000"/>
                </a:solidFill>
                <a:latin typeface="Arial"/>
                <a:ea typeface="Arial"/>
              </a:rPr>
              <a:t>cần</a:t>
            </a:r>
            <a:r>
              <a:rPr lang="en-US" altLang="zh-CN" sz="2400" dirty="0">
                <a:solidFill>
                  <a:srgbClr val="000000"/>
                </a:solidFill>
                <a:latin typeface="Arial"/>
                <a:cs typeface="Arial"/>
              </a:rPr>
              <a:t> </a:t>
            </a:r>
            <a:r>
              <a:rPr lang="en-US" altLang="zh-CN" sz="2400" dirty="0">
                <a:solidFill>
                  <a:srgbClr val="000000"/>
                </a:solidFill>
                <a:latin typeface="Arial"/>
                <a:ea typeface="Arial"/>
              </a:rPr>
              <a:t>ít</a:t>
            </a:r>
            <a:r>
              <a:rPr lang="en-US" altLang="zh-CN" sz="2400" dirty="0">
                <a:solidFill>
                  <a:srgbClr val="000000"/>
                </a:solidFill>
                <a:latin typeface="Arial"/>
                <a:cs typeface="Arial"/>
              </a:rPr>
              <a:t> </a:t>
            </a:r>
            <a:r>
              <a:rPr lang="en-US" altLang="zh-CN" sz="2400" dirty="0">
                <a:solidFill>
                  <a:srgbClr val="000000"/>
                </a:solidFill>
                <a:latin typeface="Arial"/>
                <a:ea typeface="Arial"/>
              </a:rPr>
              <a:t>nhất</a:t>
            </a:r>
            <a:r>
              <a:rPr lang="en-US" altLang="zh-CN" sz="2400" dirty="0">
                <a:solidFill>
                  <a:srgbClr val="000000"/>
                </a:solidFill>
                <a:latin typeface="Arial"/>
                <a:cs typeface="Arial"/>
              </a:rPr>
              <a:t> </a:t>
            </a:r>
            <a:r>
              <a:rPr lang="en-US" altLang="zh-CN" sz="2400" dirty="0">
                <a:solidFill>
                  <a:srgbClr val="000000"/>
                </a:solidFill>
                <a:latin typeface="Arial"/>
                <a:ea typeface="Arial"/>
              </a:rPr>
              <a:t>2-3</a:t>
            </a:r>
            <a:r>
              <a:rPr lang="en-US" altLang="zh-CN" sz="2400" spc="-10" dirty="0">
                <a:solidFill>
                  <a:srgbClr val="000000"/>
                </a:solidFill>
                <a:latin typeface="Arial"/>
                <a:cs typeface="Arial"/>
              </a:rPr>
              <a:t> </a:t>
            </a:r>
            <a:r>
              <a:rPr lang="en-US" altLang="zh-CN" sz="2400" dirty="0">
                <a:solidFill>
                  <a:srgbClr val="000000"/>
                </a:solidFill>
                <a:latin typeface="Arial"/>
                <a:ea typeface="Arial"/>
              </a:rPr>
              <a:t>tuần</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729"/>
              </a:lnSpc>
            </a:pPr>
            <a:endParaRPr lang="en-US" dirty="0" smtClean="0"/>
          </a:p>
          <a:p>
            <a:pPr marL="0" indent="2192782">
              <a:lnSpc>
                <a:spcPct val="100000"/>
              </a:lnSpc>
            </a:pPr>
            <a:r>
              <a:rPr lang="en-US" altLang="zh-CN" sz="2400" b="1" spc="-15" dirty="0">
                <a:solidFill>
                  <a:srgbClr val="FEFEFE"/>
                </a:solidFill>
                <a:latin typeface="Arial"/>
                <a:ea typeface="Arial"/>
              </a:rPr>
              <a:t>A</a:t>
            </a: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860"/>
              </a:lnSpc>
            </a:pPr>
            <a:endParaRPr lang="en-US" dirty="0" smtClean="0"/>
          </a:p>
          <a:p>
            <a:pPr marL="0" indent="2172335">
              <a:lnSpc>
                <a:spcPct val="100000"/>
              </a:lnSpc>
            </a:pPr>
            <a:r>
              <a:rPr lang="en-US" altLang="zh-CN" sz="2400" b="1" spc="-15" dirty="0">
                <a:solidFill>
                  <a:srgbClr val="FEFEFE"/>
                </a:solidFill>
                <a:latin typeface="Arial"/>
                <a:ea typeface="Arial"/>
              </a:rPr>
              <a:t>B</a:t>
            </a:r>
          </a:p>
        </p:txBody>
      </p:sp>
      <p:sp>
        <p:nvSpPr>
          <p:cNvPr id="22" name="TextBox 22"/>
          <p:cNvSpPr txBox="1"/>
          <p:nvPr/>
        </p:nvSpPr>
        <p:spPr>
          <a:xfrm>
            <a:off x="6600697" y="5573115"/>
            <a:ext cx="232751" cy="365760"/>
          </a:xfrm>
          <a:prstGeom prst="rect">
            <a:avLst/>
          </a:prstGeom>
          <a:noFill/>
        </p:spPr>
        <p:txBody>
          <a:bodyPr wrap="square" lIns="0" tIns="0" rIns="0" bIns="0" rtlCol="0">
            <a:spAutoFit/>
          </a:bodyPr>
          <a:lstStyle/>
          <a:p>
            <a:pPr marL="0">
              <a:lnSpc>
                <a:spcPct val="100000"/>
              </a:lnSpc>
            </a:pPr>
            <a:r>
              <a:rPr lang="en-US" altLang="zh-CN" sz="2400" b="1" spc="-15" dirty="0">
                <a:solidFill>
                  <a:srgbClr val="FEFEFE"/>
                </a:solidFill>
                <a:latin typeface="Arial"/>
                <a:ea typeface="Arial"/>
              </a:rPr>
              <a: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3"/>
          <p:cNvSpPr txBox="1"/>
          <p:nvPr/>
        </p:nvSpPr>
        <p:spPr>
          <a:xfrm>
            <a:off x="548640" y="180678"/>
            <a:ext cx="8261135" cy="5870219"/>
          </a:xfrm>
          <a:prstGeom prst="rect">
            <a:avLst/>
          </a:prstGeom>
          <a:noFill/>
        </p:spPr>
        <p:txBody>
          <a:bodyPr wrap="square" lIns="0" tIns="0" rIns="0" bIns="0" rtlCol="0">
            <a:spAutoFit/>
          </a:bodyPr>
          <a:lstStyle/>
          <a:p>
            <a:pPr marL="0" indent="3236722">
              <a:lnSpc>
                <a:spcPct val="100000"/>
              </a:lnSpc>
            </a:pPr>
            <a:r>
              <a:rPr lang="en-US" altLang="zh-CN" sz="4000" b="1" spc="-5" dirty="0">
                <a:solidFill>
                  <a:srgbClr val="FE0000"/>
                </a:solidFill>
                <a:latin typeface="Arial"/>
                <a:ea typeface="Arial"/>
              </a:rPr>
              <a:t>DỊCH</a:t>
            </a:r>
            <a:r>
              <a:rPr lang="en-US" altLang="zh-CN" sz="4000" b="1" spc="-10" dirty="0">
                <a:solidFill>
                  <a:srgbClr val="FE0000"/>
                </a:solidFill>
                <a:latin typeface="Arial"/>
                <a:cs typeface="Arial"/>
              </a:rPr>
              <a:t> </a:t>
            </a:r>
            <a:r>
              <a:rPr lang="en-US" altLang="zh-CN" sz="4000" b="1" dirty="0">
                <a:solidFill>
                  <a:srgbClr val="FE0000"/>
                </a:solidFill>
                <a:latin typeface="Arial"/>
                <a:ea typeface="Arial"/>
              </a:rPr>
              <a:t>TỄ</a:t>
            </a:r>
          </a:p>
          <a:p>
            <a:pPr>
              <a:lnSpc>
                <a:spcPts val="1000"/>
              </a:lnSpc>
            </a:pPr>
            <a:endParaRPr lang="en-US" dirty="0" smtClean="0"/>
          </a:p>
          <a:p>
            <a:pPr>
              <a:lnSpc>
                <a:spcPts val="1000"/>
              </a:lnSpc>
            </a:pPr>
            <a:endParaRPr lang="en-US" dirty="0" smtClean="0"/>
          </a:p>
          <a:p>
            <a:pPr>
              <a:lnSpc>
                <a:spcPts val="1110"/>
              </a:lnSpc>
            </a:pPr>
            <a:endParaRPr lang="en-US" dirty="0" smtClean="0"/>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dirty="0">
                <a:solidFill>
                  <a:srgbClr val="0000CB"/>
                </a:solidFill>
                <a:latin typeface="Arial"/>
                <a:ea typeface="Arial"/>
              </a:rPr>
              <a:t>Tuổi:</a:t>
            </a:r>
            <a:r>
              <a:rPr lang="en-US" altLang="zh-CN" sz="2800" dirty="0">
                <a:solidFill>
                  <a:srgbClr val="0000CB"/>
                </a:solidFill>
                <a:latin typeface="Arial"/>
                <a:cs typeface="Arial"/>
              </a:rPr>
              <a:t> </a:t>
            </a:r>
            <a:r>
              <a:rPr lang="en-US" altLang="zh-CN" sz="2800" dirty="0">
                <a:solidFill>
                  <a:srgbClr val="000000"/>
                </a:solidFill>
                <a:latin typeface="Arial"/>
                <a:ea typeface="Arial"/>
              </a:rPr>
              <a:t>thường</a:t>
            </a:r>
            <a:r>
              <a:rPr lang="en-US" altLang="zh-CN" sz="2800" dirty="0">
                <a:solidFill>
                  <a:srgbClr val="000000"/>
                </a:solidFill>
                <a:latin typeface="Arial"/>
                <a:cs typeface="Arial"/>
              </a:rPr>
              <a:t> </a:t>
            </a:r>
            <a:r>
              <a:rPr lang="en-US" altLang="zh-CN" sz="2800" dirty="0">
                <a:solidFill>
                  <a:srgbClr val="000000"/>
                </a:solidFill>
                <a:latin typeface="Arial"/>
                <a:ea typeface="Arial"/>
              </a:rPr>
              <a:t>trong</a:t>
            </a:r>
            <a:r>
              <a:rPr lang="en-US" altLang="zh-CN" sz="2800" dirty="0">
                <a:solidFill>
                  <a:srgbClr val="000000"/>
                </a:solidFill>
                <a:latin typeface="Arial"/>
                <a:cs typeface="Arial"/>
              </a:rPr>
              <a:t> </a:t>
            </a:r>
            <a:r>
              <a:rPr lang="en-US" altLang="zh-CN" sz="2800" dirty="0">
                <a:solidFill>
                  <a:srgbClr val="000000"/>
                </a:solidFill>
                <a:latin typeface="Arial"/>
                <a:ea typeface="Arial"/>
              </a:rPr>
              <a:t>độ</a:t>
            </a:r>
            <a:r>
              <a:rPr lang="en-US" altLang="zh-CN" sz="2800" dirty="0">
                <a:solidFill>
                  <a:srgbClr val="000000"/>
                </a:solidFill>
                <a:latin typeface="Arial"/>
                <a:cs typeface="Arial"/>
              </a:rPr>
              <a:t> </a:t>
            </a:r>
            <a:r>
              <a:rPr lang="en-US" altLang="zh-CN" sz="2800" dirty="0">
                <a:solidFill>
                  <a:srgbClr val="000000"/>
                </a:solidFill>
                <a:latin typeface="Arial"/>
                <a:ea typeface="Arial"/>
              </a:rPr>
              <a:t>tuổi</a:t>
            </a:r>
            <a:r>
              <a:rPr lang="en-US" altLang="zh-CN" sz="2800" dirty="0">
                <a:solidFill>
                  <a:srgbClr val="000000"/>
                </a:solidFill>
                <a:latin typeface="Arial"/>
                <a:cs typeface="Arial"/>
              </a:rPr>
              <a:t> </a:t>
            </a:r>
            <a:r>
              <a:rPr lang="en-US" altLang="zh-CN" sz="2800" dirty="0">
                <a:solidFill>
                  <a:srgbClr val="000000"/>
                </a:solidFill>
                <a:latin typeface="Arial"/>
                <a:ea typeface="Arial"/>
              </a:rPr>
              <a:t>hoạt</a:t>
            </a:r>
            <a:r>
              <a:rPr lang="en-US" altLang="zh-CN" sz="2800" dirty="0">
                <a:solidFill>
                  <a:srgbClr val="000000"/>
                </a:solidFill>
                <a:latin typeface="Arial"/>
                <a:cs typeface="Arial"/>
              </a:rPr>
              <a:t> </a:t>
            </a:r>
            <a:r>
              <a:rPr lang="en-US" altLang="zh-CN" sz="2800" dirty="0">
                <a:solidFill>
                  <a:srgbClr val="000000"/>
                </a:solidFill>
                <a:latin typeface="Arial"/>
                <a:ea typeface="Arial"/>
              </a:rPr>
              <a:t>động</a:t>
            </a:r>
            <a:r>
              <a:rPr lang="en-US" altLang="zh-CN" sz="2800" dirty="0">
                <a:solidFill>
                  <a:srgbClr val="000000"/>
                </a:solidFill>
                <a:latin typeface="Arial"/>
                <a:cs typeface="Arial"/>
              </a:rPr>
              <a:t> </a:t>
            </a:r>
            <a:r>
              <a:rPr lang="en-US" altLang="zh-CN" sz="2800" dirty="0">
                <a:solidFill>
                  <a:srgbClr val="000000"/>
                </a:solidFill>
                <a:latin typeface="Arial"/>
                <a:ea typeface="Arial"/>
              </a:rPr>
              <a:t>(5</a:t>
            </a:r>
            <a:r>
              <a:rPr lang="en-US" altLang="zh-CN" sz="2800" dirty="0">
                <a:solidFill>
                  <a:srgbClr val="000000"/>
                </a:solidFill>
                <a:latin typeface="Arial"/>
                <a:cs typeface="Arial"/>
              </a:rPr>
              <a:t> </a:t>
            </a:r>
            <a:r>
              <a:rPr lang="en-US" altLang="zh-CN" sz="2800" dirty="0">
                <a:solidFill>
                  <a:srgbClr val="000000"/>
                </a:solidFill>
                <a:latin typeface="Arial"/>
                <a:ea typeface="Arial"/>
              </a:rPr>
              <a:t>–</a:t>
            </a:r>
            <a:r>
              <a:rPr lang="en-US" altLang="zh-CN" sz="2800" dirty="0">
                <a:solidFill>
                  <a:srgbClr val="000000"/>
                </a:solidFill>
                <a:latin typeface="Arial"/>
                <a:cs typeface="Arial"/>
              </a:rPr>
              <a:t> </a:t>
            </a:r>
            <a:r>
              <a:rPr lang="en-US" altLang="zh-CN" sz="2800" dirty="0">
                <a:solidFill>
                  <a:srgbClr val="000000"/>
                </a:solidFill>
                <a:latin typeface="Arial"/>
                <a:ea typeface="Arial"/>
              </a:rPr>
              <a:t>40</a:t>
            </a:r>
            <a:r>
              <a:rPr lang="en-US" altLang="zh-CN" sz="2800" spc="160" dirty="0">
                <a:solidFill>
                  <a:srgbClr val="000000"/>
                </a:solidFill>
                <a:latin typeface="Arial"/>
                <a:cs typeface="Arial"/>
              </a:rPr>
              <a:t> </a:t>
            </a:r>
            <a:r>
              <a:rPr lang="en-US" altLang="zh-CN" sz="2800" dirty="0">
                <a:solidFill>
                  <a:srgbClr val="000000"/>
                </a:solidFill>
                <a:latin typeface="Arial"/>
                <a:ea typeface="Arial"/>
              </a:rPr>
              <a:t>tuổi),</a:t>
            </a:r>
          </a:p>
          <a:p>
            <a:pPr>
              <a:lnSpc>
                <a:spcPts val="1005"/>
              </a:lnSpc>
            </a:pPr>
            <a:endParaRPr lang="en-US" dirty="0" smtClean="0"/>
          </a:p>
          <a:p>
            <a:pPr marL="0" indent="342899">
              <a:lnSpc>
                <a:spcPct val="100000"/>
              </a:lnSpc>
            </a:pPr>
            <a:r>
              <a:rPr lang="en-US" altLang="zh-CN" sz="2800" dirty="0">
                <a:solidFill>
                  <a:srgbClr val="000000"/>
                </a:solidFill>
                <a:latin typeface="Arial"/>
                <a:ea typeface="Arial"/>
              </a:rPr>
              <a:t>trẻ</a:t>
            </a:r>
            <a:r>
              <a:rPr lang="en-US" altLang="zh-CN" sz="2800" dirty="0">
                <a:solidFill>
                  <a:srgbClr val="000000"/>
                </a:solidFill>
                <a:latin typeface="Arial"/>
                <a:cs typeface="Arial"/>
              </a:rPr>
              <a:t> </a:t>
            </a:r>
            <a:r>
              <a:rPr lang="en-US" altLang="zh-CN" sz="2800" dirty="0">
                <a:solidFill>
                  <a:srgbClr val="000000"/>
                </a:solidFill>
                <a:latin typeface="Arial"/>
                <a:ea typeface="Arial"/>
              </a:rPr>
              <a:t>sơ</a:t>
            </a:r>
            <a:r>
              <a:rPr lang="en-US" altLang="zh-CN" sz="2800" dirty="0">
                <a:solidFill>
                  <a:srgbClr val="000000"/>
                </a:solidFill>
                <a:latin typeface="Arial"/>
                <a:cs typeface="Arial"/>
              </a:rPr>
              <a:t> </a:t>
            </a:r>
            <a:r>
              <a:rPr lang="en-US" altLang="zh-CN" sz="2800" dirty="0">
                <a:solidFill>
                  <a:srgbClr val="000000"/>
                </a:solidFill>
                <a:latin typeface="Arial"/>
                <a:ea typeface="Arial"/>
              </a:rPr>
              <a:t>sinh,</a:t>
            </a:r>
            <a:r>
              <a:rPr lang="en-US" altLang="zh-CN" sz="2800" dirty="0">
                <a:solidFill>
                  <a:srgbClr val="000000"/>
                </a:solidFill>
                <a:latin typeface="Arial"/>
                <a:cs typeface="Arial"/>
              </a:rPr>
              <a:t> </a:t>
            </a:r>
            <a:r>
              <a:rPr lang="en-US" altLang="zh-CN" sz="2800" dirty="0">
                <a:solidFill>
                  <a:srgbClr val="000000"/>
                </a:solidFill>
                <a:latin typeface="Arial"/>
                <a:ea typeface="Arial"/>
              </a:rPr>
              <a:t>phụ</a:t>
            </a:r>
            <a:r>
              <a:rPr lang="en-US" altLang="zh-CN" sz="2800" dirty="0">
                <a:solidFill>
                  <a:srgbClr val="000000"/>
                </a:solidFill>
                <a:latin typeface="Arial"/>
                <a:cs typeface="Arial"/>
              </a:rPr>
              <a:t> </a:t>
            </a:r>
            <a:r>
              <a:rPr lang="en-US" altLang="zh-CN" sz="2800" dirty="0">
                <a:solidFill>
                  <a:srgbClr val="000000"/>
                </a:solidFill>
                <a:latin typeface="Arial"/>
                <a:ea typeface="Arial"/>
              </a:rPr>
              <a:t>nữ</a:t>
            </a:r>
            <a:r>
              <a:rPr lang="en-US" altLang="zh-CN" sz="2800" dirty="0">
                <a:solidFill>
                  <a:srgbClr val="000000"/>
                </a:solidFill>
                <a:latin typeface="Arial"/>
                <a:cs typeface="Arial"/>
              </a:rPr>
              <a:t> </a:t>
            </a:r>
            <a:r>
              <a:rPr lang="en-US" altLang="zh-CN" sz="2800" dirty="0">
                <a:solidFill>
                  <a:srgbClr val="000000"/>
                </a:solidFill>
                <a:latin typeface="Arial"/>
                <a:ea typeface="Arial"/>
              </a:rPr>
              <a:t>mang</a:t>
            </a:r>
            <a:r>
              <a:rPr lang="en-US" altLang="zh-CN" sz="2800" spc="34" dirty="0">
                <a:solidFill>
                  <a:srgbClr val="000000"/>
                </a:solidFill>
                <a:latin typeface="Arial"/>
                <a:cs typeface="Arial"/>
              </a:rPr>
              <a:t> </a:t>
            </a:r>
            <a:r>
              <a:rPr lang="en-US" altLang="zh-CN" sz="2800" dirty="0">
                <a:solidFill>
                  <a:srgbClr val="000000"/>
                </a:solidFill>
                <a:latin typeface="Arial"/>
                <a:ea typeface="Arial"/>
              </a:rPr>
              <a:t>thai.</a:t>
            </a:r>
          </a:p>
          <a:p>
            <a:pPr>
              <a:lnSpc>
                <a:spcPts val="1010"/>
              </a:lnSpc>
            </a:pPr>
            <a:endParaRPr lang="en-US" dirty="0" smtClean="0"/>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dirty="0">
                <a:solidFill>
                  <a:srgbClr val="0000CB"/>
                </a:solidFill>
                <a:latin typeface="Arial"/>
                <a:ea typeface="Arial"/>
              </a:rPr>
              <a:t>Giới:</a:t>
            </a:r>
            <a:r>
              <a:rPr lang="en-US" altLang="zh-CN" sz="2800" dirty="0">
                <a:solidFill>
                  <a:srgbClr val="0000CB"/>
                </a:solidFill>
                <a:latin typeface="Arial"/>
                <a:cs typeface="Arial"/>
              </a:rPr>
              <a:t> </a:t>
            </a:r>
            <a:r>
              <a:rPr lang="en-US" altLang="zh-CN" sz="2800" dirty="0">
                <a:solidFill>
                  <a:srgbClr val="000000"/>
                </a:solidFill>
                <a:latin typeface="Arial"/>
                <a:ea typeface="Arial"/>
              </a:rPr>
              <a:t>nam</a:t>
            </a:r>
            <a:r>
              <a:rPr lang="en-US" altLang="zh-CN" sz="2800" dirty="0">
                <a:solidFill>
                  <a:srgbClr val="000000"/>
                </a:solidFill>
                <a:latin typeface="Arial"/>
                <a:cs typeface="Arial"/>
              </a:rPr>
              <a:t> </a:t>
            </a:r>
            <a:r>
              <a:rPr lang="en-US" altLang="zh-CN" sz="2800" dirty="0">
                <a:solidFill>
                  <a:srgbClr val="000000"/>
                </a:solidFill>
                <a:latin typeface="Arial"/>
                <a:ea typeface="Arial"/>
              </a:rPr>
              <a:t>&gt;</a:t>
            </a:r>
            <a:r>
              <a:rPr lang="en-US" altLang="zh-CN" sz="2800" spc="175" dirty="0">
                <a:solidFill>
                  <a:srgbClr val="000000"/>
                </a:solidFill>
                <a:latin typeface="Arial"/>
                <a:cs typeface="Arial"/>
              </a:rPr>
              <a:t> </a:t>
            </a:r>
            <a:r>
              <a:rPr lang="en-US" altLang="zh-CN" sz="2800" dirty="0">
                <a:solidFill>
                  <a:srgbClr val="000000"/>
                </a:solidFill>
                <a:latin typeface="Arial"/>
                <a:ea typeface="Arial"/>
              </a:rPr>
              <a:t>nữ</a:t>
            </a:r>
          </a:p>
          <a:p>
            <a:pPr>
              <a:lnSpc>
                <a:spcPts val="1005"/>
              </a:lnSpc>
            </a:pPr>
            <a:endParaRPr lang="en-US" dirty="0" smtClean="0"/>
          </a:p>
          <a:p>
            <a:pPr marL="0">
              <a:lnSpc>
                <a:spcPct val="100000"/>
              </a:lnSpc>
            </a:pPr>
            <a:r>
              <a:rPr lang="en-US" altLang="zh-CN" sz="2800" dirty="0">
                <a:solidFill>
                  <a:srgbClr val="0000CB"/>
                </a:solidFill>
                <a:latin typeface="Arial"/>
                <a:ea typeface="Arial"/>
              </a:rPr>
              <a:t>•</a:t>
            </a:r>
            <a:r>
              <a:rPr lang="en-US" altLang="zh-CN" sz="2800" spc="25" dirty="0">
                <a:solidFill>
                  <a:srgbClr val="0000CB"/>
                </a:solidFill>
                <a:latin typeface="Arial"/>
                <a:cs typeface="Arial"/>
              </a:rPr>
              <a:t>  </a:t>
            </a:r>
            <a:r>
              <a:rPr lang="en-US" altLang="zh-CN" sz="2800" dirty="0">
                <a:solidFill>
                  <a:srgbClr val="0000CB"/>
                </a:solidFill>
                <a:latin typeface="Arial"/>
                <a:ea typeface="Arial"/>
              </a:rPr>
              <a:t>Nghề</a:t>
            </a:r>
            <a:r>
              <a:rPr lang="en-US" altLang="zh-CN" sz="2800" spc="25" dirty="0">
                <a:solidFill>
                  <a:srgbClr val="0000CB"/>
                </a:solidFill>
                <a:latin typeface="Arial"/>
                <a:cs typeface="Arial"/>
              </a:rPr>
              <a:t> </a:t>
            </a:r>
            <a:r>
              <a:rPr lang="en-US" altLang="zh-CN" sz="2800" dirty="0">
                <a:solidFill>
                  <a:srgbClr val="0000CB"/>
                </a:solidFill>
                <a:latin typeface="Arial"/>
                <a:ea typeface="Arial"/>
              </a:rPr>
              <a:t>nghiệp:</a:t>
            </a:r>
            <a:r>
              <a:rPr lang="en-US" altLang="zh-CN" sz="2800" spc="30" dirty="0">
                <a:solidFill>
                  <a:srgbClr val="0000CB"/>
                </a:solidFill>
                <a:latin typeface="Arial"/>
                <a:cs typeface="Arial"/>
              </a:rPr>
              <a:t> </a:t>
            </a:r>
            <a:r>
              <a:rPr lang="en-US" altLang="zh-CN" sz="2800" dirty="0">
                <a:solidFill>
                  <a:srgbClr val="000000"/>
                </a:solidFill>
                <a:latin typeface="Arial"/>
                <a:ea typeface="Arial"/>
              </a:rPr>
              <a:t>lao</a:t>
            </a:r>
            <a:r>
              <a:rPr lang="en-US" altLang="zh-CN" sz="2800" spc="25" dirty="0">
                <a:solidFill>
                  <a:srgbClr val="000000"/>
                </a:solidFill>
                <a:latin typeface="Arial"/>
                <a:cs typeface="Arial"/>
              </a:rPr>
              <a:t> </a:t>
            </a:r>
            <a:r>
              <a:rPr lang="en-US" altLang="zh-CN" sz="2800" dirty="0">
                <a:solidFill>
                  <a:srgbClr val="000000"/>
                </a:solidFill>
                <a:latin typeface="Arial"/>
                <a:ea typeface="Arial"/>
              </a:rPr>
              <a:t>động</a:t>
            </a:r>
            <a:r>
              <a:rPr lang="en-US" altLang="zh-CN" sz="2800" spc="25" dirty="0">
                <a:solidFill>
                  <a:srgbClr val="000000"/>
                </a:solidFill>
                <a:latin typeface="Arial"/>
                <a:cs typeface="Arial"/>
              </a:rPr>
              <a:t> </a:t>
            </a:r>
            <a:r>
              <a:rPr lang="en-US" altLang="zh-CN" sz="2800" dirty="0">
                <a:solidFill>
                  <a:srgbClr val="000000"/>
                </a:solidFill>
                <a:latin typeface="Arial"/>
                <a:ea typeface="Arial"/>
              </a:rPr>
              <a:t>tay</a:t>
            </a:r>
            <a:r>
              <a:rPr lang="en-US" altLang="zh-CN" sz="2800" spc="30" dirty="0">
                <a:solidFill>
                  <a:srgbClr val="000000"/>
                </a:solidFill>
                <a:latin typeface="Arial"/>
                <a:cs typeface="Arial"/>
              </a:rPr>
              <a:t> </a:t>
            </a:r>
            <a:r>
              <a:rPr lang="en-US" altLang="zh-CN" sz="2800" dirty="0">
                <a:solidFill>
                  <a:srgbClr val="000000"/>
                </a:solidFill>
                <a:latin typeface="Arial"/>
                <a:ea typeface="Arial"/>
              </a:rPr>
              <a:t>chân</a:t>
            </a:r>
            <a:r>
              <a:rPr lang="en-US" altLang="zh-CN" sz="2800" spc="25" dirty="0">
                <a:solidFill>
                  <a:srgbClr val="000000"/>
                </a:solidFill>
                <a:latin typeface="Arial"/>
                <a:cs typeface="Arial"/>
              </a:rPr>
              <a:t> </a:t>
            </a:r>
            <a:r>
              <a:rPr lang="en-US" altLang="zh-CN" sz="2800" dirty="0">
                <a:solidFill>
                  <a:srgbClr val="000000"/>
                </a:solidFill>
                <a:latin typeface="Arial"/>
                <a:ea typeface="Arial"/>
              </a:rPr>
              <a:t>–</a:t>
            </a:r>
            <a:r>
              <a:rPr lang="en-US" altLang="zh-CN" sz="2800" spc="25" dirty="0">
                <a:solidFill>
                  <a:srgbClr val="000000"/>
                </a:solidFill>
                <a:latin typeface="Arial"/>
                <a:cs typeface="Arial"/>
              </a:rPr>
              <a:t> </a:t>
            </a:r>
            <a:r>
              <a:rPr lang="en-US" altLang="zh-CN" sz="2800" dirty="0">
                <a:solidFill>
                  <a:srgbClr val="000000"/>
                </a:solidFill>
                <a:latin typeface="Arial"/>
                <a:ea typeface="Arial"/>
              </a:rPr>
              <a:t>nông</a:t>
            </a:r>
            <a:r>
              <a:rPr lang="en-US" altLang="zh-CN" sz="2800" spc="30" dirty="0">
                <a:solidFill>
                  <a:srgbClr val="000000"/>
                </a:solidFill>
                <a:latin typeface="Arial"/>
                <a:cs typeface="Arial"/>
              </a:rPr>
              <a:t> </a:t>
            </a:r>
            <a:r>
              <a:rPr lang="en-US" altLang="zh-CN" sz="2800" dirty="0">
                <a:solidFill>
                  <a:srgbClr val="000000"/>
                </a:solidFill>
                <a:latin typeface="Arial"/>
                <a:ea typeface="Arial"/>
              </a:rPr>
              <a:t>nghiệp</a:t>
            </a:r>
          </a:p>
          <a:p>
            <a:pPr>
              <a:lnSpc>
                <a:spcPts val="1005"/>
              </a:lnSpc>
            </a:pPr>
            <a:endParaRPr lang="en-US" dirty="0" smtClean="0"/>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dirty="0">
                <a:solidFill>
                  <a:srgbClr val="0000CB"/>
                </a:solidFill>
                <a:latin typeface="Arial"/>
                <a:ea typeface="Arial"/>
              </a:rPr>
              <a:t>Địa</a:t>
            </a:r>
            <a:r>
              <a:rPr lang="en-US" altLang="zh-CN" sz="2800" dirty="0">
                <a:solidFill>
                  <a:srgbClr val="0000CB"/>
                </a:solidFill>
                <a:latin typeface="Arial"/>
                <a:cs typeface="Arial"/>
              </a:rPr>
              <a:t> </a:t>
            </a:r>
            <a:r>
              <a:rPr lang="en-US" altLang="zh-CN" sz="2800" dirty="0">
                <a:solidFill>
                  <a:srgbClr val="0000CB"/>
                </a:solidFill>
                <a:latin typeface="Arial"/>
                <a:ea typeface="Arial"/>
              </a:rPr>
              <a:t>lý:</a:t>
            </a:r>
            <a:r>
              <a:rPr lang="en-US" altLang="zh-CN" sz="2800" dirty="0">
                <a:solidFill>
                  <a:srgbClr val="0000CB"/>
                </a:solidFill>
                <a:latin typeface="Arial"/>
                <a:cs typeface="Arial"/>
              </a:rPr>
              <a:t> </a:t>
            </a:r>
            <a:r>
              <a:rPr lang="en-US" altLang="zh-CN" sz="2800" dirty="0">
                <a:solidFill>
                  <a:srgbClr val="000000"/>
                </a:solidFill>
                <a:latin typeface="Arial"/>
                <a:ea typeface="Arial"/>
              </a:rPr>
              <a:t>nông</a:t>
            </a:r>
            <a:r>
              <a:rPr lang="en-US" altLang="zh-CN" sz="2800" dirty="0">
                <a:solidFill>
                  <a:srgbClr val="000000"/>
                </a:solidFill>
                <a:latin typeface="Arial"/>
                <a:cs typeface="Arial"/>
              </a:rPr>
              <a:t> </a:t>
            </a:r>
            <a:r>
              <a:rPr lang="en-US" altLang="zh-CN" sz="2800" dirty="0">
                <a:solidFill>
                  <a:srgbClr val="000000"/>
                </a:solidFill>
                <a:latin typeface="Arial"/>
                <a:ea typeface="Arial"/>
              </a:rPr>
              <a:t>thôn</a:t>
            </a:r>
            <a:r>
              <a:rPr lang="en-US" altLang="zh-CN" sz="2800" dirty="0">
                <a:solidFill>
                  <a:srgbClr val="000000"/>
                </a:solidFill>
                <a:latin typeface="Arial"/>
                <a:cs typeface="Arial"/>
              </a:rPr>
              <a:t> </a:t>
            </a:r>
            <a:r>
              <a:rPr lang="en-US" altLang="zh-CN" sz="2800" dirty="0">
                <a:solidFill>
                  <a:srgbClr val="000000"/>
                </a:solidFill>
                <a:latin typeface="Arial"/>
                <a:ea typeface="Arial"/>
              </a:rPr>
              <a:t>&gt;</a:t>
            </a:r>
            <a:r>
              <a:rPr lang="en-US" altLang="zh-CN" sz="2800" dirty="0">
                <a:solidFill>
                  <a:srgbClr val="000000"/>
                </a:solidFill>
                <a:latin typeface="Arial"/>
                <a:cs typeface="Arial"/>
              </a:rPr>
              <a:t> </a:t>
            </a:r>
            <a:r>
              <a:rPr lang="en-US" altLang="zh-CN" sz="2800" dirty="0">
                <a:solidFill>
                  <a:srgbClr val="000000"/>
                </a:solidFill>
                <a:latin typeface="Arial"/>
                <a:ea typeface="Arial"/>
              </a:rPr>
              <a:t>thành</a:t>
            </a:r>
            <a:r>
              <a:rPr lang="en-US" altLang="zh-CN" sz="2800" spc="204" dirty="0">
                <a:solidFill>
                  <a:srgbClr val="000000"/>
                </a:solidFill>
                <a:latin typeface="Arial"/>
                <a:cs typeface="Arial"/>
              </a:rPr>
              <a:t> </a:t>
            </a:r>
            <a:r>
              <a:rPr lang="en-US" altLang="zh-CN" sz="2800" dirty="0">
                <a:solidFill>
                  <a:srgbClr val="000000"/>
                </a:solidFill>
                <a:latin typeface="Arial"/>
                <a:ea typeface="Arial"/>
              </a:rPr>
              <a:t>thị</a:t>
            </a:r>
          </a:p>
          <a:p>
            <a:pPr>
              <a:lnSpc>
                <a:spcPts val="1010"/>
              </a:lnSpc>
            </a:pPr>
            <a:endParaRPr lang="en-US" dirty="0" smtClean="0"/>
          </a:p>
          <a:p>
            <a:pPr marL="0">
              <a:lnSpc>
                <a:spcPct val="100000"/>
              </a:lnSpc>
            </a:pPr>
            <a:r>
              <a:rPr lang="en-US" altLang="zh-CN" sz="2800" dirty="0">
                <a:solidFill>
                  <a:srgbClr val="0000CB"/>
                </a:solidFill>
                <a:latin typeface="Arial"/>
                <a:ea typeface="Arial"/>
              </a:rPr>
              <a:t>•</a:t>
            </a:r>
            <a:r>
              <a:rPr lang="en-US" altLang="zh-CN" sz="2800" dirty="0">
                <a:solidFill>
                  <a:srgbClr val="0000CB"/>
                </a:solidFill>
                <a:latin typeface="Arial"/>
                <a:cs typeface="Arial"/>
              </a:rPr>
              <a:t>  </a:t>
            </a:r>
            <a:r>
              <a:rPr lang="en-US" altLang="zh-CN" sz="2800" dirty="0">
                <a:solidFill>
                  <a:srgbClr val="0000CB"/>
                </a:solidFill>
                <a:latin typeface="Arial"/>
                <a:ea typeface="Arial"/>
              </a:rPr>
              <a:t>Miễn</a:t>
            </a:r>
            <a:r>
              <a:rPr lang="en-US" altLang="zh-CN" sz="2800" dirty="0">
                <a:solidFill>
                  <a:srgbClr val="0000CB"/>
                </a:solidFill>
                <a:latin typeface="Arial"/>
                <a:cs typeface="Arial"/>
              </a:rPr>
              <a:t> </a:t>
            </a:r>
            <a:r>
              <a:rPr lang="en-US" altLang="zh-CN" sz="2800" dirty="0">
                <a:solidFill>
                  <a:srgbClr val="0000CB"/>
                </a:solidFill>
                <a:latin typeface="Arial"/>
                <a:ea typeface="Arial"/>
              </a:rPr>
              <a:t>dịch:</a:t>
            </a:r>
            <a:r>
              <a:rPr lang="en-US" altLang="zh-CN" sz="2800" dirty="0">
                <a:solidFill>
                  <a:srgbClr val="0000CB"/>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chích</a:t>
            </a:r>
            <a:r>
              <a:rPr lang="en-US" altLang="zh-CN" sz="2800" dirty="0">
                <a:solidFill>
                  <a:srgbClr val="000000"/>
                </a:solidFill>
                <a:latin typeface="Arial"/>
                <a:cs typeface="Arial"/>
              </a:rPr>
              <a:t> </a:t>
            </a:r>
            <a:r>
              <a:rPr lang="en-US" altLang="zh-CN" sz="2800" dirty="0">
                <a:solidFill>
                  <a:srgbClr val="000000"/>
                </a:solidFill>
                <a:latin typeface="Arial"/>
                <a:ea typeface="Arial"/>
              </a:rPr>
              <a:t>ngừa</a:t>
            </a:r>
            <a:r>
              <a:rPr lang="en-US" altLang="zh-CN" sz="2800" dirty="0">
                <a:solidFill>
                  <a:srgbClr val="000000"/>
                </a:solidFill>
                <a:latin typeface="Arial"/>
                <a:cs typeface="Arial"/>
              </a:rPr>
              <a:t> </a:t>
            </a:r>
            <a:r>
              <a:rPr lang="en-US" altLang="zh-CN" sz="2800" dirty="0">
                <a:solidFill>
                  <a:srgbClr val="000000"/>
                </a:solidFill>
                <a:latin typeface="Arial"/>
                <a:ea typeface="Arial"/>
              </a:rPr>
              <a:t>hoặc</a:t>
            </a:r>
            <a:r>
              <a:rPr lang="en-US" altLang="zh-CN" sz="2800" dirty="0">
                <a:solidFill>
                  <a:srgbClr val="000000"/>
                </a:solidFill>
                <a:latin typeface="Arial"/>
                <a:cs typeface="Arial"/>
              </a:rPr>
              <a:t> </a:t>
            </a:r>
            <a:r>
              <a:rPr lang="en-US" altLang="zh-CN" sz="2800" dirty="0">
                <a:solidFill>
                  <a:srgbClr val="000000"/>
                </a:solidFill>
                <a:latin typeface="Arial"/>
                <a:ea typeface="Arial"/>
              </a:rPr>
              <a:t>chích</a:t>
            </a:r>
            <a:r>
              <a:rPr lang="en-US" altLang="zh-CN" sz="2800" spc="229" dirty="0">
                <a:solidFill>
                  <a:srgbClr val="000000"/>
                </a:solidFill>
                <a:latin typeface="Arial"/>
                <a:cs typeface="Arial"/>
              </a:rPr>
              <a:t> </a:t>
            </a:r>
            <a:r>
              <a:rPr lang="en-US" altLang="zh-CN" sz="2800" dirty="0">
                <a:solidFill>
                  <a:srgbClr val="000000"/>
                </a:solidFill>
                <a:latin typeface="Arial"/>
                <a:ea typeface="Arial"/>
              </a:rPr>
              <a:t>ngừa</a:t>
            </a:r>
          </a:p>
          <a:p>
            <a:pPr>
              <a:lnSpc>
                <a:spcPts val="1005"/>
              </a:lnSpc>
            </a:pPr>
            <a:endParaRPr lang="en-US" dirty="0" smtClean="0"/>
          </a:p>
          <a:p>
            <a:pPr marL="0" indent="342899">
              <a:lnSpc>
                <a:spcPct val="100000"/>
              </a:lnSpc>
            </a:pP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đủ.</a:t>
            </a:r>
            <a:r>
              <a:rPr lang="en-US" altLang="zh-CN" sz="2800" dirty="0">
                <a:solidFill>
                  <a:srgbClr val="000000"/>
                </a:solidFill>
                <a:latin typeface="Arial"/>
                <a:cs typeface="Arial"/>
              </a:rPr>
              <a:t> </a:t>
            </a:r>
            <a:r>
              <a:rPr lang="en-US" altLang="zh-CN" sz="2800" dirty="0">
                <a:solidFill>
                  <a:srgbClr val="000000"/>
                </a:solidFill>
                <a:latin typeface="Arial"/>
                <a:ea typeface="Arial"/>
              </a:rPr>
              <a:t>MD</a:t>
            </a:r>
            <a:r>
              <a:rPr lang="en-US" altLang="zh-CN" sz="2800" dirty="0">
                <a:solidFill>
                  <a:srgbClr val="000000"/>
                </a:solidFill>
                <a:latin typeface="Arial"/>
                <a:cs typeface="Arial"/>
              </a:rPr>
              <a:t> </a:t>
            </a:r>
            <a:r>
              <a:rPr lang="en-US" altLang="zh-CN" sz="2800" dirty="0">
                <a:solidFill>
                  <a:srgbClr val="000000"/>
                </a:solidFill>
                <a:latin typeface="Arial"/>
                <a:ea typeface="Arial"/>
              </a:rPr>
              <a:t>mắc</a:t>
            </a:r>
            <a:r>
              <a:rPr lang="en-US" altLang="zh-CN" sz="2800" dirty="0">
                <a:solidFill>
                  <a:srgbClr val="000000"/>
                </a:solidFill>
                <a:latin typeface="Arial"/>
                <a:cs typeface="Arial"/>
              </a:rPr>
              <a:t> </a:t>
            </a:r>
            <a:r>
              <a:rPr lang="en-US" altLang="zh-CN" sz="2800" dirty="0">
                <a:solidFill>
                  <a:srgbClr val="000000"/>
                </a:solidFill>
                <a:latin typeface="Arial"/>
                <a:ea typeface="Arial"/>
              </a:rPr>
              <a:t>phải</a:t>
            </a:r>
            <a:r>
              <a:rPr lang="en-US" altLang="zh-CN" sz="2800" dirty="0">
                <a:solidFill>
                  <a:srgbClr val="000000"/>
                </a:solidFill>
                <a:latin typeface="Arial"/>
                <a:cs typeface="Arial"/>
              </a:rPr>
              <a:t> </a:t>
            </a:r>
            <a:r>
              <a:rPr lang="en-US" altLang="zh-CN" sz="2800" dirty="0">
                <a:solidFill>
                  <a:srgbClr val="000000"/>
                </a:solidFill>
                <a:latin typeface="Arial"/>
                <a:ea typeface="Arial"/>
              </a:rPr>
              <a:t>không</a:t>
            </a:r>
            <a:r>
              <a:rPr lang="en-US" altLang="zh-CN" sz="2800" dirty="0">
                <a:solidFill>
                  <a:srgbClr val="000000"/>
                </a:solidFill>
                <a:latin typeface="Arial"/>
                <a:cs typeface="Arial"/>
              </a:rPr>
              <a:t> </a:t>
            </a:r>
            <a:r>
              <a:rPr lang="en-US" altLang="zh-CN" sz="2800" dirty="0">
                <a:solidFill>
                  <a:srgbClr val="000000"/>
                </a:solidFill>
                <a:latin typeface="Arial"/>
                <a:ea typeface="Arial"/>
              </a:rPr>
              <a:t>bảo</a:t>
            </a:r>
            <a:r>
              <a:rPr lang="en-US" altLang="zh-CN" sz="2800" dirty="0">
                <a:solidFill>
                  <a:srgbClr val="000000"/>
                </a:solidFill>
                <a:latin typeface="Arial"/>
                <a:cs typeface="Arial"/>
              </a:rPr>
              <a:t> </a:t>
            </a:r>
            <a:r>
              <a:rPr lang="en-US" altLang="zh-CN" sz="2800" dirty="0">
                <a:solidFill>
                  <a:srgbClr val="000000"/>
                </a:solidFill>
                <a:latin typeface="Arial"/>
                <a:ea typeface="Arial"/>
              </a:rPr>
              <a:t>vệ</a:t>
            </a:r>
            <a:r>
              <a:rPr lang="en-US" altLang="zh-CN" sz="2800" spc="85" dirty="0">
                <a:solidFill>
                  <a:srgbClr val="000000"/>
                </a:solidFill>
                <a:latin typeface="Arial"/>
                <a:cs typeface="Arial"/>
              </a:rPr>
              <a:t> </a:t>
            </a:r>
            <a:r>
              <a:rPr lang="en-US" altLang="zh-CN" sz="2800" dirty="0">
                <a:solidFill>
                  <a:srgbClr val="000000"/>
                </a:solidFill>
                <a:latin typeface="Arial"/>
                <a:ea typeface="Arial"/>
              </a:rPr>
              <a:t>được.</a:t>
            </a:r>
          </a:p>
          <a:p>
            <a:pPr>
              <a:lnSpc>
                <a:spcPts val="1005"/>
              </a:lnSpc>
            </a:pPr>
            <a:endParaRPr lang="en-US" dirty="0" smtClean="0"/>
          </a:p>
          <a:p>
            <a:pPr marL="0">
              <a:lnSpc>
                <a:spcPct val="100000"/>
              </a:lnSpc>
            </a:pPr>
            <a:r>
              <a:rPr lang="en-US" altLang="zh-CN" sz="2800" dirty="0">
                <a:solidFill>
                  <a:srgbClr val="0000CB"/>
                </a:solidFill>
                <a:latin typeface="Arial"/>
                <a:ea typeface="Arial"/>
              </a:rPr>
              <a:t>•</a:t>
            </a:r>
            <a:r>
              <a:rPr lang="en-US" altLang="zh-CN" sz="2800" spc="15" dirty="0">
                <a:solidFill>
                  <a:srgbClr val="0000CB"/>
                </a:solidFill>
                <a:latin typeface="Arial"/>
                <a:cs typeface="Arial"/>
              </a:rPr>
              <a:t>  </a:t>
            </a:r>
            <a:r>
              <a:rPr lang="en-US" altLang="zh-CN" sz="2800" dirty="0">
                <a:solidFill>
                  <a:srgbClr val="0000CB"/>
                </a:solidFill>
                <a:latin typeface="Arial"/>
                <a:ea typeface="Arial"/>
              </a:rPr>
              <a:t>Môi</a:t>
            </a:r>
            <a:r>
              <a:rPr lang="en-US" altLang="zh-CN" sz="2800" spc="25" dirty="0">
                <a:solidFill>
                  <a:srgbClr val="0000CB"/>
                </a:solidFill>
                <a:latin typeface="Arial"/>
                <a:cs typeface="Arial"/>
              </a:rPr>
              <a:t> </a:t>
            </a:r>
            <a:r>
              <a:rPr lang="en-US" altLang="zh-CN" sz="2800" dirty="0">
                <a:solidFill>
                  <a:srgbClr val="0000CB"/>
                </a:solidFill>
                <a:latin typeface="Arial"/>
                <a:ea typeface="Arial"/>
              </a:rPr>
              <a:t>trường</a:t>
            </a:r>
            <a:r>
              <a:rPr lang="en-US" altLang="zh-CN" sz="2800" spc="20" dirty="0">
                <a:solidFill>
                  <a:srgbClr val="0000CB"/>
                </a:solidFill>
                <a:latin typeface="Arial"/>
                <a:cs typeface="Arial"/>
              </a:rPr>
              <a:t> </a:t>
            </a:r>
            <a:r>
              <a:rPr lang="en-US" altLang="zh-CN" sz="2800" dirty="0">
                <a:solidFill>
                  <a:srgbClr val="0000CB"/>
                </a:solidFill>
                <a:latin typeface="Arial"/>
                <a:ea typeface="Arial"/>
              </a:rPr>
              <a:t>–</a:t>
            </a:r>
            <a:r>
              <a:rPr lang="en-US" altLang="zh-CN" sz="2800" spc="20" dirty="0">
                <a:solidFill>
                  <a:srgbClr val="0000CB"/>
                </a:solidFill>
                <a:latin typeface="Arial"/>
                <a:cs typeface="Arial"/>
              </a:rPr>
              <a:t> </a:t>
            </a:r>
            <a:r>
              <a:rPr lang="en-US" altLang="zh-CN" sz="2800" dirty="0">
                <a:solidFill>
                  <a:srgbClr val="0000CB"/>
                </a:solidFill>
                <a:latin typeface="Arial"/>
                <a:ea typeface="Arial"/>
              </a:rPr>
              <a:t>xã</a:t>
            </a:r>
            <a:r>
              <a:rPr lang="en-US" altLang="zh-CN" sz="2800" spc="20" dirty="0">
                <a:solidFill>
                  <a:srgbClr val="0000CB"/>
                </a:solidFill>
                <a:latin typeface="Arial"/>
                <a:cs typeface="Arial"/>
              </a:rPr>
              <a:t> </a:t>
            </a:r>
            <a:r>
              <a:rPr lang="en-US" altLang="zh-CN" sz="2800" dirty="0">
                <a:solidFill>
                  <a:srgbClr val="0000CB"/>
                </a:solidFill>
                <a:latin typeface="Arial"/>
                <a:ea typeface="Arial"/>
              </a:rPr>
              <a:t>hội:</a:t>
            </a:r>
            <a:r>
              <a:rPr lang="en-US" altLang="zh-CN" sz="2800" spc="20" dirty="0">
                <a:solidFill>
                  <a:srgbClr val="0000CB"/>
                </a:solidFill>
                <a:latin typeface="Arial"/>
                <a:cs typeface="Arial"/>
              </a:rPr>
              <a:t> </a:t>
            </a:r>
            <a:r>
              <a:rPr lang="en-US" altLang="zh-CN" sz="2800" dirty="0">
                <a:solidFill>
                  <a:srgbClr val="000000"/>
                </a:solidFill>
                <a:latin typeface="Arial"/>
                <a:ea typeface="Arial"/>
              </a:rPr>
              <a:t>vệ</a:t>
            </a:r>
            <a:r>
              <a:rPr lang="en-US" altLang="zh-CN" sz="2800" spc="20" dirty="0">
                <a:solidFill>
                  <a:srgbClr val="000000"/>
                </a:solidFill>
                <a:latin typeface="Arial"/>
                <a:cs typeface="Arial"/>
              </a:rPr>
              <a:t> </a:t>
            </a:r>
            <a:r>
              <a:rPr lang="en-US" altLang="zh-CN" sz="2800" dirty="0">
                <a:solidFill>
                  <a:srgbClr val="000000"/>
                </a:solidFill>
                <a:latin typeface="Arial"/>
                <a:ea typeface="Arial"/>
              </a:rPr>
              <a:t>sinh</a:t>
            </a:r>
            <a:r>
              <a:rPr lang="en-US" altLang="zh-CN" sz="2800" spc="20" dirty="0">
                <a:solidFill>
                  <a:srgbClr val="000000"/>
                </a:solidFill>
                <a:latin typeface="Arial"/>
                <a:cs typeface="Arial"/>
              </a:rPr>
              <a:t> </a:t>
            </a:r>
            <a:r>
              <a:rPr lang="en-US" altLang="zh-CN" sz="2800" dirty="0">
                <a:solidFill>
                  <a:srgbClr val="000000"/>
                </a:solidFill>
                <a:latin typeface="Arial"/>
                <a:ea typeface="Arial"/>
              </a:rPr>
              <a:t>kém,</a:t>
            </a:r>
            <a:r>
              <a:rPr lang="en-US" altLang="zh-CN" sz="2800" spc="20" dirty="0">
                <a:solidFill>
                  <a:srgbClr val="000000"/>
                </a:solidFill>
                <a:latin typeface="Arial"/>
                <a:cs typeface="Arial"/>
              </a:rPr>
              <a:t> </a:t>
            </a:r>
            <a:r>
              <a:rPr lang="en-US" altLang="zh-CN" sz="2800" dirty="0">
                <a:solidFill>
                  <a:srgbClr val="000000"/>
                </a:solidFill>
                <a:latin typeface="Arial"/>
                <a:ea typeface="Arial"/>
              </a:rPr>
              <a:t>sinh</a:t>
            </a:r>
            <a:r>
              <a:rPr lang="en-US" altLang="zh-CN" sz="2800" spc="20" dirty="0">
                <a:solidFill>
                  <a:srgbClr val="000000"/>
                </a:solidFill>
                <a:latin typeface="Arial"/>
                <a:cs typeface="Arial"/>
              </a:rPr>
              <a:t> </a:t>
            </a:r>
            <a:r>
              <a:rPr lang="en-US" altLang="zh-CN" sz="2800" dirty="0">
                <a:solidFill>
                  <a:srgbClr val="000000"/>
                </a:solidFill>
                <a:latin typeface="Arial"/>
                <a:ea typeface="Arial"/>
              </a:rPr>
              <a:t>đẻ</a:t>
            </a:r>
            <a:r>
              <a:rPr lang="en-US" altLang="zh-CN" sz="2800" spc="20" dirty="0">
                <a:solidFill>
                  <a:srgbClr val="000000"/>
                </a:solidFill>
                <a:latin typeface="Arial"/>
                <a:cs typeface="Arial"/>
              </a:rPr>
              <a:t> </a:t>
            </a:r>
            <a:r>
              <a:rPr lang="en-US" altLang="zh-CN" sz="2800" dirty="0">
                <a:solidFill>
                  <a:srgbClr val="000000"/>
                </a:solidFill>
                <a:latin typeface="Arial"/>
                <a:ea typeface="Arial"/>
              </a:rPr>
              <a:t>không</a:t>
            </a:r>
          </a:p>
          <a:p>
            <a:pPr>
              <a:lnSpc>
                <a:spcPts val="1010"/>
              </a:lnSpc>
            </a:pPr>
            <a:endParaRPr lang="en-US" dirty="0" smtClean="0"/>
          </a:p>
          <a:p>
            <a:pPr marL="0" indent="342899">
              <a:lnSpc>
                <a:spcPct val="100000"/>
              </a:lnSpc>
            </a:pPr>
            <a:r>
              <a:rPr lang="en-US" altLang="zh-CN" sz="2800" dirty="0">
                <a:solidFill>
                  <a:srgbClr val="000000"/>
                </a:solidFill>
                <a:latin typeface="Arial"/>
                <a:ea typeface="Arial"/>
              </a:rPr>
              <a:t>vô</a:t>
            </a:r>
            <a:r>
              <a:rPr lang="en-US" altLang="zh-CN" sz="2800" spc="-15" dirty="0">
                <a:solidFill>
                  <a:srgbClr val="000000"/>
                </a:solidFill>
                <a:latin typeface="Arial"/>
                <a:cs typeface="Arial"/>
              </a:rPr>
              <a:t> </a:t>
            </a:r>
            <a:r>
              <a:rPr lang="en-US" altLang="zh-CN" sz="2800" dirty="0">
                <a:solidFill>
                  <a:srgbClr val="000000"/>
                </a:solidFill>
                <a:latin typeface="Arial"/>
                <a:ea typeface="Arial"/>
              </a:rPr>
              <a:t>trùng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3662</Words>
  <Application>Microsoft Office PowerPoint</Application>
  <PresentationFormat>On-screen Show (4:3)</PresentationFormat>
  <Paragraphs>1186</Paragraphs>
  <Slides>57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宋体</vt:lpstr>
      <vt:lpstr>Arial</vt:lpstr>
      <vt:lpstr>Calibri</vt:lpstr>
      <vt:lpstr>等线</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XuanDieu</cp:lastModifiedBy>
  <cp:revision>8</cp:revision>
  <dcterms:created xsi:type="dcterms:W3CDTF">2011-01-21T15:00:27Z</dcterms:created>
  <dcterms:modified xsi:type="dcterms:W3CDTF">2020-09-25T06:08:58Z</dcterms:modified>
</cp:coreProperties>
</file>