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E00F0-9208-4E40-8B2F-BE00918869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LOẠN THẦN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DFA751-3E3B-44CC-85BC-E66BEBC72A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BS TRẦN TRUNG NGHĨA</a:t>
            </a:r>
          </a:p>
        </p:txBody>
      </p:sp>
    </p:spTree>
    <p:extLst>
      <p:ext uri="{BB962C8B-B14F-4D97-AF65-F5344CB8AC3E}">
        <p14:creationId xmlns:p14="http://schemas.microsoft.com/office/powerpoint/2010/main" val="4081959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F5369-855D-4468-91B7-A40C536CE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Clnical</a:t>
            </a:r>
            <a:r>
              <a:rPr lang="en-US" dirty="0"/>
              <a:t> </a:t>
            </a:r>
            <a:r>
              <a:rPr lang="en-US" dirty="0" err="1"/>
              <a:t>cas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708B7-2691-46C4-9834-20325DB7C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Khi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đề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nghị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gặp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đình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mẹ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cùng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BN.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mẹ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ngạc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nhiên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vì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khám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bệnh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Mọi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giao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đình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dường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đều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bình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thường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ngoại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trừ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bàn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luận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gì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hôn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đau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khổ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Chẩn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đoán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ra?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trừ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chẩn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đoán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tâm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thần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-"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Chẩn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đoán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phù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896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3DD56-DB7E-4C1C-B860-EE1A2C6E7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CF66D-08EA-4522-9333-172FC672A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đàn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ông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40t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cười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cợt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báo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đồng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nghiệp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ở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Viện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nghiên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cứ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khoa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rằng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mình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sắp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Nobel.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gì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chứng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bệnh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loạn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thần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ngoại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trừ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Trí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tuệ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báo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Suy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luận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báo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báo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lphaLcPeriod"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Cảm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xúc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báo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107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3DA19-A0C2-4E17-BB54-24767F799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959B2-F602-4205-816A-2EA92FCDF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phụ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nữ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kiên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quyết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xét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nghiệm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vì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sợ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bệnh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thư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bệnh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loạn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thần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tình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trạng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ngoại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trừ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Rối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loạn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nghi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bệnh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Rối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loạn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hoang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tưởng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trường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diễn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Tâm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thần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liệt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lphaLcPeriod"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Rối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loạn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loạn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thần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62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10D4A-E1D3-4024-A37D-80EC1378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9B82C-277B-498E-8C6F-A8F186C6C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niên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20t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tấn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cha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ruột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mình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vì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ông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ngăn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cản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chơi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game.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Mẹ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cố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gắng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ngăn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cản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nhưng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đồng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ý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BVTT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luận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rằng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hổn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hào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cố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gắng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dạy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dổ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năm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nay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bỏ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chơi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game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tại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Mọi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đều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diễn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ra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tại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phòng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riêng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dù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vệ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thích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phù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nghiện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game (OCD).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chống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Rối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loạn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chống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Tâm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thần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liệt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lphaLcPeriod"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Bình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thường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332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A3F40-76B0-4720-9F20-BE1965EA0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841DC-97ED-4246-87F2-0D1D38496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phụ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nữ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32t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khám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vì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giật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Cô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giật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tay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rồi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tay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rồi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chân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rồi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thắt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lưng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luân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phiên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lặp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đều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đặn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Cô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biết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đây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cố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ý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dường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não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cô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đang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khiển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dù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cô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muốn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diễn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tiến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7-8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tháng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nay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nên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cô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gì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kể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vệ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Cô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nghe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thấy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não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cô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ra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âm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chi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phối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Chẩn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đoán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phù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Rối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loạn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hoang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tưởng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trường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diễn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Rối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loạn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cảm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xúc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liệt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Tâm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thần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liệt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lphaLcPeriod"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720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A2E39-F1F1-41E5-995C-FAC495931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29738-5020-4B09-8F7E-6CC623070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5. 3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năm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nay,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phụ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nữ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viện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lần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vì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tình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trạng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kích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tấn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mẹ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ruột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mẹ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biết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cô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 tin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rằng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hãm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hại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cấu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xóm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độc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cô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lần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viện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cô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đều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báo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BS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rằng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cô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nghe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thấy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tiếng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nói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chồng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cũ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báo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cô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biết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Khi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viện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cô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cũng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đôi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lần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sát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nhưng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cảm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thấy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đau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khổ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cuộc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sống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tại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Sau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đợt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viện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cô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gần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trước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đây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ngoại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trừ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ít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giao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xã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hội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kể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thân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Chẩn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đoán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phù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Rối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loạn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hoang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tưởng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trường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diễn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Rối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loạn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loạn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thần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Rối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loạn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cảm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xúc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liệt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lphaLcPeriod"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Rối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loạn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trầm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cảm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loạn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thần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976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03BC4-17AE-4150-AF19-953582CE3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Pretest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39A4C-8399-473C-858D-C40471E55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Câu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1: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niên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rằng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mình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thiên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ngàn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năm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thế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giới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Anh ta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biết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mình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đạt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truyền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dạy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thần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thánh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Anh ta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còn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bổ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sung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rằng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xóm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biết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hết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đang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hại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vì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giỏi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Triệu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chứng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bệnh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đây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Rối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loạn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hoang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tưởng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trường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diễn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Rối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loạn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liệt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Tâm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thần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liệt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lphaLcPeriod"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Rối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loạn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lưỡng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cực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601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0F6CB-7321-4750-95D4-B0F0CF900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Pretest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64EEA-AB6D-417E-A3F8-6BF8F434A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Câu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2. 1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tháng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trước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cô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gái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hay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nói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mình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trò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chuyện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ai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hay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tỏ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ra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bực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tức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vô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cớ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Sau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tuần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cô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bắt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khóc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lóc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đòi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sát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Cảm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giác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bi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rất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cuộc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sống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cùng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mặc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cảm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thân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Tiếng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nói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vẫn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còn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tồn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tại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cô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vẫn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hay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nói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mình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năm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cô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cũng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tình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trạng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nhưng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uống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thuốc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tháng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Chẩn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đoán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phù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Rối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loạn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loạn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thần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Rối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loạn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liệt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Rối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loạn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cảm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xúc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liệt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lphaLcPeriod"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Rối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loạn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trầm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cảm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loạn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thần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120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26876-827B-46F1-83B8-9B582339D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Pretest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7A5AB-6322-4596-970E-B12B7B3ED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Câu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3: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đàn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ông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40t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bị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khống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chế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viện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vì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chửi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bới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chế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nơi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cộng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hăm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dọa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sát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Ông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chửi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bới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dội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BV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nhưng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vẫn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khá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kiên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nhẫn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thích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bác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sĩ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bất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xã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hội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đàn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áp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Ông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xưng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hùng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đất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nước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vì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dám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đứng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lên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nói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thật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Mọi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ông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bắt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3-4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tháng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bài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đăng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facebook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lần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bình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luận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mạng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xã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hội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tăng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dần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biểu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tình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Ông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bỏ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hẳn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cty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nước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ngoài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lương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hậu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hỉnh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tư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tiền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bạc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cuộc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mạng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Chẩn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đoán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phù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Rối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loạn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liệt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Rối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loạn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cảm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xúc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liệt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Tâm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thần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liệt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lphaLcPeriod"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Rối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loạn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lưỡng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cực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453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33BBD-C38D-4F5E-9D73-85CC82F88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Pretest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696BE-1084-4E7D-ACCF-E1A6C3C65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Câu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4.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yếu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tố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giúp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biệt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giữa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tâm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thần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liệt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rối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loạn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khí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sắc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loạn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thần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gì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ngoại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trừ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câu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phù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Diễn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tiến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từng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giai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đoạn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Cảm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xúc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Ảo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giác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lphaLcPeriod"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Nhạy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cảm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thuốc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chống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loạn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thần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271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70DA8-8AD7-4BCF-A421-CC59897B5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BD4DC-DF2A-4BE4-89EC-856481AF8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niên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lạ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cười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bạn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Đây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gì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Tâm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thần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Loạn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thần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lphaLcPeriod"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Bình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thường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lphaLcPeriod"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Bất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bình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thường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060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64E9-E48B-41FF-9DB0-5D27EA3FD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Pretest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9907A-0433-4F11-AE9A-48FFB13B5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Câu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5: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phụ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nữ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chẩn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đoán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trầm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cảm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citalopram 2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tháng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qua.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tại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cô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chửi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bới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dội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vì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nghĩ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rằng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thân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đang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độc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chiếm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đoạt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Cô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biết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mình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căn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chưa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thừa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kế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ai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vì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nghi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ngờ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thân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bị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tráo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nhỏ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tại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thân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cô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Chẩn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đoán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phù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Rối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loạn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lưỡng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cực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giai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đoạn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hưng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cảm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Rối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loạn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trầm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cảm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loạn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thần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Rối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loạn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liệt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lphaLcPeriod"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Rối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loạn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hoang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tưởng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trường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diễn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054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01084-00A1-42B2-A182-18B9A1605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</a:t>
            </a:r>
            <a:r>
              <a:rPr lang="en-US" dirty="0" err="1"/>
              <a:t>cas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2086C-A615-4B94-B44D-D3B93241C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Một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thanh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niên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24t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đưa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đến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bệnh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viện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vì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kích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động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dữ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dội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: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cầm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dao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rượt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chém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người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xung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quanh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 Gia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đình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cho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biết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ta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vừa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hút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cần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từ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trước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đó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5-6h,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sau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đó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tỏ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ra hung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hăng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nhìn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ngó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lườm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lườm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người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xung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quanh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;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kế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đó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thì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kích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động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như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trên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 Gia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đình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không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rõ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ta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chơi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ma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túy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túy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từ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bao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lâu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nhưng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chỉ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biết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ta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không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có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bạn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bè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chỉ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uống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café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cách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nhà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100m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từ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nhiều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năm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nay.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Họ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hỏi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thăm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chủ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quán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thì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biết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rằng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ta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chỉ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mới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quen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một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nhóm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2-3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thanh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niên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từ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2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tuần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qua,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còn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trước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đó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thì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chỉ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ngồi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uống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một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mình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27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2FC33-DF4F-4AD3-BBB5-AB5C6A18C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</a:t>
            </a:r>
            <a:r>
              <a:rPr lang="en-US" dirty="0" err="1"/>
              <a:t>cas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C5618-84D4-4B42-842C-38566160E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Học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hết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lớp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12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một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cách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chật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vật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ta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không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chịu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làm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gì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dù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gia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đình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thúc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ép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chỉ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ở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nhà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ăn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ngủ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cũng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không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biết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phụ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giúp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gia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đình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con 1/1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nên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mẹ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cũng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không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la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mắng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chỉ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hay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khuyên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nhủ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thúc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ép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đi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làm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để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sinh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sống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 Anh ta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luôn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tỏ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ra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bực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bội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càng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lúc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càng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ít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tiếp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xúc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trò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chuyện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với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mẹ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 Ba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ta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giận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không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ngó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ngàng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gì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đến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từ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hơn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1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năm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qua.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mẹ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thì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hết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sức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đau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khổ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luôn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tìm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cách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để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trò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chuyện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với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nhưng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ta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vẫn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không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tỏ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thái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độ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quan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tâm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Sinh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hoạt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vẫn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khá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hiền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hòa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: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ăn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sáng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café,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về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nhà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xem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TV,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ngủ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trưa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lại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café,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xem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TV,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đều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đặn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qua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ngày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Có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đôi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lúc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mẹ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ghi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nhận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ta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xem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TV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nhưng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có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lúc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cười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nói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cho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không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liên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quan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gì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đến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nội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dung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chương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trình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Hỏi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thăm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thì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ta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giải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thích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rằng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mình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chỉ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đang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nhớ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một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chuyện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gì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đó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tương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36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8D0D5-2BB1-42BE-8A8F-56BDEF767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</a:t>
            </a:r>
            <a:r>
              <a:rPr lang="en-US" dirty="0" err="1"/>
              <a:t>cas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A0810-047C-434C-9A42-D836D15D2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2286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dường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thay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tắm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rửa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khoảng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2-3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ngày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dù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vệ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răng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miệng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vẫn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đều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đặn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triệu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chứng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gì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-"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Biện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luận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chẩn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đoán</a:t>
            </a:r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-"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Hỏi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gì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để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có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những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triệu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chứng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bổ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sung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cho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chẩn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đoán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xác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định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0355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779E6-3AAE-4E6F-A667-3A0A17D4F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</a:t>
            </a:r>
            <a:r>
              <a:rPr lang="en-US" dirty="0" err="1"/>
              <a:t>cas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382B2-9F8C-47D2-A9CB-B0C9A29A1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Được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sử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dụng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haloperidol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diazepam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trong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3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ngày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bệnh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nhân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trấn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tỉnh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trở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lại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hợp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tác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giao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tiếp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Anh ta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biết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ngày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nay,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ta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cảm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thấy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mọi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người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xung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quanh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như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ma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quỷ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mọi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người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cười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nói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gì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đó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không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hiểu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lúc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nghe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được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những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lời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hăm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dọa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cười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chê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nên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ta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phản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ứng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lại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Giải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thích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về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cuộc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sống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trong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những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năm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qua,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ta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rằng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kinh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tế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đình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đã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đủ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sống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cửa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nên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không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cần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thiết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việc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nếu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cần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thì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sẽ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buôn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bán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tạp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hóa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Anh ta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cảm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thấy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cuộc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sống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quá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đáng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chán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Cảm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thấy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mọi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người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đấu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mất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tình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người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do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đó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không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muốn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giao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tiếp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kết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bạn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Với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trình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độ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ta,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tìm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việc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quá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khó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khăn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biết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rằng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mình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lỗi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với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mẹ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nhưng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việc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buôn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bán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đủ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để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nuôi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sống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mẹ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những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triệu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chứng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gì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Chẩn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đoán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xác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định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gì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Tiên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lượng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bệnh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loại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thuốc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chỉ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định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gì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 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-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Theo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dõi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những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tình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trạng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gì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liên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đến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bệnh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điều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trị</a:t>
            </a:r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1421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997E8-28AC-41EE-B007-0B0124000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15598"/>
            <a:ext cx="9905998" cy="1478570"/>
          </a:xfrm>
        </p:spPr>
        <p:txBody>
          <a:bodyPr/>
          <a:lstStyle/>
          <a:p>
            <a:r>
              <a:rPr lang="en-US" dirty="0"/>
              <a:t>Post-test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310D9-C2AB-4C9D-9484-98233AC5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74470"/>
            <a:ext cx="10334308" cy="4316731"/>
          </a:xfrm>
        </p:spPr>
        <p:txBody>
          <a:bodyPr>
            <a:noAutofit/>
          </a:bodyPr>
          <a:lstStyle/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cô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gái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trẻ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20t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bố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mẹ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khám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vì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bỏ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ăn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ngày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Cô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1.5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năm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nay,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Đại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tháng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Ba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mẹ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nghĩ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rằng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cô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ngại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gặp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mọi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vì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thân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khổ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# 80kg.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ai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khen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cô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dễ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thương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nhắc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nhở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cô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tròn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trịa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cô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giận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hờn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khóc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lóc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bố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mẹ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bỏ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ăn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1-2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ngày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rằng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mọi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đang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chê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bai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mình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xấu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xí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gói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gọn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vòng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ăn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ngủ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xem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TV –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xem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facebook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Khoảng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tháng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nay,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cô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thợ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xây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đình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sửa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chữa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Cô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tỏ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ra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vui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vẻ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bát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hẳn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lên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hay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trò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chuyện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thợ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lạc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thường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xuyên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facebook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messenger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giờ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1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tháng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qua,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xây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sửa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hoàn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rời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Cô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suy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sụp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chán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nãn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khóc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lóc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đòi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bố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mẹ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hổ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kiếm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đình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thợ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xây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Cô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sụt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gần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5kg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vòng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tháng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ăn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rất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ít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Cô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hăm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dọa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sát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đôi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lần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đập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phá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mẹ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vì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mọi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ngăn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cản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Cô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ngủ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rất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ít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dõi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xem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xem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facebook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thợ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xây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Tỏ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ra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đau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khổ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nhìn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thấy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chụp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bất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kỳ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phụ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nữ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Cô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lần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sợ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hãi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cắt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đứt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lạc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kể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facebook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messenger.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Thường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xuyên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nằm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dài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giường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sofa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khóc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lóc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than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thở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Chẩn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đoán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sơ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biệt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-"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Biện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luận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chẩn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đoán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355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58324-B906-4698-9294-5EDCA98AD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AFDA7-D68B-4FF5-93B4-5275D46A2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/>
              <a:t>trannghiasktt@yahoo.com</a:t>
            </a:r>
          </a:p>
        </p:txBody>
      </p:sp>
    </p:spTree>
    <p:extLst>
      <p:ext uri="{BB962C8B-B14F-4D97-AF65-F5344CB8AC3E}">
        <p14:creationId xmlns:p14="http://schemas.microsoft.com/office/powerpoint/2010/main" val="1920996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D023D-19CD-4821-89C4-1082F0462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489FD-C159-45A7-97F9-60E61E2BD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Loạn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thần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gì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câu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trả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lời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giống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bình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thường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tâm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thần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tế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lphaLcPeriod"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hay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biểu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bất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thường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396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EF5A5-EC52-4B63-ADF3-8567DC01D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F6774-5EB9-4649-A64C-7A564AC40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Bệnh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bệnh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loạn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thần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Rối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loạn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nghi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bệnh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Rối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loạn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liệt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lphaLcPeriod"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Rối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loạn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hoảng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loạn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lphaLcPeriod"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Rối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loạn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stress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sau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sang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chấn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(PTSD – RL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căng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thẳng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sau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sang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chấn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763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8BFC6-6942-459D-8CD9-63112434E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76DD8-D6F0-4988-9BB7-F861E35FE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phụ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nữ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báo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rằng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mình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bị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bắt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Quan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sát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camera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vực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cô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khai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báo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ghi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cô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đang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cãi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đàn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ông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bắt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đàn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ông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biết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rằng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bị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cô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mấy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dãy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trước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đòi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trả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cô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ta.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Đây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gì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Loạn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thần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Giả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đò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Vu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cáo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lphaLcPeriod"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Ám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564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7E9B0-18F4-4871-8DAD-4982A318C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6B4CE-7453-403B-B0ED-5683D2AE2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cặp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vợ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chồng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tòa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án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dị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đàn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ông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kiên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quyết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hôn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vì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đề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chung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thủy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phụ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nữ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đồng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ý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cùng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cặp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vợ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chồng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chị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chồng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bênh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vực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dâu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cam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đoan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mọi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đúng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dù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rằng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chị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chồng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cam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đoan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vợ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chồng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đều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bất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thường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mặt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xã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hội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nghề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nghiệp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Chẩn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đoán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phù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Rối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loạn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cảm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xúc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liệt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Rối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loạn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liệt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Rối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loạn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hoang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tưởng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lphaLcPeriod"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Tâm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thần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liệt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156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E116A-76C4-44A5-B08E-929A6EF41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</a:t>
            </a:r>
            <a:r>
              <a:rPr lang="en-US" dirty="0" err="1"/>
              <a:t>cas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0F08A-CFFA-460E-8DE4-6D24ADF23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niên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40t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khám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bệnh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Anh ta than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rằng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đau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chóng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mặt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từng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cơn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Kéo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dài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ra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khỏi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tại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đang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chạy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Grab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rất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mệt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mỏi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BS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tâm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Anh ta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biết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khám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BV (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xét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nghiệm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kể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CT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sọ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não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MRI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cột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sống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cổ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chẩn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đoán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đau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căng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nhưng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vẫn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toa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thuốc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bị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thất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lạc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bất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mãn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Tình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trạng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kéo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dài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khoảng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năm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qua.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Nghĩ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chẩn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đoán.tình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trạng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gì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 (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Tâm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thần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-"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sao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ra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đề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tâm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thần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sao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giúp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BN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bộc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lộ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đề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tâm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thần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599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0CA1-9A9D-49E1-B444-2975FBB7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</a:t>
            </a:r>
            <a:r>
              <a:rPr lang="en-US" dirty="0" err="1"/>
              <a:t>cas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B1466-E1D6-4BD0-BEAE-B97A3BA9D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Anh ta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biết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kèm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tình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trạng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hồi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hộp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nhưng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nhẹ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gây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khó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thở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run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tay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chân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toát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mồ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hôi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Anh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cảm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giác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rất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phiền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toái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gặp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xóm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bạn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cùng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tuổi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ở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xóm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Anh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phủ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buồn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phiền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vì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mệt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mỏi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tâm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tâm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thần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ở BN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-"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Hỏi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gì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đề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tâm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thần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011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DBD1C-9AC2-4735-97A8-D2236CAB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</a:t>
            </a:r>
            <a:r>
              <a:rPr lang="en-US" dirty="0" err="1"/>
              <a:t>cas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BCCEB-6A2E-466F-8FA5-E496C1191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Anh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kể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rằng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mình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lắng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đề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tế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đình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Anh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sống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cùng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mẹ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ruột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73t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chu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chị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đều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nghèo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sống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riêng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cùng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đình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nên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hổ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tế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Do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tế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khó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khăn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nên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xóm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dè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bỉu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đình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dường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họ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hay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dòm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ngó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ra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ngoài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 lo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lắng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bực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tức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kèm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triệu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chứng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câu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triệu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chứng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Tâm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Thần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Nghi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ngờ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trừ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triệu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chứng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Tâm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Thần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-"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gì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bệnh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tâm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thần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3852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852</TotalTime>
  <Words>2916</Words>
  <Application>Microsoft Office PowerPoint</Application>
  <PresentationFormat>Widescreen</PresentationFormat>
  <Paragraphs>131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Tw Cen MT</vt:lpstr>
      <vt:lpstr>Circuit</vt:lpstr>
      <vt:lpstr>LOẠN THẦN</vt:lpstr>
      <vt:lpstr>pretest</vt:lpstr>
      <vt:lpstr>pretest</vt:lpstr>
      <vt:lpstr>pretest</vt:lpstr>
      <vt:lpstr>pretest</vt:lpstr>
      <vt:lpstr>pretest</vt:lpstr>
      <vt:lpstr>Clinical cas</vt:lpstr>
      <vt:lpstr>Clinical cas</vt:lpstr>
      <vt:lpstr>Clinical cas</vt:lpstr>
      <vt:lpstr>Clnical cas</vt:lpstr>
      <vt:lpstr>Post-test</vt:lpstr>
      <vt:lpstr>Post-test</vt:lpstr>
      <vt:lpstr>Post-test</vt:lpstr>
      <vt:lpstr>Post-test</vt:lpstr>
      <vt:lpstr>Post-test</vt:lpstr>
      <vt:lpstr>Pretest 2</vt:lpstr>
      <vt:lpstr>Pretest 2</vt:lpstr>
      <vt:lpstr>Pretest 2</vt:lpstr>
      <vt:lpstr>Pretest 2</vt:lpstr>
      <vt:lpstr>Pretest 2</vt:lpstr>
      <vt:lpstr>Clinical cas</vt:lpstr>
      <vt:lpstr>Clinical cas</vt:lpstr>
      <vt:lpstr>Clinical cas</vt:lpstr>
      <vt:lpstr>Clinical cas</vt:lpstr>
      <vt:lpstr>Post-test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LOẠN THẦN</dc:title>
  <dc:creator>Trần Trung  Nghĩa</dc:creator>
  <cp:lastModifiedBy>Trần Trung  Nghĩa</cp:lastModifiedBy>
  <cp:revision>10</cp:revision>
  <dcterms:created xsi:type="dcterms:W3CDTF">2020-10-12T04:37:23Z</dcterms:created>
  <dcterms:modified xsi:type="dcterms:W3CDTF">2020-12-20T16:15:08Z</dcterms:modified>
</cp:coreProperties>
</file>