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79" r:id="rId5"/>
    <p:sldId id="258" r:id="rId6"/>
    <p:sldId id="259" r:id="rId7"/>
    <p:sldId id="273" r:id="rId8"/>
    <p:sldId id="274" r:id="rId9"/>
    <p:sldId id="275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file:///E:\Psychose\Derek%20the%20Catatonic.flv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file:///E:\Psychose\Derek%20the%20Catatonic.flv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20390B-84E8-47CB-8218-924805E0501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0FEA25-631D-4CCB-806D-A080E7FE9189}">
      <dgm:prSet phldrT="[Text]" custT="1"/>
      <dgm:spPr/>
      <dgm:t>
        <a:bodyPr/>
        <a:lstStyle/>
        <a:p>
          <a:r>
            <a:rPr lang="en-US" sz="1800" b="1">
              <a:solidFill>
                <a:srgbClr val="FFFF00"/>
              </a:solidFill>
            </a:rPr>
            <a:t>Tâm thần học</a:t>
          </a:r>
          <a:r>
            <a:rPr lang="en-US" sz="1800" b="1">
              <a:solidFill>
                <a:srgbClr val="FFFF00"/>
              </a:solidFill>
              <a:hlinkClick xmlns:r="http://schemas.openxmlformats.org/officeDocument/2006/relationships" r:id="rId1" action="ppaction://hlinkfile"/>
            </a:rPr>
            <a:t>.</a:t>
          </a:r>
          <a:endParaRPr lang="en-US" sz="1800" b="1">
            <a:solidFill>
              <a:srgbClr val="FFFF00"/>
            </a:solidFill>
          </a:endParaRPr>
        </a:p>
      </dgm:t>
    </dgm:pt>
    <dgm:pt modelId="{B8C52D8F-21EB-40AE-B729-7F4FDF9B8FE4}" type="parTrans" cxnId="{5C4B462A-75AB-4004-B26E-474605541E2B}">
      <dgm:prSet/>
      <dgm:spPr/>
      <dgm:t>
        <a:bodyPr/>
        <a:lstStyle/>
        <a:p>
          <a:endParaRPr lang="en-US"/>
        </a:p>
      </dgm:t>
    </dgm:pt>
    <dgm:pt modelId="{2F9F0D43-1C90-473B-A733-1AEC13CC80DF}" type="sibTrans" cxnId="{5C4B462A-75AB-4004-B26E-474605541E2B}">
      <dgm:prSet/>
      <dgm:spPr/>
      <dgm:t>
        <a:bodyPr/>
        <a:lstStyle/>
        <a:p>
          <a:endParaRPr lang="en-US"/>
        </a:p>
      </dgm:t>
    </dgm:pt>
    <dgm:pt modelId="{C2C290F3-0ECE-427A-BB70-1589B2249F54}">
      <dgm:prSet phldrT="[Text]" custT="1"/>
      <dgm:spPr/>
      <dgm:t>
        <a:bodyPr/>
        <a:lstStyle/>
        <a:p>
          <a:r>
            <a:rPr lang="en-US" sz="2000" b="1"/>
            <a:t>Tâm thần đại cương</a:t>
          </a:r>
        </a:p>
      </dgm:t>
    </dgm:pt>
    <dgm:pt modelId="{A8ACD265-F5A2-4E28-A75C-DAD54C7FFBAB}" type="parTrans" cxnId="{60665CB3-7F92-4A62-9D64-23C0AB19029A}">
      <dgm:prSet/>
      <dgm:spPr/>
      <dgm:t>
        <a:bodyPr/>
        <a:lstStyle/>
        <a:p>
          <a:endParaRPr lang="en-US"/>
        </a:p>
      </dgm:t>
    </dgm:pt>
    <dgm:pt modelId="{419A7BA8-B542-41DC-93D8-C9B4BF899391}" type="sibTrans" cxnId="{60665CB3-7F92-4A62-9D64-23C0AB19029A}">
      <dgm:prSet/>
      <dgm:spPr/>
      <dgm:t>
        <a:bodyPr/>
        <a:lstStyle/>
        <a:p>
          <a:endParaRPr lang="en-US"/>
        </a:p>
      </dgm:t>
    </dgm:pt>
    <dgm:pt modelId="{81A10A7A-EC23-4CB8-9995-9E957E2169D6}">
      <dgm:prSet phldrT="[Text]" custT="1"/>
      <dgm:spPr/>
      <dgm:t>
        <a:bodyPr/>
        <a:lstStyle/>
        <a:p>
          <a:r>
            <a:rPr lang="en-US" sz="2000" b="1"/>
            <a:t>Tâm thần bệnh lý</a:t>
          </a:r>
        </a:p>
      </dgm:t>
    </dgm:pt>
    <dgm:pt modelId="{F1E0D819-1EA7-4F30-BD6F-0DD5C7ED81A7}" type="parTrans" cxnId="{14677882-4D55-41BF-A4D6-D7788FFAF9CB}">
      <dgm:prSet/>
      <dgm:spPr/>
      <dgm:t>
        <a:bodyPr/>
        <a:lstStyle/>
        <a:p>
          <a:endParaRPr lang="en-US"/>
        </a:p>
      </dgm:t>
    </dgm:pt>
    <dgm:pt modelId="{A306F256-5C6B-4C36-AD9C-4165FA080279}" type="sibTrans" cxnId="{14677882-4D55-41BF-A4D6-D7788FFAF9CB}">
      <dgm:prSet/>
      <dgm:spPr/>
      <dgm:t>
        <a:bodyPr/>
        <a:lstStyle/>
        <a:p>
          <a:endParaRPr lang="en-US"/>
        </a:p>
      </dgm:t>
    </dgm:pt>
    <dgm:pt modelId="{736C8421-D392-4FEB-8D60-2BEC4A14B191}">
      <dgm:prSet custT="1"/>
      <dgm:spPr/>
      <dgm:t>
        <a:bodyPr/>
        <a:lstStyle/>
        <a:p>
          <a:r>
            <a:rPr lang="en-US" sz="1100" b="1"/>
            <a:t>Triệu chứng-hội chứng</a:t>
          </a:r>
        </a:p>
      </dgm:t>
    </dgm:pt>
    <dgm:pt modelId="{1909AD1D-BCBB-41FB-952E-ABF0CF4DF7BE}" type="parTrans" cxnId="{F34216A1-DBE5-4A95-9546-0CEDEB0C0013}">
      <dgm:prSet/>
      <dgm:spPr/>
      <dgm:t>
        <a:bodyPr/>
        <a:lstStyle/>
        <a:p>
          <a:endParaRPr lang="en-US"/>
        </a:p>
      </dgm:t>
    </dgm:pt>
    <dgm:pt modelId="{E028AFB1-702D-4F5F-AC04-FA1312E5B70F}" type="sibTrans" cxnId="{F34216A1-DBE5-4A95-9546-0CEDEB0C0013}">
      <dgm:prSet/>
      <dgm:spPr/>
      <dgm:t>
        <a:bodyPr/>
        <a:lstStyle/>
        <a:p>
          <a:endParaRPr lang="en-US"/>
        </a:p>
      </dgm:t>
    </dgm:pt>
    <dgm:pt modelId="{0EB5FCC7-8ED7-487C-AE85-3E21B3F88585}">
      <dgm:prSet custT="1"/>
      <dgm:spPr/>
      <dgm:t>
        <a:bodyPr/>
        <a:lstStyle/>
        <a:p>
          <a:r>
            <a:rPr lang="en-US" sz="1100" b="1"/>
            <a:t>Qui luật phát triển bệnh</a:t>
          </a:r>
        </a:p>
      </dgm:t>
    </dgm:pt>
    <dgm:pt modelId="{FE2F9259-4BC3-4DE6-98E4-5553C9A1056C}" type="parTrans" cxnId="{29EAD4FB-C5F6-4E97-BD4C-9AB4A1B61C25}">
      <dgm:prSet/>
      <dgm:spPr/>
      <dgm:t>
        <a:bodyPr/>
        <a:lstStyle/>
        <a:p>
          <a:endParaRPr lang="en-US"/>
        </a:p>
      </dgm:t>
    </dgm:pt>
    <dgm:pt modelId="{8081401F-D1A1-41E2-9851-803A1E4F6029}" type="sibTrans" cxnId="{29EAD4FB-C5F6-4E97-BD4C-9AB4A1B61C25}">
      <dgm:prSet/>
      <dgm:spPr/>
      <dgm:t>
        <a:bodyPr/>
        <a:lstStyle/>
        <a:p>
          <a:endParaRPr lang="en-US"/>
        </a:p>
      </dgm:t>
    </dgm:pt>
    <dgm:pt modelId="{0AB56D20-6AC1-428F-9E1D-09493DD7C991}">
      <dgm:prSet custT="1"/>
      <dgm:spPr/>
      <dgm:t>
        <a:bodyPr/>
        <a:lstStyle/>
        <a:p>
          <a:r>
            <a:rPr lang="en-US" sz="1100" b="1"/>
            <a:t>Bệnh nguyên-bệnh sinh</a:t>
          </a:r>
        </a:p>
      </dgm:t>
    </dgm:pt>
    <dgm:pt modelId="{CD1192D0-3088-401E-8CD2-9C835B5CBD45}" type="parTrans" cxnId="{759D61D5-C459-440C-AE03-E6E6E2EDECDB}">
      <dgm:prSet/>
      <dgm:spPr/>
      <dgm:t>
        <a:bodyPr/>
        <a:lstStyle/>
        <a:p>
          <a:endParaRPr lang="en-US"/>
        </a:p>
      </dgm:t>
    </dgm:pt>
    <dgm:pt modelId="{062F7DDA-EAD5-4E6A-93C9-75417BAEA541}" type="sibTrans" cxnId="{759D61D5-C459-440C-AE03-E6E6E2EDECDB}">
      <dgm:prSet/>
      <dgm:spPr/>
      <dgm:t>
        <a:bodyPr/>
        <a:lstStyle/>
        <a:p>
          <a:endParaRPr lang="en-US"/>
        </a:p>
      </dgm:t>
    </dgm:pt>
    <dgm:pt modelId="{958DBC41-D405-45D8-811B-A15BF466ACC9}">
      <dgm:prSet custT="1"/>
      <dgm:spPr/>
      <dgm:t>
        <a:bodyPr/>
        <a:lstStyle/>
        <a:p>
          <a:r>
            <a:rPr lang="en-US" sz="1100" b="1"/>
            <a:t>Bệnh loạn thần</a:t>
          </a:r>
        </a:p>
      </dgm:t>
    </dgm:pt>
    <dgm:pt modelId="{880CFEAA-8474-4241-994E-91A64ECDD0EA}" type="parTrans" cxnId="{FA9F1EE1-1F5F-44DB-8D7B-33AF3AA01666}">
      <dgm:prSet/>
      <dgm:spPr/>
      <dgm:t>
        <a:bodyPr/>
        <a:lstStyle/>
        <a:p>
          <a:endParaRPr lang="en-US"/>
        </a:p>
      </dgm:t>
    </dgm:pt>
    <dgm:pt modelId="{F38431F8-C42A-4209-83F0-301240305A97}" type="sibTrans" cxnId="{FA9F1EE1-1F5F-44DB-8D7B-33AF3AA01666}">
      <dgm:prSet/>
      <dgm:spPr/>
      <dgm:t>
        <a:bodyPr/>
        <a:lstStyle/>
        <a:p>
          <a:endParaRPr lang="en-US"/>
        </a:p>
      </dgm:t>
    </dgm:pt>
    <dgm:pt modelId="{82B478FE-9227-43BA-BCB0-92F599375218}">
      <dgm:prSet custT="1"/>
      <dgm:spPr/>
      <dgm:t>
        <a:bodyPr/>
        <a:lstStyle/>
        <a:p>
          <a:r>
            <a:rPr lang="en-US" sz="1100" b="1"/>
            <a:t>Bệnh khí sắc – cảm xúc</a:t>
          </a:r>
        </a:p>
      </dgm:t>
    </dgm:pt>
    <dgm:pt modelId="{DB8502F9-6FDE-4BAC-97DA-2FA3EB1FAB04}" type="parTrans" cxnId="{DD15F433-1BE1-4D92-B3D7-41301D2AEE8D}">
      <dgm:prSet/>
      <dgm:spPr/>
      <dgm:t>
        <a:bodyPr/>
        <a:lstStyle/>
        <a:p>
          <a:endParaRPr lang="en-US"/>
        </a:p>
      </dgm:t>
    </dgm:pt>
    <dgm:pt modelId="{8BA2D6D4-4839-41FD-BEAA-DFFC8C7CD1CE}" type="sibTrans" cxnId="{DD15F433-1BE1-4D92-B3D7-41301D2AEE8D}">
      <dgm:prSet/>
      <dgm:spPr/>
      <dgm:t>
        <a:bodyPr/>
        <a:lstStyle/>
        <a:p>
          <a:endParaRPr lang="en-US"/>
        </a:p>
      </dgm:t>
    </dgm:pt>
    <dgm:pt modelId="{9A3A0F35-0A81-4D77-BB12-AA0A4122D44D}">
      <dgm:prSet custT="1"/>
      <dgm:spPr/>
      <dgm:t>
        <a:bodyPr/>
        <a:lstStyle/>
        <a:p>
          <a:r>
            <a:rPr lang="en-US" sz="1100" b="1"/>
            <a:t>Bệnh tâm căn/tâm lý</a:t>
          </a:r>
        </a:p>
      </dgm:t>
    </dgm:pt>
    <dgm:pt modelId="{2E548284-07AB-4E4B-8608-93F31FD09CA3}" type="parTrans" cxnId="{3C5DD201-FDB0-449F-902D-F8C00619C563}">
      <dgm:prSet/>
      <dgm:spPr/>
      <dgm:t>
        <a:bodyPr/>
        <a:lstStyle/>
        <a:p>
          <a:endParaRPr lang="en-US"/>
        </a:p>
      </dgm:t>
    </dgm:pt>
    <dgm:pt modelId="{E2A59ABD-42E2-4BD3-A887-7DB6148E9320}" type="sibTrans" cxnId="{3C5DD201-FDB0-449F-902D-F8C00619C563}">
      <dgm:prSet/>
      <dgm:spPr/>
      <dgm:t>
        <a:bodyPr/>
        <a:lstStyle/>
        <a:p>
          <a:endParaRPr lang="en-US"/>
        </a:p>
      </dgm:t>
    </dgm:pt>
    <dgm:pt modelId="{66217522-69FB-476D-9BE4-848841D81F78}">
      <dgm:prSet custT="1"/>
      <dgm:spPr/>
      <dgm:t>
        <a:bodyPr/>
        <a:lstStyle/>
        <a:p>
          <a:r>
            <a:rPr lang="en-US" sz="1100" b="1"/>
            <a:t>CPTTT</a:t>
          </a:r>
        </a:p>
      </dgm:t>
    </dgm:pt>
    <dgm:pt modelId="{FE4211DB-273C-41D7-9C75-B463B768D2F9}" type="parTrans" cxnId="{F1BB882A-7252-4C34-A377-94D160A1E064}">
      <dgm:prSet/>
      <dgm:spPr/>
      <dgm:t>
        <a:bodyPr/>
        <a:lstStyle/>
        <a:p>
          <a:endParaRPr lang="en-US"/>
        </a:p>
      </dgm:t>
    </dgm:pt>
    <dgm:pt modelId="{3BB8BFED-5248-4BBD-AF24-FD050F232753}" type="sibTrans" cxnId="{F1BB882A-7252-4C34-A377-94D160A1E064}">
      <dgm:prSet/>
      <dgm:spPr/>
      <dgm:t>
        <a:bodyPr/>
        <a:lstStyle/>
        <a:p>
          <a:endParaRPr lang="en-US"/>
        </a:p>
      </dgm:t>
    </dgm:pt>
    <dgm:pt modelId="{443D25FA-B300-45D6-BFD0-40729421B4B9}">
      <dgm:prSet custT="1"/>
      <dgm:spPr/>
      <dgm:t>
        <a:bodyPr/>
        <a:lstStyle/>
        <a:p>
          <a:r>
            <a:rPr lang="en-US" sz="1200" b="1"/>
            <a:t>Bệnh tâm căn</a:t>
          </a:r>
        </a:p>
      </dgm:t>
    </dgm:pt>
    <dgm:pt modelId="{72CB833F-6F91-44E1-AFC0-86DB9742FF1D}" type="parTrans" cxnId="{8C064EA0-5E14-428C-B3D0-C9584119CEF0}">
      <dgm:prSet/>
      <dgm:spPr/>
      <dgm:t>
        <a:bodyPr/>
        <a:lstStyle/>
        <a:p>
          <a:endParaRPr lang="en-US"/>
        </a:p>
      </dgm:t>
    </dgm:pt>
    <dgm:pt modelId="{99DA7243-1586-4475-AE26-946548AE16B5}" type="sibTrans" cxnId="{8C064EA0-5E14-428C-B3D0-C9584119CEF0}">
      <dgm:prSet/>
      <dgm:spPr/>
      <dgm:t>
        <a:bodyPr/>
        <a:lstStyle/>
        <a:p>
          <a:endParaRPr lang="en-US"/>
        </a:p>
      </dgm:t>
    </dgm:pt>
    <dgm:pt modelId="{053EF2F1-5089-43E7-9CE9-1C7AE57FBE9E}">
      <dgm:prSet custT="1"/>
      <dgm:spPr/>
      <dgm:t>
        <a:bodyPr/>
        <a:lstStyle/>
        <a:p>
          <a:r>
            <a:rPr lang="en-US" sz="1200" b="1"/>
            <a:t>Rối loạn hành vi</a:t>
          </a:r>
        </a:p>
      </dgm:t>
    </dgm:pt>
    <dgm:pt modelId="{56A28911-F607-4149-AAF7-B4178F647B16}" type="parTrans" cxnId="{F240A409-3C3A-4510-AB2B-11CB45826475}">
      <dgm:prSet/>
      <dgm:spPr/>
      <dgm:t>
        <a:bodyPr/>
        <a:lstStyle/>
        <a:p>
          <a:endParaRPr lang="en-US"/>
        </a:p>
      </dgm:t>
    </dgm:pt>
    <dgm:pt modelId="{A7FCDCFA-D997-4C35-B821-52589A5C0741}" type="sibTrans" cxnId="{F240A409-3C3A-4510-AB2B-11CB45826475}">
      <dgm:prSet/>
      <dgm:spPr/>
      <dgm:t>
        <a:bodyPr/>
        <a:lstStyle/>
        <a:p>
          <a:endParaRPr lang="en-US"/>
        </a:p>
      </dgm:t>
    </dgm:pt>
    <dgm:pt modelId="{C6AD9594-8F46-4257-9949-A11160DE2BCF}">
      <dgm:prSet custT="1"/>
      <dgm:spPr/>
      <dgm:t>
        <a:bodyPr/>
        <a:lstStyle/>
        <a:p>
          <a:r>
            <a:rPr lang="en-US" sz="1100" b="1"/>
            <a:t>RL nhân cách</a:t>
          </a:r>
        </a:p>
      </dgm:t>
    </dgm:pt>
    <dgm:pt modelId="{5D42E96E-24CB-40EE-96CF-A62CA2BB4F2F}" type="parTrans" cxnId="{FE8ACBDF-A11B-449E-864B-CCFD2D8AF122}">
      <dgm:prSet/>
      <dgm:spPr/>
      <dgm:t>
        <a:bodyPr/>
        <a:lstStyle/>
        <a:p>
          <a:endParaRPr lang="en-US"/>
        </a:p>
      </dgm:t>
    </dgm:pt>
    <dgm:pt modelId="{B2CB0769-8C39-4D48-B161-5CC848EFF4BA}" type="sibTrans" cxnId="{FE8ACBDF-A11B-449E-864B-CCFD2D8AF122}">
      <dgm:prSet/>
      <dgm:spPr/>
      <dgm:t>
        <a:bodyPr/>
        <a:lstStyle/>
        <a:p>
          <a:endParaRPr lang="en-US"/>
        </a:p>
      </dgm:t>
    </dgm:pt>
    <dgm:pt modelId="{41CBC716-3E2B-4043-A3F7-921EA52E154A}">
      <dgm:prSet custT="1"/>
      <dgm:spPr/>
      <dgm:t>
        <a:bodyPr/>
        <a:lstStyle/>
        <a:p>
          <a:r>
            <a:rPr lang="en-US" sz="1100" b="1"/>
            <a:t>RL phát triển tâm lý</a:t>
          </a:r>
        </a:p>
      </dgm:t>
    </dgm:pt>
    <dgm:pt modelId="{8158B6C5-90DF-4912-A051-938F9350742D}" type="parTrans" cxnId="{935BB978-EF78-4024-BF81-9CEAA9C14F87}">
      <dgm:prSet/>
      <dgm:spPr/>
      <dgm:t>
        <a:bodyPr/>
        <a:lstStyle/>
        <a:p>
          <a:endParaRPr lang="en-US"/>
        </a:p>
      </dgm:t>
    </dgm:pt>
    <dgm:pt modelId="{3C3BB6B7-1742-42AD-8A92-4B45D650F3B1}" type="sibTrans" cxnId="{935BB978-EF78-4024-BF81-9CEAA9C14F87}">
      <dgm:prSet/>
      <dgm:spPr/>
      <dgm:t>
        <a:bodyPr/>
        <a:lstStyle/>
        <a:p>
          <a:endParaRPr lang="en-US"/>
        </a:p>
      </dgm:t>
    </dgm:pt>
    <dgm:pt modelId="{D51F6BDB-4E11-46CD-899B-07CFAA63A4B8}">
      <dgm:prSet custT="1"/>
      <dgm:spPr/>
      <dgm:t>
        <a:bodyPr/>
        <a:lstStyle/>
        <a:p>
          <a:r>
            <a:rPr lang="en-US" sz="1100" b="1"/>
            <a:t>RL hành vi-cảm xúc trẻ em.</a:t>
          </a:r>
        </a:p>
      </dgm:t>
    </dgm:pt>
    <dgm:pt modelId="{270C64DC-3CFA-43A0-A5E8-DBC112C71FA6}" type="parTrans" cxnId="{B7609A8B-0B9A-4996-8D5C-4BC355F9CF3C}">
      <dgm:prSet/>
      <dgm:spPr/>
      <dgm:t>
        <a:bodyPr/>
        <a:lstStyle/>
        <a:p>
          <a:endParaRPr lang="en-US"/>
        </a:p>
      </dgm:t>
    </dgm:pt>
    <dgm:pt modelId="{68D86BC7-5162-41D0-B963-124DBD2E940C}" type="sibTrans" cxnId="{B7609A8B-0B9A-4996-8D5C-4BC355F9CF3C}">
      <dgm:prSet/>
      <dgm:spPr/>
      <dgm:t>
        <a:bodyPr/>
        <a:lstStyle/>
        <a:p>
          <a:endParaRPr lang="en-US"/>
        </a:p>
      </dgm:t>
    </dgm:pt>
    <dgm:pt modelId="{BDC3729A-48C1-4FA1-922A-15900DC6EDD0}" type="pres">
      <dgm:prSet presAssocID="{F520390B-84E8-47CB-8218-924805E0501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088D11-0F8C-4FD4-AAD6-C8F91EAFA22E}" type="pres">
      <dgm:prSet presAssocID="{F520390B-84E8-47CB-8218-924805E05019}" presName="hierFlow" presStyleCnt="0"/>
      <dgm:spPr/>
    </dgm:pt>
    <dgm:pt modelId="{83EB283C-A216-4ECC-AC68-747E07FB810C}" type="pres">
      <dgm:prSet presAssocID="{F520390B-84E8-47CB-8218-924805E0501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474F0B9-4D5D-43E6-B444-EE8F98F720F9}" type="pres">
      <dgm:prSet presAssocID="{C50FEA25-631D-4CCB-806D-A080E7FE9189}" presName="Name14" presStyleCnt="0"/>
      <dgm:spPr/>
    </dgm:pt>
    <dgm:pt modelId="{5D993294-F377-4232-B683-044F6E2A285C}" type="pres">
      <dgm:prSet presAssocID="{C50FEA25-631D-4CCB-806D-A080E7FE9189}" presName="level1Shape" presStyleLbl="node0" presStyleIdx="0" presStyleCnt="1" custScaleX="469055" custScaleY="278997" custLinFactY="-165562" custLinFactNeighborX="-7460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2BF7A3-8B73-44BE-BA10-6DBC2A8AE6AF}" type="pres">
      <dgm:prSet presAssocID="{C50FEA25-631D-4CCB-806D-A080E7FE9189}" presName="hierChild2" presStyleCnt="0"/>
      <dgm:spPr/>
    </dgm:pt>
    <dgm:pt modelId="{24ECBB6E-D9EF-47BC-A55F-4E8BE32226FF}" type="pres">
      <dgm:prSet presAssocID="{A8ACD265-F5A2-4E28-A75C-DAD54C7FFBAB}" presName="Name19" presStyleLbl="parChTrans1D2" presStyleIdx="0" presStyleCnt="2"/>
      <dgm:spPr/>
      <dgm:t>
        <a:bodyPr/>
        <a:lstStyle/>
        <a:p>
          <a:endParaRPr lang="en-US"/>
        </a:p>
      </dgm:t>
    </dgm:pt>
    <dgm:pt modelId="{48446212-9E3B-4BC2-A7B0-AD4D26BA5D84}" type="pres">
      <dgm:prSet presAssocID="{C2C290F3-0ECE-427A-BB70-1589B2249F54}" presName="Name21" presStyleCnt="0"/>
      <dgm:spPr/>
    </dgm:pt>
    <dgm:pt modelId="{FB9DDD8F-2F3D-4F6A-813F-EBA05B723015}" type="pres">
      <dgm:prSet presAssocID="{C2C290F3-0ECE-427A-BB70-1589B2249F54}" presName="level2Shape" presStyleLbl="node2" presStyleIdx="0" presStyleCnt="2" custScaleX="567351" custScaleY="183995" custLinFactNeighborX="-5123" custLinFactNeighborY="-79565"/>
      <dgm:spPr/>
      <dgm:t>
        <a:bodyPr/>
        <a:lstStyle/>
        <a:p>
          <a:endParaRPr lang="en-US"/>
        </a:p>
      </dgm:t>
    </dgm:pt>
    <dgm:pt modelId="{0F06A695-2396-442D-98C2-E6120E2636CD}" type="pres">
      <dgm:prSet presAssocID="{C2C290F3-0ECE-427A-BB70-1589B2249F54}" presName="hierChild3" presStyleCnt="0"/>
      <dgm:spPr/>
    </dgm:pt>
    <dgm:pt modelId="{9F6258CF-6719-4626-B7BC-76223248EA86}" type="pres">
      <dgm:prSet presAssocID="{1909AD1D-BCBB-41FB-952E-ABF0CF4DF7BE}" presName="Name19" presStyleLbl="parChTrans1D3" presStyleIdx="0" presStyleCnt="7"/>
      <dgm:spPr/>
      <dgm:t>
        <a:bodyPr/>
        <a:lstStyle/>
        <a:p>
          <a:endParaRPr lang="en-US"/>
        </a:p>
      </dgm:t>
    </dgm:pt>
    <dgm:pt modelId="{4B3A4CEC-FC94-44F5-9332-C865958E8E29}" type="pres">
      <dgm:prSet presAssocID="{736C8421-D392-4FEB-8D60-2BEC4A14B191}" presName="Name21" presStyleCnt="0"/>
      <dgm:spPr/>
    </dgm:pt>
    <dgm:pt modelId="{1A316544-99B5-4096-BA40-6350A1B0D821}" type="pres">
      <dgm:prSet presAssocID="{736C8421-D392-4FEB-8D60-2BEC4A14B191}" presName="level2Shape" presStyleLbl="node3" presStyleIdx="0" presStyleCnt="7" custScaleX="164365" custScaleY="177213" custLinFactNeighborX="-46" custLinFactNeighborY="-28610"/>
      <dgm:spPr/>
      <dgm:t>
        <a:bodyPr/>
        <a:lstStyle/>
        <a:p>
          <a:endParaRPr lang="en-US"/>
        </a:p>
      </dgm:t>
    </dgm:pt>
    <dgm:pt modelId="{3DE9AE91-E6F8-4464-93D0-D0BE66B9A0F3}" type="pres">
      <dgm:prSet presAssocID="{736C8421-D392-4FEB-8D60-2BEC4A14B191}" presName="hierChild3" presStyleCnt="0"/>
      <dgm:spPr/>
    </dgm:pt>
    <dgm:pt modelId="{35CAB1FE-2157-4146-9E7C-599D07A742D6}" type="pres">
      <dgm:prSet presAssocID="{FE2F9259-4BC3-4DE6-98E4-5553C9A1056C}" presName="Name19" presStyleLbl="parChTrans1D3" presStyleIdx="1" presStyleCnt="7"/>
      <dgm:spPr/>
      <dgm:t>
        <a:bodyPr/>
        <a:lstStyle/>
        <a:p>
          <a:endParaRPr lang="en-US"/>
        </a:p>
      </dgm:t>
    </dgm:pt>
    <dgm:pt modelId="{1B2D4D11-CCAE-4BFC-99E6-F4CE1C1E393B}" type="pres">
      <dgm:prSet presAssocID="{0EB5FCC7-8ED7-487C-AE85-3E21B3F88585}" presName="Name21" presStyleCnt="0"/>
      <dgm:spPr/>
    </dgm:pt>
    <dgm:pt modelId="{EC2974FE-F07B-4D3F-B23E-D690EE699488}" type="pres">
      <dgm:prSet presAssocID="{0EB5FCC7-8ED7-487C-AE85-3E21B3F88585}" presName="level2Shape" presStyleLbl="node3" presStyleIdx="1" presStyleCnt="7" custScaleX="164570" custScaleY="177213" custLinFactNeighborX="4061" custLinFactNeighborY="-28610"/>
      <dgm:spPr/>
      <dgm:t>
        <a:bodyPr/>
        <a:lstStyle/>
        <a:p>
          <a:endParaRPr lang="en-US"/>
        </a:p>
      </dgm:t>
    </dgm:pt>
    <dgm:pt modelId="{BCADE833-999D-435A-90E7-18CB3508E807}" type="pres">
      <dgm:prSet presAssocID="{0EB5FCC7-8ED7-487C-AE85-3E21B3F88585}" presName="hierChild3" presStyleCnt="0"/>
      <dgm:spPr/>
    </dgm:pt>
    <dgm:pt modelId="{7EA8D677-F2B2-472F-9A2A-CCB1E0610239}" type="pres">
      <dgm:prSet presAssocID="{CD1192D0-3088-401E-8CD2-9C835B5CBD45}" presName="Name19" presStyleLbl="parChTrans1D3" presStyleIdx="2" presStyleCnt="7"/>
      <dgm:spPr/>
      <dgm:t>
        <a:bodyPr/>
        <a:lstStyle/>
        <a:p>
          <a:endParaRPr lang="en-US"/>
        </a:p>
      </dgm:t>
    </dgm:pt>
    <dgm:pt modelId="{9EC5E042-4E5D-4058-B07A-9176A215B426}" type="pres">
      <dgm:prSet presAssocID="{0AB56D20-6AC1-428F-9E1D-09493DD7C991}" presName="Name21" presStyleCnt="0"/>
      <dgm:spPr/>
    </dgm:pt>
    <dgm:pt modelId="{AA4AE465-0B2A-4292-BA81-BA125A6DE45C}" type="pres">
      <dgm:prSet presAssocID="{0AB56D20-6AC1-428F-9E1D-09493DD7C991}" presName="level2Shape" presStyleLbl="node3" presStyleIdx="2" presStyleCnt="7" custScaleX="179432" custScaleY="173375" custLinFactNeighborX="2585" custLinFactNeighborY="-28610"/>
      <dgm:spPr/>
      <dgm:t>
        <a:bodyPr/>
        <a:lstStyle/>
        <a:p>
          <a:endParaRPr lang="en-US"/>
        </a:p>
      </dgm:t>
    </dgm:pt>
    <dgm:pt modelId="{CAE4FBD2-738A-4604-B722-6520270326C0}" type="pres">
      <dgm:prSet presAssocID="{0AB56D20-6AC1-428F-9E1D-09493DD7C991}" presName="hierChild3" presStyleCnt="0"/>
      <dgm:spPr/>
    </dgm:pt>
    <dgm:pt modelId="{13A8312F-0E1C-4588-9592-77AF2B2A20FC}" type="pres">
      <dgm:prSet presAssocID="{F1E0D819-1EA7-4F30-BD6F-0DD5C7ED81A7}" presName="Name19" presStyleLbl="parChTrans1D2" presStyleIdx="1" presStyleCnt="2"/>
      <dgm:spPr/>
      <dgm:t>
        <a:bodyPr/>
        <a:lstStyle/>
        <a:p>
          <a:endParaRPr lang="en-US"/>
        </a:p>
      </dgm:t>
    </dgm:pt>
    <dgm:pt modelId="{C94F04F5-7055-4E58-BF68-83C010A29E94}" type="pres">
      <dgm:prSet presAssocID="{81A10A7A-EC23-4CB8-9995-9E957E2169D6}" presName="Name21" presStyleCnt="0"/>
      <dgm:spPr/>
    </dgm:pt>
    <dgm:pt modelId="{5AE33617-3C97-4A2E-A138-4BBC13DA3FE1}" type="pres">
      <dgm:prSet presAssocID="{81A10A7A-EC23-4CB8-9995-9E957E2169D6}" presName="level2Shape" presStyleLbl="node2" presStyleIdx="1" presStyleCnt="2" custScaleX="562868" custScaleY="152732" custLinFactNeighborX="-6596" custLinFactNeighborY="-79565"/>
      <dgm:spPr/>
      <dgm:t>
        <a:bodyPr/>
        <a:lstStyle/>
        <a:p>
          <a:endParaRPr lang="en-US"/>
        </a:p>
      </dgm:t>
    </dgm:pt>
    <dgm:pt modelId="{693AF782-8813-4A31-8C75-FDD7EA8F3EE4}" type="pres">
      <dgm:prSet presAssocID="{81A10A7A-EC23-4CB8-9995-9E957E2169D6}" presName="hierChild3" presStyleCnt="0"/>
      <dgm:spPr/>
    </dgm:pt>
    <dgm:pt modelId="{2F589942-B29E-4336-BF1B-EF28B458B064}" type="pres">
      <dgm:prSet presAssocID="{880CFEAA-8474-4241-994E-91A64ECDD0EA}" presName="Name19" presStyleLbl="parChTrans1D3" presStyleIdx="3" presStyleCnt="7"/>
      <dgm:spPr/>
      <dgm:t>
        <a:bodyPr/>
        <a:lstStyle/>
        <a:p>
          <a:endParaRPr lang="en-US"/>
        </a:p>
      </dgm:t>
    </dgm:pt>
    <dgm:pt modelId="{32DB9BF3-0DA2-4D77-BB00-A2CFB4522C6D}" type="pres">
      <dgm:prSet presAssocID="{958DBC41-D405-45D8-811B-A15BF466ACC9}" presName="Name21" presStyleCnt="0"/>
      <dgm:spPr/>
    </dgm:pt>
    <dgm:pt modelId="{00B79BC9-2578-4013-8DC8-14DB37FACB7E}" type="pres">
      <dgm:prSet presAssocID="{958DBC41-D405-45D8-811B-A15BF466ACC9}" presName="level2Shape" presStyleLbl="node3" presStyleIdx="3" presStyleCnt="7" custScaleX="147898" custScaleY="162229" custLinFactNeighborX="2736" custLinFactNeighborY="-17689"/>
      <dgm:spPr/>
      <dgm:t>
        <a:bodyPr/>
        <a:lstStyle/>
        <a:p>
          <a:endParaRPr lang="en-US"/>
        </a:p>
      </dgm:t>
    </dgm:pt>
    <dgm:pt modelId="{0B256BE7-01AF-41A3-ADA0-70B9259A9B1D}" type="pres">
      <dgm:prSet presAssocID="{958DBC41-D405-45D8-811B-A15BF466ACC9}" presName="hierChild3" presStyleCnt="0"/>
      <dgm:spPr/>
    </dgm:pt>
    <dgm:pt modelId="{06FDFED4-B485-4802-A635-F9DF2ACDCD9C}" type="pres">
      <dgm:prSet presAssocID="{DB8502F9-6FDE-4BAC-97DA-2FA3EB1FAB04}" presName="Name19" presStyleLbl="parChTrans1D3" presStyleIdx="4" presStyleCnt="7"/>
      <dgm:spPr/>
      <dgm:t>
        <a:bodyPr/>
        <a:lstStyle/>
        <a:p>
          <a:endParaRPr lang="en-US"/>
        </a:p>
      </dgm:t>
    </dgm:pt>
    <dgm:pt modelId="{1E3D75F9-FAA7-4587-BEF0-827051F4486C}" type="pres">
      <dgm:prSet presAssocID="{82B478FE-9227-43BA-BCB0-92F599375218}" presName="Name21" presStyleCnt="0"/>
      <dgm:spPr/>
    </dgm:pt>
    <dgm:pt modelId="{F3366394-BEAE-4696-92B9-6BA4BA6ADC2F}" type="pres">
      <dgm:prSet presAssocID="{82B478FE-9227-43BA-BCB0-92F599375218}" presName="level2Shape" presStyleLbl="node3" presStyleIdx="4" presStyleCnt="7" custScaleX="247829" custScaleY="213700" custLinFactNeighborX="3068" custLinFactNeighborY="-17690"/>
      <dgm:spPr/>
      <dgm:t>
        <a:bodyPr/>
        <a:lstStyle/>
        <a:p>
          <a:endParaRPr lang="en-US"/>
        </a:p>
      </dgm:t>
    </dgm:pt>
    <dgm:pt modelId="{82EAB817-1980-4F44-9465-73277BE9F46C}" type="pres">
      <dgm:prSet presAssocID="{82B478FE-9227-43BA-BCB0-92F599375218}" presName="hierChild3" presStyleCnt="0"/>
      <dgm:spPr/>
    </dgm:pt>
    <dgm:pt modelId="{18062148-AD9F-452F-95C3-F6C2627AE6A5}" type="pres">
      <dgm:prSet presAssocID="{2E548284-07AB-4E4B-8608-93F31FD09CA3}" presName="Name19" presStyleLbl="parChTrans1D3" presStyleIdx="5" presStyleCnt="7"/>
      <dgm:spPr/>
      <dgm:t>
        <a:bodyPr/>
        <a:lstStyle/>
        <a:p>
          <a:endParaRPr lang="en-US"/>
        </a:p>
      </dgm:t>
    </dgm:pt>
    <dgm:pt modelId="{EFB8B32E-5E77-4561-AB25-DBB2613613E4}" type="pres">
      <dgm:prSet presAssocID="{9A3A0F35-0A81-4D77-BB12-AA0A4122D44D}" presName="Name21" presStyleCnt="0"/>
      <dgm:spPr/>
    </dgm:pt>
    <dgm:pt modelId="{78056841-6B51-4596-92FE-91E315932AA0}" type="pres">
      <dgm:prSet presAssocID="{9A3A0F35-0A81-4D77-BB12-AA0A4122D44D}" presName="level2Shape" presStyleLbl="node3" presStyleIdx="5" presStyleCnt="7" custScaleX="244996" custScaleY="200750" custLinFactNeighborX="21589" custLinFactNeighborY="-17690"/>
      <dgm:spPr/>
      <dgm:t>
        <a:bodyPr/>
        <a:lstStyle/>
        <a:p>
          <a:endParaRPr lang="en-US"/>
        </a:p>
      </dgm:t>
    </dgm:pt>
    <dgm:pt modelId="{EC30DB76-3511-48FB-955E-7270B4E1DAD7}" type="pres">
      <dgm:prSet presAssocID="{9A3A0F35-0A81-4D77-BB12-AA0A4122D44D}" presName="hierChild3" presStyleCnt="0"/>
      <dgm:spPr/>
    </dgm:pt>
    <dgm:pt modelId="{D08368DA-6C4B-4EB0-9C44-228DD8B3D724}" type="pres">
      <dgm:prSet presAssocID="{72CB833F-6F91-44E1-AFC0-86DB9742FF1D}" presName="Name19" presStyleLbl="parChTrans1D4" presStyleIdx="0" presStyleCnt="5"/>
      <dgm:spPr/>
      <dgm:t>
        <a:bodyPr/>
        <a:lstStyle/>
        <a:p>
          <a:endParaRPr lang="en-US"/>
        </a:p>
      </dgm:t>
    </dgm:pt>
    <dgm:pt modelId="{CD54B1F3-7DAC-4381-84FF-4610FB5456BA}" type="pres">
      <dgm:prSet presAssocID="{443D25FA-B300-45D6-BFD0-40729421B4B9}" presName="Name21" presStyleCnt="0"/>
      <dgm:spPr/>
    </dgm:pt>
    <dgm:pt modelId="{A031E27F-49C4-47BA-9D25-C81D48B863E8}" type="pres">
      <dgm:prSet presAssocID="{443D25FA-B300-45D6-BFD0-40729421B4B9}" presName="level2Shape" presStyleLbl="node4" presStyleIdx="0" presStyleCnt="5" custScaleX="174970" custScaleY="219536" custLinFactX="-12017" custLinFactY="76057" custLinFactNeighborX="-100000" custLinFactNeighborY="100000"/>
      <dgm:spPr/>
      <dgm:t>
        <a:bodyPr/>
        <a:lstStyle/>
        <a:p>
          <a:endParaRPr lang="en-US"/>
        </a:p>
      </dgm:t>
    </dgm:pt>
    <dgm:pt modelId="{D10BF12B-003B-4682-8527-EB921942B309}" type="pres">
      <dgm:prSet presAssocID="{443D25FA-B300-45D6-BFD0-40729421B4B9}" presName="hierChild3" presStyleCnt="0"/>
      <dgm:spPr/>
    </dgm:pt>
    <dgm:pt modelId="{E8626A4D-D22E-4D2C-A801-F91670701421}" type="pres">
      <dgm:prSet presAssocID="{56A28911-F607-4149-AAF7-B4178F647B16}" presName="Name19" presStyleLbl="parChTrans1D4" presStyleIdx="1" presStyleCnt="5"/>
      <dgm:spPr/>
      <dgm:t>
        <a:bodyPr/>
        <a:lstStyle/>
        <a:p>
          <a:endParaRPr lang="en-US"/>
        </a:p>
      </dgm:t>
    </dgm:pt>
    <dgm:pt modelId="{5FEA8EC2-CE06-4C48-878B-0A7D233E9242}" type="pres">
      <dgm:prSet presAssocID="{053EF2F1-5089-43E7-9CE9-1C7AE57FBE9E}" presName="Name21" presStyleCnt="0"/>
      <dgm:spPr/>
    </dgm:pt>
    <dgm:pt modelId="{80B6361B-AB82-4858-987F-185C6B2F6580}" type="pres">
      <dgm:prSet presAssocID="{053EF2F1-5089-43E7-9CE9-1C7AE57FBE9E}" presName="level2Shape" presStyleLbl="node4" presStyleIdx="1" presStyleCnt="5" custScaleX="215588" custScaleY="219536" custLinFactX="-3963" custLinFactY="76057" custLinFactNeighborX="-100000" custLinFactNeighborY="100000"/>
      <dgm:spPr/>
      <dgm:t>
        <a:bodyPr/>
        <a:lstStyle/>
        <a:p>
          <a:endParaRPr lang="en-US"/>
        </a:p>
      </dgm:t>
    </dgm:pt>
    <dgm:pt modelId="{75F8A3D6-F0C9-4A4E-A045-06C4429C867D}" type="pres">
      <dgm:prSet presAssocID="{053EF2F1-5089-43E7-9CE9-1C7AE57FBE9E}" presName="hierChild3" presStyleCnt="0"/>
      <dgm:spPr/>
    </dgm:pt>
    <dgm:pt modelId="{D2AC7710-2A5B-45CE-8EB2-F298CD1CEC79}" type="pres">
      <dgm:prSet presAssocID="{5D42E96E-24CB-40EE-96CF-A62CA2BB4F2F}" presName="Name19" presStyleLbl="parChTrans1D4" presStyleIdx="2" presStyleCnt="5"/>
      <dgm:spPr/>
      <dgm:t>
        <a:bodyPr/>
        <a:lstStyle/>
        <a:p>
          <a:endParaRPr lang="en-US"/>
        </a:p>
      </dgm:t>
    </dgm:pt>
    <dgm:pt modelId="{0A7EDFF5-3EA2-4C9D-B816-7F309F9E022B}" type="pres">
      <dgm:prSet presAssocID="{C6AD9594-8F46-4257-9949-A11160DE2BCF}" presName="Name21" presStyleCnt="0"/>
      <dgm:spPr/>
    </dgm:pt>
    <dgm:pt modelId="{A6D2B927-B610-4CB7-8AF6-F19FD60C330D}" type="pres">
      <dgm:prSet presAssocID="{C6AD9594-8F46-4257-9949-A11160DE2BCF}" presName="level2Shape" presStyleLbl="node4" presStyleIdx="2" presStyleCnt="5" custScaleX="145415" custScaleY="173888" custLinFactY="76057" custLinFactNeighborX="-90879" custLinFactNeighborY="100000"/>
      <dgm:spPr/>
      <dgm:t>
        <a:bodyPr/>
        <a:lstStyle/>
        <a:p>
          <a:endParaRPr lang="en-US"/>
        </a:p>
      </dgm:t>
    </dgm:pt>
    <dgm:pt modelId="{B83B802F-69FB-42B4-8E91-5ED308334621}" type="pres">
      <dgm:prSet presAssocID="{C6AD9594-8F46-4257-9949-A11160DE2BCF}" presName="hierChild3" presStyleCnt="0"/>
      <dgm:spPr/>
    </dgm:pt>
    <dgm:pt modelId="{83088DC9-035F-44A6-B6F5-EC11558F45D4}" type="pres">
      <dgm:prSet presAssocID="{8158B6C5-90DF-4912-A051-938F9350742D}" presName="Name19" presStyleLbl="parChTrans1D4" presStyleIdx="3" presStyleCnt="5"/>
      <dgm:spPr/>
      <dgm:t>
        <a:bodyPr/>
        <a:lstStyle/>
        <a:p>
          <a:endParaRPr lang="en-US"/>
        </a:p>
      </dgm:t>
    </dgm:pt>
    <dgm:pt modelId="{5ABD2E4A-7C32-48C6-B52B-5070F410A10A}" type="pres">
      <dgm:prSet presAssocID="{41CBC716-3E2B-4043-A3F7-921EA52E154A}" presName="Name21" presStyleCnt="0"/>
      <dgm:spPr/>
    </dgm:pt>
    <dgm:pt modelId="{F729BC4B-73D9-4E60-83DD-2DC1F224E150}" type="pres">
      <dgm:prSet presAssocID="{41CBC716-3E2B-4043-A3F7-921EA52E154A}" presName="level2Shape" presStyleLbl="node4" presStyleIdx="3" presStyleCnt="5" custScaleX="179288" custScaleY="173889" custLinFactY="76057" custLinFactNeighborX="-68486" custLinFactNeighborY="100000"/>
      <dgm:spPr/>
      <dgm:t>
        <a:bodyPr/>
        <a:lstStyle/>
        <a:p>
          <a:endParaRPr lang="en-US"/>
        </a:p>
      </dgm:t>
    </dgm:pt>
    <dgm:pt modelId="{4B30BADE-C56B-4C96-A5F7-A1B0281198EA}" type="pres">
      <dgm:prSet presAssocID="{41CBC716-3E2B-4043-A3F7-921EA52E154A}" presName="hierChild3" presStyleCnt="0"/>
      <dgm:spPr/>
    </dgm:pt>
    <dgm:pt modelId="{B61E1553-1EB0-4E7D-B32F-0AD4A9999010}" type="pres">
      <dgm:prSet presAssocID="{270C64DC-3CFA-43A0-A5E8-DBC112C71FA6}" presName="Name19" presStyleLbl="parChTrans1D4" presStyleIdx="4" presStyleCnt="5"/>
      <dgm:spPr/>
      <dgm:t>
        <a:bodyPr/>
        <a:lstStyle/>
        <a:p>
          <a:endParaRPr lang="en-US"/>
        </a:p>
      </dgm:t>
    </dgm:pt>
    <dgm:pt modelId="{8BB5D8F9-0422-4267-A223-07D14DEBB2B2}" type="pres">
      <dgm:prSet presAssocID="{D51F6BDB-4E11-46CD-899B-07CFAA63A4B8}" presName="Name21" presStyleCnt="0"/>
      <dgm:spPr/>
    </dgm:pt>
    <dgm:pt modelId="{BFA4C411-C1B4-4A47-BFC5-6A265C2005C9}" type="pres">
      <dgm:prSet presAssocID="{D51F6BDB-4E11-46CD-899B-07CFAA63A4B8}" presName="level2Shape" presStyleLbl="node4" presStyleIdx="4" presStyleCnt="5" custScaleX="208576" custScaleY="236944" custLinFactY="76057" custLinFactNeighborX="-34317" custLinFactNeighborY="100000"/>
      <dgm:spPr/>
      <dgm:t>
        <a:bodyPr/>
        <a:lstStyle/>
        <a:p>
          <a:endParaRPr lang="en-US"/>
        </a:p>
      </dgm:t>
    </dgm:pt>
    <dgm:pt modelId="{6892F1C2-99B3-490A-9F63-60EBCF23CEAB}" type="pres">
      <dgm:prSet presAssocID="{D51F6BDB-4E11-46CD-899B-07CFAA63A4B8}" presName="hierChild3" presStyleCnt="0"/>
      <dgm:spPr/>
    </dgm:pt>
    <dgm:pt modelId="{D1C6EC88-7A6E-4D95-9592-5BB462F11F87}" type="pres">
      <dgm:prSet presAssocID="{FE4211DB-273C-41D7-9C75-B463B768D2F9}" presName="Name19" presStyleLbl="parChTrans1D3" presStyleIdx="6" presStyleCnt="7"/>
      <dgm:spPr/>
      <dgm:t>
        <a:bodyPr/>
        <a:lstStyle/>
        <a:p>
          <a:endParaRPr lang="en-US"/>
        </a:p>
      </dgm:t>
    </dgm:pt>
    <dgm:pt modelId="{86CFBBE7-2A88-407C-8282-896B92BB2F65}" type="pres">
      <dgm:prSet presAssocID="{66217522-69FB-476D-9BE4-848841D81F78}" presName="Name21" presStyleCnt="0"/>
      <dgm:spPr/>
    </dgm:pt>
    <dgm:pt modelId="{5FD55E8A-FE41-47C2-AC26-2D72A6B9B402}" type="pres">
      <dgm:prSet presAssocID="{66217522-69FB-476D-9BE4-848841D81F78}" presName="level2Shape" presStyleLbl="node3" presStyleIdx="6" presStyleCnt="7" custScaleX="228540" custScaleY="125629" custLinFactNeighborX="64056" custLinFactNeighborY="-16477"/>
      <dgm:spPr/>
      <dgm:t>
        <a:bodyPr/>
        <a:lstStyle/>
        <a:p>
          <a:endParaRPr lang="en-US"/>
        </a:p>
      </dgm:t>
    </dgm:pt>
    <dgm:pt modelId="{BBDA90E5-0BC4-49A5-B611-D5758D444D89}" type="pres">
      <dgm:prSet presAssocID="{66217522-69FB-476D-9BE4-848841D81F78}" presName="hierChild3" presStyleCnt="0"/>
      <dgm:spPr/>
    </dgm:pt>
    <dgm:pt modelId="{02ABEFF1-C599-4774-98D4-F4730A436E93}" type="pres">
      <dgm:prSet presAssocID="{F520390B-84E8-47CB-8218-924805E05019}" presName="bgShapesFlow" presStyleCnt="0"/>
      <dgm:spPr/>
    </dgm:pt>
  </dgm:ptLst>
  <dgm:cxnLst>
    <dgm:cxn modelId="{F34216A1-DBE5-4A95-9546-0CEDEB0C0013}" srcId="{C2C290F3-0ECE-427A-BB70-1589B2249F54}" destId="{736C8421-D392-4FEB-8D60-2BEC4A14B191}" srcOrd="0" destOrd="0" parTransId="{1909AD1D-BCBB-41FB-952E-ABF0CF4DF7BE}" sibTransId="{E028AFB1-702D-4F5F-AC04-FA1312E5B70F}"/>
    <dgm:cxn modelId="{B9FF6358-B213-4813-B5D7-7CD2B6346214}" type="presOf" srcId="{270C64DC-3CFA-43A0-A5E8-DBC112C71FA6}" destId="{B61E1553-1EB0-4E7D-B32F-0AD4A9999010}" srcOrd="0" destOrd="0" presId="urn:microsoft.com/office/officeart/2005/8/layout/hierarchy6"/>
    <dgm:cxn modelId="{1552FDA4-E259-486B-8EB6-E876DC83C9B5}" type="presOf" srcId="{A8ACD265-F5A2-4E28-A75C-DAD54C7FFBAB}" destId="{24ECBB6E-D9EF-47BC-A55F-4E8BE32226FF}" srcOrd="0" destOrd="0" presId="urn:microsoft.com/office/officeart/2005/8/layout/hierarchy6"/>
    <dgm:cxn modelId="{680BDBC6-09E4-4B26-9CE3-D5C28CA64A27}" type="presOf" srcId="{C2C290F3-0ECE-427A-BB70-1589B2249F54}" destId="{FB9DDD8F-2F3D-4F6A-813F-EBA05B723015}" srcOrd="0" destOrd="0" presId="urn:microsoft.com/office/officeart/2005/8/layout/hierarchy6"/>
    <dgm:cxn modelId="{5BA0F875-A308-4676-B752-CAF383D242A9}" type="presOf" srcId="{66217522-69FB-476D-9BE4-848841D81F78}" destId="{5FD55E8A-FE41-47C2-AC26-2D72A6B9B402}" srcOrd="0" destOrd="0" presId="urn:microsoft.com/office/officeart/2005/8/layout/hierarchy6"/>
    <dgm:cxn modelId="{FA74F8D1-75AA-401C-9F24-45E046EB8FC3}" type="presOf" srcId="{F520390B-84E8-47CB-8218-924805E05019}" destId="{BDC3729A-48C1-4FA1-922A-15900DC6EDD0}" srcOrd="0" destOrd="0" presId="urn:microsoft.com/office/officeart/2005/8/layout/hierarchy6"/>
    <dgm:cxn modelId="{C7207290-998C-4512-99F6-16A3B1C89303}" type="presOf" srcId="{736C8421-D392-4FEB-8D60-2BEC4A14B191}" destId="{1A316544-99B5-4096-BA40-6350A1B0D821}" srcOrd="0" destOrd="0" presId="urn:microsoft.com/office/officeart/2005/8/layout/hierarchy6"/>
    <dgm:cxn modelId="{F240A409-3C3A-4510-AB2B-11CB45826475}" srcId="{9A3A0F35-0A81-4D77-BB12-AA0A4122D44D}" destId="{053EF2F1-5089-43E7-9CE9-1C7AE57FBE9E}" srcOrd="1" destOrd="0" parTransId="{56A28911-F607-4149-AAF7-B4178F647B16}" sibTransId="{A7FCDCFA-D997-4C35-B821-52589A5C0741}"/>
    <dgm:cxn modelId="{409BC528-DF51-4142-9909-84440760849E}" type="presOf" srcId="{F1E0D819-1EA7-4F30-BD6F-0DD5C7ED81A7}" destId="{13A8312F-0E1C-4588-9592-77AF2B2A20FC}" srcOrd="0" destOrd="0" presId="urn:microsoft.com/office/officeart/2005/8/layout/hierarchy6"/>
    <dgm:cxn modelId="{CA79CA14-ED61-4F36-8227-14D452BE25B7}" type="presOf" srcId="{443D25FA-B300-45D6-BFD0-40729421B4B9}" destId="{A031E27F-49C4-47BA-9D25-C81D48B863E8}" srcOrd="0" destOrd="0" presId="urn:microsoft.com/office/officeart/2005/8/layout/hierarchy6"/>
    <dgm:cxn modelId="{D1C1CF9B-867D-4D6A-9981-FCE0298CDB00}" type="presOf" srcId="{D51F6BDB-4E11-46CD-899B-07CFAA63A4B8}" destId="{BFA4C411-C1B4-4A47-BFC5-6A265C2005C9}" srcOrd="0" destOrd="0" presId="urn:microsoft.com/office/officeart/2005/8/layout/hierarchy6"/>
    <dgm:cxn modelId="{F1BB882A-7252-4C34-A377-94D160A1E064}" srcId="{81A10A7A-EC23-4CB8-9995-9E957E2169D6}" destId="{66217522-69FB-476D-9BE4-848841D81F78}" srcOrd="3" destOrd="0" parTransId="{FE4211DB-273C-41D7-9C75-B463B768D2F9}" sibTransId="{3BB8BFED-5248-4BBD-AF24-FD050F232753}"/>
    <dgm:cxn modelId="{0431CEA9-A2AE-4901-A3EC-3D6F94F6C9AF}" type="presOf" srcId="{C6AD9594-8F46-4257-9949-A11160DE2BCF}" destId="{A6D2B927-B610-4CB7-8AF6-F19FD60C330D}" srcOrd="0" destOrd="0" presId="urn:microsoft.com/office/officeart/2005/8/layout/hierarchy6"/>
    <dgm:cxn modelId="{1504A343-ABB1-4A4A-9904-6BD8637DB3B7}" type="presOf" srcId="{81A10A7A-EC23-4CB8-9995-9E957E2169D6}" destId="{5AE33617-3C97-4A2E-A138-4BBC13DA3FE1}" srcOrd="0" destOrd="0" presId="urn:microsoft.com/office/officeart/2005/8/layout/hierarchy6"/>
    <dgm:cxn modelId="{A7B1DC2F-7720-4027-95A3-2A56AFAC9D7F}" type="presOf" srcId="{C50FEA25-631D-4CCB-806D-A080E7FE9189}" destId="{5D993294-F377-4232-B683-044F6E2A285C}" srcOrd="0" destOrd="0" presId="urn:microsoft.com/office/officeart/2005/8/layout/hierarchy6"/>
    <dgm:cxn modelId="{B978FBEC-F63C-446C-9633-7CDBE7F57E08}" type="presOf" srcId="{958DBC41-D405-45D8-811B-A15BF466ACC9}" destId="{00B79BC9-2578-4013-8DC8-14DB37FACB7E}" srcOrd="0" destOrd="0" presId="urn:microsoft.com/office/officeart/2005/8/layout/hierarchy6"/>
    <dgm:cxn modelId="{618F99AB-3622-41C3-9402-6F93F5D4CFFA}" type="presOf" srcId="{56A28911-F607-4149-AAF7-B4178F647B16}" destId="{E8626A4D-D22E-4D2C-A801-F91670701421}" srcOrd="0" destOrd="0" presId="urn:microsoft.com/office/officeart/2005/8/layout/hierarchy6"/>
    <dgm:cxn modelId="{821F6206-AD2A-4703-B1FF-864E9807C34A}" type="presOf" srcId="{41CBC716-3E2B-4043-A3F7-921EA52E154A}" destId="{F729BC4B-73D9-4E60-83DD-2DC1F224E150}" srcOrd="0" destOrd="0" presId="urn:microsoft.com/office/officeart/2005/8/layout/hierarchy6"/>
    <dgm:cxn modelId="{60665CB3-7F92-4A62-9D64-23C0AB19029A}" srcId="{C50FEA25-631D-4CCB-806D-A080E7FE9189}" destId="{C2C290F3-0ECE-427A-BB70-1589B2249F54}" srcOrd="0" destOrd="0" parTransId="{A8ACD265-F5A2-4E28-A75C-DAD54C7FFBAB}" sibTransId="{419A7BA8-B542-41DC-93D8-C9B4BF899391}"/>
    <dgm:cxn modelId="{935BB978-EF78-4024-BF81-9CEAA9C14F87}" srcId="{9A3A0F35-0A81-4D77-BB12-AA0A4122D44D}" destId="{41CBC716-3E2B-4043-A3F7-921EA52E154A}" srcOrd="3" destOrd="0" parTransId="{8158B6C5-90DF-4912-A051-938F9350742D}" sibTransId="{3C3BB6B7-1742-42AD-8A92-4B45D650F3B1}"/>
    <dgm:cxn modelId="{E57C6FB2-6CC2-45D5-A7D1-5A8C675CF5FE}" type="presOf" srcId="{880CFEAA-8474-4241-994E-91A64ECDD0EA}" destId="{2F589942-B29E-4336-BF1B-EF28B458B064}" srcOrd="0" destOrd="0" presId="urn:microsoft.com/office/officeart/2005/8/layout/hierarchy6"/>
    <dgm:cxn modelId="{8C064EA0-5E14-428C-B3D0-C9584119CEF0}" srcId="{9A3A0F35-0A81-4D77-BB12-AA0A4122D44D}" destId="{443D25FA-B300-45D6-BFD0-40729421B4B9}" srcOrd="0" destOrd="0" parTransId="{72CB833F-6F91-44E1-AFC0-86DB9742FF1D}" sibTransId="{99DA7243-1586-4475-AE26-946548AE16B5}"/>
    <dgm:cxn modelId="{FA9F1EE1-1F5F-44DB-8D7B-33AF3AA01666}" srcId="{81A10A7A-EC23-4CB8-9995-9E957E2169D6}" destId="{958DBC41-D405-45D8-811B-A15BF466ACC9}" srcOrd="0" destOrd="0" parTransId="{880CFEAA-8474-4241-994E-91A64ECDD0EA}" sibTransId="{F38431F8-C42A-4209-83F0-301240305A97}"/>
    <dgm:cxn modelId="{BB88E94C-2B64-42CC-8180-21FCBCC15EF9}" type="presOf" srcId="{053EF2F1-5089-43E7-9CE9-1C7AE57FBE9E}" destId="{80B6361B-AB82-4858-987F-185C6B2F6580}" srcOrd="0" destOrd="0" presId="urn:microsoft.com/office/officeart/2005/8/layout/hierarchy6"/>
    <dgm:cxn modelId="{14677882-4D55-41BF-A4D6-D7788FFAF9CB}" srcId="{C50FEA25-631D-4CCB-806D-A080E7FE9189}" destId="{81A10A7A-EC23-4CB8-9995-9E957E2169D6}" srcOrd="1" destOrd="0" parTransId="{F1E0D819-1EA7-4F30-BD6F-0DD5C7ED81A7}" sibTransId="{A306F256-5C6B-4C36-AD9C-4165FA080279}"/>
    <dgm:cxn modelId="{5C4B462A-75AB-4004-B26E-474605541E2B}" srcId="{F520390B-84E8-47CB-8218-924805E05019}" destId="{C50FEA25-631D-4CCB-806D-A080E7FE9189}" srcOrd="0" destOrd="0" parTransId="{B8C52D8F-21EB-40AE-B729-7F4FDF9B8FE4}" sibTransId="{2F9F0D43-1C90-473B-A733-1AEC13CC80DF}"/>
    <dgm:cxn modelId="{B7609A8B-0B9A-4996-8D5C-4BC355F9CF3C}" srcId="{9A3A0F35-0A81-4D77-BB12-AA0A4122D44D}" destId="{D51F6BDB-4E11-46CD-899B-07CFAA63A4B8}" srcOrd="4" destOrd="0" parTransId="{270C64DC-3CFA-43A0-A5E8-DBC112C71FA6}" sibTransId="{68D86BC7-5162-41D0-B963-124DBD2E940C}"/>
    <dgm:cxn modelId="{DD15F433-1BE1-4D92-B3D7-41301D2AEE8D}" srcId="{81A10A7A-EC23-4CB8-9995-9E957E2169D6}" destId="{82B478FE-9227-43BA-BCB0-92F599375218}" srcOrd="1" destOrd="0" parTransId="{DB8502F9-6FDE-4BAC-97DA-2FA3EB1FAB04}" sibTransId="{8BA2D6D4-4839-41FD-BEAA-DFFC8C7CD1CE}"/>
    <dgm:cxn modelId="{6B879640-12DC-4E7F-87FA-0CA639A00FD3}" type="presOf" srcId="{82B478FE-9227-43BA-BCB0-92F599375218}" destId="{F3366394-BEAE-4696-92B9-6BA4BA6ADC2F}" srcOrd="0" destOrd="0" presId="urn:microsoft.com/office/officeart/2005/8/layout/hierarchy6"/>
    <dgm:cxn modelId="{29EAD4FB-C5F6-4E97-BD4C-9AB4A1B61C25}" srcId="{C2C290F3-0ECE-427A-BB70-1589B2249F54}" destId="{0EB5FCC7-8ED7-487C-AE85-3E21B3F88585}" srcOrd="1" destOrd="0" parTransId="{FE2F9259-4BC3-4DE6-98E4-5553C9A1056C}" sibTransId="{8081401F-D1A1-41E2-9851-803A1E4F6029}"/>
    <dgm:cxn modelId="{6E2A5F42-8773-4681-83C1-672ADACC9350}" type="presOf" srcId="{9A3A0F35-0A81-4D77-BB12-AA0A4122D44D}" destId="{78056841-6B51-4596-92FE-91E315932AA0}" srcOrd="0" destOrd="0" presId="urn:microsoft.com/office/officeart/2005/8/layout/hierarchy6"/>
    <dgm:cxn modelId="{70C6A7DC-190A-4002-8000-BACC1388C145}" type="presOf" srcId="{0AB56D20-6AC1-428F-9E1D-09493DD7C991}" destId="{AA4AE465-0B2A-4292-BA81-BA125A6DE45C}" srcOrd="0" destOrd="0" presId="urn:microsoft.com/office/officeart/2005/8/layout/hierarchy6"/>
    <dgm:cxn modelId="{647E7109-4FAC-459A-8BBB-A7B9E7AD6CD6}" type="presOf" srcId="{5D42E96E-24CB-40EE-96CF-A62CA2BB4F2F}" destId="{D2AC7710-2A5B-45CE-8EB2-F298CD1CEC79}" srcOrd="0" destOrd="0" presId="urn:microsoft.com/office/officeart/2005/8/layout/hierarchy6"/>
    <dgm:cxn modelId="{DF46B1C6-4405-428E-B9FF-3C383BD05A9A}" type="presOf" srcId="{2E548284-07AB-4E4B-8608-93F31FD09CA3}" destId="{18062148-AD9F-452F-95C3-F6C2627AE6A5}" srcOrd="0" destOrd="0" presId="urn:microsoft.com/office/officeart/2005/8/layout/hierarchy6"/>
    <dgm:cxn modelId="{759D61D5-C459-440C-AE03-E6E6E2EDECDB}" srcId="{C2C290F3-0ECE-427A-BB70-1589B2249F54}" destId="{0AB56D20-6AC1-428F-9E1D-09493DD7C991}" srcOrd="2" destOrd="0" parTransId="{CD1192D0-3088-401E-8CD2-9C835B5CBD45}" sibTransId="{062F7DDA-EAD5-4E6A-93C9-75417BAEA541}"/>
    <dgm:cxn modelId="{26D8EEA1-668A-49F9-8B95-C13415B2BB1C}" type="presOf" srcId="{0EB5FCC7-8ED7-487C-AE85-3E21B3F88585}" destId="{EC2974FE-F07B-4D3F-B23E-D690EE699488}" srcOrd="0" destOrd="0" presId="urn:microsoft.com/office/officeart/2005/8/layout/hierarchy6"/>
    <dgm:cxn modelId="{FE8ACBDF-A11B-449E-864B-CCFD2D8AF122}" srcId="{9A3A0F35-0A81-4D77-BB12-AA0A4122D44D}" destId="{C6AD9594-8F46-4257-9949-A11160DE2BCF}" srcOrd="2" destOrd="0" parTransId="{5D42E96E-24CB-40EE-96CF-A62CA2BB4F2F}" sibTransId="{B2CB0769-8C39-4D48-B161-5CC848EFF4BA}"/>
    <dgm:cxn modelId="{3C5DD201-FDB0-449F-902D-F8C00619C563}" srcId="{81A10A7A-EC23-4CB8-9995-9E957E2169D6}" destId="{9A3A0F35-0A81-4D77-BB12-AA0A4122D44D}" srcOrd="2" destOrd="0" parTransId="{2E548284-07AB-4E4B-8608-93F31FD09CA3}" sibTransId="{E2A59ABD-42E2-4BD3-A887-7DB6148E9320}"/>
    <dgm:cxn modelId="{03AC33B3-8321-49C1-9910-BCA254F150C4}" type="presOf" srcId="{FE2F9259-4BC3-4DE6-98E4-5553C9A1056C}" destId="{35CAB1FE-2157-4146-9E7C-599D07A742D6}" srcOrd="0" destOrd="0" presId="urn:microsoft.com/office/officeart/2005/8/layout/hierarchy6"/>
    <dgm:cxn modelId="{63EB43E2-2A52-490F-BDAF-EF9594453DF4}" type="presOf" srcId="{DB8502F9-6FDE-4BAC-97DA-2FA3EB1FAB04}" destId="{06FDFED4-B485-4802-A635-F9DF2ACDCD9C}" srcOrd="0" destOrd="0" presId="urn:microsoft.com/office/officeart/2005/8/layout/hierarchy6"/>
    <dgm:cxn modelId="{FED2DA46-FFFB-4E89-B42B-3892A0A58915}" type="presOf" srcId="{1909AD1D-BCBB-41FB-952E-ABF0CF4DF7BE}" destId="{9F6258CF-6719-4626-B7BC-76223248EA86}" srcOrd="0" destOrd="0" presId="urn:microsoft.com/office/officeart/2005/8/layout/hierarchy6"/>
    <dgm:cxn modelId="{937C5A27-E6C7-4248-A041-61C05235093E}" type="presOf" srcId="{CD1192D0-3088-401E-8CD2-9C835B5CBD45}" destId="{7EA8D677-F2B2-472F-9A2A-CCB1E0610239}" srcOrd="0" destOrd="0" presId="urn:microsoft.com/office/officeart/2005/8/layout/hierarchy6"/>
    <dgm:cxn modelId="{63A912EF-CAA1-493C-BC7A-AE82A62C38E0}" type="presOf" srcId="{8158B6C5-90DF-4912-A051-938F9350742D}" destId="{83088DC9-035F-44A6-B6F5-EC11558F45D4}" srcOrd="0" destOrd="0" presId="urn:microsoft.com/office/officeart/2005/8/layout/hierarchy6"/>
    <dgm:cxn modelId="{3EF5F0CC-2CCD-464E-9477-191F2062D00E}" type="presOf" srcId="{72CB833F-6F91-44E1-AFC0-86DB9742FF1D}" destId="{D08368DA-6C4B-4EB0-9C44-228DD8B3D724}" srcOrd="0" destOrd="0" presId="urn:microsoft.com/office/officeart/2005/8/layout/hierarchy6"/>
    <dgm:cxn modelId="{A6256A10-AAB0-4B7F-96B9-5175F9F67CBF}" type="presOf" srcId="{FE4211DB-273C-41D7-9C75-B463B768D2F9}" destId="{D1C6EC88-7A6E-4D95-9592-5BB462F11F87}" srcOrd="0" destOrd="0" presId="urn:microsoft.com/office/officeart/2005/8/layout/hierarchy6"/>
    <dgm:cxn modelId="{01E8DB74-1693-4F03-A340-EF6A9EE7742B}" type="presParOf" srcId="{BDC3729A-48C1-4FA1-922A-15900DC6EDD0}" destId="{38088D11-0F8C-4FD4-AAD6-C8F91EAFA22E}" srcOrd="0" destOrd="0" presId="urn:microsoft.com/office/officeart/2005/8/layout/hierarchy6"/>
    <dgm:cxn modelId="{C02B7758-21ED-4DDE-AEE9-DA265BAB1E66}" type="presParOf" srcId="{38088D11-0F8C-4FD4-AAD6-C8F91EAFA22E}" destId="{83EB283C-A216-4ECC-AC68-747E07FB810C}" srcOrd="0" destOrd="0" presId="urn:microsoft.com/office/officeart/2005/8/layout/hierarchy6"/>
    <dgm:cxn modelId="{23E903EE-47C3-416D-B859-52807B4CC41E}" type="presParOf" srcId="{83EB283C-A216-4ECC-AC68-747E07FB810C}" destId="{2474F0B9-4D5D-43E6-B444-EE8F98F720F9}" srcOrd="0" destOrd="0" presId="urn:microsoft.com/office/officeart/2005/8/layout/hierarchy6"/>
    <dgm:cxn modelId="{6FBBD20E-CD37-47F2-8740-21CB60482FED}" type="presParOf" srcId="{2474F0B9-4D5D-43E6-B444-EE8F98F720F9}" destId="{5D993294-F377-4232-B683-044F6E2A285C}" srcOrd="0" destOrd="0" presId="urn:microsoft.com/office/officeart/2005/8/layout/hierarchy6"/>
    <dgm:cxn modelId="{BDAE2367-1685-49CC-AF70-BBFFED6C1C8C}" type="presParOf" srcId="{2474F0B9-4D5D-43E6-B444-EE8F98F720F9}" destId="{7D2BF7A3-8B73-44BE-BA10-6DBC2A8AE6AF}" srcOrd="1" destOrd="0" presId="urn:microsoft.com/office/officeart/2005/8/layout/hierarchy6"/>
    <dgm:cxn modelId="{6AC47F40-A7A5-411C-9CB6-257DDAA06C41}" type="presParOf" srcId="{7D2BF7A3-8B73-44BE-BA10-6DBC2A8AE6AF}" destId="{24ECBB6E-D9EF-47BC-A55F-4E8BE32226FF}" srcOrd="0" destOrd="0" presId="urn:microsoft.com/office/officeart/2005/8/layout/hierarchy6"/>
    <dgm:cxn modelId="{D4177A98-6AF9-40B6-AF09-110C4E0E56E4}" type="presParOf" srcId="{7D2BF7A3-8B73-44BE-BA10-6DBC2A8AE6AF}" destId="{48446212-9E3B-4BC2-A7B0-AD4D26BA5D84}" srcOrd="1" destOrd="0" presId="urn:microsoft.com/office/officeart/2005/8/layout/hierarchy6"/>
    <dgm:cxn modelId="{24D21481-45C2-4A98-BA12-53369F987AAD}" type="presParOf" srcId="{48446212-9E3B-4BC2-A7B0-AD4D26BA5D84}" destId="{FB9DDD8F-2F3D-4F6A-813F-EBA05B723015}" srcOrd="0" destOrd="0" presId="urn:microsoft.com/office/officeart/2005/8/layout/hierarchy6"/>
    <dgm:cxn modelId="{6E8DF602-03F7-42C3-8BF1-714D6D1DCF9B}" type="presParOf" srcId="{48446212-9E3B-4BC2-A7B0-AD4D26BA5D84}" destId="{0F06A695-2396-442D-98C2-E6120E2636CD}" srcOrd="1" destOrd="0" presId="urn:microsoft.com/office/officeart/2005/8/layout/hierarchy6"/>
    <dgm:cxn modelId="{D6C55DC0-827C-487F-8FA1-934D1856F17C}" type="presParOf" srcId="{0F06A695-2396-442D-98C2-E6120E2636CD}" destId="{9F6258CF-6719-4626-B7BC-76223248EA86}" srcOrd="0" destOrd="0" presId="urn:microsoft.com/office/officeart/2005/8/layout/hierarchy6"/>
    <dgm:cxn modelId="{EA3CF2C8-174F-43F0-9D93-1A4FF18C36AA}" type="presParOf" srcId="{0F06A695-2396-442D-98C2-E6120E2636CD}" destId="{4B3A4CEC-FC94-44F5-9332-C865958E8E29}" srcOrd="1" destOrd="0" presId="urn:microsoft.com/office/officeart/2005/8/layout/hierarchy6"/>
    <dgm:cxn modelId="{AB2EF85F-41E3-4429-B4F2-26A44D6A74EC}" type="presParOf" srcId="{4B3A4CEC-FC94-44F5-9332-C865958E8E29}" destId="{1A316544-99B5-4096-BA40-6350A1B0D821}" srcOrd="0" destOrd="0" presId="urn:microsoft.com/office/officeart/2005/8/layout/hierarchy6"/>
    <dgm:cxn modelId="{4E7A38A9-45C4-4BF9-BEF6-183E1CCC31CE}" type="presParOf" srcId="{4B3A4CEC-FC94-44F5-9332-C865958E8E29}" destId="{3DE9AE91-E6F8-4464-93D0-D0BE66B9A0F3}" srcOrd="1" destOrd="0" presId="urn:microsoft.com/office/officeart/2005/8/layout/hierarchy6"/>
    <dgm:cxn modelId="{C65696D6-070B-43C3-A5F1-A55EB7D01174}" type="presParOf" srcId="{0F06A695-2396-442D-98C2-E6120E2636CD}" destId="{35CAB1FE-2157-4146-9E7C-599D07A742D6}" srcOrd="2" destOrd="0" presId="urn:microsoft.com/office/officeart/2005/8/layout/hierarchy6"/>
    <dgm:cxn modelId="{3C01703A-BB47-452C-8854-D7DBC6C610F9}" type="presParOf" srcId="{0F06A695-2396-442D-98C2-E6120E2636CD}" destId="{1B2D4D11-CCAE-4BFC-99E6-F4CE1C1E393B}" srcOrd="3" destOrd="0" presId="urn:microsoft.com/office/officeart/2005/8/layout/hierarchy6"/>
    <dgm:cxn modelId="{6CB1AD8E-0AAF-47CC-A897-83D5D29CFD17}" type="presParOf" srcId="{1B2D4D11-CCAE-4BFC-99E6-F4CE1C1E393B}" destId="{EC2974FE-F07B-4D3F-B23E-D690EE699488}" srcOrd="0" destOrd="0" presId="urn:microsoft.com/office/officeart/2005/8/layout/hierarchy6"/>
    <dgm:cxn modelId="{A7ED1C3E-9A92-478F-9EE1-9191DADAB4E8}" type="presParOf" srcId="{1B2D4D11-CCAE-4BFC-99E6-F4CE1C1E393B}" destId="{BCADE833-999D-435A-90E7-18CB3508E807}" srcOrd="1" destOrd="0" presId="urn:microsoft.com/office/officeart/2005/8/layout/hierarchy6"/>
    <dgm:cxn modelId="{4F74363C-215C-48E7-9212-23B80C79BA30}" type="presParOf" srcId="{0F06A695-2396-442D-98C2-E6120E2636CD}" destId="{7EA8D677-F2B2-472F-9A2A-CCB1E0610239}" srcOrd="4" destOrd="0" presId="urn:microsoft.com/office/officeart/2005/8/layout/hierarchy6"/>
    <dgm:cxn modelId="{DE6F433C-ECFE-4818-8784-A08BB3293D81}" type="presParOf" srcId="{0F06A695-2396-442D-98C2-E6120E2636CD}" destId="{9EC5E042-4E5D-4058-B07A-9176A215B426}" srcOrd="5" destOrd="0" presId="urn:microsoft.com/office/officeart/2005/8/layout/hierarchy6"/>
    <dgm:cxn modelId="{90FF3919-6EEF-4946-8901-6E45545C1AA4}" type="presParOf" srcId="{9EC5E042-4E5D-4058-B07A-9176A215B426}" destId="{AA4AE465-0B2A-4292-BA81-BA125A6DE45C}" srcOrd="0" destOrd="0" presId="urn:microsoft.com/office/officeart/2005/8/layout/hierarchy6"/>
    <dgm:cxn modelId="{C1D08B3D-E9B8-465D-9EB6-170ABEC93087}" type="presParOf" srcId="{9EC5E042-4E5D-4058-B07A-9176A215B426}" destId="{CAE4FBD2-738A-4604-B722-6520270326C0}" srcOrd="1" destOrd="0" presId="urn:microsoft.com/office/officeart/2005/8/layout/hierarchy6"/>
    <dgm:cxn modelId="{93EFACEC-8D7B-4B9F-81CC-FBB1F8D55BB8}" type="presParOf" srcId="{7D2BF7A3-8B73-44BE-BA10-6DBC2A8AE6AF}" destId="{13A8312F-0E1C-4588-9592-77AF2B2A20FC}" srcOrd="2" destOrd="0" presId="urn:microsoft.com/office/officeart/2005/8/layout/hierarchy6"/>
    <dgm:cxn modelId="{A76F6C02-2242-48F7-9263-7923A87900D9}" type="presParOf" srcId="{7D2BF7A3-8B73-44BE-BA10-6DBC2A8AE6AF}" destId="{C94F04F5-7055-4E58-BF68-83C010A29E94}" srcOrd="3" destOrd="0" presId="urn:microsoft.com/office/officeart/2005/8/layout/hierarchy6"/>
    <dgm:cxn modelId="{11A45AAC-82F3-4722-B397-4D04ABAA4FFC}" type="presParOf" srcId="{C94F04F5-7055-4E58-BF68-83C010A29E94}" destId="{5AE33617-3C97-4A2E-A138-4BBC13DA3FE1}" srcOrd="0" destOrd="0" presId="urn:microsoft.com/office/officeart/2005/8/layout/hierarchy6"/>
    <dgm:cxn modelId="{294423FB-7A12-4526-96F2-583B7CA9B0E2}" type="presParOf" srcId="{C94F04F5-7055-4E58-BF68-83C010A29E94}" destId="{693AF782-8813-4A31-8C75-FDD7EA8F3EE4}" srcOrd="1" destOrd="0" presId="urn:microsoft.com/office/officeart/2005/8/layout/hierarchy6"/>
    <dgm:cxn modelId="{597513A6-51D9-4B9A-9325-EF3200F23CDC}" type="presParOf" srcId="{693AF782-8813-4A31-8C75-FDD7EA8F3EE4}" destId="{2F589942-B29E-4336-BF1B-EF28B458B064}" srcOrd="0" destOrd="0" presId="urn:microsoft.com/office/officeart/2005/8/layout/hierarchy6"/>
    <dgm:cxn modelId="{A68333EF-9C7B-4435-866E-67C0C44C6021}" type="presParOf" srcId="{693AF782-8813-4A31-8C75-FDD7EA8F3EE4}" destId="{32DB9BF3-0DA2-4D77-BB00-A2CFB4522C6D}" srcOrd="1" destOrd="0" presId="urn:microsoft.com/office/officeart/2005/8/layout/hierarchy6"/>
    <dgm:cxn modelId="{E03C8614-5EDE-462E-9EAE-64E3DE76489F}" type="presParOf" srcId="{32DB9BF3-0DA2-4D77-BB00-A2CFB4522C6D}" destId="{00B79BC9-2578-4013-8DC8-14DB37FACB7E}" srcOrd="0" destOrd="0" presId="urn:microsoft.com/office/officeart/2005/8/layout/hierarchy6"/>
    <dgm:cxn modelId="{3CA076AC-0D29-4844-A95C-1B63105FF1E5}" type="presParOf" srcId="{32DB9BF3-0DA2-4D77-BB00-A2CFB4522C6D}" destId="{0B256BE7-01AF-41A3-ADA0-70B9259A9B1D}" srcOrd="1" destOrd="0" presId="urn:microsoft.com/office/officeart/2005/8/layout/hierarchy6"/>
    <dgm:cxn modelId="{CADC66F6-078A-4E3B-9787-9F454C08A6CD}" type="presParOf" srcId="{693AF782-8813-4A31-8C75-FDD7EA8F3EE4}" destId="{06FDFED4-B485-4802-A635-F9DF2ACDCD9C}" srcOrd="2" destOrd="0" presId="urn:microsoft.com/office/officeart/2005/8/layout/hierarchy6"/>
    <dgm:cxn modelId="{3BA1A162-0AED-4C1A-B7C1-A2D312EE8398}" type="presParOf" srcId="{693AF782-8813-4A31-8C75-FDD7EA8F3EE4}" destId="{1E3D75F9-FAA7-4587-BEF0-827051F4486C}" srcOrd="3" destOrd="0" presId="urn:microsoft.com/office/officeart/2005/8/layout/hierarchy6"/>
    <dgm:cxn modelId="{4E663BDC-1B98-4F2A-8EAA-2C05102F59EF}" type="presParOf" srcId="{1E3D75F9-FAA7-4587-BEF0-827051F4486C}" destId="{F3366394-BEAE-4696-92B9-6BA4BA6ADC2F}" srcOrd="0" destOrd="0" presId="urn:microsoft.com/office/officeart/2005/8/layout/hierarchy6"/>
    <dgm:cxn modelId="{6A2E68C4-457F-4772-8F0C-CA2EE38768CC}" type="presParOf" srcId="{1E3D75F9-FAA7-4587-BEF0-827051F4486C}" destId="{82EAB817-1980-4F44-9465-73277BE9F46C}" srcOrd="1" destOrd="0" presId="urn:microsoft.com/office/officeart/2005/8/layout/hierarchy6"/>
    <dgm:cxn modelId="{FEE03F11-0B31-4D46-A954-884FD9038124}" type="presParOf" srcId="{693AF782-8813-4A31-8C75-FDD7EA8F3EE4}" destId="{18062148-AD9F-452F-95C3-F6C2627AE6A5}" srcOrd="4" destOrd="0" presId="urn:microsoft.com/office/officeart/2005/8/layout/hierarchy6"/>
    <dgm:cxn modelId="{2B42AFB5-01B5-47F9-8155-48C73964B9F4}" type="presParOf" srcId="{693AF782-8813-4A31-8C75-FDD7EA8F3EE4}" destId="{EFB8B32E-5E77-4561-AB25-DBB2613613E4}" srcOrd="5" destOrd="0" presId="urn:microsoft.com/office/officeart/2005/8/layout/hierarchy6"/>
    <dgm:cxn modelId="{89A59C68-679D-4C0F-B812-21D03959B56C}" type="presParOf" srcId="{EFB8B32E-5E77-4561-AB25-DBB2613613E4}" destId="{78056841-6B51-4596-92FE-91E315932AA0}" srcOrd="0" destOrd="0" presId="urn:microsoft.com/office/officeart/2005/8/layout/hierarchy6"/>
    <dgm:cxn modelId="{B5DDFA51-9887-4D1D-9778-23CF270D0CD0}" type="presParOf" srcId="{EFB8B32E-5E77-4561-AB25-DBB2613613E4}" destId="{EC30DB76-3511-48FB-955E-7270B4E1DAD7}" srcOrd="1" destOrd="0" presId="urn:microsoft.com/office/officeart/2005/8/layout/hierarchy6"/>
    <dgm:cxn modelId="{44F9F64C-C32D-46A1-B8A1-4848F585E3B3}" type="presParOf" srcId="{EC30DB76-3511-48FB-955E-7270B4E1DAD7}" destId="{D08368DA-6C4B-4EB0-9C44-228DD8B3D724}" srcOrd="0" destOrd="0" presId="urn:microsoft.com/office/officeart/2005/8/layout/hierarchy6"/>
    <dgm:cxn modelId="{5267962A-C901-4DB7-917D-9ACA99B13E59}" type="presParOf" srcId="{EC30DB76-3511-48FB-955E-7270B4E1DAD7}" destId="{CD54B1F3-7DAC-4381-84FF-4610FB5456BA}" srcOrd="1" destOrd="0" presId="urn:microsoft.com/office/officeart/2005/8/layout/hierarchy6"/>
    <dgm:cxn modelId="{C00C8789-4A08-4720-800A-A6F0B3859EDC}" type="presParOf" srcId="{CD54B1F3-7DAC-4381-84FF-4610FB5456BA}" destId="{A031E27F-49C4-47BA-9D25-C81D48B863E8}" srcOrd="0" destOrd="0" presId="urn:microsoft.com/office/officeart/2005/8/layout/hierarchy6"/>
    <dgm:cxn modelId="{46323429-E0C9-4FD3-B6A3-FDC7F5837DAF}" type="presParOf" srcId="{CD54B1F3-7DAC-4381-84FF-4610FB5456BA}" destId="{D10BF12B-003B-4682-8527-EB921942B309}" srcOrd="1" destOrd="0" presId="urn:microsoft.com/office/officeart/2005/8/layout/hierarchy6"/>
    <dgm:cxn modelId="{09CEA685-2FF2-4B44-988B-2BD3E8DEEE74}" type="presParOf" srcId="{EC30DB76-3511-48FB-955E-7270B4E1DAD7}" destId="{E8626A4D-D22E-4D2C-A801-F91670701421}" srcOrd="2" destOrd="0" presId="urn:microsoft.com/office/officeart/2005/8/layout/hierarchy6"/>
    <dgm:cxn modelId="{4966017E-3606-4BAF-AE86-9ABB276CD730}" type="presParOf" srcId="{EC30DB76-3511-48FB-955E-7270B4E1DAD7}" destId="{5FEA8EC2-CE06-4C48-878B-0A7D233E9242}" srcOrd="3" destOrd="0" presId="urn:microsoft.com/office/officeart/2005/8/layout/hierarchy6"/>
    <dgm:cxn modelId="{B0042482-6254-4B68-A1DE-F4D578CCE262}" type="presParOf" srcId="{5FEA8EC2-CE06-4C48-878B-0A7D233E9242}" destId="{80B6361B-AB82-4858-987F-185C6B2F6580}" srcOrd="0" destOrd="0" presId="urn:microsoft.com/office/officeart/2005/8/layout/hierarchy6"/>
    <dgm:cxn modelId="{3B2C9DFC-9923-4D8C-9426-704B3000A402}" type="presParOf" srcId="{5FEA8EC2-CE06-4C48-878B-0A7D233E9242}" destId="{75F8A3D6-F0C9-4A4E-A045-06C4429C867D}" srcOrd="1" destOrd="0" presId="urn:microsoft.com/office/officeart/2005/8/layout/hierarchy6"/>
    <dgm:cxn modelId="{F8B39547-939A-4D8D-B6CF-02C24A85CD67}" type="presParOf" srcId="{EC30DB76-3511-48FB-955E-7270B4E1DAD7}" destId="{D2AC7710-2A5B-45CE-8EB2-F298CD1CEC79}" srcOrd="4" destOrd="0" presId="urn:microsoft.com/office/officeart/2005/8/layout/hierarchy6"/>
    <dgm:cxn modelId="{91994551-E53E-4770-931B-26CC872FADE5}" type="presParOf" srcId="{EC30DB76-3511-48FB-955E-7270B4E1DAD7}" destId="{0A7EDFF5-3EA2-4C9D-B816-7F309F9E022B}" srcOrd="5" destOrd="0" presId="urn:microsoft.com/office/officeart/2005/8/layout/hierarchy6"/>
    <dgm:cxn modelId="{B2EFA07B-73B7-403B-8E31-505265B38EE8}" type="presParOf" srcId="{0A7EDFF5-3EA2-4C9D-B816-7F309F9E022B}" destId="{A6D2B927-B610-4CB7-8AF6-F19FD60C330D}" srcOrd="0" destOrd="0" presId="urn:microsoft.com/office/officeart/2005/8/layout/hierarchy6"/>
    <dgm:cxn modelId="{3C129BF7-8DFC-4135-A02A-022E597DAA5D}" type="presParOf" srcId="{0A7EDFF5-3EA2-4C9D-B816-7F309F9E022B}" destId="{B83B802F-69FB-42B4-8E91-5ED308334621}" srcOrd="1" destOrd="0" presId="urn:microsoft.com/office/officeart/2005/8/layout/hierarchy6"/>
    <dgm:cxn modelId="{9095BDBD-6646-446B-900B-877B7D49FBED}" type="presParOf" srcId="{EC30DB76-3511-48FB-955E-7270B4E1DAD7}" destId="{83088DC9-035F-44A6-B6F5-EC11558F45D4}" srcOrd="6" destOrd="0" presId="urn:microsoft.com/office/officeart/2005/8/layout/hierarchy6"/>
    <dgm:cxn modelId="{433B4D43-2EEC-472D-BF60-AFFA21899476}" type="presParOf" srcId="{EC30DB76-3511-48FB-955E-7270B4E1DAD7}" destId="{5ABD2E4A-7C32-48C6-B52B-5070F410A10A}" srcOrd="7" destOrd="0" presId="urn:microsoft.com/office/officeart/2005/8/layout/hierarchy6"/>
    <dgm:cxn modelId="{2AC21218-C7DD-4F4F-89B3-25205A80E682}" type="presParOf" srcId="{5ABD2E4A-7C32-48C6-B52B-5070F410A10A}" destId="{F729BC4B-73D9-4E60-83DD-2DC1F224E150}" srcOrd="0" destOrd="0" presId="urn:microsoft.com/office/officeart/2005/8/layout/hierarchy6"/>
    <dgm:cxn modelId="{04DE82EF-0E1A-45A2-874D-793F3A383775}" type="presParOf" srcId="{5ABD2E4A-7C32-48C6-B52B-5070F410A10A}" destId="{4B30BADE-C56B-4C96-A5F7-A1B0281198EA}" srcOrd="1" destOrd="0" presId="urn:microsoft.com/office/officeart/2005/8/layout/hierarchy6"/>
    <dgm:cxn modelId="{719E61CA-DA6A-4BB7-84DC-7A9385540504}" type="presParOf" srcId="{EC30DB76-3511-48FB-955E-7270B4E1DAD7}" destId="{B61E1553-1EB0-4E7D-B32F-0AD4A9999010}" srcOrd="8" destOrd="0" presId="urn:microsoft.com/office/officeart/2005/8/layout/hierarchy6"/>
    <dgm:cxn modelId="{DE63C519-172E-4EAB-91EF-AF9471B3F923}" type="presParOf" srcId="{EC30DB76-3511-48FB-955E-7270B4E1DAD7}" destId="{8BB5D8F9-0422-4267-A223-07D14DEBB2B2}" srcOrd="9" destOrd="0" presId="urn:microsoft.com/office/officeart/2005/8/layout/hierarchy6"/>
    <dgm:cxn modelId="{7E86927C-5292-495A-A2E6-C6CBCD529218}" type="presParOf" srcId="{8BB5D8F9-0422-4267-A223-07D14DEBB2B2}" destId="{BFA4C411-C1B4-4A47-BFC5-6A265C2005C9}" srcOrd="0" destOrd="0" presId="urn:microsoft.com/office/officeart/2005/8/layout/hierarchy6"/>
    <dgm:cxn modelId="{2C5A6CDB-5475-4310-8862-BF31E8FAB37A}" type="presParOf" srcId="{8BB5D8F9-0422-4267-A223-07D14DEBB2B2}" destId="{6892F1C2-99B3-490A-9F63-60EBCF23CEAB}" srcOrd="1" destOrd="0" presId="urn:microsoft.com/office/officeart/2005/8/layout/hierarchy6"/>
    <dgm:cxn modelId="{9A08E61C-B3E0-4E7A-BFF0-D1EFBFCE5354}" type="presParOf" srcId="{693AF782-8813-4A31-8C75-FDD7EA8F3EE4}" destId="{D1C6EC88-7A6E-4D95-9592-5BB462F11F87}" srcOrd="6" destOrd="0" presId="urn:microsoft.com/office/officeart/2005/8/layout/hierarchy6"/>
    <dgm:cxn modelId="{76E8C1FE-C2F1-4F95-B965-3DE32CCD6E08}" type="presParOf" srcId="{693AF782-8813-4A31-8C75-FDD7EA8F3EE4}" destId="{86CFBBE7-2A88-407C-8282-896B92BB2F65}" srcOrd="7" destOrd="0" presId="urn:microsoft.com/office/officeart/2005/8/layout/hierarchy6"/>
    <dgm:cxn modelId="{3F757D51-472A-40FD-BB2B-BBA822480D90}" type="presParOf" srcId="{86CFBBE7-2A88-407C-8282-896B92BB2F65}" destId="{5FD55E8A-FE41-47C2-AC26-2D72A6B9B402}" srcOrd="0" destOrd="0" presId="urn:microsoft.com/office/officeart/2005/8/layout/hierarchy6"/>
    <dgm:cxn modelId="{9220F6B4-64FB-4561-8485-A70B3A9F2150}" type="presParOf" srcId="{86CFBBE7-2A88-407C-8282-896B92BB2F65}" destId="{BBDA90E5-0BC4-49A5-B611-D5758D444D89}" srcOrd="1" destOrd="0" presId="urn:microsoft.com/office/officeart/2005/8/layout/hierarchy6"/>
    <dgm:cxn modelId="{E46922E1-992E-440F-8540-3D93DBE08CB0}" type="presParOf" srcId="{BDC3729A-48C1-4FA1-922A-15900DC6EDD0}" destId="{02ABEFF1-C599-4774-98D4-F4730A436E93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93294-F377-4232-B683-044F6E2A285C}">
      <dsp:nvSpPr>
        <dsp:cNvPr id="0" name=""/>
        <dsp:cNvSpPr/>
      </dsp:nvSpPr>
      <dsp:spPr>
        <a:xfrm>
          <a:off x="2123367" y="0"/>
          <a:ext cx="2271222" cy="900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>
              <a:solidFill>
                <a:srgbClr val="FFFF00"/>
              </a:solidFill>
            </a:rPr>
            <a:t>Tâm thần học</a:t>
          </a:r>
          <a:r>
            <a:rPr lang="en-US" sz="1800" b="1" kern="1200">
              <a:solidFill>
                <a:srgbClr val="FFFF00"/>
              </a:solidFill>
              <a:hlinkClick xmlns:r="http://schemas.openxmlformats.org/officeDocument/2006/relationships" r:id="rId1" action="ppaction://hlinkfile"/>
            </a:rPr>
            <a:t>.</a:t>
          </a:r>
          <a:endParaRPr lang="en-US" sz="1800" b="1" kern="1200">
            <a:solidFill>
              <a:srgbClr val="FFFF00"/>
            </a:solidFill>
          </a:endParaRPr>
        </a:p>
      </dsp:txBody>
      <dsp:txXfrm>
        <a:off x="2149745" y="26378"/>
        <a:ext cx="2218466" cy="847869"/>
      </dsp:txXfrm>
    </dsp:sp>
    <dsp:sp modelId="{24ECBB6E-D9EF-47BC-A55F-4E8BE32226FF}">
      <dsp:nvSpPr>
        <dsp:cNvPr id="0" name=""/>
        <dsp:cNvSpPr/>
      </dsp:nvSpPr>
      <dsp:spPr>
        <a:xfrm>
          <a:off x="1373591" y="900625"/>
          <a:ext cx="1885387" cy="470030"/>
        </a:xfrm>
        <a:custGeom>
          <a:avLst/>
          <a:gdLst/>
          <a:ahLst/>
          <a:cxnLst/>
          <a:rect l="0" t="0" r="0" b="0"/>
          <a:pathLst>
            <a:path>
              <a:moveTo>
                <a:pt x="1885387" y="0"/>
              </a:moveTo>
              <a:lnTo>
                <a:pt x="1885387" y="235015"/>
              </a:lnTo>
              <a:lnTo>
                <a:pt x="0" y="235015"/>
              </a:lnTo>
              <a:lnTo>
                <a:pt x="0" y="4700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9DDD8F-2F3D-4F6A-813F-EBA05B723015}">
      <dsp:nvSpPr>
        <dsp:cNvPr id="0" name=""/>
        <dsp:cNvSpPr/>
      </dsp:nvSpPr>
      <dsp:spPr>
        <a:xfrm>
          <a:off x="0" y="1370655"/>
          <a:ext cx="2747183" cy="593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/>
            <a:t>Tâm thần đại cương</a:t>
          </a:r>
        </a:p>
      </dsp:txBody>
      <dsp:txXfrm>
        <a:off x="17396" y="1388051"/>
        <a:ext cx="2712391" cy="559158"/>
      </dsp:txXfrm>
    </dsp:sp>
    <dsp:sp modelId="{9F6258CF-6719-4626-B7BC-76223248EA86}">
      <dsp:nvSpPr>
        <dsp:cNvPr id="0" name=""/>
        <dsp:cNvSpPr/>
      </dsp:nvSpPr>
      <dsp:spPr>
        <a:xfrm>
          <a:off x="400316" y="1964606"/>
          <a:ext cx="973275" cy="293610"/>
        </a:xfrm>
        <a:custGeom>
          <a:avLst/>
          <a:gdLst/>
          <a:ahLst/>
          <a:cxnLst/>
          <a:rect l="0" t="0" r="0" b="0"/>
          <a:pathLst>
            <a:path>
              <a:moveTo>
                <a:pt x="973275" y="0"/>
              </a:moveTo>
              <a:lnTo>
                <a:pt x="973275" y="146805"/>
              </a:lnTo>
              <a:lnTo>
                <a:pt x="0" y="146805"/>
              </a:lnTo>
              <a:lnTo>
                <a:pt x="0" y="2936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16544-99B5-4096-BA40-6350A1B0D821}">
      <dsp:nvSpPr>
        <dsp:cNvPr id="0" name=""/>
        <dsp:cNvSpPr/>
      </dsp:nvSpPr>
      <dsp:spPr>
        <a:xfrm>
          <a:off x="2378" y="2258216"/>
          <a:ext cx="795875" cy="572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/>
            <a:t>Triệu chứng-hội chứng</a:t>
          </a:r>
        </a:p>
      </dsp:txBody>
      <dsp:txXfrm>
        <a:off x="19133" y="2274971"/>
        <a:ext cx="762365" cy="538548"/>
      </dsp:txXfrm>
    </dsp:sp>
    <dsp:sp modelId="{35CAB1FE-2157-4146-9E7C-599D07A742D6}">
      <dsp:nvSpPr>
        <dsp:cNvPr id="0" name=""/>
        <dsp:cNvSpPr/>
      </dsp:nvSpPr>
      <dsp:spPr>
        <a:xfrm>
          <a:off x="1316118" y="1964606"/>
          <a:ext cx="91440" cy="293610"/>
        </a:xfrm>
        <a:custGeom>
          <a:avLst/>
          <a:gdLst/>
          <a:ahLst/>
          <a:cxnLst/>
          <a:rect l="0" t="0" r="0" b="0"/>
          <a:pathLst>
            <a:path>
              <a:moveTo>
                <a:pt x="57472" y="0"/>
              </a:moveTo>
              <a:lnTo>
                <a:pt x="57472" y="146805"/>
              </a:lnTo>
              <a:lnTo>
                <a:pt x="45720" y="146805"/>
              </a:lnTo>
              <a:lnTo>
                <a:pt x="45720" y="2936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974FE-F07B-4D3F-B23E-D690EE699488}">
      <dsp:nvSpPr>
        <dsp:cNvPr id="0" name=""/>
        <dsp:cNvSpPr/>
      </dsp:nvSpPr>
      <dsp:spPr>
        <a:xfrm>
          <a:off x="963404" y="2258216"/>
          <a:ext cx="796868" cy="572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/>
            <a:t>Qui luật phát triển bệnh</a:t>
          </a:r>
        </a:p>
      </dsp:txBody>
      <dsp:txXfrm>
        <a:off x="980159" y="2274971"/>
        <a:ext cx="763358" cy="538548"/>
      </dsp:txXfrm>
    </dsp:sp>
    <dsp:sp modelId="{7EA8D677-F2B2-472F-9A2A-CCB1E0610239}">
      <dsp:nvSpPr>
        <dsp:cNvPr id="0" name=""/>
        <dsp:cNvSpPr/>
      </dsp:nvSpPr>
      <dsp:spPr>
        <a:xfrm>
          <a:off x="1373591" y="1964606"/>
          <a:ext cx="959213" cy="293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805"/>
              </a:lnTo>
              <a:lnTo>
                <a:pt x="959213" y="146805"/>
              </a:lnTo>
              <a:lnTo>
                <a:pt x="959213" y="2936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AE465-0B2A-4292-BA81-BA125A6DE45C}">
      <dsp:nvSpPr>
        <dsp:cNvPr id="0" name=""/>
        <dsp:cNvSpPr/>
      </dsp:nvSpPr>
      <dsp:spPr>
        <a:xfrm>
          <a:off x="1898389" y="2258216"/>
          <a:ext cx="868831" cy="559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/>
            <a:t>Bệnh nguyên-bệnh sinh</a:t>
          </a:r>
        </a:p>
      </dsp:txBody>
      <dsp:txXfrm>
        <a:off x="1914781" y="2274608"/>
        <a:ext cx="836047" cy="526884"/>
      </dsp:txXfrm>
    </dsp:sp>
    <dsp:sp modelId="{13A8312F-0E1C-4588-9592-77AF2B2A20FC}">
      <dsp:nvSpPr>
        <dsp:cNvPr id="0" name=""/>
        <dsp:cNvSpPr/>
      </dsp:nvSpPr>
      <dsp:spPr>
        <a:xfrm>
          <a:off x="3258978" y="900625"/>
          <a:ext cx="1931485" cy="470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015"/>
              </a:lnTo>
              <a:lnTo>
                <a:pt x="1931485" y="235015"/>
              </a:lnTo>
              <a:lnTo>
                <a:pt x="1931485" y="4700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33617-3C97-4A2E-A138-4BBC13DA3FE1}">
      <dsp:nvSpPr>
        <dsp:cNvPr id="0" name=""/>
        <dsp:cNvSpPr/>
      </dsp:nvSpPr>
      <dsp:spPr>
        <a:xfrm>
          <a:off x="3827726" y="1370655"/>
          <a:ext cx="2725476" cy="493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/>
            <a:t>Tâm thần bệnh lý</a:t>
          </a:r>
        </a:p>
      </dsp:txBody>
      <dsp:txXfrm>
        <a:off x="3842166" y="1385095"/>
        <a:ext cx="2696596" cy="464151"/>
      </dsp:txXfrm>
    </dsp:sp>
    <dsp:sp modelId="{2F589942-B29E-4336-BF1B-EF28B458B064}">
      <dsp:nvSpPr>
        <dsp:cNvPr id="0" name=""/>
        <dsp:cNvSpPr/>
      </dsp:nvSpPr>
      <dsp:spPr>
        <a:xfrm>
          <a:off x="3271286" y="1863686"/>
          <a:ext cx="1919177" cy="328864"/>
        </a:xfrm>
        <a:custGeom>
          <a:avLst/>
          <a:gdLst/>
          <a:ahLst/>
          <a:cxnLst/>
          <a:rect l="0" t="0" r="0" b="0"/>
          <a:pathLst>
            <a:path>
              <a:moveTo>
                <a:pt x="1919177" y="0"/>
              </a:moveTo>
              <a:lnTo>
                <a:pt x="1919177" y="164432"/>
              </a:lnTo>
              <a:lnTo>
                <a:pt x="0" y="164432"/>
              </a:lnTo>
              <a:lnTo>
                <a:pt x="0" y="3288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B79BC9-2578-4013-8DC8-14DB37FACB7E}">
      <dsp:nvSpPr>
        <dsp:cNvPr id="0" name=""/>
        <dsp:cNvSpPr/>
      </dsp:nvSpPr>
      <dsp:spPr>
        <a:xfrm>
          <a:off x="2913216" y="2192550"/>
          <a:ext cx="716140" cy="5236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/>
            <a:t>Bệnh loạn thần</a:t>
          </a:r>
        </a:p>
      </dsp:txBody>
      <dsp:txXfrm>
        <a:off x="2928554" y="2207888"/>
        <a:ext cx="685464" cy="493012"/>
      </dsp:txXfrm>
    </dsp:sp>
    <dsp:sp modelId="{06FDFED4-B485-4802-A635-F9DF2ACDCD9C}">
      <dsp:nvSpPr>
        <dsp:cNvPr id="0" name=""/>
        <dsp:cNvSpPr/>
      </dsp:nvSpPr>
      <dsp:spPr>
        <a:xfrm>
          <a:off x="4376237" y="1863686"/>
          <a:ext cx="814227" cy="328860"/>
        </a:xfrm>
        <a:custGeom>
          <a:avLst/>
          <a:gdLst/>
          <a:ahLst/>
          <a:cxnLst/>
          <a:rect l="0" t="0" r="0" b="0"/>
          <a:pathLst>
            <a:path>
              <a:moveTo>
                <a:pt x="814227" y="0"/>
              </a:moveTo>
              <a:lnTo>
                <a:pt x="814227" y="164430"/>
              </a:lnTo>
              <a:lnTo>
                <a:pt x="0" y="164430"/>
              </a:lnTo>
              <a:lnTo>
                <a:pt x="0" y="3288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66394-BEAE-4696-92B9-6BA4BA6ADC2F}">
      <dsp:nvSpPr>
        <dsp:cNvPr id="0" name=""/>
        <dsp:cNvSpPr/>
      </dsp:nvSpPr>
      <dsp:spPr>
        <a:xfrm>
          <a:off x="3776227" y="2192547"/>
          <a:ext cx="1200018" cy="689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/>
            <a:t>Bệnh khí sắc – cảm xúc</a:t>
          </a:r>
        </a:p>
      </dsp:txBody>
      <dsp:txXfrm>
        <a:off x="3796432" y="2212752"/>
        <a:ext cx="1159608" cy="649431"/>
      </dsp:txXfrm>
    </dsp:sp>
    <dsp:sp modelId="{18062148-AD9F-452F-95C3-F6C2627AE6A5}">
      <dsp:nvSpPr>
        <dsp:cNvPr id="0" name=""/>
        <dsp:cNvSpPr/>
      </dsp:nvSpPr>
      <dsp:spPr>
        <a:xfrm>
          <a:off x="5190464" y="1863686"/>
          <a:ext cx="613877" cy="328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430"/>
              </a:lnTo>
              <a:lnTo>
                <a:pt x="613877" y="164430"/>
              </a:lnTo>
              <a:lnTo>
                <a:pt x="613877" y="3288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56841-6B51-4596-92FE-91E315932AA0}">
      <dsp:nvSpPr>
        <dsp:cNvPr id="0" name=""/>
        <dsp:cNvSpPr/>
      </dsp:nvSpPr>
      <dsp:spPr>
        <a:xfrm>
          <a:off x="5211191" y="2192547"/>
          <a:ext cx="1186300" cy="6480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/>
            <a:t>Bệnh tâm căn/tâm lý</a:t>
          </a:r>
        </a:p>
      </dsp:txBody>
      <dsp:txXfrm>
        <a:off x="5230171" y="2211527"/>
        <a:ext cx="1148340" cy="610077"/>
      </dsp:txXfrm>
    </dsp:sp>
    <dsp:sp modelId="{D08368DA-6C4B-4EB0-9C44-228DD8B3D724}">
      <dsp:nvSpPr>
        <dsp:cNvPr id="0" name=""/>
        <dsp:cNvSpPr/>
      </dsp:nvSpPr>
      <dsp:spPr>
        <a:xfrm>
          <a:off x="3053824" y="2840585"/>
          <a:ext cx="2750517" cy="754554"/>
        </a:xfrm>
        <a:custGeom>
          <a:avLst/>
          <a:gdLst/>
          <a:ahLst/>
          <a:cxnLst/>
          <a:rect l="0" t="0" r="0" b="0"/>
          <a:pathLst>
            <a:path>
              <a:moveTo>
                <a:pt x="2750517" y="0"/>
              </a:moveTo>
              <a:lnTo>
                <a:pt x="2750517" y="377277"/>
              </a:lnTo>
              <a:lnTo>
                <a:pt x="0" y="377277"/>
              </a:lnTo>
              <a:lnTo>
                <a:pt x="0" y="7545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1E27F-49C4-47BA-9D25-C81D48B863E8}">
      <dsp:nvSpPr>
        <dsp:cNvPr id="0" name=""/>
        <dsp:cNvSpPr/>
      </dsp:nvSpPr>
      <dsp:spPr>
        <a:xfrm>
          <a:off x="2630211" y="3595139"/>
          <a:ext cx="847226" cy="708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/>
            <a:t>Bệnh tâm căn</a:t>
          </a:r>
        </a:p>
      </dsp:txBody>
      <dsp:txXfrm>
        <a:off x="2650968" y="3615896"/>
        <a:ext cx="805712" cy="667166"/>
      </dsp:txXfrm>
    </dsp:sp>
    <dsp:sp modelId="{E8626A4D-D22E-4D2C-A801-F91670701421}">
      <dsp:nvSpPr>
        <dsp:cNvPr id="0" name=""/>
        <dsp:cNvSpPr/>
      </dsp:nvSpPr>
      <dsp:spPr>
        <a:xfrm>
          <a:off x="4183651" y="2840585"/>
          <a:ext cx="1620690" cy="754554"/>
        </a:xfrm>
        <a:custGeom>
          <a:avLst/>
          <a:gdLst/>
          <a:ahLst/>
          <a:cxnLst/>
          <a:rect l="0" t="0" r="0" b="0"/>
          <a:pathLst>
            <a:path>
              <a:moveTo>
                <a:pt x="1620690" y="0"/>
              </a:moveTo>
              <a:lnTo>
                <a:pt x="1620690" y="377277"/>
              </a:lnTo>
              <a:lnTo>
                <a:pt x="0" y="377277"/>
              </a:lnTo>
              <a:lnTo>
                <a:pt x="0" y="7545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B6361B-AB82-4858-987F-185C6B2F6580}">
      <dsp:nvSpPr>
        <dsp:cNvPr id="0" name=""/>
        <dsp:cNvSpPr/>
      </dsp:nvSpPr>
      <dsp:spPr>
        <a:xfrm>
          <a:off x="3661699" y="3595139"/>
          <a:ext cx="1043903" cy="708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/>
            <a:t>Rối loạn hành vi</a:t>
          </a:r>
        </a:p>
      </dsp:txBody>
      <dsp:txXfrm>
        <a:off x="3682456" y="3615896"/>
        <a:ext cx="1002389" cy="667166"/>
      </dsp:txXfrm>
    </dsp:sp>
    <dsp:sp modelId="{D2AC7710-2A5B-45CE-8EB2-F298CD1CEC79}">
      <dsp:nvSpPr>
        <dsp:cNvPr id="0" name=""/>
        <dsp:cNvSpPr/>
      </dsp:nvSpPr>
      <dsp:spPr>
        <a:xfrm>
          <a:off x="5266279" y="2840585"/>
          <a:ext cx="538061" cy="754554"/>
        </a:xfrm>
        <a:custGeom>
          <a:avLst/>
          <a:gdLst/>
          <a:ahLst/>
          <a:cxnLst/>
          <a:rect l="0" t="0" r="0" b="0"/>
          <a:pathLst>
            <a:path>
              <a:moveTo>
                <a:pt x="538061" y="0"/>
              </a:moveTo>
              <a:lnTo>
                <a:pt x="538061" y="377277"/>
              </a:lnTo>
              <a:lnTo>
                <a:pt x="0" y="377277"/>
              </a:lnTo>
              <a:lnTo>
                <a:pt x="0" y="7545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2B927-B610-4CB7-8AF6-F19FD60C330D}">
      <dsp:nvSpPr>
        <dsp:cNvPr id="0" name=""/>
        <dsp:cNvSpPr/>
      </dsp:nvSpPr>
      <dsp:spPr>
        <a:xfrm>
          <a:off x="4914221" y="3595139"/>
          <a:ext cx="704117" cy="5613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/>
            <a:t>RL nhân cách</a:t>
          </a:r>
        </a:p>
      </dsp:txBody>
      <dsp:txXfrm>
        <a:off x="4930662" y="3611580"/>
        <a:ext cx="671235" cy="528442"/>
      </dsp:txXfrm>
    </dsp:sp>
    <dsp:sp modelId="{83088DC9-035F-44A6-B6F5-EC11558F45D4}">
      <dsp:nvSpPr>
        <dsp:cNvPr id="0" name=""/>
        <dsp:cNvSpPr/>
      </dsp:nvSpPr>
      <dsp:spPr>
        <a:xfrm>
          <a:off x="5804341" y="2840585"/>
          <a:ext cx="501757" cy="754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277"/>
              </a:lnTo>
              <a:lnTo>
                <a:pt x="501757" y="377277"/>
              </a:lnTo>
              <a:lnTo>
                <a:pt x="501757" y="7545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9BC4B-73D9-4E60-83DD-2DC1F224E150}">
      <dsp:nvSpPr>
        <dsp:cNvPr id="0" name=""/>
        <dsp:cNvSpPr/>
      </dsp:nvSpPr>
      <dsp:spPr>
        <a:xfrm>
          <a:off x="5872031" y="3595139"/>
          <a:ext cx="868134" cy="561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/>
            <a:t>RL phát triển tâm lý</a:t>
          </a:r>
        </a:p>
      </dsp:txBody>
      <dsp:txXfrm>
        <a:off x="5888472" y="3611580"/>
        <a:ext cx="835252" cy="528445"/>
      </dsp:txXfrm>
    </dsp:sp>
    <dsp:sp modelId="{B61E1553-1EB0-4E7D-B32F-0AD4A9999010}">
      <dsp:nvSpPr>
        <dsp:cNvPr id="0" name=""/>
        <dsp:cNvSpPr/>
      </dsp:nvSpPr>
      <dsp:spPr>
        <a:xfrm>
          <a:off x="5804341" y="2840585"/>
          <a:ext cx="1751514" cy="754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277"/>
              </a:lnTo>
              <a:lnTo>
                <a:pt x="1751514" y="377277"/>
              </a:lnTo>
              <a:lnTo>
                <a:pt x="1751514" y="7545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4C411-C1B4-4A47-BFC5-6A265C2005C9}">
      <dsp:nvSpPr>
        <dsp:cNvPr id="0" name=""/>
        <dsp:cNvSpPr/>
      </dsp:nvSpPr>
      <dsp:spPr>
        <a:xfrm>
          <a:off x="7050880" y="3595139"/>
          <a:ext cx="1009950" cy="764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/>
            <a:t>RL hành vi-cảm xúc trẻ em.</a:t>
          </a:r>
        </a:p>
      </dsp:txBody>
      <dsp:txXfrm>
        <a:off x="7073282" y="3617541"/>
        <a:ext cx="965146" cy="720070"/>
      </dsp:txXfrm>
    </dsp:sp>
    <dsp:sp modelId="{D1C6EC88-7A6E-4D95-9592-5BB462F11F87}">
      <dsp:nvSpPr>
        <dsp:cNvPr id="0" name=""/>
        <dsp:cNvSpPr/>
      </dsp:nvSpPr>
      <dsp:spPr>
        <a:xfrm>
          <a:off x="5190464" y="1863686"/>
          <a:ext cx="2111231" cy="332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88"/>
              </a:lnTo>
              <a:lnTo>
                <a:pt x="2111231" y="166388"/>
              </a:lnTo>
              <a:lnTo>
                <a:pt x="2111231" y="3327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55E8A-FE41-47C2-AC26-2D72A6B9B402}">
      <dsp:nvSpPr>
        <dsp:cNvPr id="0" name=""/>
        <dsp:cNvSpPr/>
      </dsp:nvSpPr>
      <dsp:spPr>
        <a:xfrm>
          <a:off x="6748385" y="2196463"/>
          <a:ext cx="1106618" cy="405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/>
            <a:t>CPTTT</a:t>
          </a:r>
        </a:p>
      </dsp:txBody>
      <dsp:txXfrm>
        <a:off x="6760263" y="2208341"/>
        <a:ext cx="1082862" cy="381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396E-E1F5-4CAB-BF91-95C33BC663F2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D94D-B160-43DA-B17F-35C64C0750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396E-E1F5-4CAB-BF91-95C33BC663F2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D94D-B160-43DA-B17F-35C64C0750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396E-E1F5-4CAB-BF91-95C33BC663F2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D94D-B160-43DA-B17F-35C64C0750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396E-E1F5-4CAB-BF91-95C33BC663F2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D94D-B160-43DA-B17F-35C64C0750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396E-E1F5-4CAB-BF91-95C33BC663F2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D94D-B160-43DA-B17F-35C64C0750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396E-E1F5-4CAB-BF91-95C33BC663F2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D94D-B160-43DA-B17F-35C64C0750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396E-E1F5-4CAB-BF91-95C33BC663F2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D94D-B160-43DA-B17F-35C64C0750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396E-E1F5-4CAB-BF91-95C33BC663F2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D94D-B160-43DA-B17F-35C64C0750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396E-E1F5-4CAB-BF91-95C33BC663F2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D94D-B160-43DA-B17F-35C64C0750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396E-E1F5-4CAB-BF91-95C33BC663F2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D94D-B160-43DA-B17F-35C64C0750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396E-E1F5-4CAB-BF91-95C33BC663F2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D94D-B160-43DA-B17F-35C64C0750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A396E-E1F5-4CAB-BF91-95C33BC663F2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9D94D-B160-43DA-B17F-35C64C0750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7772400" cy="2381250"/>
          </a:xfrm>
        </p:spPr>
        <p:txBody>
          <a:bodyPr>
            <a:noAutofit/>
          </a:bodyPr>
          <a:lstStyle/>
          <a:p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KHÁI</a:t>
            </a:r>
            <a:r>
              <a:rPr lang="en-US" sz="48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err="1" smtClean="0">
                <a:latin typeface="Arial" pitchFamily="34" charset="0"/>
                <a:cs typeface="Arial" pitchFamily="34" charset="0"/>
              </a:rPr>
              <a:t>NiỆM</a:t>
            </a:r>
            <a:r>
              <a:rPr lang="en-US" sz="4800" b="1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sz="4800" b="1" smtClean="0">
                <a:latin typeface="Arial" pitchFamily="34" charset="0"/>
                <a:cs typeface="Arial" pitchFamily="34" charset="0"/>
              </a:rPr>
            </a:br>
            <a:r>
              <a:rPr lang="en-US" sz="4800" b="1" smtClean="0">
                <a:latin typeface="Arial" pitchFamily="34" charset="0"/>
                <a:cs typeface="Arial" pitchFamily="34" charset="0"/>
              </a:rPr>
              <a:t>HÓA DƯỢC TRỊ </a:t>
            </a:r>
            <a:r>
              <a:rPr lang="en-US" sz="4800" b="1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4800" b="1" smtClean="0">
                <a:latin typeface="Arial" pitchFamily="34" charset="0"/>
                <a:cs typeface="Arial" pitchFamily="34" charset="0"/>
              </a:rPr>
              <a:t> TRONG TÂM THẦN</a:t>
            </a:r>
            <a:endParaRPr lang="en-US" sz="4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ThS. BS TRẦN TRUNG NGHĨA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Tác dụng phụ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Nguy cơ không thể tránh.</a:t>
            </a:r>
          </a:p>
          <a:p>
            <a:r>
              <a:rPr lang="en-US" smtClean="0"/>
              <a:t>Cân nhắc đến khả năng tác động chất lượng cuộc sống, thời gian xuất hiện và nguyên nhân gây ra.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Yếu tố của bệnh nhân liên quan việc điều trị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Chẩn đoán</a:t>
            </a:r>
          </a:p>
          <a:p>
            <a:r>
              <a:rPr lang="en-US" smtClean="0"/>
              <a:t>Đáp ứng trong quá khứ.</a:t>
            </a:r>
          </a:p>
          <a:p>
            <a:r>
              <a:rPr lang="en-US" smtClean="0"/>
              <a:t>Đáp ứng trong gia đình.</a:t>
            </a:r>
          </a:p>
          <a:p>
            <a:r>
              <a:rPr lang="en-US" smtClean="0"/>
              <a:t>Bệnh lý phối hợp.</a:t>
            </a:r>
          </a:p>
          <a:p>
            <a:r>
              <a:rPr lang="en-US" smtClean="0"/>
              <a:t>Thỏa thuận trị liệu.</a:t>
            </a:r>
          </a:p>
          <a:p>
            <a:r>
              <a:rPr lang="en-US" smtClean="0"/>
              <a:t>Liều lượng.</a:t>
            </a:r>
          </a:p>
          <a:p>
            <a:r>
              <a:rPr lang="en-US" smtClean="0"/>
              <a:t>Thời gian điều trị.</a:t>
            </a:r>
          </a:p>
          <a:p>
            <a:r>
              <a:rPr lang="en-US" smtClean="0"/>
              <a:t>Theo dõi trị liệu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Thuốc chống loạn thần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Thuốc chống loạn thần điển hình: haloperidol, chlorpromazine, thioridazine …</a:t>
            </a:r>
          </a:p>
          <a:p>
            <a:r>
              <a:rPr lang="en-US" smtClean="0"/>
              <a:t>Thuốc chống loạn thần không điển hình: risperidone, olanzapine, clozapine, …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Chỉ định CLT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Loạn thần nguyên phát: tâm thần phân liệt, loạn thần cấp, Rl khí sắc loạn thần, ảo giác mãn tính.</a:t>
            </a:r>
          </a:p>
          <a:p>
            <a:r>
              <a:rPr lang="en-US" smtClean="0"/>
              <a:t>Loạn thần thứ phát: sau bệnh lý thần kinh, bệnh nội khoa, do rượu/chất.</a:t>
            </a:r>
          </a:p>
          <a:p>
            <a:r>
              <a:rPr lang="en-US" smtClean="0"/>
              <a:t>Phối hợp điều trị ám ảnh, OCD.</a:t>
            </a:r>
          </a:p>
          <a:p>
            <a:r>
              <a:rPr lang="en-US" smtClean="0"/>
              <a:t>Tics, múa vờn.</a:t>
            </a:r>
          </a:p>
          <a:p>
            <a:r>
              <a:rPr lang="en-US" smtClean="0"/>
              <a:t>Khác: nấc cục, đau kháng trị …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Tác dụng phụ CLT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Tác dụng phụ không thần kinh: gây độc tim, hạ huyết áp tư thế, giảm bạch cầu, chứng vú to, tiết sữa, anticholinergic, tình dục, tăng cân, đục thủy tinh thể …</a:t>
            </a:r>
          </a:p>
          <a:p>
            <a:r>
              <a:rPr lang="en-US" smtClean="0"/>
              <a:t>Tác dụng phụ thần kinh: tác dụng phụ ngoại tháp, hội chứng ác tính, hỉam ngưỡng động kinh, an thần, tăng prolactine, anticholinergic trung ương …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Thuốc chống trầm cảm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Thuốc chống trầm cảm 3 – 4 vòng (TCA).</a:t>
            </a:r>
          </a:p>
          <a:p>
            <a:r>
              <a:rPr lang="en-US" smtClean="0"/>
              <a:t>Thuốc ức chế MAO (MAOI).</a:t>
            </a:r>
          </a:p>
          <a:p>
            <a:r>
              <a:rPr lang="en-US" smtClean="0"/>
              <a:t>Thuốc ức chế tái hấp thu chọn lọc serotonine (SSRI).</a:t>
            </a:r>
          </a:p>
          <a:p>
            <a:r>
              <a:rPr lang="en-US" smtClean="0"/>
              <a:t>Khác: mirtazapine, venlafaxine, bupropion, tianeptine, trazodone, melatonine …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Chỉ định CTC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Rối loạn trầm cảm.</a:t>
            </a:r>
          </a:p>
          <a:p>
            <a:r>
              <a:rPr lang="en-US" smtClean="0"/>
              <a:t>Rối loạn lo âu.</a:t>
            </a:r>
          </a:p>
          <a:p>
            <a:r>
              <a:rPr lang="en-US" smtClean="0"/>
              <a:t>Khác: chán ăn tâm thần, rối loạn giấc ngủ, đau mãn tính, đau dây thần kinh, tiểu dầm, rối loạn tình dục.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Chống chỉ định CTC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Chủ yếu với TCA và MAOI.</a:t>
            </a:r>
          </a:p>
          <a:p>
            <a:r>
              <a:rPr lang="en-US" smtClean="0"/>
              <a:t>Tăng nhãn áp góc đóng.</a:t>
            </a:r>
          </a:p>
          <a:p>
            <a:r>
              <a:rPr lang="en-US" smtClean="0"/>
              <a:t>Phì đại tiền liệt tuyến.</a:t>
            </a:r>
          </a:p>
          <a:p>
            <a:r>
              <a:rPr lang="en-US" smtClean="0"/>
              <a:t>Bệnh lý tim mạch: NMCT mới, suy tim, loạn nhịp, kết hợp thuốc hạ áp Aldomet, thuốc co mạch.</a:t>
            </a:r>
          </a:p>
          <a:p>
            <a:r>
              <a:rPr lang="en-US" smtClean="0"/>
              <a:t>Thức ăn có tyramine (với MAOI)</a:t>
            </a:r>
          </a:p>
          <a:p>
            <a:r>
              <a:rPr lang="en-US" smtClean="0"/>
              <a:t>Kết hợp TCA và MAOI.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Tác dụng phụ CTC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Tâm thần: tăng khả năng tự sát, tăng lo âu, gây mất ngủ, chuyển cực khí sắc, lú lẫn tâm thần, loạn thần.</a:t>
            </a:r>
          </a:p>
          <a:p>
            <a:r>
              <a:rPr lang="en-US" smtClean="0"/>
              <a:t>Thần kinh: giảm ngưỡng động kinh, triệu chứng ngoại tháp, gây ngáp, rối loạn tình dục, anticholinergic.</a:t>
            </a:r>
          </a:p>
          <a:p>
            <a:r>
              <a:rPr lang="en-US" smtClean="0"/>
              <a:t>Huyết học: giảm tiểu cầu</a:t>
            </a:r>
          </a:p>
          <a:p>
            <a:r>
              <a:rPr lang="en-US" smtClean="0"/>
              <a:t>Nội tiết – chuyển hóa: giảm Na máu, tăng prolactine, tăng cân …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Thuốc điều hòa khí sắc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Chỉ định: bệnh lý về khí sắc, rối loạn hành vi …</a:t>
            </a:r>
          </a:p>
          <a:p>
            <a:r>
              <a:rPr lang="en-US" smtClean="0"/>
              <a:t>Chống chỉ định: chủ yếu với lithium. Bệnh lý gan, thận. Bệnh lý huyết học. Tổn thương não. Suy kiệt.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Các nhóm bệnh lý tâm thần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149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Tác dụng phụ ĐHKS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Run.</a:t>
            </a:r>
          </a:p>
          <a:p>
            <a:r>
              <a:rPr lang="en-US" smtClean="0"/>
              <a:t>Thất điều.</a:t>
            </a:r>
          </a:p>
          <a:p>
            <a:r>
              <a:rPr lang="en-US" smtClean="0"/>
              <a:t>Tiêu hóa: buồn nôn, nôn.</a:t>
            </a:r>
          </a:p>
          <a:p>
            <a:r>
              <a:rPr lang="en-US" smtClean="0"/>
              <a:t>Rối loạn nhịp tim.</a:t>
            </a:r>
          </a:p>
          <a:p>
            <a:r>
              <a:rPr lang="en-US" smtClean="0"/>
              <a:t>Ngộ độc gan, thận.</a:t>
            </a:r>
          </a:p>
          <a:p>
            <a:r>
              <a:rPr lang="en-US" smtClean="0"/>
              <a:t>Thiếu máu, giảm tiểu cầu, giảm bạch cầu.</a:t>
            </a:r>
          </a:p>
          <a:p>
            <a:r>
              <a:rPr lang="en-US" smtClean="0"/>
              <a:t>Tăng cân.</a:t>
            </a:r>
          </a:p>
          <a:p>
            <a:r>
              <a:rPr lang="en-US" smtClean="0"/>
              <a:t>Rụng tóc.</a:t>
            </a:r>
          </a:p>
          <a:p>
            <a:r>
              <a:rPr lang="en-US" smtClean="0"/>
              <a:t>Ngộ độc.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Thuốc giải lo âu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Benzodiazepine: diazepam, lorazepam, bromazepam …</a:t>
            </a:r>
          </a:p>
          <a:p>
            <a:r>
              <a:rPr lang="en-US" smtClean="0"/>
              <a:t>Buspirone</a:t>
            </a:r>
          </a:p>
          <a:p>
            <a:r>
              <a:rPr lang="en-US" smtClean="0"/>
              <a:t>Etifoxine.</a:t>
            </a:r>
          </a:p>
          <a:p>
            <a:r>
              <a:rPr lang="en-US" smtClean="0"/>
              <a:t>Hydroxyzine.</a:t>
            </a:r>
          </a:p>
          <a:p>
            <a:r>
              <a:rPr lang="en-US" smtClean="0"/>
              <a:t>Thuốc chống trầm cảm .</a:t>
            </a:r>
          </a:p>
          <a:p>
            <a:r>
              <a:rPr lang="en-US" smtClean="0"/>
              <a:t>Thuốc chống loạn thần.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Chỉ định thuốc giải lo âu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 âu: rối loạn lo âu, triệu chứng lo âu, ám ảnh, lo âu trong nội khoa.</a:t>
            </a:r>
          </a:p>
          <a:p>
            <a:r>
              <a:rPr lang="en-US" smtClean="0"/>
              <a:t>Phối hợp điều trị thuốc chống trầm cảm: hoảng loạn, ám ảnh, OCD, …</a:t>
            </a:r>
          </a:p>
          <a:p>
            <a:r>
              <a:rPr lang="en-US" smtClean="0"/>
              <a:t>Phối hợp thuốc chống loạn thần: TTPL, bệnh lý khí sắc.</a:t>
            </a:r>
          </a:p>
          <a:p>
            <a:r>
              <a:rPr lang="en-US" smtClean="0"/>
              <a:t>Động kinh.</a:t>
            </a:r>
          </a:p>
          <a:p>
            <a:r>
              <a:rPr lang="en-US" smtClean="0"/>
              <a:t>Cai chất.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Chống chỉ định GLA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Nhược cơ.</a:t>
            </a:r>
          </a:p>
          <a:p>
            <a:r>
              <a:rPr lang="en-US" smtClean="0"/>
              <a:t>Suy gan nặng.</a:t>
            </a:r>
          </a:p>
          <a:p>
            <a:r>
              <a:rPr lang="en-US" smtClean="0"/>
              <a:t>Suy hô hấp.</a:t>
            </a:r>
          </a:p>
          <a:p>
            <a:r>
              <a:rPr lang="en-US" smtClean="0"/>
              <a:t>Hội chứng ngưng thở lúc ngủ.</a:t>
            </a:r>
          </a:p>
          <a:p>
            <a:r>
              <a:rPr lang="en-US" smtClean="0"/>
              <a:t>Thai kì, cho con bú.</a:t>
            </a:r>
          </a:p>
          <a:p>
            <a:r>
              <a:rPr lang="en-US" smtClean="0"/>
              <a:t>Dị ứng.</a:t>
            </a:r>
          </a:p>
          <a:p>
            <a:r>
              <a:rPr lang="en-US" smtClean="0"/>
              <a:t>Nghiện chất.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Tác dụng phụ GLA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 thần.</a:t>
            </a:r>
          </a:p>
          <a:p>
            <a:r>
              <a:rPr lang="en-US" smtClean="0"/>
              <a:t>Quên, rối loạn nhận thức.</a:t>
            </a:r>
          </a:p>
          <a:p>
            <a:r>
              <a:rPr lang="en-US" smtClean="0"/>
              <a:t>Tác dụng đảo nghịch.</a:t>
            </a:r>
          </a:p>
          <a:p>
            <a:r>
              <a:rPr lang="en-US" smtClean="0"/>
              <a:t>Tác dụng dội ngược (khi ngưng đột ngột).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chemeClr val="tx2">
                    <a:satMod val="200000"/>
                  </a:schemeClr>
                </a:solidFill>
                <a:latin typeface="Arial" pitchFamily="34" charset="0"/>
                <a:cs typeface="Arial" pitchFamily="34" charset="0"/>
              </a:rPr>
              <a:t>ĐẠI CƯƠNG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1784350"/>
            <a:ext cx="7772400" cy="457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3200">
                <a:latin typeface="Arial" pitchFamily="34" charset="0"/>
                <a:cs typeface="Arial" pitchFamily="34" charset="0"/>
              </a:rPr>
              <a:t>Mục đích điều trị trong tâm thần: </a:t>
            </a:r>
          </a:p>
          <a:p>
            <a:pPr lvl="1" eaLnBrk="1" hangingPunct="1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Khắc phục rối loạn cấp tính.</a:t>
            </a:r>
          </a:p>
          <a:p>
            <a:pPr lvl="1" eaLnBrk="1" hangingPunct="1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Thích ứng với xã hội, phục hồi sinh hoạt và lao động.</a:t>
            </a:r>
          </a:p>
          <a:p>
            <a:pPr marL="463550" lvl="1" indent="-463550" eaLnBrk="1" hangingPunct="1">
              <a:buFont typeface="Wingdings" pitchFamily="2" charset="2"/>
              <a:buNone/>
              <a:defRPr/>
            </a:pPr>
            <a:r>
              <a:rPr lang="en-US" sz="3200">
                <a:latin typeface="Arial" pitchFamily="34" charset="0"/>
                <a:cs typeface="Arial" pitchFamily="34" charset="0"/>
              </a:rPr>
              <a:t>Nguyên tắc:</a:t>
            </a:r>
            <a:r>
              <a:rPr lang="en-US" sz="3000">
                <a:latin typeface="Arial" pitchFamily="34" charset="0"/>
                <a:cs typeface="Arial" pitchFamily="34" charset="0"/>
              </a:rPr>
              <a:t> </a:t>
            </a:r>
            <a:r>
              <a:rPr lang="en-US">
                <a:latin typeface="Arial" pitchFamily="34" charset="0"/>
                <a:cs typeface="Arial" pitchFamily="34" charset="0"/>
              </a:rPr>
              <a:t>phối hợp nhiều liệu pháp trị liệu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400" y="1784350"/>
            <a:ext cx="7772400" cy="4572000"/>
          </a:xfrm>
        </p:spPr>
        <p:txBody>
          <a:bodyPr/>
          <a:lstStyle/>
          <a:p>
            <a:pPr marL="463550" lvl="1" indent="-463550" eaLnBrk="1" hangingPunct="1">
              <a:buFont typeface="Wingdings" pitchFamily="2" charset="2"/>
              <a:buNone/>
            </a:pPr>
            <a:r>
              <a:rPr lang="en-US" altLang="en-US" sz="3200" smtClean="0">
                <a:latin typeface="Arial" charset="0"/>
                <a:cs typeface="Arial" charset="0"/>
              </a:rPr>
              <a:t>Các liệu pháp:</a:t>
            </a:r>
          </a:p>
          <a:p>
            <a:pPr marL="719138" lvl="2" indent="-463550" eaLnBrk="1" hangingPunct="1"/>
            <a:r>
              <a:rPr lang="en-US" altLang="en-US" sz="2600" smtClean="0">
                <a:latin typeface="Arial" charset="0"/>
                <a:cs typeface="Arial" charset="0"/>
              </a:rPr>
              <a:t>Liệu pháp hoá dược</a:t>
            </a:r>
          </a:p>
          <a:p>
            <a:pPr marL="719138" lvl="2" indent="-463550" eaLnBrk="1" hangingPunct="1"/>
            <a:r>
              <a:rPr lang="en-US" altLang="en-US" sz="2600" smtClean="0">
                <a:latin typeface="Arial" charset="0"/>
                <a:cs typeface="Arial" charset="0"/>
              </a:rPr>
              <a:t>Liệu pháp gây choáng.</a:t>
            </a:r>
          </a:p>
          <a:p>
            <a:pPr marL="719138" lvl="2" indent="-463550" eaLnBrk="1" hangingPunct="1"/>
            <a:r>
              <a:rPr lang="en-US" altLang="en-US" sz="2600" smtClean="0">
                <a:latin typeface="Arial" charset="0"/>
                <a:cs typeface="Arial" charset="0"/>
              </a:rPr>
              <a:t>Liệu pháp tâm lý.</a:t>
            </a:r>
          </a:p>
          <a:p>
            <a:pPr marL="719138" lvl="2" indent="-463550" eaLnBrk="1" hangingPunct="1"/>
            <a:r>
              <a:rPr lang="en-US" altLang="en-US" sz="2600" smtClean="0">
                <a:latin typeface="Arial" charset="0"/>
                <a:cs typeface="Arial" charset="0"/>
              </a:rPr>
              <a:t>Liệu pháp xã hội.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3890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Phân loại thuốc hướng thần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Thuốc chống loạn thần: điển hình và không điển hình.</a:t>
            </a:r>
          </a:p>
          <a:p>
            <a:r>
              <a:rPr lang="en-US" smtClean="0"/>
              <a:t>Thuốc chống trầm cảm: TCA, MAOI, SSRI …</a:t>
            </a:r>
          </a:p>
          <a:p>
            <a:r>
              <a:rPr lang="en-US" smtClean="0"/>
              <a:t>Thuốc điều hòa khí sắc: lithium, valproate, carbamazepine, lamotrigine …</a:t>
            </a:r>
          </a:p>
          <a:p>
            <a:r>
              <a:rPr lang="en-US" smtClean="0"/>
              <a:t>Thuốc giải lo âu: benzodiazepine, buspirone …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Tác động dược lý - cơ chế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Tính cá nhân.</a:t>
            </a:r>
          </a:p>
          <a:p>
            <a:r>
              <a:rPr lang="en-US" smtClean="0"/>
              <a:t>Tính dung nạp.</a:t>
            </a:r>
          </a:p>
          <a:p>
            <a:r>
              <a:rPr lang="en-US" smtClean="0"/>
              <a:t>Cấu trúc phân tử.</a:t>
            </a:r>
          </a:p>
          <a:p>
            <a:r>
              <a:rPr lang="en-US" smtClean="0"/>
              <a:t>Tương tác với chất dẫn truyền thần kinh.</a:t>
            </a:r>
          </a:p>
          <a:p>
            <a:pPr>
              <a:buFont typeface="Wingdings"/>
              <a:buChar char="à"/>
            </a:pPr>
            <a:r>
              <a:rPr lang="en-US" smtClean="0">
                <a:sym typeface="Wingdings" pitchFamily="2" charset="2"/>
              </a:rPr>
              <a:t>Khó khăn trong điều trị</a:t>
            </a:r>
          </a:p>
          <a:p>
            <a:r>
              <a:rPr lang="en-US" smtClean="0"/>
              <a:t>Cơ chế chưa biết rõ.</a:t>
            </a:r>
          </a:p>
          <a:p>
            <a:r>
              <a:rPr lang="en-US" smtClean="0"/>
              <a:t>Được chấp nhận nhiều nhất: thay đổi độ tập trung của các chất dẫn truyền thần kinh.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Cơ chế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Thuốc chống loạn thần:</a:t>
            </a:r>
            <a:r>
              <a:rPr lang="en-US" smtClean="0"/>
              <a:t> ức chế hoạt động của hệ thống dopaminergic. Phong tỏa thụ thể D2 ở tiền synap, kích thích tái hấp thu ở hậu synap ở hệ viền, hạch nền, thể vân. Gây tác dụng phụ ngoại tháp do tác động đến D2 ở não trước. Phong tỏa thụ thể serotonine 5-HT, thụ thể </a:t>
            </a:r>
            <a:r>
              <a:rPr lang="el-GR" smtClean="0"/>
              <a:t>α</a:t>
            </a:r>
            <a:r>
              <a:rPr lang="en-US" smtClean="0"/>
              <a:t>1 và </a:t>
            </a:r>
            <a:r>
              <a:rPr lang="el-GR" smtClean="0"/>
              <a:t>α</a:t>
            </a:r>
            <a:r>
              <a:rPr lang="en-US" smtClean="0"/>
              <a:t>2 trung ương (không điển hình).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Cơ chế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Thuốc điều hòa khí sắc: tác động đến hệ thống GABA, tác động đến bơm Na, K – ATPase giúp ổn định màng tế bào thần kinh.</a:t>
            </a:r>
          </a:p>
          <a:p>
            <a:r>
              <a:rPr lang="en-US" smtClean="0"/>
              <a:t>Thuốc chống trầm cảm: ức chế tái hấp thu serotonine, norepinephrine, thay đổi độ nhạy cảm của thụ thể serotonine, norepinephrin hậu synap.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Cơ chế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Thuốc giải lo âu: tác động đến thụ thể GABA và thụ thể benzodiazepine, làm thúc đẩy dòng ion Clor đi vào tế bào gây tăng cực màng tế bào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1158</Words>
  <Application>Microsoft Office PowerPoint</Application>
  <PresentationFormat>On-screen Show (4:3)</PresentationFormat>
  <Paragraphs>132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KHÁI NiỆM  HÓA DƯỢC TRỊ LiỆU TRONG TÂM THẦN</vt:lpstr>
      <vt:lpstr>Các nhóm bệnh lý tâm thần</vt:lpstr>
      <vt:lpstr>ĐẠI CƯƠNG</vt:lpstr>
      <vt:lpstr>PowerPoint Presentation</vt:lpstr>
      <vt:lpstr>Phân loại thuốc hướng thần</vt:lpstr>
      <vt:lpstr>Tác động dược lý - cơ chế</vt:lpstr>
      <vt:lpstr>Cơ chế</vt:lpstr>
      <vt:lpstr>Cơ chế</vt:lpstr>
      <vt:lpstr>Cơ chế</vt:lpstr>
      <vt:lpstr>Tác dụng phụ</vt:lpstr>
      <vt:lpstr>Yếu tố của bệnh nhân liên quan việc điều trị</vt:lpstr>
      <vt:lpstr>Thuốc chống loạn thần</vt:lpstr>
      <vt:lpstr>Chỉ định CLT</vt:lpstr>
      <vt:lpstr>Tác dụng phụ CLT</vt:lpstr>
      <vt:lpstr>Thuốc chống trầm cảm</vt:lpstr>
      <vt:lpstr>Chỉ định CTC</vt:lpstr>
      <vt:lpstr>Chống chỉ định CTC</vt:lpstr>
      <vt:lpstr>Tác dụng phụ CTC</vt:lpstr>
      <vt:lpstr>Thuốc điều hòa khí sắc</vt:lpstr>
      <vt:lpstr>Tác dụng phụ ĐHKS</vt:lpstr>
      <vt:lpstr>Thuốc giải lo âu</vt:lpstr>
      <vt:lpstr>Chỉ định thuốc giải lo âu</vt:lpstr>
      <vt:lpstr>Chống chỉ định GLA</vt:lpstr>
      <vt:lpstr>Tác dụng phụ GLA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KHÁI NiỆM  HÓA DƯỢC TRỊ LiỆU TRONG TÂM THẦN</dc:title>
  <dc:creator>Tran Trung Nghia</dc:creator>
  <cp:lastModifiedBy>pc</cp:lastModifiedBy>
  <cp:revision>15</cp:revision>
  <dcterms:created xsi:type="dcterms:W3CDTF">2009-09-22T17:47:47Z</dcterms:created>
  <dcterms:modified xsi:type="dcterms:W3CDTF">2018-04-10T08:06:02Z</dcterms:modified>
</cp:coreProperties>
</file>