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6" r:id="rId12"/>
    <p:sldId id="264" r:id="rId13"/>
    <p:sldId id="265" r:id="rId14"/>
    <p:sldId id="267" r:id="rId15"/>
    <p:sldId id="270" r:id="rId16"/>
    <p:sldId id="298" r:id="rId17"/>
    <p:sldId id="299" r:id="rId18"/>
    <p:sldId id="271" r:id="rId19"/>
    <p:sldId id="272" r:id="rId20"/>
    <p:sldId id="273" r:id="rId21"/>
    <p:sldId id="274" r:id="rId22"/>
    <p:sldId id="276" r:id="rId23"/>
    <p:sldId id="284" r:id="rId24"/>
    <p:sldId id="304" r:id="rId25"/>
    <p:sldId id="305" r:id="rId26"/>
    <p:sldId id="277" r:id="rId27"/>
    <p:sldId id="278" r:id="rId28"/>
    <p:sldId id="279" r:id="rId29"/>
    <p:sldId id="306" r:id="rId30"/>
    <p:sldId id="286" r:id="rId31"/>
    <p:sldId id="280" r:id="rId32"/>
    <p:sldId id="281" r:id="rId33"/>
    <p:sldId id="303" r:id="rId34"/>
    <p:sldId id="282" r:id="rId35"/>
    <p:sldId id="283" r:id="rId36"/>
    <p:sldId id="292" r:id="rId37"/>
    <p:sldId id="290" r:id="rId38"/>
    <p:sldId id="295" r:id="rId39"/>
    <p:sldId id="293" r:id="rId40"/>
    <p:sldId id="300" r:id="rId41"/>
    <p:sldId id="301" r:id="rId42"/>
    <p:sldId id="302" r:id="rId43"/>
    <p:sldId id="294" r:id="rId44"/>
    <p:sldId id="296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FF"/>
    <a:srgbClr val="BF6205"/>
    <a:srgbClr val="DA3A95"/>
    <a:srgbClr val="FF99CC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68528" autoAdjust="0"/>
  </p:normalViewPr>
  <p:slideViewPr>
    <p:cSldViewPr snapToGrid="0">
      <p:cViewPr varScale="1">
        <p:scale>
          <a:sx n="43" d="100"/>
          <a:sy n="43" d="100"/>
        </p:scale>
        <p:origin x="68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873EEC-7F55-4999-800C-67DBBC03C124}" type="doc">
      <dgm:prSet loTypeId="urn:microsoft.com/office/officeart/2009/layout/ReverseList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E1CCCB-3F1F-4C70-AB91-F1134D751D02}">
      <dgm:prSet phldrT="[Text]" custT="1"/>
      <dgm:spPr>
        <a:solidFill>
          <a:srgbClr val="9999FF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BN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nữ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65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tuổi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buôn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bán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con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trai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đưa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đến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khám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vì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do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quên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tăng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dần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</a:p>
        <a:p>
          <a:pPr>
            <a:lnSpc>
              <a:spcPct val="100000"/>
            </a:lnSpc>
          </a:pP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Khoảng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hơn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ba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năm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nay BN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hiện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quên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tăng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dần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thường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hay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quên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dự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định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chợ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mua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thiếu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quên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tắt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bếp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quên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cuộc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hẹn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trọng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,…</a:t>
          </a:r>
        </a:p>
        <a:p>
          <a:pPr>
            <a:lnSpc>
              <a:spcPct val="100000"/>
            </a:lnSpc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Trong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xảy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ra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lúc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còn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trẻ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nhớ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rõ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B705C26F-2970-418A-92B6-E8290D24D15F}" type="parTrans" cxnId="{59DCD4A0-438B-4116-B50D-D8BD832F8603}">
      <dgm:prSet/>
      <dgm:spPr/>
      <dgm:t>
        <a:bodyPr/>
        <a:lstStyle/>
        <a:p>
          <a:endParaRPr lang="en-US"/>
        </a:p>
      </dgm:t>
    </dgm:pt>
    <dgm:pt modelId="{541F4096-FD91-4931-9E94-FCE3DB884765}" type="sibTrans" cxnId="{59DCD4A0-438B-4116-B50D-D8BD832F8603}">
      <dgm:prSet/>
      <dgm:spPr/>
      <dgm:t>
        <a:bodyPr/>
        <a:lstStyle/>
        <a:p>
          <a:endParaRPr lang="en-US"/>
        </a:p>
      </dgm:t>
    </dgm:pt>
    <dgm:pt modelId="{34BBC9FD-958D-468E-A35A-5E88DF663877}">
      <dgm:prSet phldrT="[Text]" custT="1"/>
      <dgm:spPr>
        <a:solidFill>
          <a:srgbClr val="FFC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vi-VN" sz="2400" dirty="0">
              <a:latin typeface="Arial" panose="020B0604020202020204" pitchFamily="34" charset="0"/>
              <a:cs typeface="Arial" panose="020B0604020202020204" pitchFamily="34" charset="0"/>
            </a:rPr>
            <a:t>Trong phân loại trí nhớ, BN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này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2400" dirty="0">
              <a:latin typeface="Arial" panose="020B0604020202020204" pitchFamily="34" charset="0"/>
              <a:cs typeface="Arial" panose="020B0604020202020204" pitchFamily="34" charset="0"/>
            </a:rPr>
            <a:t>bị mất trí nhớ loại gì?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18F530-8898-4E4A-9BCE-153B371AC227}" type="parTrans" cxnId="{F150DAE9-2B83-4405-9CB1-4A742E38967F}">
      <dgm:prSet/>
      <dgm:spPr/>
      <dgm:t>
        <a:bodyPr/>
        <a:lstStyle/>
        <a:p>
          <a:endParaRPr lang="en-US"/>
        </a:p>
      </dgm:t>
    </dgm:pt>
    <dgm:pt modelId="{1A3252D6-F719-4CFB-A58A-DCCA34B0C8D1}" type="sibTrans" cxnId="{F150DAE9-2B83-4405-9CB1-4A742E38967F}">
      <dgm:prSet/>
      <dgm:spPr/>
      <dgm:t>
        <a:bodyPr/>
        <a:lstStyle/>
        <a:p>
          <a:endParaRPr lang="en-US"/>
        </a:p>
      </dgm:t>
    </dgm:pt>
    <dgm:pt modelId="{C15072A1-CCF4-40E1-995D-665F9500A0E3}" type="pres">
      <dgm:prSet presAssocID="{9A873EEC-7F55-4999-800C-67DBBC03C124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vi-VN"/>
        </a:p>
      </dgm:t>
    </dgm:pt>
    <dgm:pt modelId="{5BED906A-2349-46F3-8555-9CB46A22B2B7}" type="pres">
      <dgm:prSet presAssocID="{9A873EEC-7F55-4999-800C-67DBBC03C124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CE96CA5-4CB1-484C-8E7F-8FBA3E6042BD}" type="pres">
      <dgm:prSet presAssocID="{9A873EEC-7F55-4999-800C-67DBBC03C124}" presName="LeftNode" presStyleLbl="bgImgPlace1" presStyleIdx="0" presStyleCnt="2" custScaleX="268017" custScaleY="154671" custLinFactNeighborX="-77081" custLinFactNeighborY="-3008">
        <dgm:presLayoutVars>
          <dgm:chMax val="2"/>
          <dgm:chPref val="2"/>
        </dgm:presLayoutVars>
      </dgm:prSet>
      <dgm:spPr/>
      <dgm:t>
        <a:bodyPr/>
        <a:lstStyle/>
        <a:p>
          <a:endParaRPr lang="vi-VN"/>
        </a:p>
      </dgm:t>
    </dgm:pt>
    <dgm:pt modelId="{66F14332-C271-4E16-ABB2-47A03DFA7BD7}" type="pres">
      <dgm:prSet presAssocID="{9A873EEC-7F55-4999-800C-67DBBC03C124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6EAA2F4-C927-4DD0-B94E-5ED3E21DB054}" type="pres">
      <dgm:prSet presAssocID="{9A873EEC-7F55-4999-800C-67DBBC03C124}" presName="RightNode" presStyleLbl="bgImgPlace1" presStyleIdx="1" presStyleCnt="2" custScaleX="191873" custScaleY="155545" custLinFactNeighborX="73517" custLinFactNeighborY="-3510">
        <dgm:presLayoutVars>
          <dgm:chMax val="0"/>
          <dgm:chPref val="0"/>
        </dgm:presLayoutVars>
      </dgm:prSet>
      <dgm:spPr/>
      <dgm:t>
        <a:bodyPr/>
        <a:lstStyle/>
        <a:p>
          <a:endParaRPr lang="vi-VN"/>
        </a:p>
      </dgm:t>
    </dgm:pt>
    <dgm:pt modelId="{D2AE5389-60B5-4B45-9F3E-D62C33AE4B73}" type="pres">
      <dgm:prSet presAssocID="{9A873EEC-7F55-4999-800C-67DBBC03C124}" presName="TopArrow" presStyleLbl="node1" presStyleIdx="0" presStyleCnt="2" custScaleX="100281" custScaleY="93271" custLinFactNeighborX="22949" custLinFactNeighborY="-42378"/>
      <dgm:spPr/>
    </dgm:pt>
    <dgm:pt modelId="{A3FA347A-7B24-4233-BE1D-FB43E052D5A2}" type="pres">
      <dgm:prSet presAssocID="{9A873EEC-7F55-4999-800C-67DBBC03C124}" presName="BottomArrow" presStyleLbl="node1" presStyleIdx="1" presStyleCnt="2" custLinFactNeighborX="21058" custLinFactNeighborY="27467"/>
      <dgm:spPr/>
    </dgm:pt>
  </dgm:ptLst>
  <dgm:cxnLst>
    <dgm:cxn modelId="{59DCD4A0-438B-4116-B50D-D8BD832F8603}" srcId="{9A873EEC-7F55-4999-800C-67DBBC03C124}" destId="{E3E1CCCB-3F1F-4C70-AB91-F1134D751D02}" srcOrd="0" destOrd="0" parTransId="{B705C26F-2970-418A-92B6-E8290D24D15F}" sibTransId="{541F4096-FD91-4931-9E94-FCE3DB884765}"/>
    <dgm:cxn modelId="{107EC106-1706-47AA-9053-0F24A2069112}" type="presOf" srcId="{E3E1CCCB-3F1F-4C70-AB91-F1134D751D02}" destId="{4CE96CA5-4CB1-484C-8E7F-8FBA3E6042BD}" srcOrd="1" destOrd="0" presId="urn:microsoft.com/office/officeart/2009/layout/ReverseList"/>
    <dgm:cxn modelId="{D9E9063D-25E4-4DB1-99C8-3EDAAC28BC25}" type="presOf" srcId="{9A873EEC-7F55-4999-800C-67DBBC03C124}" destId="{C15072A1-CCF4-40E1-995D-665F9500A0E3}" srcOrd="0" destOrd="0" presId="urn:microsoft.com/office/officeart/2009/layout/ReverseList"/>
    <dgm:cxn modelId="{F150DAE9-2B83-4405-9CB1-4A742E38967F}" srcId="{9A873EEC-7F55-4999-800C-67DBBC03C124}" destId="{34BBC9FD-958D-468E-A35A-5E88DF663877}" srcOrd="1" destOrd="0" parTransId="{7B18F530-8898-4E4A-9BCE-153B371AC227}" sibTransId="{1A3252D6-F719-4CFB-A58A-DCCA34B0C8D1}"/>
    <dgm:cxn modelId="{81B3828B-8E83-4C5B-99BE-203265D0F1BB}" type="presOf" srcId="{34BBC9FD-958D-468E-A35A-5E88DF663877}" destId="{66F14332-C271-4E16-ABB2-47A03DFA7BD7}" srcOrd="0" destOrd="0" presId="urn:microsoft.com/office/officeart/2009/layout/ReverseList"/>
    <dgm:cxn modelId="{FCA70F4E-5868-4A17-A9EB-48A9FEEDAB46}" type="presOf" srcId="{34BBC9FD-958D-468E-A35A-5E88DF663877}" destId="{D6EAA2F4-C927-4DD0-B94E-5ED3E21DB054}" srcOrd="1" destOrd="0" presId="urn:microsoft.com/office/officeart/2009/layout/ReverseList"/>
    <dgm:cxn modelId="{2482F60B-DBD6-48D4-A3FE-B5B741EE3861}" type="presOf" srcId="{E3E1CCCB-3F1F-4C70-AB91-F1134D751D02}" destId="{5BED906A-2349-46F3-8555-9CB46A22B2B7}" srcOrd="0" destOrd="0" presId="urn:microsoft.com/office/officeart/2009/layout/ReverseList"/>
    <dgm:cxn modelId="{57A5E9F2-332F-4597-AFDA-CD0324C65170}" type="presParOf" srcId="{C15072A1-CCF4-40E1-995D-665F9500A0E3}" destId="{5BED906A-2349-46F3-8555-9CB46A22B2B7}" srcOrd="0" destOrd="0" presId="urn:microsoft.com/office/officeart/2009/layout/ReverseList"/>
    <dgm:cxn modelId="{B9E524AD-EC66-4D49-AF89-83BDD3D0F2E6}" type="presParOf" srcId="{C15072A1-CCF4-40E1-995D-665F9500A0E3}" destId="{4CE96CA5-4CB1-484C-8E7F-8FBA3E6042BD}" srcOrd="1" destOrd="0" presId="urn:microsoft.com/office/officeart/2009/layout/ReverseList"/>
    <dgm:cxn modelId="{8E9B44EE-EC80-4105-A286-2EF01173F43B}" type="presParOf" srcId="{C15072A1-CCF4-40E1-995D-665F9500A0E3}" destId="{66F14332-C271-4E16-ABB2-47A03DFA7BD7}" srcOrd="2" destOrd="0" presId="urn:microsoft.com/office/officeart/2009/layout/ReverseList"/>
    <dgm:cxn modelId="{85C1B7BC-874D-4865-89CE-A4FE7FFF4465}" type="presParOf" srcId="{C15072A1-CCF4-40E1-995D-665F9500A0E3}" destId="{D6EAA2F4-C927-4DD0-B94E-5ED3E21DB054}" srcOrd="3" destOrd="0" presId="urn:microsoft.com/office/officeart/2009/layout/ReverseList"/>
    <dgm:cxn modelId="{08DC5AF0-4132-492F-AED2-995F06054527}" type="presParOf" srcId="{C15072A1-CCF4-40E1-995D-665F9500A0E3}" destId="{D2AE5389-60B5-4B45-9F3E-D62C33AE4B73}" srcOrd="4" destOrd="0" presId="urn:microsoft.com/office/officeart/2009/layout/ReverseList"/>
    <dgm:cxn modelId="{AC1C3EBA-221C-42EE-8C93-FA53A83BD1DA}" type="presParOf" srcId="{C15072A1-CCF4-40E1-995D-665F9500A0E3}" destId="{A3FA347A-7B24-4233-BE1D-FB43E052D5A2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1DE014-2D36-4415-8DB4-7D449D5B991C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FA157-0994-44D5-9292-1F4EA6AC2582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Trí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nhớ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cực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ngắn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hay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trí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nhớ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giác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D95FBE-CD66-4EA8-B366-751905F46C1E}" type="parTrans" cxnId="{679E1FF3-6BFD-4A0F-8373-1F8A76F52CCE}">
      <dgm:prSet/>
      <dgm:spPr/>
      <dgm:t>
        <a:bodyPr/>
        <a:lstStyle/>
        <a:p>
          <a:endParaRPr lang="en-US"/>
        </a:p>
      </dgm:t>
    </dgm:pt>
    <dgm:pt modelId="{6FF7EFE7-2D5E-44A6-A27B-756DE6DACAC7}" type="sibTrans" cxnId="{679E1FF3-6BFD-4A0F-8373-1F8A76F52CCE}">
      <dgm:prSet/>
      <dgm:spPr/>
      <dgm:t>
        <a:bodyPr/>
        <a:lstStyle/>
        <a:p>
          <a:endParaRPr lang="en-US"/>
        </a:p>
      </dgm:t>
    </dgm:pt>
    <dgm:pt modelId="{2BB7A054-8E5F-4EEF-972E-C6000BECA4F2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Trí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nhớ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ngắn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hạn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còn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gọi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i="1" dirty="0" err="1">
              <a:latin typeface="Arial" panose="020B0604020202020204" pitchFamily="34" charset="0"/>
              <a:cs typeface="Arial" panose="020B0604020202020204" pitchFamily="34" charset="0"/>
            </a:rPr>
            <a:t>trí</a:t>
          </a:r>
          <a:r>
            <a:rPr lang="en-US" i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i="1" dirty="0" err="1">
              <a:latin typeface="Arial" panose="020B0604020202020204" pitchFamily="34" charset="0"/>
              <a:cs typeface="Arial" panose="020B0604020202020204" pitchFamily="34" charset="0"/>
            </a:rPr>
            <a:t>nhớ</a:t>
          </a:r>
          <a:r>
            <a:rPr lang="en-US" i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i="1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i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i="1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</a:p>
      </dgm:t>
    </dgm:pt>
    <dgm:pt modelId="{51519D74-F999-47B8-8B9E-335C3CE9240E}" type="parTrans" cxnId="{F5405865-5DCC-4D6A-B04B-DCA1ABFF4E8B}">
      <dgm:prSet/>
      <dgm:spPr/>
      <dgm:t>
        <a:bodyPr/>
        <a:lstStyle/>
        <a:p>
          <a:endParaRPr lang="en-US"/>
        </a:p>
      </dgm:t>
    </dgm:pt>
    <dgm:pt modelId="{3A1FA0AD-CEBD-4560-90D9-C75F0BAE1286}" type="sibTrans" cxnId="{F5405865-5DCC-4D6A-B04B-DCA1ABFF4E8B}">
      <dgm:prSet/>
      <dgm:spPr/>
      <dgm:t>
        <a:bodyPr/>
        <a:lstStyle/>
        <a:p>
          <a:endParaRPr lang="en-US"/>
        </a:p>
      </dgm:t>
    </dgm:pt>
    <dgm:pt modelId="{82062B02-18A1-44C2-B6D8-3EC88BC3602A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Trí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nhớ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dài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hạn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2886D6-1883-4E8D-82DD-EFBC1EF5803F}" type="parTrans" cxnId="{46396FCC-F9A6-4AF5-98CE-357A21A4A9D3}">
      <dgm:prSet/>
      <dgm:spPr/>
      <dgm:t>
        <a:bodyPr/>
        <a:lstStyle/>
        <a:p>
          <a:endParaRPr lang="en-US"/>
        </a:p>
      </dgm:t>
    </dgm:pt>
    <dgm:pt modelId="{C3A986B5-5C9B-454F-8662-742ACAFC9ECD}" type="sibTrans" cxnId="{46396FCC-F9A6-4AF5-98CE-357A21A4A9D3}">
      <dgm:prSet/>
      <dgm:spPr/>
      <dgm:t>
        <a:bodyPr/>
        <a:lstStyle/>
        <a:p>
          <a:endParaRPr lang="en-US"/>
        </a:p>
      </dgm:t>
    </dgm:pt>
    <dgm:pt modelId="{4D6D508F-B60C-4BCA-B1D2-7D4C976DEE8F}" type="pres">
      <dgm:prSet presAssocID="{CA1DE014-2D36-4415-8DB4-7D449D5B991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F954849D-878E-44BD-A1B5-DC98721B5C74}" type="pres">
      <dgm:prSet presAssocID="{346FA157-0994-44D5-9292-1F4EA6AC2582}" presName="parentLin" presStyleCnt="0"/>
      <dgm:spPr/>
    </dgm:pt>
    <dgm:pt modelId="{00852A0E-72AA-4B17-9A9F-B62A7C13331E}" type="pres">
      <dgm:prSet presAssocID="{346FA157-0994-44D5-9292-1F4EA6AC2582}" presName="parentLeftMargin" presStyleLbl="node1" presStyleIdx="0" presStyleCnt="3"/>
      <dgm:spPr/>
      <dgm:t>
        <a:bodyPr/>
        <a:lstStyle/>
        <a:p>
          <a:endParaRPr lang="vi-VN"/>
        </a:p>
      </dgm:t>
    </dgm:pt>
    <dgm:pt modelId="{27318C5C-8B6A-46C6-9D43-8460B7065DD6}" type="pres">
      <dgm:prSet presAssocID="{346FA157-0994-44D5-9292-1F4EA6AC258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9F57CA37-B2E9-4979-8E88-91F2A8AB1FB1}" type="pres">
      <dgm:prSet presAssocID="{346FA157-0994-44D5-9292-1F4EA6AC2582}" presName="negativeSpace" presStyleCnt="0"/>
      <dgm:spPr/>
    </dgm:pt>
    <dgm:pt modelId="{73E9F20A-119C-45F9-A6FF-6BD3B4C94F14}" type="pres">
      <dgm:prSet presAssocID="{346FA157-0994-44D5-9292-1F4EA6AC2582}" presName="childText" presStyleLbl="conFgAcc1" presStyleIdx="0" presStyleCnt="3">
        <dgm:presLayoutVars>
          <dgm:bulletEnabled val="1"/>
        </dgm:presLayoutVars>
      </dgm:prSet>
      <dgm:spPr/>
    </dgm:pt>
    <dgm:pt modelId="{9A7EB7E7-6905-412C-AC2F-096F301B5CEA}" type="pres">
      <dgm:prSet presAssocID="{6FF7EFE7-2D5E-44A6-A27B-756DE6DACAC7}" presName="spaceBetweenRectangles" presStyleCnt="0"/>
      <dgm:spPr/>
    </dgm:pt>
    <dgm:pt modelId="{9C21023A-FDC2-4C1B-8229-922A97D92028}" type="pres">
      <dgm:prSet presAssocID="{2BB7A054-8E5F-4EEF-972E-C6000BECA4F2}" presName="parentLin" presStyleCnt="0"/>
      <dgm:spPr/>
    </dgm:pt>
    <dgm:pt modelId="{6FF88770-A55E-46B2-B3AE-02FC66DC2B91}" type="pres">
      <dgm:prSet presAssocID="{2BB7A054-8E5F-4EEF-972E-C6000BECA4F2}" presName="parentLeftMargin" presStyleLbl="node1" presStyleIdx="0" presStyleCnt="3"/>
      <dgm:spPr/>
      <dgm:t>
        <a:bodyPr/>
        <a:lstStyle/>
        <a:p>
          <a:endParaRPr lang="vi-VN"/>
        </a:p>
      </dgm:t>
    </dgm:pt>
    <dgm:pt modelId="{EE9C3A00-5887-4123-ACF8-EA256B06A989}" type="pres">
      <dgm:prSet presAssocID="{2BB7A054-8E5F-4EEF-972E-C6000BECA4F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D98CD2F-F784-46B2-920B-0523AA18C11A}" type="pres">
      <dgm:prSet presAssocID="{2BB7A054-8E5F-4EEF-972E-C6000BECA4F2}" presName="negativeSpace" presStyleCnt="0"/>
      <dgm:spPr/>
    </dgm:pt>
    <dgm:pt modelId="{B8FFCFA5-ABE5-4CA9-9857-F357303C5753}" type="pres">
      <dgm:prSet presAssocID="{2BB7A054-8E5F-4EEF-972E-C6000BECA4F2}" presName="childText" presStyleLbl="conFgAcc1" presStyleIdx="1" presStyleCnt="3" custLinFactNeighborX="892" custLinFactNeighborY="9817">
        <dgm:presLayoutVars>
          <dgm:bulletEnabled val="1"/>
        </dgm:presLayoutVars>
      </dgm:prSet>
      <dgm:spPr/>
    </dgm:pt>
    <dgm:pt modelId="{7F1826F9-BF67-4A2B-B80E-41943912F10E}" type="pres">
      <dgm:prSet presAssocID="{3A1FA0AD-CEBD-4560-90D9-C75F0BAE1286}" presName="spaceBetweenRectangles" presStyleCnt="0"/>
      <dgm:spPr/>
    </dgm:pt>
    <dgm:pt modelId="{272ACCC3-E2CD-4C43-A9E6-F2CE1F9AE244}" type="pres">
      <dgm:prSet presAssocID="{82062B02-18A1-44C2-B6D8-3EC88BC3602A}" presName="parentLin" presStyleCnt="0"/>
      <dgm:spPr/>
    </dgm:pt>
    <dgm:pt modelId="{6FDECA20-0739-4ED0-98EA-E2C834A3BC8E}" type="pres">
      <dgm:prSet presAssocID="{82062B02-18A1-44C2-B6D8-3EC88BC3602A}" presName="parentLeftMargin" presStyleLbl="node1" presStyleIdx="1" presStyleCnt="3"/>
      <dgm:spPr/>
      <dgm:t>
        <a:bodyPr/>
        <a:lstStyle/>
        <a:p>
          <a:endParaRPr lang="vi-VN"/>
        </a:p>
      </dgm:t>
    </dgm:pt>
    <dgm:pt modelId="{1572601A-D964-4335-A07E-1607673F9D92}" type="pres">
      <dgm:prSet presAssocID="{82062B02-18A1-44C2-B6D8-3EC88BC3602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E453092-BA49-4449-9EC4-7F3650AC5290}" type="pres">
      <dgm:prSet presAssocID="{82062B02-18A1-44C2-B6D8-3EC88BC3602A}" presName="negativeSpace" presStyleCnt="0"/>
      <dgm:spPr/>
    </dgm:pt>
    <dgm:pt modelId="{36DDB223-EAAD-4A87-AD47-79BC2A9415D8}" type="pres">
      <dgm:prSet presAssocID="{82062B02-18A1-44C2-B6D8-3EC88BC3602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DD54119-4C95-452F-A74D-7D644ED3DB7A}" type="presOf" srcId="{2BB7A054-8E5F-4EEF-972E-C6000BECA4F2}" destId="{EE9C3A00-5887-4123-ACF8-EA256B06A989}" srcOrd="1" destOrd="0" presId="urn:microsoft.com/office/officeart/2005/8/layout/list1"/>
    <dgm:cxn modelId="{A96D1D47-D374-4530-BCA3-AB6ACACAEF4F}" type="presOf" srcId="{2BB7A054-8E5F-4EEF-972E-C6000BECA4F2}" destId="{6FF88770-A55E-46B2-B3AE-02FC66DC2B91}" srcOrd="0" destOrd="0" presId="urn:microsoft.com/office/officeart/2005/8/layout/list1"/>
    <dgm:cxn modelId="{ECFAE999-0EB2-4384-A89B-F27D408F075A}" type="presOf" srcId="{346FA157-0994-44D5-9292-1F4EA6AC2582}" destId="{00852A0E-72AA-4B17-9A9F-B62A7C13331E}" srcOrd="0" destOrd="0" presId="urn:microsoft.com/office/officeart/2005/8/layout/list1"/>
    <dgm:cxn modelId="{68B10511-8535-4648-9D1C-01FA33FC185B}" type="presOf" srcId="{346FA157-0994-44D5-9292-1F4EA6AC2582}" destId="{27318C5C-8B6A-46C6-9D43-8460B7065DD6}" srcOrd="1" destOrd="0" presId="urn:microsoft.com/office/officeart/2005/8/layout/list1"/>
    <dgm:cxn modelId="{BCC7A6F5-2A22-4D47-83FD-4DBFC5EC1150}" type="presOf" srcId="{82062B02-18A1-44C2-B6D8-3EC88BC3602A}" destId="{6FDECA20-0739-4ED0-98EA-E2C834A3BC8E}" srcOrd="0" destOrd="0" presId="urn:microsoft.com/office/officeart/2005/8/layout/list1"/>
    <dgm:cxn modelId="{F5405865-5DCC-4D6A-B04B-DCA1ABFF4E8B}" srcId="{CA1DE014-2D36-4415-8DB4-7D449D5B991C}" destId="{2BB7A054-8E5F-4EEF-972E-C6000BECA4F2}" srcOrd="1" destOrd="0" parTransId="{51519D74-F999-47B8-8B9E-335C3CE9240E}" sibTransId="{3A1FA0AD-CEBD-4560-90D9-C75F0BAE1286}"/>
    <dgm:cxn modelId="{30390A75-1C2E-4C3B-9B03-1202281C87DF}" type="presOf" srcId="{CA1DE014-2D36-4415-8DB4-7D449D5B991C}" destId="{4D6D508F-B60C-4BCA-B1D2-7D4C976DEE8F}" srcOrd="0" destOrd="0" presId="urn:microsoft.com/office/officeart/2005/8/layout/list1"/>
    <dgm:cxn modelId="{679E1FF3-6BFD-4A0F-8373-1F8A76F52CCE}" srcId="{CA1DE014-2D36-4415-8DB4-7D449D5B991C}" destId="{346FA157-0994-44D5-9292-1F4EA6AC2582}" srcOrd="0" destOrd="0" parTransId="{64D95FBE-CD66-4EA8-B366-751905F46C1E}" sibTransId="{6FF7EFE7-2D5E-44A6-A27B-756DE6DACAC7}"/>
    <dgm:cxn modelId="{868309D6-7774-4CBD-80AE-33834DBAF337}" type="presOf" srcId="{82062B02-18A1-44C2-B6D8-3EC88BC3602A}" destId="{1572601A-D964-4335-A07E-1607673F9D92}" srcOrd="1" destOrd="0" presId="urn:microsoft.com/office/officeart/2005/8/layout/list1"/>
    <dgm:cxn modelId="{46396FCC-F9A6-4AF5-98CE-357A21A4A9D3}" srcId="{CA1DE014-2D36-4415-8DB4-7D449D5B991C}" destId="{82062B02-18A1-44C2-B6D8-3EC88BC3602A}" srcOrd="2" destOrd="0" parTransId="{702886D6-1883-4E8D-82DD-EFBC1EF5803F}" sibTransId="{C3A986B5-5C9B-454F-8662-742ACAFC9ECD}"/>
    <dgm:cxn modelId="{6F8AC16A-C8D2-4E52-9EA5-DE57B92FB8FB}" type="presParOf" srcId="{4D6D508F-B60C-4BCA-B1D2-7D4C976DEE8F}" destId="{F954849D-878E-44BD-A1B5-DC98721B5C74}" srcOrd="0" destOrd="0" presId="urn:microsoft.com/office/officeart/2005/8/layout/list1"/>
    <dgm:cxn modelId="{84CB5059-EDF1-4502-8F95-193576B835F4}" type="presParOf" srcId="{F954849D-878E-44BD-A1B5-DC98721B5C74}" destId="{00852A0E-72AA-4B17-9A9F-B62A7C13331E}" srcOrd="0" destOrd="0" presId="urn:microsoft.com/office/officeart/2005/8/layout/list1"/>
    <dgm:cxn modelId="{DD7A2B8D-0BE2-4558-A870-5C9C52E5AF93}" type="presParOf" srcId="{F954849D-878E-44BD-A1B5-DC98721B5C74}" destId="{27318C5C-8B6A-46C6-9D43-8460B7065DD6}" srcOrd="1" destOrd="0" presId="urn:microsoft.com/office/officeart/2005/8/layout/list1"/>
    <dgm:cxn modelId="{AEAB2DF4-891A-4F0C-B112-2E2A3D00655B}" type="presParOf" srcId="{4D6D508F-B60C-4BCA-B1D2-7D4C976DEE8F}" destId="{9F57CA37-B2E9-4979-8E88-91F2A8AB1FB1}" srcOrd="1" destOrd="0" presId="urn:microsoft.com/office/officeart/2005/8/layout/list1"/>
    <dgm:cxn modelId="{26C59098-D23A-4F6E-8DC3-022AD160B6CC}" type="presParOf" srcId="{4D6D508F-B60C-4BCA-B1D2-7D4C976DEE8F}" destId="{73E9F20A-119C-45F9-A6FF-6BD3B4C94F14}" srcOrd="2" destOrd="0" presId="urn:microsoft.com/office/officeart/2005/8/layout/list1"/>
    <dgm:cxn modelId="{81AD72ED-1327-4706-B833-BA437DAD3DA7}" type="presParOf" srcId="{4D6D508F-B60C-4BCA-B1D2-7D4C976DEE8F}" destId="{9A7EB7E7-6905-412C-AC2F-096F301B5CEA}" srcOrd="3" destOrd="0" presId="urn:microsoft.com/office/officeart/2005/8/layout/list1"/>
    <dgm:cxn modelId="{B7D092CF-06C3-428B-A81B-E561C8231F05}" type="presParOf" srcId="{4D6D508F-B60C-4BCA-B1D2-7D4C976DEE8F}" destId="{9C21023A-FDC2-4C1B-8229-922A97D92028}" srcOrd="4" destOrd="0" presId="urn:microsoft.com/office/officeart/2005/8/layout/list1"/>
    <dgm:cxn modelId="{60054928-0BC1-4815-9FCE-AE03AA6CD143}" type="presParOf" srcId="{9C21023A-FDC2-4C1B-8229-922A97D92028}" destId="{6FF88770-A55E-46B2-B3AE-02FC66DC2B91}" srcOrd="0" destOrd="0" presId="urn:microsoft.com/office/officeart/2005/8/layout/list1"/>
    <dgm:cxn modelId="{BB448F39-CF4B-4712-A6E7-16125C38AFF3}" type="presParOf" srcId="{9C21023A-FDC2-4C1B-8229-922A97D92028}" destId="{EE9C3A00-5887-4123-ACF8-EA256B06A989}" srcOrd="1" destOrd="0" presId="urn:microsoft.com/office/officeart/2005/8/layout/list1"/>
    <dgm:cxn modelId="{1264B678-7BBA-43C7-8C5B-B3725929E238}" type="presParOf" srcId="{4D6D508F-B60C-4BCA-B1D2-7D4C976DEE8F}" destId="{4D98CD2F-F784-46B2-920B-0523AA18C11A}" srcOrd="5" destOrd="0" presId="urn:microsoft.com/office/officeart/2005/8/layout/list1"/>
    <dgm:cxn modelId="{B34B8009-C4F7-42D0-8F44-1A4BBC0B1609}" type="presParOf" srcId="{4D6D508F-B60C-4BCA-B1D2-7D4C976DEE8F}" destId="{B8FFCFA5-ABE5-4CA9-9857-F357303C5753}" srcOrd="6" destOrd="0" presId="urn:microsoft.com/office/officeart/2005/8/layout/list1"/>
    <dgm:cxn modelId="{EDBC6C9F-46F9-41E2-858E-184D18EE69C1}" type="presParOf" srcId="{4D6D508F-B60C-4BCA-B1D2-7D4C976DEE8F}" destId="{7F1826F9-BF67-4A2B-B80E-41943912F10E}" srcOrd="7" destOrd="0" presId="urn:microsoft.com/office/officeart/2005/8/layout/list1"/>
    <dgm:cxn modelId="{122A5F26-1B47-4C2A-8E6E-C2E5DA133D16}" type="presParOf" srcId="{4D6D508F-B60C-4BCA-B1D2-7D4C976DEE8F}" destId="{272ACCC3-E2CD-4C43-A9E6-F2CE1F9AE244}" srcOrd="8" destOrd="0" presId="urn:microsoft.com/office/officeart/2005/8/layout/list1"/>
    <dgm:cxn modelId="{FC2E0FC2-0DAA-45A8-A193-855F6209D05F}" type="presParOf" srcId="{272ACCC3-E2CD-4C43-A9E6-F2CE1F9AE244}" destId="{6FDECA20-0739-4ED0-98EA-E2C834A3BC8E}" srcOrd="0" destOrd="0" presId="urn:microsoft.com/office/officeart/2005/8/layout/list1"/>
    <dgm:cxn modelId="{882A0FE3-A08D-4145-9E13-4E6678CB5118}" type="presParOf" srcId="{272ACCC3-E2CD-4C43-A9E6-F2CE1F9AE244}" destId="{1572601A-D964-4335-A07E-1607673F9D92}" srcOrd="1" destOrd="0" presId="urn:microsoft.com/office/officeart/2005/8/layout/list1"/>
    <dgm:cxn modelId="{12C7D4BA-7341-4A01-93DD-FCDABA7EA6E8}" type="presParOf" srcId="{4D6D508F-B60C-4BCA-B1D2-7D4C976DEE8F}" destId="{3E453092-BA49-4449-9EC4-7F3650AC5290}" srcOrd="9" destOrd="0" presId="urn:microsoft.com/office/officeart/2005/8/layout/list1"/>
    <dgm:cxn modelId="{C701B993-CD31-4204-8062-F751AF3037EE}" type="presParOf" srcId="{4D6D508F-B60C-4BCA-B1D2-7D4C976DEE8F}" destId="{36DDB223-EAAD-4A87-AD47-79BC2A9415D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D99352-E608-463F-B9CF-EAF49B91FA8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356D33-9E53-4D59-90D4-AF740E171BCE}">
      <dgm:prSet phldrT="[Text]" custT="1"/>
      <dgm:spPr>
        <a:solidFill>
          <a:srgbClr val="FFC000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CN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gm:t>
    </dgm:pt>
    <dgm:pt modelId="{45848C8C-2FEB-4158-8B16-F2333E56D56A}" type="parTrans" cxnId="{D349E12A-7643-4046-85F9-C76D57D64946}">
      <dgm:prSet/>
      <dgm:spPr/>
      <dgm:t>
        <a:bodyPr/>
        <a:lstStyle/>
        <a:p>
          <a:endParaRPr lang="en-US"/>
        </a:p>
      </dgm:t>
    </dgm:pt>
    <dgm:pt modelId="{A8638A0D-733B-4ACC-86D3-97482776EB08}" type="sibTrans" cxnId="{D349E12A-7643-4046-85F9-C76D57D64946}">
      <dgm:prSet/>
      <dgm:spPr/>
      <dgm:t>
        <a:bodyPr/>
        <a:lstStyle/>
        <a:p>
          <a:endParaRPr lang="en-US"/>
        </a:p>
      </dgm:t>
    </dgm:pt>
    <dgm:pt modelId="{309E176F-EED2-4AD1-B0AA-8080423F67F3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CN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ngôn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ngữ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36CD2B-0A1A-4982-94A5-FA30D75C8429}" type="parTrans" cxnId="{91EB43C5-5805-4A00-A003-C10CEBFEFE5F}">
      <dgm:prSet/>
      <dgm:spPr/>
      <dgm:t>
        <a:bodyPr/>
        <a:lstStyle/>
        <a:p>
          <a:endParaRPr lang="en-US"/>
        </a:p>
      </dgm:t>
    </dgm:pt>
    <dgm:pt modelId="{FF3D4BB4-E213-438A-BD47-392F2C576F31}" type="sibTrans" cxnId="{91EB43C5-5805-4A00-A003-C10CEBFEFE5F}">
      <dgm:prSet/>
      <dgm:spPr/>
      <dgm:t>
        <a:bodyPr/>
        <a:lstStyle/>
        <a:p>
          <a:endParaRPr lang="en-US"/>
        </a:p>
      </dgm:t>
    </dgm:pt>
    <dgm:pt modelId="{370EB452-B9D4-42DE-AF01-AE2E879A33D3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CN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tập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trung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chú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ý</a:t>
          </a:r>
        </a:p>
      </dgm:t>
    </dgm:pt>
    <dgm:pt modelId="{DA07C0E3-0FF6-49F9-8BF9-677A5031103D}" type="parTrans" cxnId="{C46B9A1D-0F0A-42AC-91B4-B552DECB27CB}">
      <dgm:prSet/>
      <dgm:spPr/>
      <dgm:t>
        <a:bodyPr/>
        <a:lstStyle/>
        <a:p>
          <a:endParaRPr lang="en-US"/>
        </a:p>
      </dgm:t>
    </dgm:pt>
    <dgm:pt modelId="{28D638FB-1FD4-442E-9F1F-EB457E2B58CD}" type="sibTrans" cxnId="{C46B9A1D-0F0A-42AC-91B4-B552DECB27CB}">
      <dgm:prSet/>
      <dgm:spPr/>
      <dgm:t>
        <a:bodyPr/>
        <a:lstStyle/>
        <a:p>
          <a:endParaRPr lang="en-US"/>
        </a:p>
      </dgm:t>
    </dgm:pt>
    <dgm:pt modelId="{A2C396C0-196B-4FB3-8A30-7927BC3568ED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CN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thị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giác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gian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1D34E9-BDBB-4252-9F0C-6DE8FC53AE9C}" type="parTrans" cxnId="{3F1D3A80-9C65-4EF0-B047-F0105C0CF925}">
      <dgm:prSet/>
      <dgm:spPr/>
      <dgm:t>
        <a:bodyPr/>
        <a:lstStyle/>
        <a:p>
          <a:endParaRPr lang="en-US"/>
        </a:p>
      </dgm:t>
    </dgm:pt>
    <dgm:pt modelId="{C1F3DA4C-5707-4172-ADD8-711A5D3ACF6E}" type="sibTrans" cxnId="{3F1D3A80-9C65-4EF0-B047-F0105C0CF925}">
      <dgm:prSet/>
      <dgm:spPr/>
      <dgm:t>
        <a:bodyPr/>
        <a:lstStyle/>
        <a:p>
          <a:endParaRPr lang="en-US"/>
        </a:p>
      </dgm:t>
    </dgm:pt>
    <dgm:pt modelId="{CFAF6A41-39B6-47DE-B58D-E56419143253}">
      <dgm:prSet phldrT="[Text]" custT="1"/>
      <dgm:spPr>
        <a:solidFill>
          <a:srgbClr val="DA3A95"/>
        </a:solidFill>
      </dgm:spPr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CN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điều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hành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3D893-40D5-4AA8-82B4-C7B515118707}" type="parTrans" cxnId="{88CA38E7-C8BC-4ED5-9706-3D4D6F335844}">
      <dgm:prSet/>
      <dgm:spPr/>
      <dgm:t>
        <a:bodyPr/>
        <a:lstStyle/>
        <a:p>
          <a:endParaRPr lang="en-US"/>
        </a:p>
      </dgm:t>
    </dgm:pt>
    <dgm:pt modelId="{62F8193B-D2C5-4A36-9C85-3E90F4BCB8F5}" type="sibTrans" cxnId="{88CA38E7-C8BC-4ED5-9706-3D4D6F335844}">
      <dgm:prSet/>
      <dgm:spPr/>
      <dgm:t>
        <a:bodyPr/>
        <a:lstStyle/>
        <a:p>
          <a:endParaRPr lang="en-US"/>
        </a:p>
      </dgm:t>
    </dgm:pt>
    <dgm:pt modelId="{00FA2B5D-5818-4CFF-B76C-043D8DADB6BB}" type="pres">
      <dgm:prSet presAssocID="{16D99352-E608-463F-B9CF-EAF49B91FA8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49E2CB6E-D7BA-46EE-8426-9E7A494BC6B9}" type="pres">
      <dgm:prSet presAssocID="{7C356D33-9E53-4D59-90D4-AF740E171BCE}" presName="centerShape" presStyleLbl="node0" presStyleIdx="0" presStyleCnt="1"/>
      <dgm:spPr/>
      <dgm:t>
        <a:bodyPr/>
        <a:lstStyle/>
        <a:p>
          <a:endParaRPr lang="vi-VN"/>
        </a:p>
      </dgm:t>
    </dgm:pt>
    <dgm:pt modelId="{7D371EAE-4876-4B8C-94CF-5E4673F37B99}" type="pres">
      <dgm:prSet presAssocID="{309E176F-EED2-4AD1-B0AA-8080423F67F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81A2836-9086-43EA-BE28-7CD636BC28E7}" type="pres">
      <dgm:prSet presAssocID="{309E176F-EED2-4AD1-B0AA-8080423F67F3}" presName="dummy" presStyleCnt="0"/>
      <dgm:spPr/>
    </dgm:pt>
    <dgm:pt modelId="{DFF087A4-9239-44A6-847A-453132FCA3FC}" type="pres">
      <dgm:prSet presAssocID="{FF3D4BB4-E213-438A-BD47-392F2C576F31}" presName="sibTrans" presStyleLbl="sibTrans2D1" presStyleIdx="0" presStyleCnt="4"/>
      <dgm:spPr/>
      <dgm:t>
        <a:bodyPr/>
        <a:lstStyle/>
        <a:p>
          <a:endParaRPr lang="vi-VN"/>
        </a:p>
      </dgm:t>
    </dgm:pt>
    <dgm:pt modelId="{D4874642-97B1-4A01-9C3D-392D403F0C42}" type="pres">
      <dgm:prSet presAssocID="{370EB452-B9D4-42DE-AF01-AE2E879A33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DE03E90-C8CE-4629-8399-8050E1A3C7BE}" type="pres">
      <dgm:prSet presAssocID="{370EB452-B9D4-42DE-AF01-AE2E879A33D3}" presName="dummy" presStyleCnt="0"/>
      <dgm:spPr/>
    </dgm:pt>
    <dgm:pt modelId="{F3B930FF-92FF-4D7F-A037-55690004511A}" type="pres">
      <dgm:prSet presAssocID="{28D638FB-1FD4-442E-9F1F-EB457E2B58CD}" presName="sibTrans" presStyleLbl="sibTrans2D1" presStyleIdx="1" presStyleCnt="4"/>
      <dgm:spPr/>
      <dgm:t>
        <a:bodyPr/>
        <a:lstStyle/>
        <a:p>
          <a:endParaRPr lang="vi-VN"/>
        </a:p>
      </dgm:t>
    </dgm:pt>
    <dgm:pt modelId="{2BEE9392-0589-4D9F-86A9-C1C541351FFB}" type="pres">
      <dgm:prSet presAssocID="{A2C396C0-196B-4FB3-8A30-7927BC3568E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C294E7D-F9AB-4157-8B7A-CA84325177C6}" type="pres">
      <dgm:prSet presAssocID="{A2C396C0-196B-4FB3-8A30-7927BC3568ED}" presName="dummy" presStyleCnt="0"/>
      <dgm:spPr/>
    </dgm:pt>
    <dgm:pt modelId="{3B3E5AF5-2760-41DF-85B3-3F3C808244FE}" type="pres">
      <dgm:prSet presAssocID="{C1F3DA4C-5707-4172-ADD8-711A5D3ACF6E}" presName="sibTrans" presStyleLbl="sibTrans2D1" presStyleIdx="2" presStyleCnt="4"/>
      <dgm:spPr/>
      <dgm:t>
        <a:bodyPr/>
        <a:lstStyle/>
        <a:p>
          <a:endParaRPr lang="vi-VN"/>
        </a:p>
      </dgm:t>
    </dgm:pt>
    <dgm:pt modelId="{B48586E2-4332-4956-B312-1A52EDDA8A8A}" type="pres">
      <dgm:prSet presAssocID="{CFAF6A41-39B6-47DE-B58D-E5641914325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2CF412D-4DC2-4641-94F5-D57DF4B2F831}" type="pres">
      <dgm:prSet presAssocID="{CFAF6A41-39B6-47DE-B58D-E56419143253}" presName="dummy" presStyleCnt="0"/>
      <dgm:spPr/>
    </dgm:pt>
    <dgm:pt modelId="{34C04EF5-EFB7-426C-9E53-A7103BBA7885}" type="pres">
      <dgm:prSet presAssocID="{62F8193B-D2C5-4A36-9C85-3E90F4BCB8F5}" presName="sibTrans" presStyleLbl="sibTrans2D1" presStyleIdx="3" presStyleCnt="4"/>
      <dgm:spPr/>
      <dgm:t>
        <a:bodyPr/>
        <a:lstStyle/>
        <a:p>
          <a:endParaRPr lang="vi-VN"/>
        </a:p>
      </dgm:t>
    </dgm:pt>
  </dgm:ptLst>
  <dgm:cxnLst>
    <dgm:cxn modelId="{0FEE06D4-068B-49AF-B12F-ED9E019C8396}" type="presOf" srcId="{309E176F-EED2-4AD1-B0AA-8080423F67F3}" destId="{7D371EAE-4876-4B8C-94CF-5E4673F37B99}" srcOrd="0" destOrd="0" presId="urn:microsoft.com/office/officeart/2005/8/layout/radial6"/>
    <dgm:cxn modelId="{C46B9A1D-0F0A-42AC-91B4-B552DECB27CB}" srcId="{7C356D33-9E53-4D59-90D4-AF740E171BCE}" destId="{370EB452-B9D4-42DE-AF01-AE2E879A33D3}" srcOrd="1" destOrd="0" parTransId="{DA07C0E3-0FF6-49F9-8BF9-677A5031103D}" sibTransId="{28D638FB-1FD4-442E-9F1F-EB457E2B58CD}"/>
    <dgm:cxn modelId="{D349E12A-7643-4046-85F9-C76D57D64946}" srcId="{16D99352-E608-463F-B9CF-EAF49B91FA8D}" destId="{7C356D33-9E53-4D59-90D4-AF740E171BCE}" srcOrd="0" destOrd="0" parTransId="{45848C8C-2FEB-4158-8B16-F2333E56D56A}" sibTransId="{A8638A0D-733B-4ACC-86D3-97482776EB08}"/>
    <dgm:cxn modelId="{9D8C8BF9-F5A3-4A8E-AA26-AD5D6CD5B0B7}" type="presOf" srcId="{A2C396C0-196B-4FB3-8A30-7927BC3568ED}" destId="{2BEE9392-0589-4D9F-86A9-C1C541351FFB}" srcOrd="0" destOrd="0" presId="urn:microsoft.com/office/officeart/2005/8/layout/radial6"/>
    <dgm:cxn modelId="{5DF8E329-FF5F-42BE-A54F-401D96C0A96D}" type="presOf" srcId="{CFAF6A41-39B6-47DE-B58D-E56419143253}" destId="{B48586E2-4332-4956-B312-1A52EDDA8A8A}" srcOrd="0" destOrd="0" presId="urn:microsoft.com/office/officeart/2005/8/layout/radial6"/>
    <dgm:cxn modelId="{88CA38E7-C8BC-4ED5-9706-3D4D6F335844}" srcId="{7C356D33-9E53-4D59-90D4-AF740E171BCE}" destId="{CFAF6A41-39B6-47DE-B58D-E56419143253}" srcOrd="3" destOrd="0" parTransId="{EB53D893-40D5-4AA8-82B4-C7B515118707}" sibTransId="{62F8193B-D2C5-4A36-9C85-3E90F4BCB8F5}"/>
    <dgm:cxn modelId="{3F1D3A80-9C65-4EF0-B047-F0105C0CF925}" srcId="{7C356D33-9E53-4D59-90D4-AF740E171BCE}" destId="{A2C396C0-196B-4FB3-8A30-7927BC3568ED}" srcOrd="2" destOrd="0" parTransId="{451D34E9-BDBB-4252-9F0C-6DE8FC53AE9C}" sibTransId="{C1F3DA4C-5707-4172-ADD8-711A5D3ACF6E}"/>
    <dgm:cxn modelId="{91EB43C5-5805-4A00-A003-C10CEBFEFE5F}" srcId="{7C356D33-9E53-4D59-90D4-AF740E171BCE}" destId="{309E176F-EED2-4AD1-B0AA-8080423F67F3}" srcOrd="0" destOrd="0" parTransId="{1136CD2B-0A1A-4982-94A5-FA30D75C8429}" sibTransId="{FF3D4BB4-E213-438A-BD47-392F2C576F31}"/>
    <dgm:cxn modelId="{B4EF9F2D-9CCE-4B71-B1FE-1E9A2620A14B}" type="presOf" srcId="{16D99352-E608-463F-B9CF-EAF49B91FA8D}" destId="{00FA2B5D-5818-4CFF-B76C-043D8DADB6BB}" srcOrd="0" destOrd="0" presId="urn:microsoft.com/office/officeart/2005/8/layout/radial6"/>
    <dgm:cxn modelId="{0B4B839A-C0D5-45C0-A70A-AC4B7603CC96}" type="presOf" srcId="{FF3D4BB4-E213-438A-BD47-392F2C576F31}" destId="{DFF087A4-9239-44A6-847A-453132FCA3FC}" srcOrd="0" destOrd="0" presId="urn:microsoft.com/office/officeart/2005/8/layout/radial6"/>
    <dgm:cxn modelId="{34FC610B-6854-4FAB-8185-3E571111C367}" type="presOf" srcId="{62F8193B-D2C5-4A36-9C85-3E90F4BCB8F5}" destId="{34C04EF5-EFB7-426C-9E53-A7103BBA7885}" srcOrd="0" destOrd="0" presId="urn:microsoft.com/office/officeart/2005/8/layout/radial6"/>
    <dgm:cxn modelId="{550FAED9-4715-4577-85C9-18E199DBE80D}" type="presOf" srcId="{C1F3DA4C-5707-4172-ADD8-711A5D3ACF6E}" destId="{3B3E5AF5-2760-41DF-85B3-3F3C808244FE}" srcOrd="0" destOrd="0" presId="urn:microsoft.com/office/officeart/2005/8/layout/radial6"/>
    <dgm:cxn modelId="{1838FD9E-575B-4211-ABE9-17A3F92D2B16}" type="presOf" srcId="{7C356D33-9E53-4D59-90D4-AF740E171BCE}" destId="{49E2CB6E-D7BA-46EE-8426-9E7A494BC6B9}" srcOrd="0" destOrd="0" presId="urn:microsoft.com/office/officeart/2005/8/layout/radial6"/>
    <dgm:cxn modelId="{56846D1D-2EA4-4E2F-BA3E-444400675161}" type="presOf" srcId="{370EB452-B9D4-42DE-AF01-AE2E879A33D3}" destId="{D4874642-97B1-4A01-9C3D-392D403F0C42}" srcOrd="0" destOrd="0" presId="urn:microsoft.com/office/officeart/2005/8/layout/radial6"/>
    <dgm:cxn modelId="{BA0F4188-FD2D-41BF-84BD-8A4649A60A16}" type="presOf" srcId="{28D638FB-1FD4-442E-9F1F-EB457E2B58CD}" destId="{F3B930FF-92FF-4D7F-A037-55690004511A}" srcOrd="0" destOrd="0" presId="urn:microsoft.com/office/officeart/2005/8/layout/radial6"/>
    <dgm:cxn modelId="{E4E4687D-2199-4C35-AD80-33E9DBDF97BD}" type="presParOf" srcId="{00FA2B5D-5818-4CFF-B76C-043D8DADB6BB}" destId="{49E2CB6E-D7BA-46EE-8426-9E7A494BC6B9}" srcOrd="0" destOrd="0" presId="urn:microsoft.com/office/officeart/2005/8/layout/radial6"/>
    <dgm:cxn modelId="{B9E9D0C5-3ABA-4F87-B119-6B1ABF1C41E6}" type="presParOf" srcId="{00FA2B5D-5818-4CFF-B76C-043D8DADB6BB}" destId="{7D371EAE-4876-4B8C-94CF-5E4673F37B99}" srcOrd="1" destOrd="0" presId="urn:microsoft.com/office/officeart/2005/8/layout/radial6"/>
    <dgm:cxn modelId="{2797DF78-E2BE-4CA9-8F7B-CB8348127CC4}" type="presParOf" srcId="{00FA2B5D-5818-4CFF-B76C-043D8DADB6BB}" destId="{881A2836-9086-43EA-BE28-7CD636BC28E7}" srcOrd="2" destOrd="0" presId="urn:microsoft.com/office/officeart/2005/8/layout/radial6"/>
    <dgm:cxn modelId="{881D4039-0007-4F06-BBDA-5AA75C26A5FE}" type="presParOf" srcId="{00FA2B5D-5818-4CFF-B76C-043D8DADB6BB}" destId="{DFF087A4-9239-44A6-847A-453132FCA3FC}" srcOrd="3" destOrd="0" presId="urn:microsoft.com/office/officeart/2005/8/layout/radial6"/>
    <dgm:cxn modelId="{896EB0E6-B4F0-4A6D-8190-8A3AB61702A1}" type="presParOf" srcId="{00FA2B5D-5818-4CFF-B76C-043D8DADB6BB}" destId="{D4874642-97B1-4A01-9C3D-392D403F0C42}" srcOrd="4" destOrd="0" presId="urn:microsoft.com/office/officeart/2005/8/layout/radial6"/>
    <dgm:cxn modelId="{66E81291-29DC-4319-A269-2F1F3A932761}" type="presParOf" srcId="{00FA2B5D-5818-4CFF-B76C-043D8DADB6BB}" destId="{1DE03E90-C8CE-4629-8399-8050E1A3C7BE}" srcOrd="5" destOrd="0" presId="urn:microsoft.com/office/officeart/2005/8/layout/radial6"/>
    <dgm:cxn modelId="{A0799B32-C39E-41D8-8694-7DF0CA8CAB91}" type="presParOf" srcId="{00FA2B5D-5818-4CFF-B76C-043D8DADB6BB}" destId="{F3B930FF-92FF-4D7F-A037-55690004511A}" srcOrd="6" destOrd="0" presId="urn:microsoft.com/office/officeart/2005/8/layout/radial6"/>
    <dgm:cxn modelId="{B53963EB-2C07-4778-9BE1-B9D817F9D1D3}" type="presParOf" srcId="{00FA2B5D-5818-4CFF-B76C-043D8DADB6BB}" destId="{2BEE9392-0589-4D9F-86A9-C1C541351FFB}" srcOrd="7" destOrd="0" presId="urn:microsoft.com/office/officeart/2005/8/layout/radial6"/>
    <dgm:cxn modelId="{C3DCCA14-4E14-4D15-9363-88C391EBE3CD}" type="presParOf" srcId="{00FA2B5D-5818-4CFF-B76C-043D8DADB6BB}" destId="{EC294E7D-F9AB-4157-8B7A-CA84325177C6}" srcOrd="8" destOrd="0" presId="urn:microsoft.com/office/officeart/2005/8/layout/radial6"/>
    <dgm:cxn modelId="{A2F1DEF8-BD1D-458B-BD2F-65028823FAAA}" type="presParOf" srcId="{00FA2B5D-5818-4CFF-B76C-043D8DADB6BB}" destId="{3B3E5AF5-2760-41DF-85B3-3F3C808244FE}" srcOrd="9" destOrd="0" presId="urn:microsoft.com/office/officeart/2005/8/layout/radial6"/>
    <dgm:cxn modelId="{E71CEF49-61F9-4EE6-9098-85137C0968BC}" type="presParOf" srcId="{00FA2B5D-5818-4CFF-B76C-043D8DADB6BB}" destId="{B48586E2-4332-4956-B312-1A52EDDA8A8A}" srcOrd="10" destOrd="0" presId="urn:microsoft.com/office/officeart/2005/8/layout/radial6"/>
    <dgm:cxn modelId="{F086F01D-B5D2-4B28-8326-FEF8CDA0BAD2}" type="presParOf" srcId="{00FA2B5D-5818-4CFF-B76C-043D8DADB6BB}" destId="{52CF412D-4DC2-4641-94F5-D57DF4B2F831}" srcOrd="11" destOrd="0" presId="urn:microsoft.com/office/officeart/2005/8/layout/radial6"/>
    <dgm:cxn modelId="{FA997A1F-63B3-47FD-B378-93F0E22D6175}" type="presParOf" srcId="{00FA2B5D-5818-4CFF-B76C-043D8DADB6BB}" destId="{34C04EF5-EFB7-426C-9E53-A7103BBA7885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040674-4BE8-4639-82D0-B7EBA6F4ABF2}" type="doc">
      <dgm:prSet loTypeId="urn:diagrams.loki3.com/Bracket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9E8071-8C9C-4FBC-9CD0-42338224E85E}">
      <dgm:prSet phldrT="[Text]" custT="1"/>
      <dgm:spPr/>
      <dgm:t>
        <a:bodyPr/>
        <a:lstStyle/>
        <a:p>
          <a:pPr algn="ctr"/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Giảm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trí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nhớ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lành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3CB465-D811-47B2-AD37-F42F3CC9C39F}" type="parTrans" cxnId="{D8A7BC61-E7F1-41A8-834F-C0D91A99B5B0}">
      <dgm:prSet/>
      <dgm:spPr/>
      <dgm:t>
        <a:bodyPr/>
        <a:lstStyle/>
        <a:p>
          <a:endParaRPr lang="en-US"/>
        </a:p>
      </dgm:t>
    </dgm:pt>
    <dgm:pt modelId="{4BCF3C8D-81F7-4F15-ACB0-418C7F28C70E}" type="sibTrans" cxnId="{D8A7BC61-E7F1-41A8-834F-C0D91A99B5B0}">
      <dgm:prSet/>
      <dgm:spPr/>
      <dgm:t>
        <a:bodyPr/>
        <a:lstStyle/>
        <a:p>
          <a:endParaRPr lang="en-US"/>
        </a:p>
      </dgm:t>
    </dgm:pt>
    <dgm:pt modelId="{7B381B5A-823F-4E11-80F8-0B39ADA6CD64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Giảm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trí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nhớ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kèm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lớn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tuổi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yếu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suy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giảm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trí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nhớ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bao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gồm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sự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đãng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trí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giảm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khả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tập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trung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giảm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khả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giữ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ý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nghĩ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lâu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dài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quên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ngay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mình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định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EE4710-89FE-4B65-BB43-4ED6664D9B1E}" type="parTrans" cxnId="{45FF04B4-E4B7-4972-8214-121706530B7D}">
      <dgm:prSet/>
      <dgm:spPr/>
      <dgm:t>
        <a:bodyPr/>
        <a:lstStyle/>
        <a:p>
          <a:endParaRPr lang="en-US"/>
        </a:p>
      </dgm:t>
    </dgm:pt>
    <dgm:pt modelId="{B6A2B4CC-8B6E-4E62-96A9-135537E729FC}" type="sibTrans" cxnId="{45FF04B4-E4B7-4972-8214-121706530B7D}">
      <dgm:prSet/>
      <dgm:spPr/>
      <dgm:t>
        <a:bodyPr/>
        <a:lstStyle/>
        <a:p>
          <a:endParaRPr lang="en-US"/>
        </a:p>
      </dgm:t>
    </dgm:pt>
    <dgm:pt modelId="{B318AF73-1F0B-49A8-B996-CF7319C1377E}">
      <dgm:prSet phldrT="[Text]" custT="1"/>
      <dgm:spPr/>
      <dgm:t>
        <a:bodyPr/>
        <a:lstStyle/>
        <a:p>
          <a:pPr algn="ctr"/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Giảm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trí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nhớ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bệnh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gm:t>
    </dgm:pt>
    <dgm:pt modelId="{D8747567-D93E-436F-AC37-1661A7190B7B}" type="parTrans" cxnId="{3006C0BE-BC3C-47F7-852E-486DC1D6A254}">
      <dgm:prSet/>
      <dgm:spPr/>
      <dgm:t>
        <a:bodyPr/>
        <a:lstStyle/>
        <a:p>
          <a:endParaRPr lang="en-US"/>
        </a:p>
      </dgm:t>
    </dgm:pt>
    <dgm:pt modelId="{F82BF5A9-DDE6-4093-8978-D4158298998F}" type="sibTrans" cxnId="{3006C0BE-BC3C-47F7-852E-486DC1D6A254}">
      <dgm:prSet/>
      <dgm:spPr/>
      <dgm:t>
        <a:bodyPr/>
        <a:lstStyle/>
        <a:p>
          <a:endParaRPr lang="en-US"/>
        </a:p>
      </dgm:t>
    </dgm:pt>
    <dgm:pt modelId="{C9F72B0E-12F6-439E-A1BC-EF78F1DEF4D8}">
      <dgm:prSet phldrT="[Text]" custT="1"/>
      <dgm:spPr>
        <a:solidFill>
          <a:srgbClr val="FF9900"/>
        </a:solidFill>
      </dgm:spPr>
      <dgm:t>
        <a:bodyPr/>
        <a:lstStyle/>
        <a:p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Đây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bệnh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giảm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mất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trí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nhớ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bất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thường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khác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giảm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trí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nhớ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do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tuổi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thường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chia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hai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nhóm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mất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trí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nhớ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ngược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chiều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mất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trí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nhớ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xuôi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chiều</a:t>
          </a:r>
          <a:r>
            <a:rPr lang="en-US" sz="2400" dirty="0"/>
            <a:t>. 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FF69DF-D79E-4BDD-A7D5-E46E7C53DF63}" type="parTrans" cxnId="{3495E2EC-EDA7-464F-8ADF-CC9646F5229D}">
      <dgm:prSet/>
      <dgm:spPr/>
      <dgm:t>
        <a:bodyPr/>
        <a:lstStyle/>
        <a:p>
          <a:endParaRPr lang="en-US"/>
        </a:p>
      </dgm:t>
    </dgm:pt>
    <dgm:pt modelId="{91A46357-E83F-4D7D-AB90-3EC348E00E62}" type="sibTrans" cxnId="{3495E2EC-EDA7-464F-8ADF-CC9646F5229D}">
      <dgm:prSet/>
      <dgm:spPr/>
      <dgm:t>
        <a:bodyPr/>
        <a:lstStyle/>
        <a:p>
          <a:endParaRPr lang="en-US"/>
        </a:p>
      </dgm:t>
    </dgm:pt>
    <dgm:pt modelId="{DC0CE599-0553-4563-846C-EBC0CC55312F}" type="pres">
      <dgm:prSet presAssocID="{25040674-4BE8-4639-82D0-B7EBA6F4ABF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185C9634-E5E3-4F99-9788-3AF6F26E5115}" type="pres">
      <dgm:prSet presAssocID="{859E8071-8C9C-4FBC-9CD0-42338224E85E}" presName="linNode" presStyleCnt="0"/>
      <dgm:spPr/>
    </dgm:pt>
    <dgm:pt modelId="{230AAFD8-AA56-4B36-BFAB-25048E769704}" type="pres">
      <dgm:prSet presAssocID="{859E8071-8C9C-4FBC-9CD0-42338224E85E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80B76EF-FF6A-4E76-87BF-BE67DBF7AD43}" type="pres">
      <dgm:prSet presAssocID="{859E8071-8C9C-4FBC-9CD0-42338224E85E}" presName="bracket" presStyleLbl="parChTrans1D1" presStyleIdx="0" presStyleCnt="2"/>
      <dgm:spPr/>
    </dgm:pt>
    <dgm:pt modelId="{7C359EA6-02B9-4A98-B621-662B43CE16F3}" type="pres">
      <dgm:prSet presAssocID="{859E8071-8C9C-4FBC-9CD0-42338224E85E}" presName="spH" presStyleCnt="0"/>
      <dgm:spPr/>
    </dgm:pt>
    <dgm:pt modelId="{6C15AD6F-1273-457A-8C1B-735DEE3C3CF4}" type="pres">
      <dgm:prSet presAssocID="{859E8071-8C9C-4FBC-9CD0-42338224E85E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CB6F333-633F-4681-AAC5-6B387B196AAB}" type="pres">
      <dgm:prSet presAssocID="{4BCF3C8D-81F7-4F15-ACB0-418C7F28C70E}" presName="spV" presStyleCnt="0"/>
      <dgm:spPr/>
    </dgm:pt>
    <dgm:pt modelId="{DDE3AE0D-D11D-4E35-9285-1915845343B1}" type="pres">
      <dgm:prSet presAssocID="{B318AF73-1F0B-49A8-B996-CF7319C1377E}" presName="linNode" presStyleCnt="0"/>
      <dgm:spPr/>
    </dgm:pt>
    <dgm:pt modelId="{87BFCD08-8F14-4B7E-BC6F-FFF261C6C32B}" type="pres">
      <dgm:prSet presAssocID="{B318AF73-1F0B-49A8-B996-CF7319C1377E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EC38197-9D06-4889-91D6-842F539C2911}" type="pres">
      <dgm:prSet presAssocID="{B318AF73-1F0B-49A8-B996-CF7319C1377E}" presName="bracket" presStyleLbl="parChTrans1D1" presStyleIdx="1" presStyleCnt="2"/>
      <dgm:spPr/>
    </dgm:pt>
    <dgm:pt modelId="{7B483DB3-F8D9-448C-B4BD-83120A4F3A39}" type="pres">
      <dgm:prSet presAssocID="{B318AF73-1F0B-49A8-B996-CF7319C1377E}" presName="spH" presStyleCnt="0"/>
      <dgm:spPr/>
    </dgm:pt>
    <dgm:pt modelId="{7264850F-1D9B-424C-A040-67C85EC1DDA2}" type="pres">
      <dgm:prSet presAssocID="{B318AF73-1F0B-49A8-B996-CF7319C1377E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3006C0BE-BC3C-47F7-852E-486DC1D6A254}" srcId="{25040674-4BE8-4639-82D0-B7EBA6F4ABF2}" destId="{B318AF73-1F0B-49A8-B996-CF7319C1377E}" srcOrd="1" destOrd="0" parTransId="{D8747567-D93E-436F-AC37-1661A7190B7B}" sibTransId="{F82BF5A9-DDE6-4093-8978-D4158298998F}"/>
    <dgm:cxn modelId="{3495E2EC-EDA7-464F-8ADF-CC9646F5229D}" srcId="{B318AF73-1F0B-49A8-B996-CF7319C1377E}" destId="{C9F72B0E-12F6-439E-A1BC-EF78F1DEF4D8}" srcOrd="0" destOrd="0" parTransId="{2CFF69DF-D79E-4BDD-A7D5-E46E7C53DF63}" sibTransId="{91A46357-E83F-4D7D-AB90-3EC348E00E62}"/>
    <dgm:cxn modelId="{8D550CBE-93F1-4351-90FB-81A78DA0A469}" type="presOf" srcId="{B318AF73-1F0B-49A8-B996-CF7319C1377E}" destId="{87BFCD08-8F14-4B7E-BC6F-FFF261C6C32B}" srcOrd="0" destOrd="0" presId="urn:diagrams.loki3.com/BracketList"/>
    <dgm:cxn modelId="{E2D1BC2A-45AA-407A-97D6-EB21BC1F3368}" type="presOf" srcId="{25040674-4BE8-4639-82D0-B7EBA6F4ABF2}" destId="{DC0CE599-0553-4563-846C-EBC0CC55312F}" srcOrd="0" destOrd="0" presId="urn:diagrams.loki3.com/BracketList"/>
    <dgm:cxn modelId="{443B7CEF-5850-4D80-9D8F-53F54D70911D}" type="presOf" srcId="{C9F72B0E-12F6-439E-A1BC-EF78F1DEF4D8}" destId="{7264850F-1D9B-424C-A040-67C85EC1DDA2}" srcOrd="0" destOrd="0" presId="urn:diagrams.loki3.com/BracketList"/>
    <dgm:cxn modelId="{EED0CCB2-C612-4AB5-9874-EFECBB95CFAB}" type="presOf" srcId="{859E8071-8C9C-4FBC-9CD0-42338224E85E}" destId="{230AAFD8-AA56-4B36-BFAB-25048E769704}" srcOrd="0" destOrd="0" presId="urn:diagrams.loki3.com/BracketList"/>
    <dgm:cxn modelId="{2FE0F860-F754-4A61-8AE9-87639BB9EEBE}" type="presOf" srcId="{7B381B5A-823F-4E11-80F8-0B39ADA6CD64}" destId="{6C15AD6F-1273-457A-8C1B-735DEE3C3CF4}" srcOrd="0" destOrd="0" presId="urn:diagrams.loki3.com/BracketList"/>
    <dgm:cxn modelId="{D8A7BC61-E7F1-41A8-834F-C0D91A99B5B0}" srcId="{25040674-4BE8-4639-82D0-B7EBA6F4ABF2}" destId="{859E8071-8C9C-4FBC-9CD0-42338224E85E}" srcOrd="0" destOrd="0" parTransId="{843CB465-D811-47B2-AD37-F42F3CC9C39F}" sibTransId="{4BCF3C8D-81F7-4F15-ACB0-418C7F28C70E}"/>
    <dgm:cxn modelId="{45FF04B4-E4B7-4972-8214-121706530B7D}" srcId="{859E8071-8C9C-4FBC-9CD0-42338224E85E}" destId="{7B381B5A-823F-4E11-80F8-0B39ADA6CD64}" srcOrd="0" destOrd="0" parTransId="{ADEE4710-89FE-4B65-BB43-4ED6664D9B1E}" sibTransId="{B6A2B4CC-8B6E-4E62-96A9-135537E729FC}"/>
    <dgm:cxn modelId="{925A49E8-210F-4377-84F8-19C8A7F1F24D}" type="presParOf" srcId="{DC0CE599-0553-4563-846C-EBC0CC55312F}" destId="{185C9634-E5E3-4F99-9788-3AF6F26E5115}" srcOrd="0" destOrd="0" presId="urn:diagrams.loki3.com/BracketList"/>
    <dgm:cxn modelId="{2EA5C8B8-9C55-4B8A-A20D-433FAD114C16}" type="presParOf" srcId="{185C9634-E5E3-4F99-9788-3AF6F26E5115}" destId="{230AAFD8-AA56-4B36-BFAB-25048E769704}" srcOrd="0" destOrd="0" presId="urn:diagrams.loki3.com/BracketList"/>
    <dgm:cxn modelId="{49BE212C-1CAD-49EC-8790-7CA473865121}" type="presParOf" srcId="{185C9634-E5E3-4F99-9788-3AF6F26E5115}" destId="{280B76EF-FF6A-4E76-87BF-BE67DBF7AD43}" srcOrd="1" destOrd="0" presId="urn:diagrams.loki3.com/BracketList"/>
    <dgm:cxn modelId="{B88826BD-F704-4B1C-961F-3C9C154B63E6}" type="presParOf" srcId="{185C9634-E5E3-4F99-9788-3AF6F26E5115}" destId="{7C359EA6-02B9-4A98-B621-662B43CE16F3}" srcOrd="2" destOrd="0" presId="urn:diagrams.loki3.com/BracketList"/>
    <dgm:cxn modelId="{52EB7370-4784-4F8F-B92C-9DB1F4A78065}" type="presParOf" srcId="{185C9634-E5E3-4F99-9788-3AF6F26E5115}" destId="{6C15AD6F-1273-457A-8C1B-735DEE3C3CF4}" srcOrd="3" destOrd="0" presId="urn:diagrams.loki3.com/BracketList"/>
    <dgm:cxn modelId="{F2E2DEE7-63B7-4070-ACCE-F6E99B8F97EE}" type="presParOf" srcId="{DC0CE599-0553-4563-846C-EBC0CC55312F}" destId="{5CB6F333-633F-4681-AAC5-6B387B196AAB}" srcOrd="1" destOrd="0" presId="urn:diagrams.loki3.com/BracketList"/>
    <dgm:cxn modelId="{982C0B0F-D856-4454-BB9E-F72993A25AAE}" type="presParOf" srcId="{DC0CE599-0553-4563-846C-EBC0CC55312F}" destId="{DDE3AE0D-D11D-4E35-9285-1915845343B1}" srcOrd="2" destOrd="0" presId="urn:diagrams.loki3.com/BracketList"/>
    <dgm:cxn modelId="{42A8C3F1-680D-4A81-AD12-2D507F6A2B65}" type="presParOf" srcId="{DDE3AE0D-D11D-4E35-9285-1915845343B1}" destId="{87BFCD08-8F14-4B7E-BC6F-FFF261C6C32B}" srcOrd="0" destOrd="0" presId="urn:diagrams.loki3.com/BracketList"/>
    <dgm:cxn modelId="{B10485ED-D2B0-4E6C-8C9F-E1B8FA9E06A5}" type="presParOf" srcId="{DDE3AE0D-D11D-4E35-9285-1915845343B1}" destId="{5EC38197-9D06-4889-91D6-842F539C2911}" srcOrd="1" destOrd="0" presId="urn:diagrams.loki3.com/BracketList"/>
    <dgm:cxn modelId="{0F67CFF3-7072-4E60-8985-343778A16FF9}" type="presParOf" srcId="{DDE3AE0D-D11D-4E35-9285-1915845343B1}" destId="{7B483DB3-F8D9-448C-B4BD-83120A4F3A39}" srcOrd="2" destOrd="0" presId="urn:diagrams.loki3.com/BracketList"/>
    <dgm:cxn modelId="{E379E304-B2FF-4EFF-AF09-9CBDBC8A190C}" type="presParOf" srcId="{DDE3AE0D-D11D-4E35-9285-1915845343B1}" destId="{7264850F-1D9B-424C-A040-67C85EC1DDA2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D39321-E0FB-4D2A-8868-A664CE7E69CA}" type="doc">
      <dgm:prSet loTypeId="urn:microsoft.com/office/officeart/2005/8/layout/matrix1" loCatId="matrix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A8469E-DED8-47AB-ACB7-F526723219FB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nguyên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gây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SSTT</a:t>
          </a:r>
        </a:p>
      </dgm:t>
    </dgm:pt>
    <dgm:pt modelId="{4F34FECE-C8A0-457E-99AE-1DE0287E3F52}" type="parTrans" cxnId="{6CA6694B-8956-4513-8A7B-2EC388886F78}">
      <dgm:prSet/>
      <dgm:spPr/>
      <dgm:t>
        <a:bodyPr/>
        <a:lstStyle/>
        <a:p>
          <a:endParaRPr lang="en-US"/>
        </a:p>
      </dgm:t>
    </dgm:pt>
    <dgm:pt modelId="{FE4BEE6D-5735-4147-90F7-E0BFF594B631}" type="sibTrans" cxnId="{6CA6694B-8956-4513-8A7B-2EC388886F78}">
      <dgm:prSet/>
      <dgm:spPr/>
      <dgm:t>
        <a:bodyPr/>
        <a:lstStyle/>
        <a:p>
          <a:endParaRPr lang="en-US"/>
        </a:p>
      </dgm:t>
    </dgm:pt>
    <dgm:pt modelId="{8AF8F0A1-AEAC-4976-80CC-7D3CE06C62B3}">
      <dgm:prSet phldrT="[Text]" custT="1"/>
      <dgm:spPr>
        <a:solidFill>
          <a:srgbClr val="FF99CC"/>
        </a:solidFill>
      </dgm:spPr>
      <dgm:t>
        <a:bodyPr/>
        <a:lstStyle/>
        <a:p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Bệnh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Alzheimer</a:t>
          </a:r>
        </a:p>
      </dgm:t>
    </dgm:pt>
    <dgm:pt modelId="{5A20365E-3163-4ACE-9C5B-596A4FFCDBC3}" type="parTrans" cxnId="{6949CF61-0C20-476F-83F4-70E6F949DB13}">
      <dgm:prSet/>
      <dgm:spPr/>
      <dgm:t>
        <a:bodyPr/>
        <a:lstStyle/>
        <a:p>
          <a:endParaRPr lang="en-US"/>
        </a:p>
      </dgm:t>
    </dgm:pt>
    <dgm:pt modelId="{849CFB3A-78A1-4E67-9ADE-3F9B5734CA2D}" type="sibTrans" cxnId="{6949CF61-0C20-476F-83F4-70E6F949DB13}">
      <dgm:prSet/>
      <dgm:spPr/>
      <dgm:t>
        <a:bodyPr/>
        <a:lstStyle/>
        <a:p>
          <a:endParaRPr lang="en-US"/>
        </a:p>
      </dgm:t>
    </dgm:pt>
    <dgm:pt modelId="{9C839EFD-D879-4EA5-866A-F7455EDD2D36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Sa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sút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trí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tuệ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mạch</a:t>
          </a:r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máu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3E1F5C-009A-4C43-AE91-3BE00D600C5E}" type="parTrans" cxnId="{42C1BB10-062F-4468-BBD4-1F79EA49E104}">
      <dgm:prSet/>
      <dgm:spPr/>
      <dgm:t>
        <a:bodyPr/>
        <a:lstStyle/>
        <a:p>
          <a:endParaRPr lang="en-US"/>
        </a:p>
      </dgm:t>
    </dgm:pt>
    <dgm:pt modelId="{ACFB044F-A9E9-4DF9-8F6E-BAFF3D63E890}" type="sibTrans" cxnId="{42C1BB10-062F-4468-BBD4-1F79EA49E104}">
      <dgm:prSet/>
      <dgm:spPr/>
      <dgm:t>
        <a:bodyPr/>
        <a:lstStyle/>
        <a:p>
          <a:endParaRPr lang="en-US"/>
        </a:p>
      </dgm:t>
    </dgm:pt>
    <dgm:pt modelId="{E8AEBAD5-C216-4940-A26E-297F435F91BB}">
      <dgm:prSet phldrT="[Text]" custT="1"/>
      <dgm:spPr>
        <a:solidFill>
          <a:srgbClr val="92D050"/>
        </a:solidFill>
      </dgm:spPr>
      <dgm:t>
        <a:bodyPr/>
        <a:lstStyle/>
        <a:p>
          <a:r>
            <a:rPr lang="fr-FR" sz="2400" b="0" i="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fr-FR" sz="2400" b="0" i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b="0" i="0" dirty="0" err="1">
              <a:latin typeface="Arial" panose="020B0604020202020204" pitchFamily="34" charset="0"/>
              <a:cs typeface="Arial" panose="020B0604020202020204" pitchFamily="34" charset="0"/>
            </a:rPr>
            <a:t>bệnh</a:t>
          </a:r>
          <a:r>
            <a:rPr lang="fr-FR" sz="2400" b="0" i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b="0" i="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fr-FR" sz="2400" b="0" i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b="0" i="0" dirty="0" err="1">
              <a:latin typeface="Arial" panose="020B0604020202020204" pitchFamily="34" charset="0"/>
              <a:cs typeface="Arial" panose="020B0604020202020204" pitchFamily="34" charset="0"/>
            </a:rPr>
            <a:t>thoái</a:t>
          </a:r>
          <a:r>
            <a:rPr lang="fr-FR" sz="2400" b="0" i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b="0" i="0" dirty="0" err="1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r>
            <a:rPr lang="fr-FR" sz="2400" b="0" i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b="0" i="0" dirty="0" err="1">
              <a:latin typeface="Arial" panose="020B0604020202020204" pitchFamily="34" charset="0"/>
              <a:cs typeface="Arial" panose="020B0604020202020204" pitchFamily="34" charset="0"/>
            </a:rPr>
            <a:t>não</a:t>
          </a:r>
          <a:r>
            <a:rPr lang="fr-FR" sz="2400" b="0" i="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fr-FR" sz="2400" dirty="0" err="1">
              <a:latin typeface="Arial" panose="020B0604020202020204" pitchFamily="34" charset="0"/>
              <a:cs typeface="Arial" panose="020B0604020202020204" pitchFamily="34" charset="0"/>
            </a:rPr>
            <a:t>bệnh</a:t>
          </a:r>
          <a:r>
            <a:rPr lang="fr-FR" sz="2400" dirty="0">
              <a:latin typeface="Arial" panose="020B0604020202020204" pitchFamily="34" charset="0"/>
              <a:cs typeface="Arial" panose="020B0604020202020204" pitchFamily="34" charset="0"/>
            </a:rPr>
            <a:t> Parkinson), </a:t>
          </a:r>
          <a:r>
            <a:rPr lang="fr-FR" sz="2400" dirty="0" err="1">
              <a:latin typeface="Arial" panose="020B0604020202020204" pitchFamily="34" charset="0"/>
              <a:cs typeface="Arial" panose="020B0604020202020204" pitchFamily="34" charset="0"/>
            </a:rPr>
            <a:t>ngộ</a:t>
          </a:r>
          <a:r>
            <a:rPr lang="fr-FR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dirty="0" err="1">
              <a:latin typeface="Arial" panose="020B0604020202020204" pitchFamily="34" charset="0"/>
              <a:cs typeface="Arial" panose="020B0604020202020204" pitchFamily="34" charset="0"/>
            </a:rPr>
            <a:t>độc</a:t>
          </a:r>
          <a:r>
            <a:rPr lang="fr-FR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dirty="0" err="1">
              <a:latin typeface="Arial" panose="020B0604020202020204" pitchFamily="34" charset="0"/>
              <a:cs typeface="Arial" panose="020B0604020202020204" pitchFamily="34" charset="0"/>
            </a:rPr>
            <a:t>kim</a:t>
          </a:r>
          <a:r>
            <a:rPr lang="fr-FR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dirty="0" err="1">
              <a:latin typeface="Arial" panose="020B0604020202020204" pitchFamily="34" charset="0"/>
              <a:cs typeface="Arial" panose="020B0604020202020204" pitchFamily="34" charset="0"/>
            </a:rPr>
            <a:t>loại</a:t>
          </a:r>
          <a:r>
            <a:rPr lang="fr-FR" sz="2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fr-FR" sz="2400" dirty="0" err="1">
              <a:latin typeface="Arial" panose="020B0604020202020204" pitchFamily="34" charset="0"/>
              <a:cs typeface="Arial" panose="020B0604020202020204" pitchFamily="34" charset="0"/>
            </a:rPr>
            <a:t>bệnh</a:t>
          </a:r>
          <a:r>
            <a:rPr lang="fr-FR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dirty="0" err="1">
              <a:latin typeface="Arial" panose="020B0604020202020204" pitchFamily="34" charset="0"/>
              <a:cs typeface="Arial" panose="020B0604020202020204" pitchFamily="34" charset="0"/>
            </a:rPr>
            <a:t>nhiễm</a:t>
          </a:r>
          <a:r>
            <a:rPr lang="fr-FR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dirty="0" err="1">
              <a:latin typeface="Arial" panose="020B0604020202020204" pitchFamily="34" charset="0"/>
              <a:cs typeface="Arial" panose="020B0604020202020204" pitchFamily="34" charset="0"/>
            </a:rPr>
            <a:t>trùng</a:t>
          </a:r>
          <a:r>
            <a:rPr lang="fr-FR" sz="240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fr-FR" sz="24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fr-FR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dirty="0" err="1">
              <a:latin typeface="Arial" panose="020B0604020202020204" pitchFamily="34" charset="0"/>
              <a:cs typeface="Arial" panose="020B0604020202020204" pitchFamily="34" charset="0"/>
            </a:rPr>
            <a:t>giang</a:t>
          </a:r>
          <a:r>
            <a:rPr lang="fr-FR" sz="2400" dirty="0">
              <a:latin typeface="Arial" panose="020B0604020202020204" pitchFamily="34" charset="0"/>
              <a:cs typeface="Arial" panose="020B0604020202020204" pitchFamily="34" charset="0"/>
            </a:rPr>
            <a:t> mai, HIV</a:t>
          </a:r>
          <a:r>
            <a:rPr lang="fr-FR" sz="2400" dirty="0"/>
            <a:t>…)</a:t>
          </a:r>
          <a:endParaRPr lang="en-US" sz="2400" dirty="0"/>
        </a:p>
      </dgm:t>
    </dgm:pt>
    <dgm:pt modelId="{39F4099F-B7F6-4671-8841-7B74AB43E271}" type="parTrans" cxnId="{AB4A25A1-906E-43CB-9435-37DA672112CB}">
      <dgm:prSet/>
      <dgm:spPr/>
      <dgm:t>
        <a:bodyPr/>
        <a:lstStyle/>
        <a:p>
          <a:endParaRPr lang="en-US"/>
        </a:p>
      </dgm:t>
    </dgm:pt>
    <dgm:pt modelId="{C107EB0D-427E-4FC4-BF0D-4A7044562563}" type="sibTrans" cxnId="{AB4A25A1-906E-43CB-9435-37DA672112CB}">
      <dgm:prSet/>
      <dgm:spPr/>
      <dgm:t>
        <a:bodyPr/>
        <a:lstStyle/>
        <a:p>
          <a:endParaRPr lang="en-US"/>
        </a:p>
      </dgm:t>
    </dgm:pt>
    <dgm:pt modelId="{08F2611D-1349-4DAD-B4BB-1BF0EEFB0B64}">
      <dgm:prSet phldrT="[Text]" custT="1"/>
      <dgm:spPr>
        <a:solidFill>
          <a:srgbClr val="FF9900"/>
        </a:solidFill>
      </dgm:spPr>
      <dgm:t>
        <a:bodyPr/>
        <a:lstStyle/>
        <a:p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nguyên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SSTT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điều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trị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fr-FR" sz="2400" dirty="0" err="1">
              <a:latin typeface="Arial" panose="020B0604020202020204" pitchFamily="34" charset="0"/>
              <a:cs typeface="Arial" panose="020B0604020202020204" pitchFamily="34" charset="0"/>
            </a:rPr>
            <a:t>viêm</a:t>
          </a:r>
          <a:r>
            <a:rPr lang="fr-FR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dirty="0" err="1">
              <a:latin typeface="Arial" panose="020B0604020202020204" pitchFamily="34" charset="0"/>
              <a:cs typeface="Arial" panose="020B0604020202020204" pitchFamily="34" charset="0"/>
            </a:rPr>
            <a:t>nhiễm</a:t>
          </a:r>
          <a:r>
            <a:rPr lang="fr-FR" sz="2400" dirty="0">
              <a:latin typeface="Arial" panose="020B0604020202020204" pitchFamily="34" charset="0"/>
              <a:cs typeface="Arial" panose="020B0604020202020204" pitchFamily="34" charset="0"/>
            </a:rPr>
            <a:t>, RL </a:t>
          </a:r>
          <a:r>
            <a:rPr lang="fr-FR" sz="2400" dirty="0" err="1">
              <a:latin typeface="Arial" panose="020B0604020202020204" pitchFamily="34" charset="0"/>
              <a:cs typeface="Arial" panose="020B0604020202020204" pitchFamily="34" charset="0"/>
            </a:rPr>
            <a:t>chuyển</a:t>
          </a:r>
          <a:r>
            <a:rPr lang="fr-FR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dirty="0" err="1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r>
            <a:rPr lang="fr-FR" sz="2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fr-FR" sz="2400" dirty="0" err="1">
              <a:latin typeface="Arial" panose="020B0604020202020204" pitchFamily="34" charset="0"/>
              <a:cs typeface="Arial" panose="020B0604020202020204" pitchFamily="34" charset="0"/>
            </a:rPr>
            <a:t>thiếu</a:t>
          </a:r>
          <a:r>
            <a:rPr lang="fr-FR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dirty="0" err="1">
              <a:latin typeface="Arial" panose="020B0604020202020204" pitchFamily="34" charset="0"/>
              <a:cs typeface="Arial" panose="020B0604020202020204" pitchFamily="34" charset="0"/>
            </a:rPr>
            <a:t>vitamin</a:t>
          </a:r>
          <a:r>
            <a:rPr lang="fr-FR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fr-FR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dirty="0" err="1">
              <a:latin typeface="Arial" panose="020B0604020202020204" pitchFamily="34" charset="0"/>
              <a:cs typeface="Arial" panose="020B0604020202020204" pitchFamily="34" charset="0"/>
            </a:rPr>
            <a:t>suy</a:t>
          </a:r>
          <a:r>
            <a:rPr lang="fr-FR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dirty="0" err="1">
              <a:latin typeface="Arial" panose="020B0604020202020204" pitchFamily="34" charset="0"/>
              <a:cs typeface="Arial" panose="020B0604020202020204" pitchFamily="34" charset="0"/>
            </a:rPr>
            <a:t>dinh</a:t>
          </a:r>
          <a:r>
            <a:rPr lang="fr-FR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dirty="0" err="1">
              <a:latin typeface="Arial" panose="020B0604020202020204" pitchFamily="34" charset="0"/>
              <a:cs typeface="Arial" panose="020B0604020202020204" pitchFamily="34" charset="0"/>
            </a:rPr>
            <a:t>dưỡng</a:t>
          </a:r>
          <a:r>
            <a:rPr lang="fr-FR" sz="2400" dirty="0">
              <a:latin typeface="Arial" panose="020B0604020202020204" pitchFamily="34" charset="0"/>
              <a:cs typeface="Arial" panose="020B0604020202020204" pitchFamily="34" charset="0"/>
            </a:rPr>
            <a:t>,..)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B2C12A-EF22-4CC3-A07C-AC7C94C42AE0}" type="parTrans" cxnId="{49ADBCF4-7D22-425E-ABE4-969E32D3B857}">
      <dgm:prSet/>
      <dgm:spPr/>
      <dgm:t>
        <a:bodyPr/>
        <a:lstStyle/>
        <a:p>
          <a:endParaRPr lang="en-US"/>
        </a:p>
      </dgm:t>
    </dgm:pt>
    <dgm:pt modelId="{5C878ADC-34BD-4C1B-A709-ACB50BB295BF}" type="sibTrans" cxnId="{49ADBCF4-7D22-425E-ABE4-969E32D3B857}">
      <dgm:prSet/>
      <dgm:spPr/>
      <dgm:t>
        <a:bodyPr/>
        <a:lstStyle/>
        <a:p>
          <a:endParaRPr lang="en-US"/>
        </a:p>
      </dgm:t>
    </dgm:pt>
    <dgm:pt modelId="{357BEFB5-BB9E-4994-9D3E-D91CACF08C48}" type="pres">
      <dgm:prSet presAssocID="{C3D39321-E0FB-4D2A-8868-A664CE7E69CA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0E0D4050-CB1C-419D-85EF-7FED374AE55F}" type="pres">
      <dgm:prSet presAssocID="{C3D39321-E0FB-4D2A-8868-A664CE7E69CA}" presName="matrix" presStyleCnt="0"/>
      <dgm:spPr/>
    </dgm:pt>
    <dgm:pt modelId="{9D103C1D-DE3C-4174-8A76-D40CD2F02AC6}" type="pres">
      <dgm:prSet presAssocID="{C3D39321-E0FB-4D2A-8868-A664CE7E69CA}" presName="tile1" presStyleLbl="node1" presStyleIdx="0" presStyleCnt="4" custLinFactNeighborX="253" custLinFactNeighborY="924"/>
      <dgm:spPr/>
      <dgm:t>
        <a:bodyPr/>
        <a:lstStyle/>
        <a:p>
          <a:endParaRPr lang="vi-VN"/>
        </a:p>
      </dgm:t>
    </dgm:pt>
    <dgm:pt modelId="{8187261D-AE7B-4042-8A02-08E9FBE494D4}" type="pres">
      <dgm:prSet presAssocID="{C3D39321-E0FB-4D2A-8868-A664CE7E69C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9F7B335-E7BE-4CA4-B283-A6414B778831}" type="pres">
      <dgm:prSet presAssocID="{C3D39321-E0FB-4D2A-8868-A664CE7E69CA}" presName="tile2" presStyleLbl="node1" presStyleIdx="1" presStyleCnt="4"/>
      <dgm:spPr/>
      <dgm:t>
        <a:bodyPr/>
        <a:lstStyle/>
        <a:p>
          <a:endParaRPr lang="vi-VN"/>
        </a:p>
      </dgm:t>
    </dgm:pt>
    <dgm:pt modelId="{5D7CA4E2-EDEE-42A8-B82D-83FD9BCF3BD1}" type="pres">
      <dgm:prSet presAssocID="{C3D39321-E0FB-4D2A-8868-A664CE7E69C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6587136-551F-4B36-995E-CC77ACF172EF}" type="pres">
      <dgm:prSet presAssocID="{C3D39321-E0FB-4D2A-8868-A664CE7E69CA}" presName="tile3" presStyleLbl="node1" presStyleIdx="2" presStyleCnt="4"/>
      <dgm:spPr/>
      <dgm:t>
        <a:bodyPr/>
        <a:lstStyle/>
        <a:p>
          <a:endParaRPr lang="vi-VN"/>
        </a:p>
      </dgm:t>
    </dgm:pt>
    <dgm:pt modelId="{7B534B9A-9625-42F1-9C14-77029F99025F}" type="pres">
      <dgm:prSet presAssocID="{C3D39321-E0FB-4D2A-8868-A664CE7E69C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D12AFA6-8183-4B8A-BA7B-B442EA73C644}" type="pres">
      <dgm:prSet presAssocID="{C3D39321-E0FB-4D2A-8868-A664CE7E69CA}" presName="tile4" presStyleLbl="node1" presStyleIdx="3" presStyleCnt="4"/>
      <dgm:spPr/>
      <dgm:t>
        <a:bodyPr/>
        <a:lstStyle/>
        <a:p>
          <a:endParaRPr lang="vi-VN"/>
        </a:p>
      </dgm:t>
    </dgm:pt>
    <dgm:pt modelId="{3510E7EC-BD8E-4BE3-B2B0-1C71DE5AE441}" type="pres">
      <dgm:prSet presAssocID="{C3D39321-E0FB-4D2A-8868-A664CE7E69C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9907082B-393C-49CE-A25D-576BE8147D5E}" type="pres">
      <dgm:prSet presAssocID="{C3D39321-E0FB-4D2A-8868-A664CE7E69CA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vi-VN"/>
        </a:p>
      </dgm:t>
    </dgm:pt>
  </dgm:ptLst>
  <dgm:cxnLst>
    <dgm:cxn modelId="{3035733E-D863-4552-815F-8720CCEA98E3}" type="presOf" srcId="{08F2611D-1349-4DAD-B4BB-1BF0EEFB0B64}" destId="{CD12AFA6-8183-4B8A-BA7B-B442EA73C644}" srcOrd="0" destOrd="0" presId="urn:microsoft.com/office/officeart/2005/8/layout/matrix1"/>
    <dgm:cxn modelId="{AB4A25A1-906E-43CB-9435-37DA672112CB}" srcId="{EAA8469E-DED8-47AB-ACB7-F526723219FB}" destId="{E8AEBAD5-C216-4940-A26E-297F435F91BB}" srcOrd="2" destOrd="0" parTransId="{39F4099F-B7F6-4671-8841-7B74AB43E271}" sibTransId="{C107EB0D-427E-4FC4-BF0D-4A7044562563}"/>
    <dgm:cxn modelId="{1201D4E1-FE29-4AA7-B86D-3417A42BDA29}" type="presOf" srcId="{08F2611D-1349-4DAD-B4BB-1BF0EEFB0B64}" destId="{3510E7EC-BD8E-4BE3-B2B0-1C71DE5AE441}" srcOrd="1" destOrd="0" presId="urn:microsoft.com/office/officeart/2005/8/layout/matrix1"/>
    <dgm:cxn modelId="{6CA6694B-8956-4513-8A7B-2EC388886F78}" srcId="{C3D39321-E0FB-4D2A-8868-A664CE7E69CA}" destId="{EAA8469E-DED8-47AB-ACB7-F526723219FB}" srcOrd="0" destOrd="0" parTransId="{4F34FECE-C8A0-457E-99AE-1DE0287E3F52}" sibTransId="{FE4BEE6D-5735-4147-90F7-E0BFF594B631}"/>
    <dgm:cxn modelId="{42C1BB10-062F-4468-BBD4-1F79EA49E104}" srcId="{EAA8469E-DED8-47AB-ACB7-F526723219FB}" destId="{9C839EFD-D879-4EA5-866A-F7455EDD2D36}" srcOrd="1" destOrd="0" parTransId="{0D3E1F5C-009A-4C43-AE91-3BE00D600C5E}" sibTransId="{ACFB044F-A9E9-4DF9-8F6E-BAFF3D63E890}"/>
    <dgm:cxn modelId="{D6469DD5-0816-403A-BCB9-A53C810BC977}" type="presOf" srcId="{8AF8F0A1-AEAC-4976-80CC-7D3CE06C62B3}" destId="{8187261D-AE7B-4042-8A02-08E9FBE494D4}" srcOrd="1" destOrd="0" presId="urn:microsoft.com/office/officeart/2005/8/layout/matrix1"/>
    <dgm:cxn modelId="{F26CCA79-1835-4905-80B6-15A18F356C12}" type="presOf" srcId="{8AF8F0A1-AEAC-4976-80CC-7D3CE06C62B3}" destId="{9D103C1D-DE3C-4174-8A76-D40CD2F02AC6}" srcOrd="0" destOrd="0" presId="urn:microsoft.com/office/officeart/2005/8/layout/matrix1"/>
    <dgm:cxn modelId="{49ADBCF4-7D22-425E-ABE4-969E32D3B857}" srcId="{EAA8469E-DED8-47AB-ACB7-F526723219FB}" destId="{08F2611D-1349-4DAD-B4BB-1BF0EEFB0B64}" srcOrd="3" destOrd="0" parTransId="{7FB2C12A-EF22-4CC3-A07C-AC7C94C42AE0}" sibTransId="{5C878ADC-34BD-4C1B-A709-ACB50BB295BF}"/>
    <dgm:cxn modelId="{D922B002-8D6C-49C1-ABA1-235D3866E50F}" type="presOf" srcId="{9C839EFD-D879-4EA5-866A-F7455EDD2D36}" destId="{5D7CA4E2-EDEE-42A8-B82D-83FD9BCF3BD1}" srcOrd="1" destOrd="0" presId="urn:microsoft.com/office/officeart/2005/8/layout/matrix1"/>
    <dgm:cxn modelId="{021246F2-2D7C-4C00-BDEA-A37BE218C8BE}" type="presOf" srcId="{EAA8469E-DED8-47AB-ACB7-F526723219FB}" destId="{9907082B-393C-49CE-A25D-576BE8147D5E}" srcOrd="0" destOrd="0" presId="urn:microsoft.com/office/officeart/2005/8/layout/matrix1"/>
    <dgm:cxn modelId="{852B95BD-754F-4D22-94C6-80D5223A4AE0}" type="presOf" srcId="{E8AEBAD5-C216-4940-A26E-297F435F91BB}" destId="{7B534B9A-9625-42F1-9C14-77029F99025F}" srcOrd="1" destOrd="0" presId="urn:microsoft.com/office/officeart/2005/8/layout/matrix1"/>
    <dgm:cxn modelId="{47294C49-56D1-4D8C-9450-A1FA9ECAEF32}" type="presOf" srcId="{9C839EFD-D879-4EA5-866A-F7455EDD2D36}" destId="{29F7B335-E7BE-4CA4-B283-A6414B778831}" srcOrd="0" destOrd="0" presId="urn:microsoft.com/office/officeart/2005/8/layout/matrix1"/>
    <dgm:cxn modelId="{1BCDB633-6DA2-448A-967C-D513B30566B0}" type="presOf" srcId="{E8AEBAD5-C216-4940-A26E-297F435F91BB}" destId="{F6587136-551F-4B36-995E-CC77ACF172EF}" srcOrd="0" destOrd="0" presId="urn:microsoft.com/office/officeart/2005/8/layout/matrix1"/>
    <dgm:cxn modelId="{6949CF61-0C20-476F-83F4-70E6F949DB13}" srcId="{EAA8469E-DED8-47AB-ACB7-F526723219FB}" destId="{8AF8F0A1-AEAC-4976-80CC-7D3CE06C62B3}" srcOrd="0" destOrd="0" parTransId="{5A20365E-3163-4ACE-9C5B-596A4FFCDBC3}" sibTransId="{849CFB3A-78A1-4E67-9ADE-3F9B5734CA2D}"/>
    <dgm:cxn modelId="{8D715296-30B0-4425-A44E-560701898667}" type="presOf" srcId="{C3D39321-E0FB-4D2A-8868-A664CE7E69CA}" destId="{357BEFB5-BB9E-4994-9D3E-D91CACF08C48}" srcOrd="0" destOrd="0" presId="urn:microsoft.com/office/officeart/2005/8/layout/matrix1"/>
    <dgm:cxn modelId="{76E03FF1-3C1F-4BE7-BE3D-F636D9EE391D}" type="presParOf" srcId="{357BEFB5-BB9E-4994-9D3E-D91CACF08C48}" destId="{0E0D4050-CB1C-419D-85EF-7FED374AE55F}" srcOrd="0" destOrd="0" presId="urn:microsoft.com/office/officeart/2005/8/layout/matrix1"/>
    <dgm:cxn modelId="{19846A05-3251-4B7C-8E03-EB646137DDC4}" type="presParOf" srcId="{0E0D4050-CB1C-419D-85EF-7FED374AE55F}" destId="{9D103C1D-DE3C-4174-8A76-D40CD2F02AC6}" srcOrd="0" destOrd="0" presId="urn:microsoft.com/office/officeart/2005/8/layout/matrix1"/>
    <dgm:cxn modelId="{76EB890C-5337-4871-8379-665ABFDE3C07}" type="presParOf" srcId="{0E0D4050-CB1C-419D-85EF-7FED374AE55F}" destId="{8187261D-AE7B-4042-8A02-08E9FBE494D4}" srcOrd="1" destOrd="0" presId="urn:microsoft.com/office/officeart/2005/8/layout/matrix1"/>
    <dgm:cxn modelId="{FD69E5D8-F9EA-406E-B1F0-8FE7A663A41D}" type="presParOf" srcId="{0E0D4050-CB1C-419D-85EF-7FED374AE55F}" destId="{29F7B335-E7BE-4CA4-B283-A6414B778831}" srcOrd="2" destOrd="0" presId="urn:microsoft.com/office/officeart/2005/8/layout/matrix1"/>
    <dgm:cxn modelId="{3A33FD1D-E942-42E5-97D1-01702130B744}" type="presParOf" srcId="{0E0D4050-CB1C-419D-85EF-7FED374AE55F}" destId="{5D7CA4E2-EDEE-42A8-B82D-83FD9BCF3BD1}" srcOrd="3" destOrd="0" presId="urn:microsoft.com/office/officeart/2005/8/layout/matrix1"/>
    <dgm:cxn modelId="{9FCD4B7F-51A8-4D98-93CB-298770B92E9F}" type="presParOf" srcId="{0E0D4050-CB1C-419D-85EF-7FED374AE55F}" destId="{F6587136-551F-4B36-995E-CC77ACF172EF}" srcOrd="4" destOrd="0" presId="urn:microsoft.com/office/officeart/2005/8/layout/matrix1"/>
    <dgm:cxn modelId="{2980E1E8-B852-4050-8C27-717BBAF71308}" type="presParOf" srcId="{0E0D4050-CB1C-419D-85EF-7FED374AE55F}" destId="{7B534B9A-9625-42F1-9C14-77029F99025F}" srcOrd="5" destOrd="0" presId="urn:microsoft.com/office/officeart/2005/8/layout/matrix1"/>
    <dgm:cxn modelId="{F268CE6E-6334-4CDA-89C3-BB3B239A5771}" type="presParOf" srcId="{0E0D4050-CB1C-419D-85EF-7FED374AE55F}" destId="{CD12AFA6-8183-4B8A-BA7B-B442EA73C644}" srcOrd="6" destOrd="0" presId="urn:microsoft.com/office/officeart/2005/8/layout/matrix1"/>
    <dgm:cxn modelId="{FCBB5BEE-14F6-454B-9D35-D29376A6576D}" type="presParOf" srcId="{0E0D4050-CB1C-419D-85EF-7FED374AE55F}" destId="{3510E7EC-BD8E-4BE3-B2B0-1C71DE5AE441}" srcOrd="7" destOrd="0" presId="urn:microsoft.com/office/officeart/2005/8/layout/matrix1"/>
    <dgm:cxn modelId="{794B2CC1-977B-4935-B1FE-2E47C6D32CB6}" type="presParOf" srcId="{357BEFB5-BB9E-4994-9D3E-D91CACF08C48}" destId="{9907082B-393C-49CE-A25D-576BE8147D5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96CA5-4CB1-484C-8E7F-8FBA3E6042BD}">
      <dsp:nvSpPr>
        <dsp:cNvPr id="0" name=""/>
        <dsp:cNvSpPr/>
      </dsp:nvSpPr>
      <dsp:spPr>
        <a:xfrm rot="16200000">
          <a:off x="1371080" y="-120485"/>
          <a:ext cx="4088654" cy="4329625"/>
        </a:xfrm>
        <a:prstGeom prst="round2SameRect">
          <a:avLst>
            <a:gd name="adj1" fmla="val 16670"/>
            <a:gd name="adj2" fmla="val 0"/>
          </a:avLst>
        </a:prstGeom>
        <a:solidFill>
          <a:srgbClr val="9999FF"/>
        </a:solid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76200" tIns="127000" rIns="114300" bIns="127000" numCol="1" spcCol="1270" anchor="t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BN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nữ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65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tuổi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buôn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bán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con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trai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đưa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đến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khám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vì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do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quên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tăng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dần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</a:p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Khoảng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hơn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ba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năm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nay BN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hiện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quên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tăng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dần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thường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hay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quên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dự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định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chợ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mua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thiếu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quên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tắt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bếp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quên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cuộc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hẹn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trọng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,…</a:t>
          </a:r>
        </a:p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Trong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xảy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ra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lúc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còn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trẻ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nhớ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rõ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 rot="5400000">
        <a:off x="1450223" y="199628"/>
        <a:ext cx="4129997" cy="3689398"/>
      </dsp:txXfrm>
    </dsp:sp>
    <dsp:sp modelId="{D6EAA2F4-C927-4DD0-B94E-5ED3E21DB054}">
      <dsp:nvSpPr>
        <dsp:cNvPr id="0" name=""/>
        <dsp:cNvSpPr/>
      </dsp:nvSpPr>
      <dsp:spPr>
        <a:xfrm rot="5400000">
          <a:off x="5481116" y="506092"/>
          <a:ext cx="4111758" cy="3099573"/>
        </a:xfrm>
        <a:prstGeom prst="round2SameRect">
          <a:avLst>
            <a:gd name="adj1" fmla="val 16670"/>
            <a:gd name="adj2" fmla="val 0"/>
          </a:avLst>
        </a:prstGeom>
        <a:solidFill>
          <a:srgbClr val="FFC000"/>
        </a:solid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37160" tIns="152400" rIns="91440" bIns="15240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r>
            <a:rPr lang="vi-VN" sz="2400" kern="1200" dirty="0">
              <a:latin typeface="Arial" panose="020B0604020202020204" pitchFamily="34" charset="0"/>
              <a:cs typeface="Arial" panose="020B0604020202020204" pitchFamily="34" charset="0"/>
            </a:rPr>
            <a:t>Trong phân loại trí nhớ, BN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này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2400" kern="1200" dirty="0">
              <a:latin typeface="Arial" panose="020B0604020202020204" pitchFamily="34" charset="0"/>
              <a:cs typeface="Arial" panose="020B0604020202020204" pitchFamily="34" charset="0"/>
            </a:rPr>
            <a:t>bị mất trí nhớ loại gì?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5987208" y="151336"/>
        <a:ext cx="2948237" cy="3809086"/>
      </dsp:txXfrm>
    </dsp:sp>
    <dsp:sp modelId="{D2AE5389-60B5-4B45-9F3E-D62C33AE4B73}">
      <dsp:nvSpPr>
        <dsp:cNvPr id="0" name=""/>
        <dsp:cNvSpPr/>
      </dsp:nvSpPr>
      <dsp:spPr>
        <a:xfrm>
          <a:off x="5045617" y="-659026"/>
          <a:ext cx="1693528" cy="1575068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FA347A-7B24-4233-BE1D-FB43E052D5A2}">
      <dsp:nvSpPr>
        <dsp:cNvPr id="0" name=""/>
        <dsp:cNvSpPr/>
      </dsp:nvSpPr>
      <dsp:spPr>
        <a:xfrm rot="10800000">
          <a:off x="5016055" y="2886691"/>
          <a:ext cx="1688783" cy="1688701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9F20A-119C-45F9-A6FF-6BD3B4C94F14}">
      <dsp:nvSpPr>
        <dsp:cNvPr id="0" name=""/>
        <dsp:cNvSpPr/>
      </dsp:nvSpPr>
      <dsp:spPr>
        <a:xfrm>
          <a:off x="0" y="391262"/>
          <a:ext cx="103949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318C5C-8B6A-46C6-9D43-8460B7065DD6}">
      <dsp:nvSpPr>
        <dsp:cNvPr id="0" name=""/>
        <dsp:cNvSpPr/>
      </dsp:nvSpPr>
      <dsp:spPr>
        <a:xfrm>
          <a:off x="519747" y="22262"/>
          <a:ext cx="7276465" cy="73800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Trí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nhớ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cực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ngắn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hay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trí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nhớ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giác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5773" y="58288"/>
        <a:ext cx="7204413" cy="665948"/>
      </dsp:txXfrm>
    </dsp:sp>
    <dsp:sp modelId="{B8FFCFA5-ABE5-4CA9-9857-F357303C5753}">
      <dsp:nvSpPr>
        <dsp:cNvPr id="0" name=""/>
        <dsp:cNvSpPr/>
      </dsp:nvSpPr>
      <dsp:spPr>
        <a:xfrm>
          <a:off x="0" y="1538515"/>
          <a:ext cx="103949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9C3A00-5887-4123-ACF8-EA256B06A989}">
      <dsp:nvSpPr>
        <dsp:cNvPr id="0" name=""/>
        <dsp:cNvSpPr/>
      </dsp:nvSpPr>
      <dsp:spPr>
        <a:xfrm>
          <a:off x="519747" y="1156262"/>
          <a:ext cx="7276465" cy="73800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Trí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nhớ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ngắn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hạn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còn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gọi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i="1" kern="1200" dirty="0" err="1">
              <a:latin typeface="Arial" panose="020B0604020202020204" pitchFamily="34" charset="0"/>
              <a:cs typeface="Arial" panose="020B0604020202020204" pitchFamily="34" charset="0"/>
            </a:rPr>
            <a:t>trí</a:t>
          </a:r>
          <a:r>
            <a:rPr lang="en-US" sz="2500" i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i="1" kern="1200" dirty="0" err="1">
              <a:latin typeface="Arial" panose="020B0604020202020204" pitchFamily="34" charset="0"/>
              <a:cs typeface="Arial" panose="020B0604020202020204" pitchFamily="34" charset="0"/>
            </a:rPr>
            <a:t>nhớ</a:t>
          </a:r>
          <a:r>
            <a:rPr lang="en-US" sz="2500" i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i="1" kern="12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2500" i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i="1" kern="1200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</a:p>
      </dsp:txBody>
      <dsp:txXfrm>
        <a:off x="555773" y="1192288"/>
        <a:ext cx="7204413" cy="665948"/>
      </dsp:txXfrm>
    </dsp:sp>
    <dsp:sp modelId="{36DDB223-EAAD-4A87-AD47-79BC2A9415D8}">
      <dsp:nvSpPr>
        <dsp:cNvPr id="0" name=""/>
        <dsp:cNvSpPr/>
      </dsp:nvSpPr>
      <dsp:spPr>
        <a:xfrm>
          <a:off x="0" y="2659262"/>
          <a:ext cx="103949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572601A-D964-4335-A07E-1607673F9D92}">
      <dsp:nvSpPr>
        <dsp:cNvPr id="0" name=""/>
        <dsp:cNvSpPr/>
      </dsp:nvSpPr>
      <dsp:spPr>
        <a:xfrm>
          <a:off x="519747" y="2290262"/>
          <a:ext cx="7276465" cy="73800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Trí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nhớ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dài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hạn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5773" y="2326288"/>
        <a:ext cx="7204413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04EF5-EFB7-426C-9E53-A7103BBA7885}">
      <dsp:nvSpPr>
        <dsp:cNvPr id="0" name=""/>
        <dsp:cNvSpPr/>
      </dsp:nvSpPr>
      <dsp:spPr>
        <a:xfrm>
          <a:off x="3596148" y="533240"/>
          <a:ext cx="3558528" cy="3558528"/>
        </a:xfrm>
        <a:prstGeom prst="blockArc">
          <a:avLst>
            <a:gd name="adj1" fmla="val 10800000"/>
            <a:gd name="adj2" fmla="val 162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E5AF5-2760-41DF-85B3-3F3C808244FE}">
      <dsp:nvSpPr>
        <dsp:cNvPr id="0" name=""/>
        <dsp:cNvSpPr/>
      </dsp:nvSpPr>
      <dsp:spPr>
        <a:xfrm>
          <a:off x="3596148" y="533240"/>
          <a:ext cx="3558528" cy="3558528"/>
        </a:xfrm>
        <a:prstGeom prst="blockArc">
          <a:avLst>
            <a:gd name="adj1" fmla="val 5400000"/>
            <a:gd name="adj2" fmla="val 108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930FF-92FF-4D7F-A037-55690004511A}">
      <dsp:nvSpPr>
        <dsp:cNvPr id="0" name=""/>
        <dsp:cNvSpPr/>
      </dsp:nvSpPr>
      <dsp:spPr>
        <a:xfrm>
          <a:off x="3596148" y="533240"/>
          <a:ext cx="3558528" cy="3558528"/>
        </a:xfrm>
        <a:prstGeom prst="blockArc">
          <a:avLst>
            <a:gd name="adj1" fmla="val 0"/>
            <a:gd name="adj2" fmla="val 54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087A4-9239-44A6-847A-453132FCA3FC}">
      <dsp:nvSpPr>
        <dsp:cNvPr id="0" name=""/>
        <dsp:cNvSpPr/>
      </dsp:nvSpPr>
      <dsp:spPr>
        <a:xfrm>
          <a:off x="3596148" y="533240"/>
          <a:ext cx="3558528" cy="3558528"/>
        </a:xfrm>
        <a:prstGeom prst="blockArc">
          <a:avLst>
            <a:gd name="adj1" fmla="val 16200000"/>
            <a:gd name="adj2" fmla="val 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2CB6E-D7BA-46EE-8426-9E7A494BC6B9}">
      <dsp:nvSpPr>
        <dsp:cNvPr id="0" name=""/>
        <dsp:cNvSpPr/>
      </dsp:nvSpPr>
      <dsp:spPr>
        <a:xfrm>
          <a:off x="4556502" y="1493593"/>
          <a:ext cx="1637821" cy="1637821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CN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sp:txBody>
      <dsp:txXfrm>
        <a:off x="4796355" y="1733446"/>
        <a:ext cx="1158115" cy="1158115"/>
      </dsp:txXfrm>
    </dsp:sp>
    <dsp:sp modelId="{7D371EAE-4876-4B8C-94CF-5E4673F37B99}">
      <dsp:nvSpPr>
        <dsp:cNvPr id="0" name=""/>
        <dsp:cNvSpPr/>
      </dsp:nvSpPr>
      <dsp:spPr>
        <a:xfrm>
          <a:off x="4802175" y="1275"/>
          <a:ext cx="1146474" cy="1146474"/>
        </a:xfrm>
        <a:prstGeom prst="ellips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CN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ngôn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ngữ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70072" y="169172"/>
        <a:ext cx="810680" cy="810680"/>
      </dsp:txXfrm>
    </dsp:sp>
    <dsp:sp modelId="{D4874642-97B1-4A01-9C3D-392D403F0C42}">
      <dsp:nvSpPr>
        <dsp:cNvPr id="0" name=""/>
        <dsp:cNvSpPr/>
      </dsp:nvSpPr>
      <dsp:spPr>
        <a:xfrm>
          <a:off x="6540166" y="1739267"/>
          <a:ext cx="1146474" cy="1146474"/>
        </a:xfrm>
        <a:prstGeom prst="ellipse">
          <a:avLst/>
        </a:prstGeom>
        <a:solidFill>
          <a:srgbClr val="C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CN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tập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trung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chú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ý</a:t>
          </a:r>
        </a:p>
      </dsp:txBody>
      <dsp:txXfrm>
        <a:off x="6708063" y="1907164"/>
        <a:ext cx="810680" cy="810680"/>
      </dsp:txXfrm>
    </dsp:sp>
    <dsp:sp modelId="{2BEE9392-0589-4D9F-86A9-C1C541351FFB}">
      <dsp:nvSpPr>
        <dsp:cNvPr id="0" name=""/>
        <dsp:cNvSpPr/>
      </dsp:nvSpPr>
      <dsp:spPr>
        <a:xfrm>
          <a:off x="4802175" y="3477258"/>
          <a:ext cx="1146474" cy="1146474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CN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thị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giác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gian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70072" y="3645155"/>
        <a:ext cx="810680" cy="810680"/>
      </dsp:txXfrm>
    </dsp:sp>
    <dsp:sp modelId="{B48586E2-4332-4956-B312-1A52EDDA8A8A}">
      <dsp:nvSpPr>
        <dsp:cNvPr id="0" name=""/>
        <dsp:cNvSpPr/>
      </dsp:nvSpPr>
      <dsp:spPr>
        <a:xfrm>
          <a:off x="3064184" y="1739267"/>
          <a:ext cx="1146474" cy="1146474"/>
        </a:xfrm>
        <a:prstGeom prst="ellipse">
          <a:avLst/>
        </a:prstGeom>
        <a:solidFill>
          <a:srgbClr val="DA3A95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CN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điều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hành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32081" y="1907164"/>
        <a:ext cx="810680" cy="810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AAFD8-AA56-4B36-BFAB-25048E769704}">
      <dsp:nvSpPr>
        <dsp:cNvPr id="0" name=""/>
        <dsp:cNvSpPr/>
      </dsp:nvSpPr>
      <dsp:spPr>
        <a:xfrm>
          <a:off x="0" y="571213"/>
          <a:ext cx="2598737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Giảm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trí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nhớ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lành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571213"/>
        <a:ext cx="2598737" cy="1287000"/>
      </dsp:txXfrm>
    </dsp:sp>
    <dsp:sp modelId="{280B76EF-FF6A-4E76-87BF-BE67DBF7AD43}">
      <dsp:nvSpPr>
        <dsp:cNvPr id="0" name=""/>
        <dsp:cNvSpPr/>
      </dsp:nvSpPr>
      <dsp:spPr>
        <a:xfrm>
          <a:off x="2598737" y="490775"/>
          <a:ext cx="519747" cy="1447875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15AD6F-1273-457A-8C1B-735DEE3C3CF4}">
      <dsp:nvSpPr>
        <dsp:cNvPr id="0" name=""/>
        <dsp:cNvSpPr/>
      </dsp:nvSpPr>
      <dsp:spPr>
        <a:xfrm>
          <a:off x="3326383" y="490775"/>
          <a:ext cx="7068566" cy="1447875"/>
        </a:xfrm>
        <a:prstGeom prst="rect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Giảm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trí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nhớ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kèm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lớn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tuổi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yếu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suy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giảm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trí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nhớ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bao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gồm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sự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đãng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trí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giảm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khả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tập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trung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giảm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khả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giữ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ý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nghĩ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lâu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dài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quên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ngay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mình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định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26383" y="490775"/>
        <a:ext cx="7068566" cy="1447875"/>
      </dsp:txXfrm>
    </dsp:sp>
    <dsp:sp modelId="{87BFCD08-8F14-4B7E-BC6F-FFF261C6C32B}">
      <dsp:nvSpPr>
        <dsp:cNvPr id="0" name=""/>
        <dsp:cNvSpPr/>
      </dsp:nvSpPr>
      <dsp:spPr>
        <a:xfrm>
          <a:off x="0" y="2273197"/>
          <a:ext cx="2598737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Giảm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trí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nhớ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bệnh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sp:txBody>
      <dsp:txXfrm>
        <a:off x="0" y="2273197"/>
        <a:ext cx="2598737" cy="1287000"/>
      </dsp:txXfrm>
    </dsp:sp>
    <dsp:sp modelId="{5EC38197-9D06-4889-91D6-842F539C2911}">
      <dsp:nvSpPr>
        <dsp:cNvPr id="0" name=""/>
        <dsp:cNvSpPr/>
      </dsp:nvSpPr>
      <dsp:spPr>
        <a:xfrm>
          <a:off x="2598737" y="2172650"/>
          <a:ext cx="519747" cy="1488093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4850F-1D9B-424C-A040-67C85EC1DDA2}">
      <dsp:nvSpPr>
        <dsp:cNvPr id="0" name=""/>
        <dsp:cNvSpPr/>
      </dsp:nvSpPr>
      <dsp:spPr>
        <a:xfrm>
          <a:off x="3326383" y="2172650"/>
          <a:ext cx="7068566" cy="1488093"/>
        </a:xfrm>
        <a:prstGeom prst="rect">
          <a:avLst/>
        </a:prstGeom>
        <a:solidFill>
          <a:srgbClr val="FF99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Đây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bệnh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giảm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mất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trí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nhớ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bất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thường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khác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giảm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trí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nhớ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do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tuổi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thường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chia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hai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nhóm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mất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trí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nhớ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ngược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chiều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mất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trí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nhớ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xuôi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chiều</a:t>
          </a:r>
          <a:r>
            <a:rPr lang="en-US" sz="2400" kern="1200" dirty="0"/>
            <a:t>. 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26383" y="2172650"/>
        <a:ext cx="7068566" cy="14880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03C1D-DE3C-4174-8A76-D40CD2F02AC6}">
      <dsp:nvSpPr>
        <dsp:cNvPr id="0" name=""/>
        <dsp:cNvSpPr/>
      </dsp:nvSpPr>
      <dsp:spPr>
        <a:xfrm rot="16200000">
          <a:off x="1653135" y="-1621809"/>
          <a:ext cx="1956490" cy="5236265"/>
        </a:xfrm>
        <a:prstGeom prst="round1Rect">
          <a:avLst/>
        </a:prstGeom>
        <a:solidFill>
          <a:srgbClr val="FF99CC"/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Bệnh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Alzheimer</a:t>
          </a:r>
        </a:p>
      </dsp:txBody>
      <dsp:txXfrm rot="5400000">
        <a:off x="13247" y="18079"/>
        <a:ext cx="5236265" cy="1467367"/>
      </dsp:txXfrm>
    </dsp:sp>
    <dsp:sp modelId="{29F7B335-E7BE-4CA4-B283-A6414B778831}">
      <dsp:nvSpPr>
        <dsp:cNvPr id="0" name=""/>
        <dsp:cNvSpPr/>
      </dsp:nvSpPr>
      <dsp:spPr>
        <a:xfrm>
          <a:off x="5236265" y="0"/>
          <a:ext cx="5236265" cy="1956490"/>
        </a:xfrm>
        <a:prstGeom prst="round1Rect">
          <a:avLst/>
        </a:prstGeom>
        <a:solidFill>
          <a:srgbClr val="00B0F0"/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Sa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sút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trí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tuệ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mạch</a:t>
          </a: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máu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6265" y="0"/>
        <a:ext cx="5236265" cy="1467367"/>
      </dsp:txXfrm>
    </dsp:sp>
    <dsp:sp modelId="{F6587136-551F-4B36-995E-CC77ACF172EF}">
      <dsp:nvSpPr>
        <dsp:cNvPr id="0" name=""/>
        <dsp:cNvSpPr/>
      </dsp:nvSpPr>
      <dsp:spPr>
        <a:xfrm rot="10800000">
          <a:off x="0" y="1956490"/>
          <a:ext cx="5236265" cy="1956490"/>
        </a:xfrm>
        <a:prstGeom prst="round1Rect">
          <a:avLst/>
        </a:prstGeom>
        <a:solidFill>
          <a:srgbClr val="92D050"/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i="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fr-FR" sz="2400" b="0" i="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b="0" i="0" kern="1200" dirty="0" err="1">
              <a:latin typeface="Arial" panose="020B0604020202020204" pitchFamily="34" charset="0"/>
              <a:cs typeface="Arial" panose="020B0604020202020204" pitchFamily="34" charset="0"/>
            </a:rPr>
            <a:t>bệnh</a:t>
          </a:r>
          <a:r>
            <a:rPr lang="fr-FR" sz="2400" b="0" i="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b="0" i="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fr-FR" sz="2400" b="0" i="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b="0" i="0" kern="1200" dirty="0" err="1">
              <a:latin typeface="Arial" panose="020B0604020202020204" pitchFamily="34" charset="0"/>
              <a:cs typeface="Arial" panose="020B0604020202020204" pitchFamily="34" charset="0"/>
            </a:rPr>
            <a:t>thoái</a:t>
          </a:r>
          <a:r>
            <a:rPr lang="fr-FR" sz="2400" b="0" i="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b="0" i="0" kern="1200" dirty="0" err="1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r>
            <a:rPr lang="fr-FR" sz="2400" b="0" i="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b="0" i="0" kern="1200" dirty="0" err="1">
              <a:latin typeface="Arial" panose="020B0604020202020204" pitchFamily="34" charset="0"/>
              <a:cs typeface="Arial" panose="020B0604020202020204" pitchFamily="34" charset="0"/>
            </a:rPr>
            <a:t>não</a:t>
          </a:r>
          <a:r>
            <a:rPr lang="fr-FR" sz="2400" b="0" i="0" kern="120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fr-FR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bệnh</a:t>
          </a: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 Parkinson), </a:t>
          </a:r>
          <a:r>
            <a:rPr lang="fr-FR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ngộ</a:t>
          </a: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độc</a:t>
          </a: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kim</a:t>
          </a: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loại</a:t>
          </a: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fr-FR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bệnh</a:t>
          </a: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nhiễm</a:t>
          </a: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trùng</a:t>
          </a: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fr-FR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giang</a:t>
          </a: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 mai, HIV</a:t>
          </a:r>
          <a:r>
            <a:rPr lang="fr-FR" sz="2400" kern="1200" dirty="0"/>
            <a:t>…)</a:t>
          </a:r>
          <a:endParaRPr lang="en-US" sz="2400" kern="1200" dirty="0"/>
        </a:p>
      </dsp:txBody>
      <dsp:txXfrm rot="10800000">
        <a:off x="0" y="2445612"/>
        <a:ext cx="5236265" cy="1467367"/>
      </dsp:txXfrm>
    </dsp:sp>
    <dsp:sp modelId="{CD12AFA6-8183-4B8A-BA7B-B442EA73C644}">
      <dsp:nvSpPr>
        <dsp:cNvPr id="0" name=""/>
        <dsp:cNvSpPr/>
      </dsp:nvSpPr>
      <dsp:spPr>
        <a:xfrm rot="5400000">
          <a:off x="6876152" y="316602"/>
          <a:ext cx="1956490" cy="5236265"/>
        </a:xfrm>
        <a:prstGeom prst="round1Rect">
          <a:avLst/>
        </a:prstGeom>
        <a:solidFill>
          <a:srgbClr val="FF9900"/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nguyên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SSTT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điều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trị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fr-FR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viêm</a:t>
          </a: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nhiễm</a:t>
          </a: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, RL </a:t>
          </a:r>
          <a:r>
            <a:rPr lang="fr-FR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chuyển</a:t>
          </a: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fr-FR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thiếu</a:t>
          </a: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vitamin</a:t>
          </a: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suy</a:t>
          </a: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dinh</a:t>
          </a: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dưỡng</a:t>
          </a: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,..)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5236264" y="2445612"/>
        <a:ext cx="5236265" cy="1467367"/>
      </dsp:txXfrm>
    </dsp:sp>
    <dsp:sp modelId="{9907082B-393C-49CE-A25D-576BE8147D5E}">
      <dsp:nvSpPr>
        <dsp:cNvPr id="0" name=""/>
        <dsp:cNvSpPr/>
      </dsp:nvSpPr>
      <dsp:spPr>
        <a:xfrm>
          <a:off x="3665385" y="1467367"/>
          <a:ext cx="3141759" cy="978245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nguyên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gây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SSTT</a:t>
          </a:r>
        </a:p>
      </dsp:txBody>
      <dsp:txXfrm>
        <a:off x="3713139" y="1515121"/>
        <a:ext cx="3046251" cy="882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AFFB9B-9FB8-469E-96F9-4D32314110B6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40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3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0772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0917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663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4220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261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14717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99813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3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475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4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36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635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0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1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8571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6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5BB1C6-BF8F-4481-8AB2-603A1C8A906A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2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72A2D33-EDCA-4FF6-9091-5C5D960C5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123" y="0"/>
            <a:ext cx="1444877" cy="13351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xmlns="" id="{6E6E8133-D017-42FF-B578-EAB2D4477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CA LÂM SÀNG BỆNH NHÂN GIẢM TRÍ NHỚ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xmlns="" id="{5103ED37-B576-4261-8889-48B3B5EA2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Thắng</a:t>
            </a:r>
          </a:p>
          <a:p>
            <a:pPr algn="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Đinh Huỳnh Tố 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02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A66520-8356-45EC-A7EA-BF50607B6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50828"/>
            <a:ext cx="9601196" cy="130386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78AEAA8-FCFD-46BC-94AE-1289711082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03712" y="1692689"/>
            <a:ext cx="6784575" cy="451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04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78D78A-BF94-4F96-8A99-5664EF19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7F0915-7122-41B0-9778-FF7464D9A8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8809" y="2285999"/>
            <a:ext cx="10394707" cy="33111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Theo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nặng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2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797AB3-4314-4EA7-B724-B0BC7CD7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57BFF1-17E4-4F96-A56A-0FBB78AACD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5313" y="2394701"/>
            <a:ext cx="10394707" cy="33111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BN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tivi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70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50C053-8A13-4205-9374-A06ED1DF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2A2C31-A2F9-4069-AC86-0CCAC8DE3B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129657"/>
            <a:ext cx="10394707" cy="3311189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F5601B-D815-4179-AFC8-159A5510C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920" y="3034119"/>
            <a:ext cx="1652159" cy="227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8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6AFC59-5D43-4433-A6BE-6ADCB43C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29478"/>
            <a:ext cx="9601196" cy="130386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B049DB2A-4FBD-438C-A43E-D9902BD0CED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23895230"/>
              </p:ext>
            </p:extLst>
          </p:nvPr>
        </p:nvGraphicFramePr>
        <p:xfrm>
          <a:off x="685800" y="1603513"/>
          <a:ext cx="10750826" cy="462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19B31DAD-1373-4929-A1F3-2E816EBF381E}"/>
              </a:ext>
            </a:extLst>
          </p:cNvPr>
          <p:cNvSpPr/>
          <p:nvPr/>
        </p:nvSpPr>
        <p:spPr>
          <a:xfrm>
            <a:off x="6983896" y="1603513"/>
            <a:ext cx="2160104" cy="6096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1E2D9A1-4501-43CD-A87F-822B4636F2DF}"/>
              </a:ext>
            </a:extLst>
          </p:cNvPr>
          <p:cNvSpPr txBox="1"/>
          <p:nvPr/>
        </p:nvSpPr>
        <p:spPr>
          <a:xfrm>
            <a:off x="7083287" y="1585147"/>
            <a:ext cx="2160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6DED735A-7A97-4192-B42A-4F460C0E1819}"/>
              </a:ext>
            </a:extLst>
          </p:cNvPr>
          <p:cNvSpPr/>
          <p:nvPr/>
        </p:nvSpPr>
        <p:spPr>
          <a:xfrm>
            <a:off x="8560903" y="3429000"/>
            <a:ext cx="2610679" cy="901148"/>
          </a:xfrm>
          <a:prstGeom prst="roundRect">
            <a:avLst/>
          </a:prstGeom>
          <a:solidFill>
            <a:srgbClr val="BF62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1D5A289-FAF3-426A-BDF0-BDF3A4F86BF9}"/>
              </a:ext>
            </a:extLst>
          </p:cNvPr>
          <p:cNvSpPr txBox="1"/>
          <p:nvPr/>
        </p:nvSpPr>
        <p:spPr>
          <a:xfrm>
            <a:off x="8660294" y="3562912"/>
            <a:ext cx="2411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tivi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AF2EFCD-63EF-4238-B60E-423553316D4B}"/>
              </a:ext>
            </a:extLst>
          </p:cNvPr>
          <p:cNvSpPr txBox="1"/>
          <p:nvPr/>
        </p:nvSpPr>
        <p:spPr>
          <a:xfrm>
            <a:off x="1020418" y="3315852"/>
            <a:ext cx="2491408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đình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A46CB621-7D5F-450B-9EE3-15711D17B953}"/>
              </a:ext>
            </a:extLst>
          </p:cNvPr>
          <p:cNvSpPr/>
          <p:nvPr/>
        </p:nvSpPr>
        <p:spPr>
          <a:xfrm>
            <a:off x="6983896" y="5582191"/>
            <a:ext cx="2438400" cy="646331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A6D0140-648F-4AB6-B843-0611145AE4A6}"/>
              </a:ext>
            </a:extLst>
          </p:cNvPr>
          <p:cNvSpPr txBox="1"/>
          <p:nvPr/>
        </p:nvSpPr>
        <p:spPr>
          <a:xfrm>
            <a:off x="7083287" y="5618922"/>
            <a:ext cx="2160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5574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356A73-8138-4375-BBBF-E763A5A5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59529"/>
            <a:ext cx="9601196" cy="130386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2410AF-8236-4BBC-8D1B-553BF0E6F58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chốn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MMSE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16/30.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 120/80mmHg			T 37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84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Nhịp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30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044196-7F29-4D01-95D1-4C1F86C2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87504"/>
            <a:ext cx="9601196" cy="130386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88EA64-FBFF-4098-9BDA-DF087FB80A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62878" y="2141907"/>
            <a:ext cx="10394707" cy="3812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nay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Amlodipin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5mg/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ĐTĐ type,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80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620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5C606-ECD5-4D38-BCB8-D9DAA255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9D32A5-8BDD-4D6E-8F17-E7B5A96341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2447709"/>
            <a:ext cx="10394707" cy="3311189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1A95FE5-C19D-42D0-9A6C-EE3714633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02" y="3429000"/>
            <a:ext cx="29813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50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D5B445-6578-487F-801F-C98793C1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1179426-51EA-4CC5-ACC6-00F4FC5D74C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31882187"/>
              </p:ext>
            </p:extLst>
          </p:nvPr>
        </p:nvGraphicFramePr>
        <p:xfrm>
          <a:off x="685800" y="2063750"/>
          <a:ext cx="10394950" cy="415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4733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52E719-F19D-4313-B7D0-506D8602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84566"/>
            <a:ext cx="9601196" cy="130386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762ABCBD-621F-4584-B9F3-EA23B0E03CB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60201901"/>
              </p:ext>
            </p:extLst>
          </p:nvPr>
        </p:nvGraphicFramePr>
        <p:xfrm>
          <a:off x="685800" y="2063750"/>
          <a:ext cx="10472530" cy="3912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533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82B76C-B0AE-4516-B0E8-F35024C2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31481"/>
            <a:ext cx="9601196" cy="1303867"/>
          </a:xfrm>
        </p:spPr>
        <p:txBody>
          <a:bodyPr>
            <a:normAutofit/>
          </a:bodyPr>
          <a:lstStyle/>
          <a:p>
            <a:r>
              <a:rPr lang="vi-VN" dirty="0"/>
              <a:t>Lí do học ca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6252E7-EDF7-46B9-ABB0-DE08804DC7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a lâm sàng giúp sinh viên hiểu rõ các khái niệm then chốt 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chức năng nhận thức và liên hệ cơ sở khoa học thần kinh của các chức năng này.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Ca lâm sàng giúp sinh viên tiếp cận chẩn đoán các bệnh lí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thường gặp.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95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6A888C-9798-4FF8-ACC2-8106EB0C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50FB5C0-F357-4EE9-8A93-C0DDC65A1A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croll: Horizontal 5">
            <a:extLst>
              <a:ext uri="{FF2B5EF4-FFF2-40B4-BE49-F238E27FC236}">
                <a16:creationId xmlns:a16="http://schemas.microsoft.com/office/drawing/2014/main" xmlns="" id="{73EDB5FE-244E-4FA2-9CAF-61375BB6209A}"/>
              </a:ext>
            </a:extLst>
          </p:cNvPr>
          <p:cNvSpPr/>
          <p:nvPr/>
        </p:nvSpPr>
        <p:spPr>
          <a:xfrm>
            <a:off x="3399182" y="2717109"/>
            <a:ext cx="5393635" cy="2226365"/>
          </a:xfrm>
          <a:prstGeom prst="horizont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EB4DD5F-E0E3-4DF0-AE5E-DBBF95B9E718}"/>
              </a:ext>
            </a:extLst>
          </p:cNvPr>
          <p:cNvSpPr txBox="1"/>
          <p:nvPr/>
        </p:nvSpPr>
        <p:spPr>
          <a:xfrm>
            <a:off x="4013484" y="3272714"/>
            <a:ext cx="44991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Alzheimer (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probable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alzheimer’s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disease)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68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AD352C-6694-4536-A876-240B0680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32306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DSM-V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SSTT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621422-B8B8-4F89-8360-E69780E9E9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591462"/>
            <a:ext cx="10394707" cy="468261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đáng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kể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ý,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Than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phiền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bác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sĩ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rệt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đáng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kể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thần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kinh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hưởng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hằng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thiểu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,…)</a:t>
            </a:r>
          </a:p>
          <a:p>
            <a:pPr marL="0" lvl="0" indent="0"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mê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sảng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lú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lẫn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thần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trầm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thần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liệt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01738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3009A6-6C8B-4B61-847C-016160E2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1" y="679790"/>
            <a:ext cx="10320965" cy="1303867"/>
          </a:xfrm>
        </p:spPr>
        <p:txBody>
          <a:bodyPr>
            <a:no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Alzheimer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probable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lzheimer’s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disease):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999A02-3294-4950-86E0-433D53D038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983657"/>
            <a:ext cx="10394707" cy="447477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Thỏa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SSTT</a:t>
            </a:r>
          </a:p>
          <a:p>
            <a:pPr marL="0" lv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Thỏa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thoái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kinh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8875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F08006-7448-4BC6-8B25-8D906464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A7973B-AE8E-490F-BADA-8F111120D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3852" y="2564679"/>
            <a:ext cx="10394707" cy="3311189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0413284-47F8-42E1-9E47-951E94E9B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406" y="3429000"/>
            <a:ext cx="2323187" cy="191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62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EA1766-30FC-4B14-8FE4-B1BA8AEA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84" y="337930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D16D62-5924-471F-B335-84F276672F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497497"/>
            <a:ext cx="10394707" cy="5022574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qui: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tầm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tuệ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VS.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Vitamin B12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folate.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tiểu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HIV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Cu/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…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EEG,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tủy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1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3B7318-4A4F-4991-9928-F2BA60B3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801" y="347953"/>
            <a:ext cx="9601196" cy="130386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DF66C6-F45F-426D-B26F-46CD0CBCDA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651820"/>
            <a:ext cx="10394707" cy="455019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nay,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CT Scan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Alzheimer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MRI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Alzheimer.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MRI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tỏa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Alzheimer,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thùy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sớm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T1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coronal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02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0CA1CA-F65F-465E-A9F4-A713E7DA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69EBCB-6930-4BF1-9D61-00D00770B1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2505848"/>
            <a:ext cx="10394707" cy="3311189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Jack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thùy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220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Alzheimer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82%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80%.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Thang MTA (Medial Temporal lobe Atrophy)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thùy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MRI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Alzheimer.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51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CCD171-48F1-417A-98F2-3A5882CE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MTA: Medial Temporal lobe Atrophy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9FB1E29-F7C1-446F-9308-A2C93EBAEC3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32220" y="2171408"/>
            <a:ext cx="4157832" cy="2725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DF3EAFA-A4A8-4D13-9C96-5727F81D9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220" y="5107705"/>
            <a:ext cx="4627265" cy="768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2FF94A1-5929-41C5-8CA6-EDB2F0074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485" y="2149546"/>
            <a:ext cx="4566300" cy="4328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5145FFE-0232-4CBE-BE2C-9D363698F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485" y="2497148"/>
            <a:ext cx="4566300" cy="4328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0FD5EA4-5645-4990-8514-92FDD4ECBA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9485" y="2914562"/>
            <a:ext cx="4566300" cy="676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B75CC9B-48F9-42FD-A052-68347DBE09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515599"/>
            <a:ext cx="4566300" cy="6767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4B291CA-D1A6-47EF-AA9C-AC88237438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9485" y="4165563"/>
            <a:ext cx="4651651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86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D02667-53CE-4D05-8699-0180C6EA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44810"/>
            <a:ext cx="9601196" cy="1303867"/>
          </a:xfrm>
        </p:spPr>
        <p:txBody>
          <a:bodyPr/>
          <a:lstStyle/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xmlns="" id="{C23DFBB6-5EDF-40D5-B77D-DD963613B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815259"/>
              </p:ext>
            </p:extLst>
          </p:nvPr>
        </p:nvGraphicFramePr>
        <p:xfrm>
          <a:off x="6308035" y="518590"/>
          <a:ext cx="5198165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417">
                  <a:extLst>
                    <a:ext uri="{9D8B030D-6E8A-4147-A177-3AD203B41FA5}">
                      <a16:colId xmlns:a16="http://schemas.microsoft.com/office/drawing/2014/main" xmlns="" val="2741518202"/>
                    </a:ext>
                  </a:extLst>
                </a:gridCol>
                <a:gridCol w="2653748">
                  <a:extLst>
                    <a:ext uri="{9D8B030D-6E8A-4147-A177-3AD203B41FA5}">
                      <a16:colId xmlns:a16="http://schemas.microsoft.com/office/drawing/2014/main" xmlns="" val="3677771964"/>
                    </a:ext>
                  </a:extLst>
                </a:gridCol>
              </a:tblGrid>
              <a:tr h="21509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</a:t>
                      </a:r>
                      <a:r>
                        <a:rPr lang="vi-V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ờng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huyết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 mg%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511898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Creatinin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1.04 mg/dl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538075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68ml/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9368493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Cholesterol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 mmol/l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2344752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Triglyceride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 mmol/l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4963844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HDLc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mmol/l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8237206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LDLc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 mmol/l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4775804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SGOT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U/l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0470081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SGPT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U/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LNa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9059901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 mmol/l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8517922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3.800.000/mm3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5405563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12g/l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5834682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1.33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mIU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622520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19.93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pmol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3296306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Vitamin 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253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pmol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8861545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TPHA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Âm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0737597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36DA3DB8-35D7-4EC7-94E2-D041471F34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33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211330-D8AC-40A5-9BD3-77C80B39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BDBAC6B-0E6A-4A12-B933-F9429F215D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227444" y="2382669"/>
            <a:ext cx="3445564" cy="34833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F164868-5304-4156-AB52-79DABB50C93B}"/>
              </a:ext>
            </a:extLst>
          </p:cNvPr>
          <p:cNvSpPr/>
          <p:nvPr/>
        </p:nvSpPr>
        <p:spPr>
          <a:xfrm>
            <a:off x="4280452" y="2382669"/>
            <a:ext cx="821635" cy="387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D2C2E08-C61E-410C-B636-C75491495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350" y="2382669"/>
            <a:ext cx="940903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6BA92F-3D53-4233-8986-D014A404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Mục tiêu học 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8A2625-D019-4B12-8CF1-F7873EF79F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phẫu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Alzheimer.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17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5C4D3B-5894-4380-BA92-F23C9024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BA72DAF7-F747-4497-9053-E06BE50F70D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79464" y="2597751"/>
            <a:ext cx="5407621" cy="2243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F84F0F1-AC06-485F-BE1B-9DA2FB14CDB8}"/>
              </a:ext>
            </a:extLst>
          </p:cNvPr>
          <p:cNvSpPr txBox="1"/>
          <p:nvPr/>
        </p:nvSpPr>
        <p:spPr>
          <a:xfrm>
            <a:off x="3661075" y="3139483"/>
            <a:ext cx="48698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Alzheimer (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probable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alzheimer’s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disease)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65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70107-4A0C-4256-A4C2-9250911B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 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DEFF77-2BAD-41E4-A540-A8D862C9F6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2564679"/>
            <a:ext cx="10394707" cy="3311189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04B1D98-5F27-4594-86AF-06673FF13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739" y="3429000"/>
            <a:ext cx="2388519" cy="238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88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36E4A9-9ADC-42D3-A910-D81B5D3D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85E80B-F614-42D6-B15B-7647860F72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2061" y="2285999"/>
            <a:ext cx="10394707" cy="33111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sút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tuệ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vitamin,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6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FA1357-B310-4D1D-9470-E55F0252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A627D2-AC42-4F8A-B4B9-480A3E4D74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nay,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Alzheimer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sớm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sớm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ức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men Acetylcholinesterase,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oxy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087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A98370-E62A-4E6C-A528-FE2B8995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866433D-9A94-4D9A-90A9-CC3B496AA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400" y="1868557"/>
            <a:ext cx="7995200" cy="436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9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9775C1-6888-4D36-9D23-4D433F42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95739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52FBD9-7709-4AE2-8C2C-67BC400504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8808" y="1762540"/>
            <a:ext cx="10394707" cy="4558748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hẹn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cháu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bè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Treo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bè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chìa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Treo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91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8237B4-EEEC-415E-B103-99DAF34C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ĐIỀU TRỊ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2A033D-4A15-4AB6-B72E-09DBF3B37B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DONEPEZIL 5mg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(u)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AMLOR 5mg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(u)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GINKGO BILOBA 120mg 1viên X 2 (u)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9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E29158-03A0-4CE5-9598-A1EEEB86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 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5F3DB5-8A33-4F79-A8B1-5E4CC24FCB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ức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men Acetylcholinesterase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Alzheimer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24C1835-CDEC-42B6-86F6-E3D4FF22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581" y="3429000"/>
            <a:ext cx="2467389" cy="246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67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8D082C-C585-4CA9-8870-D12B94DB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555" y="531558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HỆ THỐNG CDTTK  ACETYL CHOLINE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EFACADF4-5093-4FD4-BAED-B1DC27B8B11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82555" y="2186493"/>
            <a:ext cx="5108891" cy="3225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D6F5A2F-9B0D-4AE3-B2D7-5A25C4E2F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484" y="1618407"/>
            <a:ext cx="4224894" cy="49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188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814B4C-EE9E-488A-96EF-3FD6362D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947247D-1D12-49EC-BC31-17AD376E0C4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80225" y="2285999"/>
            <a:ext cx="5042550" cy="331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0CE0D4C-8C82-450C-B06C-3C95E3918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927" y="2285999"/>
            <a:ext cx="3127519" cy="409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4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BC1A0D-3F24-47D3-9B89-6949E9E70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554" y="536713"/>
            <a:ext cx="9601196" cy="130386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Question 1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0BE29D0D-9E5C-4414-8AC7-8D105875AB3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48553718"/>
              </p:ext>
            </p:extLst>
          </p:nvPr>
        </p:nvGraphicFramePr>
        <p:xfrm>
          <a:off x="685800" y="2063750"/>
          <a:ext cx="10394950" cy="41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3116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5306D-7B33-4046-8A2E-6A717FDB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 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A9239E-D4A7-44FC-BBF0-27E37BA7C5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ngừa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sớm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101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6A74EE-A76B-4ED7-B2E5-8C6DF301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ngừa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BE86B4-6CFC-4F02-AE39-45639BE1B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2063396"/>
            <a:ext cx="10394707" cy="407236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Gìn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khỏe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cholesterol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ổn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thoải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5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32E61-2AED-4CA8-8A82-EA0E1B6C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59883"/>
            <a:ext cx="9601196" cy="130386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D00AEF69-DAFB-47DC-91A2-69A76F6C69B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81464865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86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BA801B-A4BC-498D-9162-98CA5AAB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59883"/>
            <a:ext cx="9601196" cy="130386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64AD025-BAFD-46CF-8D16-C1BA3206E9F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56126" y="2063750"/>
            <a:ext cx="7879748" cy="38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4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3702D7-F812-40B3-98E2-2D2E8D1E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56F3B8-1E44-4545-AAE5-E28057273D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285999"/>
            <a:ext cx="10394707" cy="3311189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7C4E38-9F82-4FCD-9D03-06F358E24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5" y="342900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1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D4D39-AC65-4082-A29B-35B57314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05053"/>
            <a:ext cx="9601196" cy="130386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FA1991-47FD-43E4-89A6-3AFE4C225C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4032604"/>
          </a:xfrm>
        </p:spPr>
        <p:txBody>
          <a:bodyPr/>
          <a:lstStyle/>
          <a:p>
            <a:pPr lvl="0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bao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lồi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thùy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thùy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7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5E0A-BB9A-4DC4-BD76-754239D9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56845"/>
            <a:ext cx="9601196" cy="130386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620DF20-F391-4642-9FBC-3C6D24BE8EC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15591" y="2190750"/>
            <a:ext cx="7760560" cy="3685118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744E2D82-EAAD-4490-B31B-E1E7AEC43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991" y="2060712"/>
            <a:ext cx="7760560" cy="368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91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73B8B07FD4694FA4E491F0705F1261" ma:contentTypeVersion="12" ma:contentTypeDescription="Create a new document." ma:contentTypeScope="" ma:versionID="a959dcaa0b73e9775793bf5e38ea9a48">
  <xsd:schema xmlns:xsd="http://www.w3.org/2001/XMLSchema" xmlns:xs="http://www.w3.org/2001/XMLSchema" xmlns:p="http://schemas.microsoft.com/office/2006/metadata/properties" xmlns:ns3="cc3dcc39-88cc-4a58-9784-777c5d41ec1e" xmlns:ns4="14a9a843-82d9-44fb-a72e-80a3a6ac85b8" targetNamespace="http://schemas.microsoft.com/office/2006/metadata/properties" ma:root="true" ma:fieldsID="316369bc5471767bb6d7198a180756b3" ns3:_="" ns4:_="">
    <xsd:import namespace="cc3dcc39-88cc-4a58-9784-777c5d41ec1e"/>
    <xsd:import namespace="14a9a843-82d9-44fb-a72e-80a3a6ac85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3dcc39-88cc-4a58-9784-777c5d41ec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a9a843-82d9-44fb-a72e-80a3a6ac85b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6CD1EE-9B30-4D2B-98F4-B9968416CB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ED5B34-D233-4674-8643-6EA6B827A4D2}">
  <ds:schemaRefs>
    <ds:schemaRef ds:uri="http://purl.org/dc/dcmitype/"/>
    <ds:schemaRef ds:uri="http://purl.org/dc/elements/1.1/"/>
    <ds:schemaRef ds:uri="14a9a843-82d9-44fb-a72e-80a3a6ac85b8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c3dcc39-88cc-4a58-9784-777c5d41ec1e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B7446DB-B437-4E66-B138-CB5E707C7A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3dcc39-88cc-4a58-9784-777c5d41ec1e"/>
    <ds:schemaRef ds:uri="14a9a843-82d9-44fb-a72e-80a3a6ac85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640</TotalTime>
  <Words>2029</Words>
  <Application>Microsoft Office PowerPoint</Application>
  <PresentationFormat>Widescreen</PresentationFormat>
  <Paragraphs>175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Garamond</vt:lpstr>
      <vt:lpstr>Wingdings</vt:lpstr>
      <vt:lpstr>Organic</vt:lpstr>
      <vt:lpstr>CA LÂM SÀNG BỆNH NHÂN GIẢM TRÍ NHỚ</vt:lpstr>
      <vt:lpstr>Lí do học ca </vt:lpstr>
      <vt:lpstr>Mục tiêu học tập</vt:lpstr>
      <vt:lpstr>Bệnh sử – Question 1</vt:lpstr>
      <vt:lpstr>Giải thích</vt:lpstr>
      <vt:lpstr>Giải thích</vt:lpstr>
      <vt:lpstr>Question 2</vt:lpstr>
      <vt:lpstr>Giải thích</vt:lpstr>
      <vt:lpstr>Giải thích</vt:lpstr>
      <vt:lpstr>Giải thích</vt:lpstr>
      <vt:lpstr>Bệnh sử</vt:lpstr>
      <vt:lpstr>Bệnh sử</vt:lpstr>
      <vt:lpstr>Question 3</vt:lpstr>
      <vt:lpstr>Giải thích</vt:lpstr>
      <vt:lpstr>Khám lâm sàng</vt:lpstr>
      <vt:lpstr>Tiền sử</vt:lpstr>
      <vt:lpstr>Question 4</vt:lpstr>
      <vt:lpstr>Giải thích</vt:lpstr>
      <vt:lpstr>Giải thích</vt:lpstr>
      <vt:lpstr>Chẩn đoán sơ bộ</vt:lpstr>
      <vt:lpstr>Tiêu chuẩn DSM-V chẩn đoán SSTT</vt:lpstr>
      <vt:lpstr>Tiêu chuẩn chẩn đoán bệnh Alzheimer trên lâm sàng (probable Alzheimer’s disease): </vt:lpstr>
      <vt:lpstr>Question 5</vt:lpstr>
      <vt:lpstr>Xét nghiệm cơ bản</vt:lpstr>
      <vt:lpstr>Hình ảnh học</vt:lpstr>
      <vt:lpstr>Hình ảnh học</vt:lpstr>
      <vt:lpstr>MTA: Medial Temporal lobe Atrophy</vt:lpstr>
      <vt:lpstr>Kết quả xét nghiệm</vt:lpstr>
      <vt:lpstr>Kết quả hình ảnh học</vt:lpstr>
      <vt:lpstr>Chẩn đoán</vt:lpstr>
      <vt:lpstr>Question 6</vt:lpstr>
      <vt:lpstr>Điều trị sa sút trí tuệ </vt:lpstr>
      <vt:lpstr>Điều trị sa sút trí tuệ </vt:lpstr>
      <vt:lpstr>Điều trị sa sút trí tuệ </vt:lpstr>
      <vt:lpstr>Tập luyện trí nhớ cho người bệnh </vt:lpstr>
      <vt:lpstr>ĐIỀU TRỊ</vt:lpstr>
      <vt:lpstr>Question 7</vt:lpstr>
      <vt:lpstr>HỆ THỐNG CDTTK  ACETYL CHOLINE</vt:lpstr>
      <vt:lpstr>Vai trò của ACh ( phân bố ở não bộ)</vt:lpstr>
      <vt:lpstr>Question 8</vt:lpstr>
      <vt:lpstr>Phòng ngừa giảm trí nhớ và sa sút trí tuệ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LÂM SÀNG BỆNH NHÂN GIẢM TRÍ NHỚ</dc:title>
  <dc:creator>Đinh Huỳnh Tố Hương</dc:creator>
  <cp:lastModifiedBy>Hải Đặng Nguyễn Minh</cp:lastModifiedBy>
  <cp:revision>95</cp:revision>
  <dcterms:created xsi:type="dcterms:W3CDTF">2020-06-03T16:07:20Z</dcterms:created>
  <dcterms:modified xsi:type="dcterms:W3CDTF">2021-01-14T16:15:57Z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0x0101003873B8B07FD4694FA4E491F0705F1261</vt:lpwstr>
  </property>
</Properties>
</file>