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58" r:id="rId4"/>
    <p:sldId id="297" r:id="rId5"/>
    <p:sldId id="298" r:id="rId6"/>
    <p:sldId id="260" r:id="rId7"/>
    <p:sldId id="308" r:id="rId8"/>
    <p:sldId id="300" r:id="rId9"/>
    <p:sldId id="301" r:id="rId10"/>
    <p:sldId id="302" r:id="rId11"/>
    <p:sldId id="307" r:id="rId12"/>
    <p:sldId id="303" r:id="rId13"/>
    <p:sldId id="309" r:id="rId14"/>
    <p:sldId id="304" r:id="rId15"/>
    <p:sldId id="305" r:id="rId16"/>
    <p:sldId id="322" r:id="rId17"/>
    <p:sldId id="310" r:id="rId18"/>
    <p:sldId id="306" r:id="rId19"/>
    <p:sldId id="312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2F6"/>
    <a:srgbClr val="E1CCF0"/>
    <a:srgbClr val="AE0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945" y="1854558"/>
            <a:ext cx="10431886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endParaRPr lang="en-US" sz="60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945" y="2997558"/>
            <a:ext cx="10431886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 CẬN VÀ XỬ TRÍ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824" y="270057"/>
            <a:ext cx="10431886" cy="74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4" y="1334303"/>
            <a:ext cx="11304522" cy="475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2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824" y="176924"/>
            <a:ext cx="2780643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91" y="0"/>
            <a:ext cx="5800578" cy="684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1" y="99577"/>
            <a:ext cx="1077759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54" y="895709"/>
            <a:ext cx="7422525" cy="597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46399" y="4639733"/>
            <a:ext cx="973667" cy="152400"/>
          </a:xfrm>
          <a:prstGeom prst="rect">
            <a:avLst/>
          </a:prstGeom>
          <a:solidFill>
            <a:srgbClr val="ED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37150" y="6079066"/>
            <a:ext cx="1074850" cy="17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29034" y="5494867"/>
            <a:ext cx="960965" cy="1862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32183" y="5469466"/>
            <a:ext cx="1354666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Xét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nghiệm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6475" y="5681133"/>
            <a:ext cx="634792" cy="182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2844" y="287868"/>
            <a:ext cx="477031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32" y="-1"/>
            <a:ext cx="6228896" cy="685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6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16" y="375709"/>
            <a:ext cx="9920817" cy="610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2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5238"/>
            <a:ext cx="56007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33" y="1265237"/>
            <a:ext cx="5988441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0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76754"/>
            <a:ext cx="9516616" cy="616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933" y="186263"/>
            <a:ext cx="107188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 do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gãi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4" y="1118864"/>
            <a:ext cx="56007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13" y="1118864"/>
            <a:ext cx="6240285" cy="43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0200" y="5647267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Prurigo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nodularis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89984"/>
            <a:ext cx="56007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289984"/>
            <a:ext cx="56007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0999" y="4284709"/>
            <a:ext cx="477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Lichen simplex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chronicus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667" y="42672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Prurigo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nodularis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3" y="1472320"/>
            <a:ext cx="10790109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urea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±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do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2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590858"/>
            <a:ext cx="10431886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3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925576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ứ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ứ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sỏi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vi,…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1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92557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925576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30-50%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nhưng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ở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đầu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tay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niêm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Kéo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dài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khoảng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2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giờ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US" sz="32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925576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Hodgkin: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↑ Eosinophil, Histamine,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Bradykinin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Lymphoma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Hodgkin.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Leukemia.</a:t>
            </a:r>
          </a:p>
        </p:txBody>
      </p:sp>
    </p:spTree>
    <p:extLst>
      <p:ext uri="{BB962C8B-B14F-4D97-AF65-F5344CB8AC3E}">
        <p14:creationId xmlns:p14="http://schemas.microsoft.com/office/powerpoint/2010/main" val="4578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925576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 hormone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da).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Candida).</a:t>
            </a:r>
          </a:p>
        </p:txBody>
      </p:sp>
    </p:spTree>
    <p:extLst>
      <p:ext uri="{BB962C8B-B14F-4D97-AF65-F5344CB8AC3E}">
        <p14:creationId xmlns:p14="http://schemas.microsoft.com/office/powerpoint/2010/main" val="3050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925576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HIV/AIDS: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AIDS.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AIDS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HIV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lymphoma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Hodgkin.</a:t>
            </a:r>
          </a:p>
        </p:txBody>
      </p:sp>
    </p:spTree>
    <p:extLst>
      <p:ext uri="{BB962C8B-B14F-4D97-AF65-F5344CB8AC3E}">
        <p14:creationId xmlns:p14="http://schemas.microsoft.com/office/powerpoint/2010/main" val="29784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141911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556" y="862837"/>
            <a:ext cx="11172421" cy="6001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mỡ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vải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8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141911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556" y="1133770"/>
            <a:ext cx="11172421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histamine.</a:t>
            </a:r>
          </a:p>
        </p:txBody>
      </p:sp>
    </p:spTree>
    <p:extLst>
      <p:ext uri="{BB962C8B-B14F-4D97-AF65-F5344CB8AC3E}">
        <p14:creationId xmlns:p14="http://schemas.microsoft.com/office/powerpoint/2010/main" val="33323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141911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556" y="1133770"/>
            <a:ext cx="11172421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corticosteroid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calcineurin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tacrolimus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methol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camphor.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32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141911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556" y="888227"/>
            <a:ext cx="11172421" cy="6001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histamine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Gabapentin,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Pregabalin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trầm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SSRI (selective serotonin reuptake inhibitor): fluoxetine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 (tricyclic antidepressants): 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amitriptyline.</a:t>
            </a:r>
            <a:endParaRPr lang="en-US" sz="32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opioid: Naltrexone.</a:t>
            </a:r>
          </a:p>
        </p:txBody>
      </p:sp>
    </p:spTree>
    <p:extLst>
      <p:ext uri="{BB962C8B-B14F-4D97-AF65-F5344CB8AC3E}">
        <p14:creationId xmlns:p14="http://schemas.microsoft.com/office/powerpoint/2010/main" val="23098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141911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556" y="998298"/>
            <a:ext cx="11172421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5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431886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mẫn</a:t>
            </a:r>
            <a:endParaRPr lang="en-US" sz="32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2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sz="32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32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endParaRPr lang="en-US" sz="32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4" y="1472320"/>
            <a:ext cx="10431886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en-US" sz="3200" b="1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gãi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prurigo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simplex,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prurigo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nodularis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lichen simplex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chronicus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8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42" y="9935"/>
            <a:ext cx="8298392" cy="684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8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463645"/>
            <a:ext cx="10431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endParaRPr lang="en-US" sz="4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824" y="1667053"/>
            <a:ext cx="1043188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6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823" y="219258"/>
            <a:ext cx="10431886" cy="74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ngứa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961768"/>
            <a:ext cx="10801498" cy="589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824" y="210791"/>
            <a:ext cx="10431886" cy="74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4" y="953302"/>
            <a:ext cx="10722376" cy="582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7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824" y="718792"/>
            <a:ext cx="10431886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da,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da,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Hạch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2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871</Words>
  <Application>Microsoft Office PowerPoint</Application>
  <PresentationFormat>Custom</PresentationFormat>
  <Paragraphs>104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0937789452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thong</dc:creator>
  <cp:lastModifiedBy>Dang Le Phan Danh</cp:lastModifiedBy>
  <cp:revision>55</cp:revision>
  <dcterms:created xsi:type="dcterms:W3CDTF">2014-03-14T11:23:33Z</dcterms:created>
  <dcterms:modified xsi:type="dcterms:W3CDTF">2019-11-15T11:37:04Z</dcterms:modified>
</cp:coreProperties>
</file>