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366" r:id="rId4"/>
    <p:sldId id="367" r:id="rId5"/>
    <p:sldId id="368" r:id="rId6"/>
    <p:sldId id="369" r:id="rId7"/>
    <p:sldId id="372" r:id="rId8"/>
    <p:sldId id="370" r:id="rId9"/>
    <p:sldId id="374" r:id="rId10"/>
    <p:sldId id="381" r:id="rId11"/>
    <p:sldId id="376" r:id="rId12"/>
    <p:sldId id="3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486C-641E-4815-BD60-52AF6576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09B1-645C-4B50-973E-F9CC10AA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E328-1A47-42DC-90B6-057FE553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B46D-18D6-4D9C-9C0F-4DB8DDED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0193-2C55-4A21-B406-089E1AF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1B2-940A-43CE-AA0B-E4ED030D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AE6E-D01F-49BC-85F9-323937E1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7DF8-3BBE-45C2-8FDA-AFE875FC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581C-658A-423A-823A-DF18E967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8E3F-18A1-436E-A59C-7A9B43CF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F2F3D-FFBA-45A0-BD23-FEF4D8E8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6C937-AF69-4DF9-A34F-6D2E5A74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5E6B-E1DB-4D53-A00A-005B42E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7566-6D45-4F33-BD7C-95DDCB1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EB56-FF4A-4630-AB69-7214526F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7508-1C54-400E-8239-D60B4DFD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7944-F8E3-47CD-A38D-2C1401BE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109F-7604-46C6-B7FE-AA305601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A7EB-2A5E-4FDC-8F8E-2EA7A416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0505-A2CF-41DC-B40F-A7996F71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2A8-5246-45E1-9501-2BAC44DF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09A4-6E76-435F-89BE-4B6B2058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ED72-9638-45C1-B444-56740A23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DCEB-C824-4363-94F0-63494F82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70F5-8AFD-404D-99F7-1CD965CD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1F6A-66EA-4B9A-A290-40306BCF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509D-030B-4933-ACAD-E28C4859D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8762-831B-40AA-9F6A-46E9A0CB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8047-C63C-42F9-9F1B-7ACF2F2C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3E02-55C4-4A36-82EF-90E6B46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8BDD-0870-49F1-93CE-4C557E94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3952-9982-465F-AFA7-2AAFF55B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94E9-7B97-4A4C-8F4C-FBEF873E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1C2A-578E-42BA-B211-C066CA8E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442B-58E8-4B5B-BFC8-83C4EE61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12E37-E1F8-4370-89F9-77DA0A50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1ACE1-E148-4E45-BC79-0E4AEBD2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5D95D-9352-40E8-A4CF-50B8E63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58D0-1F9B-4097-8DEB-C3A73855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05A8-805E-4171-88E2-6D94CCFA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DCE3-4D80-47F6-A2B7-23D52C92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ADF65-01A6-48D3-9959-DADC9B1B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15BFF-DBF8-4269-A6CD-D6D79F90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55C8-CE1E-4ACD-9307-246D774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411F1-CB10-4E7D-AB2E-FED97D3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BC01-7D82-4758-97D2-CF8CB4DC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E72C-C692-49D8-B304-A4851C9B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EEAD-8333-41E8-B5B0-603EB0BB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BECB-F228-436F-92D2-AA5B70AC8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0243-97D9-4C2F-AD71-3B45EF1D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38F6-F444-4997-964F-E022B4A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0EF0-B4B8-43FC-8CB7-FC4B3FB9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52E4-B88E-4860-AD11-AA975AF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22BAE-4073-40B6-B052-F59773625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0DE3-7B5B-43CE-B53F-C630B2E5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44C7-FFDB-416A-BBDD-36269428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8FB69-0D59-4D9B-8633-641E59E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EB8B-855E-40BF-87ED-BA44A89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DFEFA-33B0-4963-B63F-C11DA626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F61A-6F13-4AD6-9843-374DE1B6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13A-8234-4EE8-B0AF-F323C96D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D7B5-684C-4EA5-94E9-106E558CEE0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000C-D518-4472-825A-CB5CFA4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52-0338-4D20-A28C-269715D28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F3D8-0B12-404F-93F6-9EC51A03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888F-B5BC-43C4-8F9C-B3D6BF77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35FF3-C995-43DE-B3B0-825D21AA1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00FA-BFF7-4291-A2B0-D825C0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 âm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0BEF-9BBF-4011-A0CB-B2349B98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85" y="1570649"/>
            <a:ext cx="109024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cấu trúc ống tiêu hóa trong ống bẹn trái, còn t</a:t>
            </a:r>
            <a:r>
              <a:rPr lang="vi-VN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 máu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 hoàn hai bên trong bìu, kích th</a:t>
            </a:r>
            <a:r>
              <a:rPr lang="vi-VN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 d#10,2x 14,6mm, đồng nhất, t</a:t>
            </a:r>
            <a:r>
              <a:rPr lang="vi-VN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 máu (+)</a:t>
            </a:r>
          </a:p>
        </p:txBody>
      </p:sp>
    </p:spTree>
    <p:extLst>
      <p:ext uri="{BB962C8B-B14F-4D97-AF65-F5344CB8AC3E}">
        <p14:creationId xmlns:p14="http://schemas.microsoft.com/office/powerpoint/2010/main" val="351704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70222"/>
            <a:ext cx="10515600" cy="1138237"/>
          </a:xfrm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047" y="2215660"/>
            <a:ext cx="8009793" cy="3569679"/>
          </a:xfrm>
          <a:noFill/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 xử trí trong tr</a:t>
            </a:r>
            <a:r>
              <a:rPr lang="vi-V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hợp này?</a:t>
            </a:r>
            <a:endParaRPr lang="en-US" sz="28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8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1015"/>
            <a:ext cx="10515600" cy="67700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</a:t>
            </a:r>
            <a:r>
              <a:rPr lang="en-US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 2" panose="05020102010507070707" pitchFamily="18" charset="2"/>
              </a:rPr>
              <a:t></a:t>
            </a:r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4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B48CD-9ED9-4FE1-8929-45189B7F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09" y="1151792"/>
            <a:ext cx="5157787" cy="56270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phẫu thuật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95BBB-47A9-430E-946E-5895E1CD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845836"/>
            <a:ext cx="5157787" cy="36845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thế Trendelenburg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thần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tay đẩy khối thoát vị lên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công: phẫu thuật sau 24 – 48 giờ để hiện t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 phù nề giảm bớt</a:t>
            </a:r>
          </a:p>
          <a:p>
            <a:pPr>
              <a:spcBef>
                <a:spcPts val="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Thất bại: phẫu thuật cấp cứu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A0A499-EA61-4DFF-9EDF-CEDBCA24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6" y="1151792"/>
            <a:ext cx="5183188" cy="56270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Phẫu thuật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7701BD-2C17-4A1D-B092-7D53AFAC3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6" y="1845836"/>
            <a:ext cx="5183188" cy="3684588"/>
          </a:xfrm>
        </p:spPr>
        <p:txBody>
          <a:bodyPr/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thất bại với điều trị không phẫu thuật, sốc, viêm phúc mạc</a:t>
            </a:r>
          </a:p>
          <a:p>
            <a:pPr marL="0" indent="0">
              <a:buNone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B06-242D-464F-90AD-54ECD2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HUỐNG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A0EC-F243-4C52-BC73-4D3F6332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1" y="19253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 trai, 18 tháng tuổi đ</a:t>
            </a:r>
            <a:r>
              <a:rPr lang="vi-VN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mẹ đ</a:t>
            </a:r>
            <a:r>
              <a:rPr lang="vi-VN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đến khám vì s</a:t>
            </a:r>
            <a:r>
              <a:rPr lang="vi-VN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bẹn trái</a:t>
            </a:r>
          </a:p>
          <a:p>
            <a:pPr marL="0" indent="0" algn="ctr">
              <a:buNone/>
            </a:pP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cần hỏi thêm thông tin gì trong bệnh sử và tiền căn của bệnh nhi này?</a:t>
            </a:r>
          </a:p>
        </p:txBody>
      </p:sp>
    </p:spTree>
    <p:extLst>
      <p:ext uri="{BB962C8B-B14F-4D97-AF65-F5344CB8AC3E}">
        <p14:creationId xmlns:p14="http://schemas.microsoft.com/office/powerpoint/2010/main" val="344825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B06-242D-464F-90AD-54ECD2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HUỐNG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A0EC-F243-4C52-BC73-4D3F6332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44" y="1559618"/>
            <a:ext cx="10515600" cy="46037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 bẹn trái: hoàn cảnh khởi phát, thời gian khởi phát, thay đổi kích th</a:t>
            </a:r>
            <a:r>
              <a:rPr lang="vi-V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 chứng kèm theo: quấy khóc, sốt, nôn ói, tiêu máu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Tiền căn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Xuất hiện khối vùng bẹn bìu tr</a:t>
            </a:r>
            <a:r>
              <a:rPr lang="vi-V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 đây: hoàn cảnh khởi phát (gắng sức), thời gian, thay đổi kích th</a:t>
            </a:r>
            <a:r>
              <a:rPr lang="vi-V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hiện diện của tinh hoàn ở bìu </a:t>
            </a:r>
          </a:p>
        </p:txBody>
      </p:sp>
    </p:spTree>
    <p:extLst>
      <p:ext uri="{BB962C8B-B14F-4D97-AF65-F5344CB8AC3E}">
        <p14:creationId xmlns:p14="http://schemas.microsoft.com/office/powerpoint/2010/main" val="266770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772-68AC-4B72-AB3A-78C0AF72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HUỐNG 3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42CA-B175-4802-B82C-6900943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1" y="1446414"/>
            <a:ext cx="10629899" cy="4848878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bạn, thông tin nào là quan trọng nhất để chẩn đoán?</a:t>
            </a:r>
          </a:p>
          <a:p>
            <a:pPr marL="0" indent="0" algn="just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 có khối bẹn trái (nếu có): xuất hiện khi gắng sức, tự xẹp đ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khi bé nằm yên hoặc ng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nhà dùng tay đẩy xẹp đ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ợc, không gây khó chịu cho bé</a:t>
            </a:r>
          </a:p>
        </p:txBody>
      </p:sp>
    </p:spTree>
    <p:extLst>
      <p:ext uri="{BB962C8B-B14F-4D97-AF65-F5344CB8AC3E}">
        <p14:creationId xmlns:p14="http://schemas.microsoft.com/office/powerpoint/2010/main" val="12725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201905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nhập viện 4 giờ, bé đ</a:t>
            </a:r>
            <a:r>
              <a:rPr lang="vi-VN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phát hiện có khối vùng bẹn trái, không thay đổi kích th</a:t>
            </a:r>
            <a:r>
              <a:rPr lang="vi-VN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ớc, đẩy không xẹp; kèm theo bé quấy khóc nhiều; ói 2 lần ra sữa, l</a:t>
            </a:r>
            <a:r>
              <a:rPr lang="vi-VN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 ít; không sốt</a:t>
            </a:r>
          </a:p>
        </p:txBody>
      </p:sp>
    </p:spTree>
    <p:extLst>
      <p:ext uri="{BB962C8B-B14F-4D97-AF65-F5344CB8AC3E}">
        <p14:creationId xmlns:p14="http://schemas.microsoft.com/office/powerpoint/2010/main" val="248661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5" y="2054225"/>
            <a:ext cx="10442330" cy="21309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 phồng vùng bẹn bìu trái từ nhỏ, xuất hiện khi quấy khóc, tự xẹp đ</a:t>
            </a:r>
            <a:r>
              <a:rPr lang="vi-VN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khi nằm yên </a:t>
            </a:r>
          </a:p>
        </p:txBody>
      </p:sp>
    </p:spTree>
    <p:extLst>
      <p:ext uri="{BB962C8B-B14F-4D97-AF65-F5344CB8AC3E}">
        <p14:creationId xmlns:p14="http://schemas.microsoft.com/office/powerpoint/2010/main" val="31714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3" y="1362805"/>
            <a:ext cx="11687907" cy="4958863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Bụng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 mềm, không tr</a:t>
            </a:r>
            <a:r>
              <a:rPr lang="vi-VN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điểm đau khu trú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Bẹn – bìu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 bẹn bìu trái có khối 4x6cm, căng, giới hạn rõ, di động, sờ đau, bề mặt da không nề đỏ, đẩy không lên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 hoàn hai bên trong bìu, kích th</a:t>
            </a:r>
            <a:r>
              <a:rPr lang="vi-VN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 1x1,5cm, mật độ chắc, không đau</a:t>
            </a:r>
          </a:p>
        </p:txBody>
      </p:sp>
    </p:spTree>
    <p:extLst>
      <p:ext uri="{BB962C8B-B14F-4D97-AF65-F5344CB8AC3E}">
        <p14:creationId xmlns:p14="http://schemas.microsoft.com/office/powerpoint/2010/main" val="391267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70222"/>
            <a:ext cx="10515600" cy="1138237"/>
          </a:xfrm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7" y="2031021"/>
            <a:ext cx="11687907" cy="3569679"/>
          </a:xfrm>
          <a:noFill/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s</a:t>
            </a:r>
            <a:r>
              <a:rPr lang="vi-V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bộ của bạn là gì?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Thoát vị bẹn trái nghẹt</a:t>
            </a:r>
          </a:p>
        </p:txBody>
      </p:sp>
    </p:spTree>
    <p:extLst>
      <p:ext uri="{BB962C8B-B14F-4D97-AF65-F5344CB8AC3E}">
        <p14:creationId xmlns:p14="http://schemas.microsoft.com/office/powerpoint/2010/main" val="5082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21E-22C3-4EC4-96C1-7BCBEB49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70222"/>
            <a:ext cx="10515600" cy="1138237"/>
          </a:xfrm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A5D-8CBF-4AEF-951D-0A08DDC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370" y="1802421"/>
            <a:ext cx="8009793" cy="3569679"/>
          </a:xfrm>
          <a:noFill/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đề nghị cận lâm sàng nào để chẩn đoán trong tr</a:t>
            </a:r>
            <a:r>
              <a:rPr lang="vi-V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hợp này?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 âm vùng bẹn-bìu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Widescreen</PresentationFormat>
  <Paragraphs>47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Wingdings</vt:lpstr>
      <vt:lpstr>Wingdings 2</vt:lpstr>
      <vt:lpstr>Office Theme</vt:lpstr>
      <vt:lpstr>Tinh huong 3</vt:lpstr>
      <vt:lpstr>TÌNH HUỐNG 3</vt:lpstr>
      <vt:lpstr>TÌNH HUỐNG 3</vt:lpstr>
      <vt:lpstr>TÌNH HUỐNG 3</vt:lpstr>
      <vt:lpstr>Bệnh sử</vt:lpstr>
      <vt:lpstr>Tiền căn</vt:lpstr>
      <vt:lpstr>Khám  </vt:lpstr>
      <vt:lpstr>Chẩn đoán  </vt:lpstr>
      <vt:lpstr>Chẩn đoán  </vt:lpstr>
      <vt:lpstr>Siêu âm</vt:lpstr>
      <vt:lpstr>Chẩn đoán  </vt:lpstr>
      <vt:lpstr>Chẩn đoán 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Tinh huong 3</dc:title>
  <dc:creator>Lê Nguyễn Yên</dc:creator>
  <cp:lastModifiedBy>Lê Nguyễn Yên</cp:lastModifiedBy>
  <cp:revision>1</cp:revision>
  <dcterms:created xsi:type="dcterms:W3CDTF">2022-01-07T01:02:38Z</dcterms:created>
  <dcterms:modified xsi:type="dcterms:W3CDTF">2022-01-07T01:04:23Z</dcterms:modified>
</cp:coreProperties>
</file>