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0C426-19A0-64AE-324B-97420158EC92}" v="8" dt="2021-12-20T23:32:03.521"/>
    <p1510:client id="{84F693E8-ACEA-AC13-2895-F5D8624CB214}" v="1" dt="2021-12-31T01:33:35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ười dùng Khách" userId="S::urn:spo:anon#86c29dae269280ed4d7f43d9ceeaa38b03563eaac33868c16448c87fe72fed36::" providerId="AD" clId="Web-{6760C426-19A0-64AE-324B-97420158EC92}"/>
    <pc:docChg chg="modSld">
      <pc:chgData name="Người dùng Khách" userId="S::urn:spo:anon#86c29dae269280ed4d7f43d9ceeaa38b03563eaac33868c16448c87fe72fed36::" providerId="AD" clId="Web-{6760C426-19A0-64AE-324B-97420158EC92}" dt="2021-12-20T23:32:03.521" v="7" actId="1076"/>
      <pc:docMkLst>
        <pc:docMk/>
      </pc:docMkLst>
      <pc:sldChg chg="modSp">
        <pc:chgData name="Người dùng Khách" userId="S::urn:spo:anon#86c29dae269280ed4d7f43d9ceeaa38b03563eaac33868c16448c87fe72fed36::" providerId="AD" clId="Web-{6760C426-19A0-64AE-324B-97420158EC92}" dt="2021-12-20T23:32:03.521" v="7" actId="1076"/>
        <pc:sldMkLst>
          <pc:docMk/>
          <pc:sldMk cId="2358029627" sldId="263"/>
        </pc:sldMkLst>
        <pc:picChg chg="mod">
          <ac:chgData name="Người dùng Khách" userId="S::urn:spo:anon#86c29dae269280ed4d7f43d9ceeaa38b03563eaac33868c16448c87fe72fed36::" providerId="AD" clId="Web-{6760C426-19A0-64AE-324B-97420158EC92}" dt="2021-12-20T23:32:03.521" v="7" actId="1076"/>
          <ac:picMkLst>
            <pc:docMk/>
            <pc:sldMk cId="2358029627" sldId="263"/>
            <ac:picMk id="8194" creationId="{00000000-0000-0000-0000-000000000000}"/>
          </ac:picMkLst>
        </pc:picChg>
      </pc:sldChg>
      <pc:sldChg chg="modSp">
        <pc:chgData name="Người dùng Khách" userId="S::urn:spo:anon#86c29dae269280ed4d7f43d9ceeaa38b03563eaac33868c16448c87fe72fed36::" providerId="AD" clId="Web-{6760C426-19A0-64AE-324B-97420158EC92}" dt="2021-12-20T23:32:01.146" v="6" actId="1076"/>
        <pc:sldMkLst>
          <pc:docMk/>
          <pc:sldMk cId="403302049" sldId="269"/>
        </pc:sldMkLst>
        <pc:picChg chg="mod">
          <ac:chgData name="Người dùng Khách" userId="S::urn:spo:anon#86c29dae269280ed4d7f43d9ceeaa38b03563eaac33868c16448c87fe72fed36::" providerId="AD" clId="Web-{6760C426-19A0-64AE-324B-97420158EC92}" dt="2021-12-20T23:32:01.146" v="6" actId="1076"/>
          <ac:picMkLst>
            <pc:docMk/>
            <pc:sldMk cId="403302049" sldId="269"/>
            <ac:picMk id="14338" creationId="{00000000-0000-0000-0000-000000000000}"/>
          </ac:picMkLst>
        </pc:picChg>
      </pc:sldChg>
    </pc:docChg>
  </pc:docChgLst>
  <pc:docChgLst>
    <pc:chgData name="Người dùng Khách" userId="S::urn:spo:anon#a11812c021c7256a4e4ca4479da25996b9cfc77bfe68f45dfb9c81cbf0a9f519::" providerId="AD" clId="Web-{84F693E8-ACEA-AC13-2895-F5D8624CB214}"/>
    <pc:docChg chg="modSld">
      <pc:chgData name="Người dùng Khách" userId="S::urn:spo:anon#a11812c021c7256a4e4ca4479da25996b9cfc77bfe68f45dfb9c81cbf0a9f519::" providerId="AD" clId="Web-{84F693E8-ACEA-AC13-2895-F5D8624CB214}" dt="2021-12-31T01:33:35.753" v="0" actId="1076"/>
      <pc:docMkLst>
        <pc:docMk/>
      </pc:docMkLst>
      <pc:sldChg chg="modSp">
        <pc:chgData name="Người dùng Khách" userId="S::urn:spo:anon#a11812c021c7256a4e4ca4479da25996b9cfc77bfe68f45dfb9c81cbf0a9f519::" providerId="AD" clId="Web-{84F693E8-ACEA-AC13-2895-F5D8624CB214}" dt="2021-12-31T01:33:35.753" v="0" actId="1076"/>
        <pc:sldMkLst>
          <pc:docMk/>
          <pc:sldMk cId="1516828304" sldId="262"/>
        </pc:sldMkLst>
        <pc:picChg chg="mod">
          <ac:chgData name="Người dùng Khách" userId="S::urn:spo:anon#a11812c021c7256a4e4ca4479da25996b9cfc77bfe68f45dfb9c81cbf0a9f519::" providerId="AD" clId="Web-{84F693E8-ACEA-AC13-2895-F5D8624CB214}" dt="2021-12-31T01:33:35.753" v="0" actId="1076"/>
          <ac:picMkLst>
            <pc:docMk/>
            <pc:sldMk cId="1516828304" sldId="262"/>
            <ac:picMk id="717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519238"/>
            <a:ext cx="73723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35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476375"/>
            <a:ext cx="73818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96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528763"/>
            <a:ext cx="73723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39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538288"/>
            <a:ext cx="73723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61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524000"/>
            <a:ext cx="7391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56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62100"/>
            <a:ext cx="7315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02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533525"/>
            <a:ext cx="73533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914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528763"/>
            <a:ext cx="73628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440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538288"/>
            <a:ext cx="73818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49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528763"/>
            <a:ext cx="73247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790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557338"/>
            <a:ext cx="73723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39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533525"/>
            <a:ext cx="737235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72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14475"/>
            <a:ext cx="73437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57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528763"/>
            <a:ext cx="73723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7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524000"/>
            <a:ext cx="7391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61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524000"/>
            <a:ext cx="73628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3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543050"/>
            <a:ext cx="73628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1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552575"/>
            <a:ext cx="736282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02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99558"/>
            <a:ext cx="7315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82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5" y="1423179"/>
            <a:ext cx="73914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02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533525"/>
            <a:ext cx="733425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16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KHUONG</dc:creator>
  <cp:revision>1</cp:revision>
  <dcterms:created xsi:type="dcterms:W3CDTF">2006-08-16T00:00:00Z</dcterms:created>
  <dcterms:modified xsi:type="dcterms:W3CDTF">2021-12-31T01:33:36Z</dcterms:modified>
</cp:coreProperties>
</file>