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70" r:id="rId9"/>
    <p:sldId id="312" r:id="rId10"/>
    <p:sldId id="260" r:id="rId11"/>
    <p:sldId id="271" r:id="rId12"/>
    <p:sldId id="313" r:id="rId13"/>
    <p:sldId id="272" r:id="rId14"/>
    <p:sldId id="273" r:id="rId15"/>
    <p:sldId id="314" r:id="rId16"/>
    <p:sldId id="274" r:id="rId17"/>
    <p:sldId id="261" r:id="rId18"/>
    <p:sldId id="275" r:id="rId19"/>
    <p:sldId id="276" r:id="rId20"/>
    <p:sldId id="262" r:id="rId21"/>
    <p:sldId id="277" r:id="rId22"/>
    <p:sldId id="278" r:id="rId23"/>
    <p:sldId id="279" r:id="rId24"/>
    <p:sldId id="263" r:id="rId25"/>
    <p:sldId id="280" r:id="rId26"/>
    <p:sldId id="281" r:id="rId27"/>
    <p:sldId id="282" r:id="rId28"/>
    <p:sldId id="283" r:id="rId29"/>
    <p:sldId id="284" r:id="rId30"/>
    <p:sldId id="285" r:id="rId31"/>
    <p:sldId id="315" r:id="rId32"/>
    <p:sldId id="286" r:id="rId33"/>
    <p:sldId id="287" r:id="rId34"/>
    <p:sldId id="316" r:id="rId35"/>
    <p:sldId id="288" r:id="rId36"/>
    <p:sldId id="289" r:id="rId37"/>
    <p:sldId id="317" r:id="rId38"/>
    <p:sldId id="290" r:id="rId39"/>
    <p:sldId id="291" r:id="rId40"/>
    <p:sldId id="292" r:id="rId41"/>
    <p:sldId id="293" r:id="rId42"/>
    <p:sldId id="318" r:id="rId43"/>
    <p:sldId id="264" r:id="rId44"/>
    <p:sldId id="295" r:id="rId45"/>
    <p:sldId id="297" r:id="rId46"/>
    <p:sldId id="298" r:id="rId47"/>
    <p:sldId id="299" r:id="rId48"/>
    <p:sldId id="300" r:id="rId49"/>
    <p:sldId id="301" r:id="rId50"/>
    <p:sldId id="265" r:id="rId51"/>
    <p:sldId id="302" r:id="rId52"/>
    <p:sldId id="266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9" r:id="rId63"/>
    <p:sldId id="32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DDC1D-3E77-427D-B4C1-B719E7F1F6A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9BD88-E7DA-427D-B2FB-5677D4098270}">
      <dgm:prSet phldrT="[Text]" custT="1"/>
      <dgm:spPr/>
      <dgm:t>
        <a:bodyPr/>
        <a:lstStyle/>
        <a:p>
          <a:r>
            <a:rPr lang="en-US" sz="1200"/>
            <a:t>Ung thư đại trực tràng</a:t>
          </a:r>
        </a:p>
      </dgm:t>
    </dgm:pt>
    <dgm:pt modelId="{68E6BEB9-D95A-48C5-929D-479C4684ED32}" type="parTrans" cxnId="{04D0EA97-7F02-4AC3-A223-CD43985C43B2}">
      <dgm:prSet/>
      <dgm:spPr/>
      <dgm:t>
        <a:bodyPr/>
        <a:lstStyle/>
        <a:p>
          <a:endParaRPr lang="en-US" sz="2800"/>
        </a:p>
      </dgm:t>
    </dgm:pt>
    <dgm:pt modelId="{B3209506-2894-4636-BDB2-6078D37C3E60}" type="sibTrans" cxnId="{04D0EA97-7F02-4AC3-A223-CD43985C43B2}">
      <dgm:prSet/>
      <dgm:spPr/>
      <dgm:t>
        <a:bodyPr/>
        <a:lstStyle/>
        <a:p>
          <a:endParaRPr lang="en-US" sz="2800"/>
        </a:p>
      </dgm:t>
    </dgm:pt>
    <dgm:pt modelId="{E2E2B516-7858-4D86-8CBE-6ED04F5F6A76}">
      <dgm:prSet phldrT="[Text]" custT="1"/>
      <dgm:spPr/>
      <dgm:t>
        <a:bodyPr/>
        <a:lstStyle/>
        <a:p>
          <a:r>
            <a:rPr lang="en-US" sz="1200"/>
            <a:t>65% do môi trường</a:t>
          </a:r>
        </a:p>
      </dgm:t>
    </dgm:pt>
    <dgm:pt modelId="{8CD81691-6FB2-4D22-92AB-AD3328AE3351}" type="parTrans" cxnId="{C2B8BC28-A636-45F6-84C5-33EE6024C638}">
      <dgm:prSet/>
      <dgm:spPr/>
      <dgm:t>
        <a:bodyPr/>
        <a:lstStyle/>
        <a:p>
          <a:endParaRPr lang="en-US" sz="2800"/>
        </a:p>
      </dgm:t>
    </dgm:pt>
    <dgm:pt modelId="{9B4F7F6B-8EB5-446C-A8AD-0F11299ECB23}" type="sibTrans" cxnId="{C2B8BC28-A636-45F6-84C5-33EE6024C638}">
      <dgm:prSet/>
      <dgm:spPr/>
      <dgm:t>
        <a:bodyPr/>
        <a:lstStyle/>
        <a:p>
          <a:endParaRPr lang="en-US" sz="2800"/>
        </a:p>
      </dgm:t>
    </dgm:pt>
    <dgm:pt modelId="{675333A9-786F-4BC4-B2EF-1C1B2E9F1BEC}">
      <dgm:prSet phldrT="[Text]" custT="1"/>
      <dgm:spPr/>
      <dgm:t>
        <a:bodyPr/>
        <a:lstStyle/>
        <a:p>
          <a:r>
            <a:rPr lang="en-US" sz="1200"/>
            <a:t>35% do di truyền</a:t>
          </a:r>
        </a:p>
      </dgm:t>
    </dgm:pt>
    <dgm:pt modelId="{A567B113-C3F2-4F29-8A41-9B8C857A2DC0}" type="parTrans" cxnId="{4C9DA764-463E-4D49-A826-FDD0A7354494}">
      <dgm:prSet/>
      <dgm:spPr/>
      <dgm:t>
        <a:bodyPr/>
        <a:lstStyle/>
        <a:p>
          <a:endParaRPr lang="en-US" sz="2800"/>
        </a:p>
      </dgm:t>
    </dgm:pt>
    <dgm:pt modelId="{96504D5B-155F-4BD3-A0D5-2EEE753AA6AD}" type="sibTrans" cxnId="{4C9DA764-463E-4D49-A826-FDD0A7354494}">
      <dgm:prSet/>
      <dgm:spPr/>
      <dgm:t>
        <a:bodyPr/>
        <a:lstStyle/>
        <a:p>
          <a:endParaRPr lang="en-US" sz="2800"/>
        </a:p>
      </dgm:t>
    </dgm:pt>
    <dgm:pt modelId="{071A49D2-42E8-4CE1-83A8-EDA4561DC696}">
      <dgm:prSet phldrT="[Text]" custT="1"/>
      <dgm:spPr/>
      <dgm:t>
        <a:bodyPr/>
        <a:lstStyle/>
        <a:p>
          <a:r>
            <a:rPr lang="en-US" sz="1200"/>
            <a:t>30% không hội chứng</a:t>
          </a:r>
        </a:p>
      </dgm:t>
    </dgm:pt>
    <dgm:pt modelId="{11471816-23B1-4AFB-9D5F-213D16A9B3D6}" type="parTrans" cxnId="{BC09E00A-947E-4728-ACEE-FF7012D1A176}">
      <dgm:prSet/>
      <dgm:spPr/>
      <dgm:t>
        <a:bodyPr/>
        <a:lstStyle/>
        <a:p>
          <a:endParaRPr lang="en-US" sz="2800"/>
        </a:p>
      </dgm:t>
    </dgm:pt>
    <dgm:pt modelId="{BEBE52B8-22F3-4CA7-B0D2-1C6BC6399257}" type="sibTrans" cxnId="{BC09E00A-947E-4728-ACEE-FF7012D1A176}">
      <dgm:prSet/>
      <dgm:spPr/>
      <dgm:t>
        <a:bodyPr/>
        <a:lstStyle/>
        <a:p>
          <a:endParaRPr lang="en-US" sz="2800"/>
        </a:p>
      </dgm:t>
    </dgm:pt>
    <dgm:pt modelId="{F9FC4146-777D-4302-9839-0F47564E2A76}">
      <dgm:prSet phldrT="[Text]" custT="1"/>
      <dgm:spPr/>
      <dgm:t>
        <a:bodyPr/>
        <a:lstStyle/>
        <a:p>
          <a:r>
            <a:rPr lang="en-US" sz="1200"/>
            <a:t>5% có hội chứng</a:t>
          </a:r>
        </a:p>
      </dgm:t>
    </dgm:pt>
    <dgm:pt modelId="{54E06D20-5C96-493C-A156-06824F300FCC}" type="parTrans" cxnId="{E23785FC-8952-4922-B1E1-A5266F99580B}">
      <dgm:prSet/>
      <dgm:spPr/>
      <dgm:t>
        <a:bodyPr/>
        <a:lstStyle/>
        <a:p>
          <a:endParaRPr lang="en-US" sz="2800"/>
        </a:p>
      </dgm:t>
    </dgm:pt>
    <dgm:pt modelId="{E34E84D7-69BA-4B38-9C83-A49C4F545EB5}" type="sibTrans" cxnId="{E23785FC-8952-4922-B1E1-A5266F99580B}">
      <dgm:prSet/>
      <dgm:spPr/>
      <dgm:t>
        <a:bodyPr/>
        <a:lstStyle/>
        <a:p>
          <a:endParaRPr lang="en-US" sz="2800"/>
        </a:p>
      </dgm:t>
    </dgm:pt>
    <dgm:pt modelId="{48F805A9-A7E9-4E79-BE25-52E2E4ECE212}">
      <dgm:prSet phldrT="[Text]" custT="1"/>
      <dgm:spPr/>
      <dgm:t>
        <a:bodyPr/>
        <a:lstStyle/>
        <a:p>
          <a:r>
            <a:rPr lang="en-US" sz="1200"/>
            <a:t>2% bệnh đa polyp</a:t>
          </a:r>
        </a:p>
      </dgm:t>
    </dgm:pt>
    <dgm:pt modelId="{FF08756F-DBBC-4FC3-9087-29E44BB471F4}" type="parTrans" cxnId="{793FD70B-869B-47DB-934A-57C583E0EC85}">
      <dgm:prSet/>
      <dgm:spPr/>
      <dgm:t>
        <a:bodyPr/>
        <a:lstStyle/>
        <a:p>
          <a:endParaRPr lang="en-US" sz="2800"/>
        </a:p>
      </dgm:t>
    </dgm:pt>
    <dgm:pt modelId="{2E9B50A6-DB34-4169-B915-CB306DC2FF33}" type="sibTrans" cxnId="{793FD70B-869B-47DB-934A-57C583E0EC85}">
      <dgm:prSet/>
      <dgm:spPr/>
      <dgm:t>
        <a:bodyPr/>
        <a:lstStyle/>
        <a:p>
          <a:endParaRPr lang="en-US" sz="2800"/>
        </a:p>
      </dgm:t>
    </dgm:pt>
    <dgm:pt modelId="{04950A06-7094-49D8-843C-8811085624F2}">
      <dgm:prSet phldrT="[Text]" custT="1"/>
      <dgm:spPr/>
      <dgm:t>
        <a:bodyPr/>
        <a:lstStyle/>
        <a:p>
          <a:r>
            <a:rPr lang="en-US" sz="1200"/>
            <a:t>3% không polyp</a:t>
          </a:r>
        </a:p>
      </dgm:t>
    </dgm:pt>
    <dgm:pt modelId="{FCDAC3D4-B223-45E7-82E3-00B239105DBB}" type="parTrans" cxnId="{43FC208A-66B8-47E1-B2D2-00DC908373C7}">
      <dgm:prSet/>
      <dgm:spPr/>
      <dgm:t>
        <a:bodyPr/>
        <a:lstStyle/>
        <a:p>
          <a:endParaRPr lang="en-US" sz="2800"/>
        </a:p>
      </dgm:t>
    </dgm:pt>
    <dgm:pt modelId="{4C07A260-6383-49D4-BAE4-A3EC10938C65}" type="sibTrans" cxnId="{43FC208A-66B8-47E1-B2D2-00DC908373C7}">
      <dgm:prSet/>
      <dgm:spPr/>
      <dgm:t>
        <a:bodyPr/>
        <a:lstStyle/>
        <a:p>
          <a:endParaRPr lang="en-US" sz="2800"/>
        </a:p>
      </dgm:t>
    </dgm:pt>
    <dgm:pt modelId="{15F8A585-832D-4EF9-9846-81A7F82CFAF7}" type="pres">
      <dgm:prSet presAssocID="{933DDC1D-3E77-427D-B4C1-B719E7F1F6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250496-7483-435C-9A5D-225101D92D60}" type="pres">
      <dgm:prSet presAssocID="{D0C9BD88-E7DA-427D-B2FB-5677D4098270}" presName="hierRoot1" presStyleCnt="0">
        <dgm:presLayoutVars>
          <dgm:hierBranch val="init"/>
        </dgm:presLayoutVars>
      </dgm:prSet>
      <dgm:spPr/>
    </dgm:pt>
    <dgm:pt modelId="{9DBF1EDC-F481-43AE-B2E6-C12405240A82}" type="pres">
      <dgm:prSet presAssocID="{D0C9BD88-E7DA-427D-B2FB-5677D4098270}" presName="rootComposite1" presStyleCnt="0"/>
      <dgm:spPr/>
    </dgm:pt>
    <dgm:pt modelId="{7793B92D-D909-4789-B038-87AA52E9412A}" type="pres">
      <dgm:prSet presAssocID="{D0C9BD88-E7DA-427D-B2FB-5677D40982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9BEB8-E3D8-41FA-B2DD-7EC94D3BF1A5}" type="pres">
      <dgm:prSet presAssocID="{D0C9BD88-E7DA-427D-B2FB-5677D409827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E9F881-789F-456E-9804-06C5A3D5D29D}" type="pres">
      <dgm:prSet presAssocID="{D0C9BD88-E7DA-427D-B2FB-5677D4098270}" presName="hierChild2" presStyleCnt="0"/>
      <dgm:spPr/>
    </dgm:pt>
    <dgm:pt modelId="{9F51551D-C628-4FEC-B024-EADB9B2CD5F2}" type="pres">
      <dgm:prSet presAssocID="{8CD81691-6FB2-4D22-92AB-AD3328AE3351}" presName="Name64" presStyleLbl="parChTrans1D2" presStyleIdx="0" presStyleCnt="2"/>
      <dgm:spPr/>
      <dgm:t>
        <a:bodyPr/>
        <a:lstStyle/>
        <a:p>
          <a:endParaRPr lang="en-US"/>
        </a:p>
      </dgm:t>
    </dgm:pt>
    <dgm:pt modelId="{6A0ABE8D-5CF8-40AC-81AF-6747789557F9}" type="pres">
      <dgm:prSet presAssocID="{E2E2B516-7858-4D86-8CBE-6ED04F5F6A76}" presName="hierRoot2" presStyleCnt="0">
        <dgm:presLayoutVars>
          <dgm:hierBranch val="init"/>
        </dgm:presLayoutVars>
      </dgm:prSet>
      <dgm:spPr/>
    </dgm:pt>
    <dgm:pt modelId="{189A8E22-DF87-4C19-98D6-8D71B48E78EB}" type="pres">
      <dgm:prSet presAssocID="{E2E2B516-7858-4D86-8CBE-6ED04F5F6A76}" presName="rootComposite" presStyleCnt="0"/>
      <dgm:spPr/>
    </dgm:pt>
    <dgm:pt modelId="{B85CCF7C-6A49-4A4A-B4F5-9EF53D98FE5F}" type="pres">
      <dgm:prSet presAssocID="{E2E2B516-7858-4D86-8CBE-6ED04F5F6A7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241EA-503F-4EE1-83CA-069B988BD12F}" type="pres">
      <dgm:prSet presAssocID="{E2E2B516-7858-4D86-8CBE-6ED04F5F6A76}" presName="rootConnector" presStyleLbl="node2" presStyleIdx="0" presStyleCnt="2"/>
      <dgm:spPr/>
      <dgm:t>
        <a:bodyPr/>
        <a:lstStyle/>
        <a:p>
          <a:endParaRPr lang="en-US"/>
        </a:p>
      </dgm:t>
    </dgm:pt>
    <dgm:pt modelId="{4663489D-6BAD-4E9D-9387-EE7BBBBCBFEA}" type="pres">
      <dgm:prSet presAssocID="{E2E2B516-7858-4D86-8CBE-6ED04F5F6A76}" presName="hierChild4" presStyleCnt="0"/>
      <dgm:spPr/>
    </dgm:pt>
    <dgm:pt modelId="{8D50A7CC-7711-4452-9FAB-3BCC4A8C9225}" type="pres">
      <dgm:prSet presAssocID="{E2E2B516-7858-4D86-8CBE-6ED04F5F6A76}" presName="hierChild5" presStyleCnt="0"/>
      <dgm:spPr/>
    </dgm:pt>
    <dgm:pt modelId="{F1C25607-0681-4DFC-A820-7121F74CC7AC}" type="pres">
      <dgm:prSet presAssocID="{A567B113-C3F2-4F29-8A41-9B8C857A2DC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4FD0200E-A3F2-4563-AF7C-E7192D42C22E}" type="pres">
      <dgm:prSet presAssocID="{675333A9-786F-4BC4-B2EF-1C1B2E9F1BEC}" presName="hierRoot2" presStyleCnt="0">
        <dgm:presLayoutVars>
          <dgm:hierBranch val="init"/>
        </dgm:presLayoutVars>
      </dgm:prSet>
      <dgm:spPr/>
    </dgm:pt>
    <dgm:pt modelId="{1DD4095C-E702-45F3-B122-44396510D4B4}" type="pres">
      <dgm:prSet presAssocID="{675333A9-786F-4BC4-B2EF-1C1B2E9F1BEC}" presName="rootComposite" presStyleCnt="0"/>
      <dgm:spPr/>
    </dgm:pt>
    <dgm:pt modelId="{DD49AB3E-E1AC-4630-B59C-E24DDC515C4C}" type="pres">
      <dgm:prSet presAssocID="{675333A9-786F-4BC4-B2EF-1C1B2E9F1BE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C292-4D6A-42E1-A050-A1B803F948FB}" type="pres">
      <dgm:prSet presAssocID="{675333A9-786F-4BC4-B2EF-1C1B2E9F1BEC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3EBE40-1470-4E00-8230-E00C83591B7F}" type="pres">
      <dgm:prSet presAssocID="{675333A9-786F-4BC4-B2EF-1C1B2E9F1BEC}" presName="hierChild4" presStyleCnt="0"/>
      <dgm:spPr/>
    </dgm:pt>
    <dgm:pt modelId="{5C7C8925-EFF3-413E-B18E-AF1CBDFEEB50}" type="pres">
      <dgm:prSet presAssocID="{11471816-23B1-4AFB-9D5F-213D16A9B3D6}" presName="Name64" presStyleLbl="parChTrans1D3" presStyleIdx="0" presStyleCnt="2"/>
      <dgm:spPr/>
      <dgm:t>
        <a:bodyPr/>
        <a:lstStyle/>
        <a:p>
          <a:endParaRPr lang="en-US"/>
        </a:p>
      </dgm:t>
    </dgm:pt>
    <dgm:pt modelId="{DD54412B-6FDA-422A-9212-840FC6FEFD16}" type="pres">
      <dgm:prSet presAssocID="{071A49D2-42E8-4CE1-83A8-EDA4561DC696}" presName="hierRoot2" presStyleCnt="0">
        <dgm:presLayoutVars>
          <dgm:hierBranch val="init"/>
        </dgm:presLayoutVars>
      </dgm:prSet>
      <dgm:spPr/>
    </dgm:pt>
    <dgm:pt modelId="{18CDD0ED-965B-45C9-90CE-E7EE3EF9ECF9}" type="pres">
      <dgm:prSet presAssocID="{071A49D2-42E8-4CE1-83A8-EDA4561DC696}" presName="rootComposite" presStyleCnt="0"/>
      <dgm:spPr/>
    </dgm:pt>
    <dgm:pt modelId="{DB3ADD27-6556-442C-8242-35C990FD4634}" type="pres">
      <dgm:prSet presAssocID="{071A49D2-42E8-4CE1-83A8-EDA4561DC69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7702D-14C7-47A3-8598-88A722A05BF9}" type="pres">
      <dgm:prSet presAssocID="{071A49D2-42E8-4CE1-83A8-EDA4561DC696}" presName="rootConnector" presStyleLbl="node3" presStyleIdx="0" presStyleCnt="2"/>
      <dgm:spPr/>
      <dgm:t>
        <a:bodyPr/>
        <a:lstStyle/>
        <a:p>
          <a:endParaRPr lang="en-US"/>
        </a:p>
      </dgm:t>
    </dgm:pt>
    <dgm:pt modelId="{2944B3FF-EF1E-4CE6-A776-9199CF110935}" type="pres">
      <dgm:prSet presAssocID="{071A49D2-42E8-4CE1-83A8-EDA4561DC696}" presName="hierChild4" presStyleCnt="0"/>
      <dgm:spPr/>
    </dgm:pt>
    <dgm:pt modelId="{80935637-A21E-4293-90BB-B18984F9D130}" type="pres">
      <dgm:prSet presAssocID="{071A49D2-42E8-4CE1-83A8-EDA4561DC696}" presName="hierChild5" presStyleCnt="0"/>
      <dgm:spPr/>
    </dgm:pt>
    <dgm:pt modelId="{508C8E52-2E46-40B4-B80B-3108FB8EC25E}" type="pres">
      <dgm:prSet presAssocID="{54E06D20-5C96-493C-A156-06824F300FCC}" presName="Name64" presStyleLbl="parChTrans1D3" presStyleIdx="1" presStyleCnt="2"/>
      <dgm:spPr/>
      <dgm:t>
        <a:bodyPr/>
        <a:lstStyle/>
        <a:p>
          <a:endParaRPr lang="en-US"/>
        </a:p>
      </dgm:t>
    </dgm:pt>
    <dgm:pt modelId="{69EAD112-0CE1-43C4-B6AC-530C93C8B19C}" type="pres">
      <dgm:prSet presAssocID="{F9FC4146-777D-4302-9839-0F47564E2A76}" presName="hierRoot2" presStyleCnt="0">
        <dgm:presLayoutVars>
          <dgm:hierBranch val="init"/>
        </dgm:presLayoutVars>
      </dgm:prSet>
      <dgm:spPr/>
    </dgm:pt>
    <dgm:pt modelId="{2A126BA3-F50D-4FC0-827B-E34641643FFC}" type="pres">
      <dgm:prSet presAssocID="{F9FC4146-777D-4302-9839-0F47564E2A76}" presName="rootComposite" presStyleCnt="0"/>
      <dgm:spPr/>
    </dgm:pt>
    <dgm:pt modelId="{24B06EE1-542A-4452-A9FC-783DFBF069B3}" type="pres">
      <dgm:prSet presAssocID="{F9FC4146-777D-4302-9839-0F47564E2A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34F99-A4B3-4B80-9342-F2D7BC65BEC6}" type="pres">
      <dgm:prSet presAssocID="{F9FC4146-777D-4302-9839-0F47564E2A76}" presName="rootConnector" presStyleLbl="node3" presStyleIdx="1" presStyleCnt="2"/>
      <dgm:spPr/>
      <dgm:t>
        <a:bodyPr/>
        <a:lstStyle/>
        <a:p>
          <a:endParaRPr lang="en-US"/>
        </a:p>
      </dgm:t>
    </dgm:pt>
    <dgm:pt modelId="{76A34DFB-2756-4E35-BA27-13753EB81110}" type="pres">
      <dgm:prSet presAssocID="{F9FC4146-777D-4302-9839-0F47564E2A76}" presName="hierChild4" presStyleCnt="0"/>
      <dgm:spPr/>
    </dgm:pt>
    <dgm:pt modelId="{9E165CF7-E6BE-4BB5-9F77-6DF9B5D0C818}" type="pres">
      <dgm:prSet presAssocID="{FF08756F-DBBC-4FC3-9087-29E44BB471F4}" presName="Name64" presStyleLbl="parChTrans1D4" presStyleIdx="0" presStyleCnt="2"/>
      <dgm:spPr/>
      <dgm:t>
        <a:bodyPr/>
        <a:lstStyle/>
        <a:p>
          <a:endParaRPr lang="en-US"/>
        </a:p>
      </dgm:t>
    </dgm:pt>
    <dgm:pt modelId="{B1C08F68-EDF7-4CA6-B914-C903D00B318F}" type="pres">
      <dgm:prSet presAssocID="{48F805A9-A7E9-4E79-BE25-52E2E4ECE212}" presName="hierRoot2" presStyleCnt="0">
        <dgm:presLayoutVars>
          <dgm:hierBranch val="init"/>
        </dgm:presLayoutVars>
      </dgm:prSet>
      <dgm:spPr/>
    </dgm:pt>
    <dgm:pt modelId="{27DFF845-C7F6-4727-BCF9-EDF1B22E7776}" type="pres">
      <dgm:prSet presAssocID="{48F805A9-A7E9-4E79-BE25-52E2E4ECE212}" presName="rootComposite" presStyleCnt="0"/>
      <dgm:spPr/>
    </dgm:pt>
    <dgm:pt modelId="{40EE09CF-0AF4-4E31-A107-A58827F1B3F8}" type="pres">
      <dgm:prSet presAssocID="{48F805A9-A7E9-4E79-BE25-52E2E4ECE212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FABE2-944C-4009-9244-DCD90C4BA08C}" type="pres">
      <dgm:prSet presAssocID="{48F805A9-A7E9-4E79-BE25-52E2E4ECE212}" presName="rootConnector" presStyleLbl="node4" presStyleIdx="0" presStyleCnt="2"/>
      <dgm:spPr/>
      <dgm:t>
        <a:bodyPr/>
        <a:lstStyle/>
        <a:p>
          <a:endParaRPr lang="en-US"/>
        </a:p>
      </dgm:t>
    </dgm:pt>
    <dgm:pt modelId="{7E8B42B4-5FCA-4095-AAF0-2DA4D302C75E}" type="pres">
      <dgm:prSet presAssocID="{48F805A9-A7E9-4E79-BE25-52E2E4ECE212}" presName="hierChild4" presStyleCnt="0"/>
      <dgm:spPr/>
    </dgm:pt>
    <dgm:pt modelId="{A81C15F0-143F-4657-8B7A-2896E81AC6DD}" type="pres">
      <dgm:prSet presAssocID="{48F805A9-A7E9-4E79-BE25-52E2E4ECE212}" presName="hierChild5" presStyleCnt="0"/>
      <dgm:spPr/>
    </dgm:pt>
    <dgm:pt modelId="{E66992A5-0898-4606-9BF6-83E8081BD150}" type="pres">
      <dgm:prSet presAssocID="{FCDAC3D4-B223-45E7-82E3-00B239105DBB}" presName="Name64" presStyleLbl="parChTrans1D4" presStyleIdx="1" presStyleCnt="2"/>
      <dgm:spPr/>
      <dgm:t>
        <a:bodyPr/>
        <a:lstStyle/>
        <a:p>
          <a:endParaRPr lang="en-US"/>
        </a:p>
      </dgm:t>
    </dgm:pt>
    <dgm:pt modelId="{50F695B5-C7A0-4BE6-9D3A-11921BD0E2C5}" type="pres">
      <dgm:prSet presAssocID="{04950A06-7094-49D8-843C-8811085624F2}" presName="hierRoot2" presStyleCnt="0">
        <dgm:presLayoutVars>
          <dgm:hierBranch val="init"/>
        </dgm:presLayoutVars>
      </dgm:prSet>
      <dgm:spPr/>
    </dgm:pt>
    <dgm:pt modelId="{209D2303-B53E-4A3E-B0D7-1EDD584E352E}" type="pres">
      <dgm:prSet presAssocID="{04950A06-7094-49D8-843C-8811085624F2}" presName="rootComposite" presStyleCnt="0"/>
      <dgm:spPr/>
    </dgm:pt>
    <dgm:pt modelId="{79C009AC-098D-4A44-B326-A5215FC19FC6}" type="pres">
      <dgm:prSet presAssocID="{04950A06-7094-49D8-843C-8811085624F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91E44-C6E2-418F-B53E-F0353D476715}" type="pres">
      <dgm:prSet presAssocID="{04950A06-7094-49D8-843C-8811085624F2}" presName="rootConnector" presStyleLbl="node4" presStyleIdx="1" presStyleCnt="2"/>
      <dgm:spPr/>
      <dgm:t>
        <a:bodyPr/>
        <a:lstStyle/>
        <a:p>
          <a:endParaRPr lang="en-US"/>
        </a:p>
      </dgm:t>
    </dgm:pt>
    <dgm:pt modelId="{6A6C2774-3DA5-4CCC-9435-9429AC438B0C}" type="pres">
      <dgm:prSet presAssocID="{04950A06-7094-49D8-843C-8811085624F2}" presName="hierChild4" presStyleCnt="0"/>
      <dgm:spPr/>
    </dgm:pt>
    <dgm:pt modelId="{3FA671D8-BB37-4F0F-8682-7F25E6CC5C0F}" type="pres">
      <dgm:prSet presAssocID="{04950A06-7094-49D8-843C-8811085624F2}" presName="hierChild5" presStyleCnt="0"/>
      <dgm:spPr/>
    </dgm:pt>
    <dgm:pt modelId="{A1E887E3-2850-4637-B86D-6F9F52DE7859}" type="pres">
      <dgm:prSet presAssocID="{F9FC4146-777D-4302-9839-0F47564E2A76}" presName="hierChild5" presStyleCnt="0"/>
      <dgm:spPr/>
    </dgm:pt>
    <dgm:pt modelId="{F9DDC5C1-6960-4550-8A26-A56B03FAB449}" type="pres">
      <dgm:prSet presAssocID="{675333A9-786F-4BC4-B2EF-1C1B2E9F1BEC}" presName="hierChild5" presStyleCnt="0"/>
      <dgm:spPr/>
    </dgm:pt>
    <dgm:pt modelId="{ED75762E-5E4A-43AA-A2E9-A0EFBF94D87E}" type="pres">
      <dgm:prSet presAssocID="{D0C9BD88-E7DA-427D-B2FB-5677D4098270}" presName="hierChild3" presStyleCnt="0"/>
      <dgm:spPr/>
    </dgm:pt>
  </dgm:ptLst>
  <dgm:cxnLst>
    <dgm:cxn modelId="{89D03984-21D9-49A1-BDD6-808F4AAADB80}" type="presOf" srcId="{071A49D2-42E8-4CE1-83A8-EDA4561DC696}" destId="{DB3ADD27-6556-442C-8242-35C990FD4634}" srcOrd="0" destOrd="0" presId="urn:microsoft.com/office/officeart/2009/3/layout/HorizontalOrganizationChart"/>
    <dgm:cxn modelId="{4C9DA764-463E-4D49-A826-FDD0A7354494}" srcId="{D0C9BD88-E7DA-427D-B2FB-5677D4098270}" destId="{675333A9-786F-4BC4-B2EF-1C1B2E9F1BEC}" srcOrd="1" destOrd="0" parTransId="{A567B113-C3F2-4F29-8A41-9B8C857A2DC0}" sibTransId="{96504D5B-155F-4BD3-A0D5-2EEE753AA6AD}"/>
    <dgm:cxn modelId="{AAE189D9-56A8-4E13-9A8A-F8EA8F050513}" type="presOf" srcId="{11471816-23B1-4AFB-9D5F-213D16A9B3D6}" destId="{5C7C8925-EFF3-413E-B18E-AF1CBDFEEB50}" srcOrd="0" destOrd="0" presId="urn:microsoft.com/office/officeart/2009/3/layout/HorizontalOrganizationChart"/>
    <dgm:cxn modelId="{E6461872-3706-440D-BE62-1968D55E0A9C}" type="presOf" srcId="{071A49D2-42E8-4CE1-83A8-EDA4561DC696}" destId="{1837702D-14C7-47A3-8598-88A722A05BF9}" srcOrd="1" destOrd="0" presId="urn:microsoft.com/office/officeart/2009/3/layout/HorizontalOrganizationChart"/>
    <dgm:cxn modelId="{3E25CDE8-ED41-47CE-8063-1E000422C093}" type="presOf" srcId="{FF08756F-DBBC-4FC3-9087-29E44BB471F4}" destId="{9E165CF7-E6BE-4BB5-9F77-6DF9B5D0C818}" srcOrd="0" destOrd="0" presId="urn:microsoft.com/office/officeart/2009/3/layout/HorizontalOrganizationChart"/>
    <dgm:cxn modelId="{0B26E588-D263-4555-BACD-F08B9B117B87}" type="presOf" srcId="{8CD81691-6FB2-4D22-92AB-AD3328AE3351}" destId="{9F51551D-C628-4FEC-B024-EADB9B2CD5F2}" srcOrd="0" destOrd="0" presId="urn:microsoft.com/office/officeart/2009/3/layout/HorizontalOrganizationChart"/>
    <dgm:cxn modelId="{E23785FC-8952-4922-B1E1-A5266F99580B}" srcId="{675333A9-786F-4BC4-B2EF-1C1B2E9F1BEC}" destId="{F9FC4146-777D-4302-9839-0F47564E2A76}" srcOrd="1" destOrd="0" parTransId="{54E06D20-5C96-493C-A156-06824F300FCC}" sibTransId="{E34E84D7-69BA-4B38-9C83-A49C4F545EB5}"/>
    <dgm:cxn modelId="{3F2F7613-CBBA-48C0-9705-1127C93ECD55}" type="presOf" srcId="{D0C9BD88-E7DA-427D-B2FB-5677D4098270}" destId="{7793B92D-D909-4789-B038-87AA52E9412A}" srcOrd="0" destOrd="0" presId="urn:microsoft.com/office/officeart/2009/3/layout/HorizontalOrganizationChart"/>
    <dgm:cxn modelId="{2F68A6F5-D0DF-4275-9DB5-3F1B461C1794}" type="presOf" srcId="{E2E2B516-7858-4D86-8CBE-6ED04F5F6A76}" destId="{490241EA-503F-4EE1-83CA-069B988BD12F}" srcOrd="1" destOrd="0" presId="urn:microsoft.com/office/officeart/2009/3/layout/HorizontalOrganizationChart"/>
    <dgm:cxn modelId="{8E0E5D42-D173-4F80-A800-F6D09AD35A4B}" type="presOf" srcId="{04950A06-7094-49D8-843C-8811085624F2}" destId="{79C009AC-098D-4A44-B326-A5215FC19FC6}" srcOrd="0" destOrd="0" presId="urn:microsoft.com/office/officeart/2009/3/layout/HorizontalOrganizationChart"/>
    <dgm:cxn modelId="{B7810C49-9BF3-4B57-A23D-15B7C08F99CF}" type="presOf" srcId="{D0C9BD88-E7DA-427D-B2FB-5677D4098270}" destId="{0C79BEB8-E3D8-41FA-B2DD-7EC94D3BF1A5}" srcOrd="1" destOrd="0" presId="urn:microsoft.com/office/officeart/2009/3/layout/HorizontalOrganizationChart"/>
    <dgm:cxn modelId="{C2B8BC28-A636-45F6-84C5-33EE6024C638}" srcId="{D0C9BD88-E7DA-427D-B2FB-5677D4098270}" destId="{E2E2B516-7858-4D86-8CBE-6ED04F5F6A76}" srcOrd="0" destOrd="0" parTransId="{8CD81691-6FB2-4D22-92AB-AD3328AE3351}" sibTransId="{9B4F7F6B-8EB5-446C-A8AD-0F11299ECB23}"/>
    <dgm:cxn modelId="{E430BBD1-FD15-453B-B049-B7D31873D896}" type="presOf" srcId="{675333A9-786F-4BC4-B2EF-1C1B2E9F1BEC}" destId="{DD49AB3E-E1AC-4630-B59C-E24DDC515C4C}" srcOrd="0" destOrd="0" presId="urn:microsoft.com/office/officeart/2009/3/layout/HorizontalOrganizationChart"/>
    <dgm:cxn modelId="{ADD6F9AB-D68E-4A55-B4B6-23147EC8854B}" type="presOf" srcId="{A567B113-C3F2-4F29-8A41-9B8C857A2DC0}" destId="{F1C25607-0681-4DFC-A820-7121F74CC7AC}" srcOrd="0" destOrd="0" presId="urn:microsoft.com/office/officeart/2009/3/layout/HorizontalOrganizationChart"/>
    <dgm:cxn modelId="{AF8477B2-C653-41F0-ACF8-5794C18173EA}" type="presOf" srcId="{F9FC4146-777D-4302-9839-0F47564E2A76}" destId="{8DD34F99-A4B3-4B80-9342-F2D7BC65BEC6}" srcOrd="1" destOrd="0" presId="urn:microsoft.com/office/officeart/2009/3/layout/HorizontalOrganizationChart"/>
    <dgm:cxn modelId="{7B5142B9-0F0D-42C5-BC3B-CFB39489AAD9}" type="presOf" srcId="{E2E2B516-7858-4D86-8CBE-6ED04F5F6A76}" destId="{B85CCF7C-6A49-4A4A-B4F5-9EF53D98FE5F}" srcOrd="0" destOrd="0" presId="urn:microsoft.com/office/officeart/2009/3/layout/HorizontalOrganizationChart"/>
    <dgm:cxn modelId="{18D09729-5216-4D2A-9D75-439DAC56BA40}" type="presOf" srcId="{675333A9-786F-4BC4-B2EF-1C1B2E9F1BEC}" destId="{921DC292-4D6A-42E1-A050-A1B803F948FB}" srcOrd="1" destOrd="0" presId="urn:microsoft.com/office/officeart/2009/3/layout/HorizontalOrganizationChart"/>
    <dgm:cxn modelId="{8166D7B5-B1EF-4DC7-969F-2C69AF7B1C8A}" type="presOf" srcId="{933DDC1D-3E77-427D-B4C1-B719E7F1F6A0}" destId="{15F8A585-832D-4EF9-9846-81A7F82CFAF7}" srcOrd="0" destOrd="0" presId="urn:microsoft.com/office/officeart/2009/3/layout/HorizontalOrganizationChart"/>
    <dgm:cxn modelId="{BC09E00A-947E-4728-ACEE-FF7012D1A176}" srcId="{675333A9-786F-4BC4-B2EF-1C1B2E9F1BEC}" destId="{071A49D2-42E8-4CE1-83A8-EDA4561DC696}" srcOrd="0" destOrd="0" parTransId="{11471816-23B1-4AFB-9D5F-213D16A9B3D6}" sibTransId="{BEBE52B8-22F3-4CA7-B0D2-1C6BC6399257}"/>
    <dgm:cxn modelId="{53242612-C88E-45DB-B004-C6FE0EDAB631}" type="presOf" srcId="{48F805A9-A7E9-4E79-BE25-52E2E4ECE212}" destId="{40EE09CF-0AF4-4E31-A107-A58827F1B3F8}" srcOrd="0" destOrd="0" presId="urn:microsoft.com/office/officeart/2009/3/layout/HorizontalOrganizationChart"/>
    <dgm:cxn modelId="{D6E6D0F6-46A6-44A6-A28B-2B0750EB9C9C}" type="presOf" srcId="{04950A06-7094-49D8-843C-8811085624F2}" destId="{C6E91E44-C6E2-418F-B53E-F0353D476715}" srcOrd="1" destOrd="0" presId="urn:microsoft.com/office/officeart/2009/3/layout/HorizontalOrganizationChart"/>
    <dgm:cxn modelId="{C065E483-F62F-4C03-A593-7E0B96D5A1F1}" type="presOf" srcId="{FCDAC3D4-B223-45E7-82E3-00B239105DBB}" destId="{E66992A5-0898-4606-9BF6-83E8081BD150}" srcOrd="0" destOrd="0" presId="urn:microsoft.com/office/officeart/2009/3/layout/HorizontalOrganizationChart"/>
    <dgm:cxn modelId="{FAB37F7A-3A50-4D71-BE22-758241AA0E6C}" type="presOf" srcId="{48F805A9-A7E9-4E79-BE25-52E2E4ECE212}" destId="{F43FABE2-944C-4009-9244-DCD90C4BA08C}" srcOrd="1" destOrd="0" presId="urn:microsoft.com/office/officeart/2009/3/layout/HorizontalOrganizationChart"/>
    <dgm:cxn modelId="{43FC208A-66B8-47E1-B2D2-00DC908373C7}" srcId="{F9FC4146-777D-4302-9839-0F47564E2A76}" destId="{04950A06-7094-49D8-843C-8811085624F2}" srcOrd="1" destOrd="0" parTransId="{FCDAC3D4-B223-45E7-82E3-00B239105DBB}" sibTransId="{4C07A260-6383-49D4-BAE4-A3EC10938C65}"/>
    <dgm:cxn modelId="{793FD70B-869B-47DB-934A-57C583E0EC85}" srcId="{F9FC4146-777D-4302-9839-0F47564E2A76}" destId="{48F805A9-A7E9-4E79-BE25-52E2E4ECE212}" srcOrd="0" destOrd="0" parTransId="{FF08756F-DBBC-4FC3-9087-29E44BB471F4}" sibTransId="{2E9B50A6-DB34-4169-B915-CB306DC2FF33}"/>
    <dgm:cxn modelId="{D8F9A7A4-D337-4F83-B7AF-576D3C48BEE5}" type="presOf" srcId="{54E06D20-5C96-493C-A156-06824F300FCC}" destId="{508C8E52-2E46-40B4-B80B-3108FB8EC25E}" srcOrd="0" destOrd="0" presId="urn:microsoft.com/office/officeart/2009/3/layout/HorizontalOrganizationChart"/>
    <dgm:cxn modelId="{B5D3C89B-5438-47ED-B256-144DC263A7F4}" type="presOf" srcId="{F9FC4146-777D-4302-9839-0F47564E2A76}" destId="{24B06EE1-542A-4452-A9FC-783DFBF069B3}" srcOrd="0" destOrd="0" presId="urn:microsoft.com/office/officeart/2009/3/layout/HorizontalOrganizationChart"/>
    <dgm:cxn modelId="{04D0EA97-7F02-4AC3-A223-CD43985C43B2}" srcId="{933DDC1D-3E77-427D-B4C1-B719E7F1F6A0}" destId="{D0C9BD88-E7DA-427D-B2FB-5677D4098270}" srcOrd="0" destOrd="0" parTransId="{68E6BEB9-D95A-48C5-929D-479C4684ED32}" sibTransId="{B3209506-2894-4636-BDB2-6078D37C3E60}"/>
    <dgm:cxn modelId="{C6EBBC5E-ECEB-485A-8A9A-EA58D8FFD0FB}" type="presParOf" srcId="{15F8A585-832D-4EF9-9846-81A7F82CFAF7}" destId="{82250496-7483-435C-9A5D-225101D92D60}" srcOrd="0" destOrd="0" presId="urn:microsoft.com/office/officeart/2009/3/layout/HorizontalOrganizationChart"/>
    <dgm:cxn modelId="{0B0FEFDE-998B-4CCC-BEC8-408EDA3E960D}" type="presParOf" srcId="{82250496-7483-435C-9A5D-225101D92D60}" destId="{9DBF1EDC-F481-43AE-B2E6-C12405240A82}" srcOrd="0" destOrd="0" presId="urn:microsoft.com/office/officeart/2009/3/layout/HorizontalOrganizationChart"/>
    <dgm:cxn modelId="{89CBC146-3DB4-4AB7-B3B4-23EEF99F15A6}" type="presParOf" srcId="{9DBF1EDC-F481-43AE-B2E6-C12405240A82}" destId="{7793B92D-D909-4789-B038-87AA52E9412A}" srcOrd="0" destOrd="0" presId="urn:microsoft.com/office/officeart/2009/3/layout/HorizontalOrganizationChart"/>
    <dgm:cxn modelId="{2D7D2796-A886-4B53-B445-33974BB2AA6A}" type="presParOf" srcId="{9DBF1EDC-F481-43AE-B2E6-C12405240A82}" destId="{0C79BEB8-E3D8-41FA-B2DD-7EC94D3BF1A5}" srcOrd="1" destOrd="0" presId="urn:microsoft.com/office/officeart/2009/3/layout/HorizontalOrganizationChart"/>
    <dgm:cxn modelId="{906C6267-AE07-4C49-A29D-6EE7AF5F57FD}" type="presParOf" srcId="{82250496-7483-435C-9A5D-225101D92D60}" destId="{D0E9F881-789F-456E-9804-06C5A3D5D29D}" srcOrd="1" destOrd="0" presId="urn:microsoft.com/office/officeart/2009/3/layout/HorizontalOrganizationChart"/>
    <dgm:cxn modelId="{354A11E7-B819-4DC9-B8F5-ABAD8901CED0}" type="presParOf" srcId="{D0E9F881-789F-456E-9804-06C5A3D5D29D}" destId="{9F51551D-C628-4FEC-B024-EADB9B2CD5F2}" srcOrd="0" destOrd="0" presId="urn:microsoft.com/office/officeart/2009/3/layout/HorizontalOrganizationChart"/>
    <dgm:cxn modelId="{02395FA3-3028-4BD3-AD57-52517B7E1C0B}" type="presParOf" srcId="{D0E9F881-789F-456E-9804-06C5A3D5D29D}" destId="{6A0ABE8D-5CF8-40AC-81AF-6747789557F9}" srcOrd="1" destOrd="0" presId="urn:microsoft.com/office/officeart/2009/3/layout/HorizontalOrganizationChart"/>
    <dgm:cxn modelId="{A7865431-4F53-4E4D-B524-185B7709F7ED}" type="presParOf" srcId="{6A0ABE8D-5CF8-40AC-81AF-6747789557F9}" destId="{189A8E22-DF87-4C19-98D6-8D71B48E78EB}" srcOrd="0" destOrd="0" presId="urn:microsoft.com/office/officeart/2009/3/layout/HorizontalOrganizationChart"/>
    <dgm:cxn modelId="{C2A36C66-9FCD-460B-9BA9-9D306533BBDF}" type="presParOf" srcId="{189A8E22-DF87-4C19-98D6-8D71B48E78EB}" destId="{B85CCF7C-6A49-4A4A-B4F5-9EF53D98FE5F}" srcOrd="0" destOrd="0" presId="urn:microsoft.com/office/officeart/2009/3/layout/HorizontalOrganizationChart"/>
    <dgm:cxn modelId="{E271D0DA-0106-471F-BEA9-3149DA5591AD}" type="presParOf" srcId="{189A8E22-DF87-4C19-98D6-8D71B48E78EB}" destId="{490241EA-503F-4EE1-83CA-069B988BD12F}" srcOrd="1" destOrd="0" presId="urn:microsoft.com/office/officeart/2009/3/layout/HorizontalOrganizationChart"/>
    <dgm:cxn modelId="{A6625302-D1DF-46F1-B074-54F8F7AABCFD}" type="presParOf" srcId="{6A0ABE8D-5CF8-40AC-81AF-6747789557F9}" destId="{4663489D-6BAD-4E9D-9387-EE7BBBBCBFEA}" srcOrd="1" destOrd="0" presId="urn:microsoft.com/office/officeart/2009/3/layout/HorizontalOrganizationChart"/>
    <dgm:cxn modelId="{F0AECBA2-B99A-4D58-A6DC-51F23AB9047D}" type="presParOf" srcId="{6A0ABE8D-5CF8-40AC-81AF-6747789557F9}" destId="{8D50A7CC-7711-4452-9FAB-3BCC4A8C9225}" srcOrd="2" destOrd="0" presId="urn:microsoft.com/office/officeart/2009/3/layout/HorizontalOrganizationChart"/>
    <dgm:cxn modelId="{2A12BB9D-F7FD-4AA3-8BBF-CE3F482D55B0}" type="presParOf" srcId="{D0E9F881-789F-456E-9804-06C5A3D5D29D}" destId="{F1C25607-0681-4DFC-A820-7121F74CC7AC}" srcOrd="2" destOrd="0" presId="urn:microsoft.com/office/officeart/2009/3/layout/HorizontalOrganizationChart"/>
    <dgm:cxn modelId="{7DEF01BE-B2CC-47F2-B892-9B9A8C5EE61C}" type="presParOf" srcId="{D0E9F881-789F-456E-9804-06C5A3D5D29D}" destId="{4FD0200E-A3F2-4563-AF7C-E7192D42C22E}" srcOrd="3" destOrd="0" presId="urn:microsoft.com/office/officeart/2009/3/layout/HorizontalOrganizationChart"/>
    <dgm:cxn modelId="{D993AFBC-82FD-425D-8581-46F5B4AE92B4}" type="presParOf" srcId="{4FD0200E-A3F2-4563-AF7C-E7192D42C22E}" destId="{1DD4095C-E702-45F3-B122-44396510D4B4}" srcOrd="0" destOrd="0" presId="urn:microsoft.com/office/officeart/2009/3/layout/HorizontalOrganizationChart"/>
    <dgm:cxn modelId="{6C1E651A-D205-46E5-9691-38A78A9C15E8}" type="presParOf" srcId="{1DD4095C-E702-45F3-B122-44396510D4B4}" destId="{DD49AB3E-E1AC-4630-B59C-E24DDC515C4C}" srcOrd="0" destOrd="0" presId="urn:microsoft.com/office/officeart/2009/3/layout/HorizontalOrganizationChart"/>
    <dgm:cxn modelId="{3710DEBE-E207-44FA-A74E-30511BD8D95D}" type="presParOf" srcId="{1DD4095C-E702-45F3-B122-44396510D4B4}" destId="{921DC292-4D6A-42E1-A050-A1B803F948FB}" srcOrd="1" destOrd="0" presId="urn:microsoft.com/office/officeart/2009/3/layout/HorizontalOrganizationChart"/>
    <dgm:cxn modelId="{545AD7E2-B981-43D2-B607-43F354ABD221}" type="presParOf" srcId="{4FD0200E-A3F2-4563-AF7C-E7192D42C22E}" destId="{933EBE40-1470-4E00-8230-E00C83591B7F}" srcOrd="1" destOrd="0" presId="urn:microsoft.com/office/officeart/2009/3/layout/HorizontalOrganizationChart"/>
    <dgm:cxn modelId="{41D902CF-154F-4568-ABD5-2D93BFE6EE45}" type="presParOf" srcId="{933EBE40-1470-4E00-8230-E00C83591B7F}" destId="{5C7C8925-EFF3-413E-B18E-AF1CBDFEEB50}" srcOrd="0" destOrd="0" presId="urn:microsoft.com/office/officeart/2009/3/layout/HorizontalOrganizationChart"/>
    <dgm:cxn modelId="{4EACAE1E-9699-41CA-8CF3-1DD18EBBCA69}" type="presParOf" srcId="{933EBE40-1470-4E00-8230-E00C83591B7F}" destId="{DD54412B-6FDA-422A-9212-840FC6FEFD16}" srcOrd="1" destOrd="0" presId="urn:microsoft.com/office/officeart/2009/3/layout/HorizontalOrganizationChart"/>
    <dgm:cxn modelId="{98D861B5-4848-4136-8357-5A4A0F28C9EF}" type="presParOf" srcId="{DD54412B-6FDA-422A-9212-840FC6FEFD16}" destId="{18CDD0ED-965B-45C9-90CE-E7EE3EF9ECF9}" srcOrd="0" destOrd="0" presId="urn:microsoft.com/office/officeart/2009/3/layout/HorizontalOrganizationChart"/>
    <dgm:cxn modelId="{5323795A-D130-41D0-80D2-9DCA4880437D}" type="presParOf" srcId="{18CDD0ED-965B-45C9-90CE-E7EE3EF9ECF9}" destId="{DB3ADD27-6556-442C-8242-35C990FD4634}" srcOrd="0" destOrd="0" presId="urn:microsoft.com/office/officeart/2009/3/layout/HorizontalOrganizationChart"/>
    <dgm:cxn modelId="{B70F5410-47C9-4899-A3E4-98B823F28B56}" type="presParOf" srcId="{18CDD0ED-965B-45C9-90CE-E7EE3EF9ECF9}" destId="{1837702D-14C7-47A3-8598-88A722A05BF9}" srcOrd="1" destOrd="0" presId="urn:microsoft.com/office/officeart/2009/3/layout/HorizontalOrganizationChart"/>
    <dgm:cxn modelId="{7124674C-EE72-44EB-B4D7-041B8FE63D46}" type="presParOf" srcId="{DD54412B-6FDA-422A-9212-840FC6FEFD16}" destId="{2944B3FF-EF1E-4CE6-A776-9199CF110935}" srcOrd="1" destOrd="0" presId="urn:microsoft.com/office/officeart/2009/3/layout/HorizontalOrganizationChart"/>
    <dgm:cxn modelId="{773DF353-9452-4622-A2DB-11C9FCF4A9ED}" type="presParOf" srcId="{DD54412B-6FDA-422A-9212-840FC6FEFD16}" destId="{80935637-A21E-4293-90BB-B18984F9D130}" srcOrd="2" destOrd="0" presId="urn:microsoft.com/office/officeart/2009/3/layout/HorizontalOrganizationChart"/>
    <dgm:cxn modelId="{2D0378B5-EFE6-4BBD-805A-C46125167406}" type="presParOf" srcId="{933EBE40-1470-4E00-8230-E00C83591B7F}" destId="{508C8E52-2E46-40B4-B80B-3108FB8EC25E}" srcOrd="2" destOrd="0" presId="urn:microsoft.com/office/officeart/2009/3/layout/HorizontalOrganizationChart"/>
    <dgm:cxn modelId="{C3C85E96-516C-41AA-B415-3175A6B56BFA}" type="presParOf" srcId="{933EBE40-1470-4E00-8230-E00C83591B7F}" destId="{69EAD112-0CE1-43C4-B6AC-530C93C8B19C}" srcOrd="3" destOrd="0" presId="urn:microsoft.com/office/officeart/2009/3/layout/HorizontalOrganizationChart"/>
    <dgm:cxn modelId="{D8E784A6-3332-486F-A28E-05FBCAC137BC}" type="presParOf" srcId="{69EAD112-0CE1-43C4-B6AC-530C93C8B19C}" destId="{2A126BA3-F50D-4FC0-827B-E34641643FFC}" srcOrd="0" destOrd="0" presId="urn:microsoft.com/office/officeart/2009/3/layout/HorizontalOrganizationChart"/>
    <dgm:cxn modelId="{857411BA-EA62-4EAB-9967-8C9D5D55B121}" type="presParOf" srcId="{2A126BA3-F50D-4FC0-827B-E34641643FFC}" destId="{24B06EE1-542A-4452-A9FC-783DFBF069B3}" srcOrd="0" destOrd="0" presId="urn:microsoft.com/office/officeart/2009/3/layout/HorizontalOrganizationChart"/>
    <dgm:cxn modelId="{C1A66188-F8BD-4C33-809E-FCCA3A533677}" type="presParOf" srcId="{2A126BA3-F50D-4FC0-827B-E34641643FFC}" destId="{8DD34F99-A4B3-4B80-9342-F2D7BC65BEC6}" srcOrd="1" destOrd="0" presId="urn:microsoft.com/office/officeart/2009/3/layout/HorizontalOrganizationChart"/>
    <dgm:cxn modelId="{B0023C31-494E-4224-B68B-EECD2621D93C}" type="presParOf" srcId="{69EAD112-0CE1-43C4-B6AC-530C93C8B19C}" destId="{76A34DFB-2756-4E35-BA27-13753EB81110}" srcOrd="1" destOrd="0" presId="urn:microsoft.com/office/officeart/2009/3/layout/HorizontalOrganizationChart"/>
    <dgm:cxn modelId="{DED740A7-062A-40A8-9FA2-F22427E4A53C}" type="presParOf" srcId="{76A34DFB-2756-4E35-BA27-13753EB81110}" destId="{9E165CF7-E6BE-4BB5-9F77-6DF9B5D0C818}" srcOrd="0" destOrd="0" presId="urn:microsoft.com/office/officeart/2009/3/layout/HorizontalOrganizationChart"/>
    <dgm:cxn modelId="{F9BB96F5-B354-493D-BBDC-E15251A94EAB}" type="presParOf" srcId="{76A34DFB-2756-4E35-BA27-13753EB81110}" destId="{B1C08F68-EDF7-4CA6-B914-C903D00B318F}" srcOrd="1" destOrd="0" presId="urn:microsoft.com/office/officeart/2009/3/layout/HorizontalOrganizationChart"/>
    <dgm:cxn modelId="{99EC13AD-9FDE-4460-BA54-FDBA96645C7E}" type="presParOf" srcId="{B1C08F68-EDF7-4CA6-B914-C903D00B318F}" destId="{27DFF845-C7F6-4727-BCF9-EDF1B22E7776}" srcOrd="0" destOrd="0" presId="urn:microsoft.com/office/officeart/2009/3/layout/HorizontalOrganizationChart"/>
    <dgm:cxn modelId="{FAA8A129-7E61-4285-9114-BD23D696C28C}" type="presParOf" srcId="{27DFF845-C7F6-4727-BCF9-EDF1B22E7776}" destId="{40EE09CF-0AF4-4E31-A107-A58827F1B3F8}" srcOrd="0" destOrd="0" presId="urn:microsoft.com/office/officeart/2009/3/layout/HorizontalOrganizationChart"/>
    <dgm:cxn modelId="{B5370B9A-3217-4B45-9BEE-3E92B0B88B54}" type="presParOf" srcId="{27DFF845-C7F6-4727-BCF9-EDF1B22E7776}" destId="{F43FABE2-944C-4009-9244-DCD90C4BA08C}" srcOrd="1" destOrd="0" presId="urn:microsoft.com/office/officeart/2009/3/layout/HorizontalOrganizationChart"/>
    <dgm:cxn modelId="{F04E79B8-7383-4CBD-BADA-FBD7FD717E54}" type="presParOf" srcId="{B1C08F68-EDF7-4CA6-B914-C903D00B318F}" destId="{7E8B42B4-5FCA-4095-AAF0-2DA4D302C75E}" srcOrd="1" destOrd="0" presId="urn:microsoft.com/office/officeart/2009/3/layout/HorizontalOrganizationChart"/>
    <dgm:cxn modelId="{F383CA63-8245-48EA-A98A-48B5D5BDC34C}" type="presParOf" srcId="{B1C08F68-EDF7-4CA6-B914-C903D00B318F}" destId="{A81C15F0-143F-4657-8B7A-2896E81AC6DD}" srcOrd="2" destOrd="0" presId="urn:microsoft.com/office/officeart/2009/3/layout/HorizontalOrganizationChart"/>
    <dgm:cxn modelId="{F9EF603B-FC3A-4C1D-8D6F-9C5E966E3791}" type="presParOf" srcId="{76A34DFB-2756-4E35-BA27-13753EB81110}" destId="{E66992A5-0898-4606-9BF6-83E8081BD150}" srcOrd="2" destOrd="0" presId="urn:microsoft.com/office/officeart/2009/3/layout/HorizontalOrganizationChart"/>
    <dgm:cxn modelId="{E7D27250-2D90-4F4A-BA41-E4F223375372}" type="presParOf" srcId="{76A34DFB-2756-4E35-BA27-13753EB81110}" destId="{50F695B5-C7A0-4BE6-9D3A-11921BD0E2C5}" srcOrd="3" destOrd="0" presId="urn:microsoft.com/office/officeart/2009/3/layout/HorizontalOrganizationChart"/>
    <dgm:cxn modelId="{BC741285-FFD9-449E-BE56-F23B98A80524}" type="presParOf" srcId="{50F695B5-C7A0-4BE6-9D3A-11921BD0E2C5}" destId="{209D2303-B53E-4A3E-B0D7-1EDD584E352E}" srcOrd="0" destOrd="0" presId="urn:microsoft.com/office/officeart/2009/3/layout/HorizontalOrganizationChart"/>
    <dgm:cxn modelId="{8CEBBA93-C09C-4791-AA03-67A8B0C02D4C}" type="presParOf" srcId="{209D2303-B53E-4A3E-B0D7-1EDD584E352E}" destId="{79C009AC-098D-4A44-B326-A5215FC19FC6}" srcOrd="0" destOrd="0" presId="urn:microsoft.com/office/officeart/2009/3/layout/HorizontalOrganizationChart"/>
    <dgm:cxn modelId="{DE0F7458-5C4C-4EFC-8865-8DBFFEAFBF32}" type="presParOf" srcId="{209D2303-B53E-4A3E-B0D7-1EDD584E352E}" destId="{C6E91E44-C6E2-418F-B53E-F0353D476715}" srcOrd="1" destOrd="0" presId="urn:microsoft.com/office/officeart/2009/3/layout/HorizontalOrganizationChart"/>
    <dgm:cxn modelId="{2893731C-785C-4BB5-B8CD-1B05A5748A70}" type="presParOf" srcId="{50F695B5-C7A0-4BE6-9D3A-11921BD0E2C5}" destId="{6A6C2774-3DA5-4CCC-9435-9429AC438B0C}" srcOrd="1" destOrd="0" presId="urn:microsoft.com/office/officeart/2009/3/layout/HorizontalOrganizationChart"/>
    <dgm:cxn modelId="{50358898-6386-446E-9DED-DD12B3AE2ADC}" type="presParOf" srcId="{50F695B5-C7A0-4BE6-9D3A-11921BD0E2C5}" destId="{3FA671D8-BB37-4F0F-8682-7F25E6CC5C0F}" srcOrd="2" destOrd="0" presId="urn:microsoft.com/office/officeart/2009/3/layout/HorizontalOrganizationChart"/>
    <dgm:cxn modelId="{8F608A34-5014-49DD-860B-09545F3CABE8}" type="presParOf" srcId="{69EAD112-0CE1-43C4-B6AC-530C93C8B19C}" destId="{A1E887E3-2850-4637-B86D-6F9F52DE7859}" srcOrd="2" destOrd="0" presId="urn:microsoft.com/office/officeart/2009/3/layout/HorizontalOrganizationChart"/>
    <dgm:cxn modelId="{F4D6AEAF-89D7-4B75-845D-8200219771E2}" type="presParOf" srcId="{4FD0200E-A3F2-4563-AF7C-E7192D42C22E}" destId="{F9DDC5C1-6960-4550-8A26-A56B03FAB449}" srcOrd="2" destOrd="0" presId="urn:microsoft.com/office/officeart/2009/3/layout/HorizontalOrganizationChart"/>
    <dgm:cxn modelId="{33C2829E-FD4A-406E-BCE2-58BCC5B262D9}" type="presParOf" srcId="{82250496-7483-435C-9A5D-225101D92D60}" destId="{ED75762E-5E4A-43AA-A2E9-A0EFBF94D87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3E814-E857-45B3-BABB-7B7B0EB420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C8D7B-93EC-4A82-944A-45FDDDA33EBA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Ung thư trực tràng</a:t>
          </a:r>
        </a:p>
      </dgm:t>
    </dgm:pt>
    <dgm:pt modelId="{9E8C6F82-4E02-4DE6-A41D-876AE3BF151B}" type="parTrans" cxnId="{0FC711B5-D793-4573-8D44-393D186FC32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76362-C2DA-478F-A1BD-84F369655C8F}" type="sibTrans" cxnId="{0FC711B5-D793-4573-8D44-393D186FC32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B874A3-E6B2-4DEB-832D-F6B11D35B33B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Nguy cơ thấp 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cT1-T2,N0</a:t>
          </a:r>
        </a:p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cT3a, N1 u cao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máu(-)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MRF(-)</a:t>
          </a:r>
        </a:p>
      </dgm:t>
    </dgm:pt>
    <dgm:pt modelId="{1940EE5D-706F-4C62-B3E0-0C8CFC00458C}" type="parTrans" cxnId="{8069E231-F71B-48D8-974F-DDDF8F0C1996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3E2906-A12D-439E-AF81-E7F563F50E87}" type="sibTrans" cxnId="{8069E231-F71B-48D8-974F-DDDF8F0C1996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9336E-3730-4217-86DD-5457267A2DEB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Phãu thuật</a:t>
          </a:r>
        </a:p>
      </dgm:t>
    </dgm:pt>
    <dgm:pt modelId="{7069F190-A472-4664-809E-8B2A9F1A62A6}" type="parTrans" cxnId="{E2AA4B3D-AC12-4973-AB3A-D6AEAC2F58DB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0261F-A76B-45B1-B027-5047F507D805}" type="sibTrans" cxnId="{E2AA4B3D-AC12-4973-AB3A-D6AEAC2F58DB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3915E-5382-4D86-80D2-5861D2739173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Nguy cơ trung bình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cT2 rất thấp,cT3 MRF(-)</a:t>
          </a:r>
        </a:p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N1-2</a:t>
          </a:r>
        </a:p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máu(+)</a:t>
          </a:r>
        </a:p>
      </dgm:t>
    </dgm:pt>
    <dgm:pt modelId="{9019509C-15D2-4B49-B31E-6827A66822BF}" type="parTrans" cxnId="{2250D9B6-7F3A-461A-8D26-F70B2A2323D3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24200-8111-4494-BC59-4426D75229F2}" type="sibTrans" cxnId="{2250D9B6-7F3A-461A-8D26-F70B2A2323D3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5E311-9E92-4C00-80A0-8AA463769496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Xạ trị trước mổ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gm:t>
    </dgm:pt>
    <dgm:pt modelId="{6ED01EA2-6C81-4EFE-91F6-3FDADDB3E0D0}" type="parTrans" cxnId="{2DB11314-806D-46B0-B7E2-9730AD65841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60D2A-BE43-45C6-B700-6670CF0B7AB4}" type="sibTrans" cxnId="{2DB11314-806D-46B0-B7E2-9730AD65841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8DAFD-FA30-40B7-8916-CCED8C7FF25C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Nguy cơ cao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cT4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cT3 MRF(+)</a:t>
          </a:r>
        </a:p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Hạch chậu bên(+)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220A-EAE4-40CD-975F-52E0E909A061}" type="parTrans" cxnId="{569A711C-F377-4C25-BC9A-03A436EACF3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200A2-997B-48B1-BECD-27411CC0F39C}" type="sibTrans" cxnId="{569A711C-F377-4C25-BC9A-03A436EACF3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BB349-38F7-4609-A718-CF199269C8EC}">
      <dgm:prSet phldrT="[Text]" custT="1"/>
      <dgm:spPr/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xạ trị trước mổ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gm:t>
    </dgm:pt>
    <dgm:pt modelId="{00F3B488-2584-43A4-B71D-3FDD535EE604}" type="parTrans" cxnId="{0ABEC04B-8110-4520-9D4D-972134F2070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075418-FDA0-4029-B667-FE1C9DFE568F}" type="sibTrans" cxnId="{0ABEC04B-8110-4520-9D4D-972134F2070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81EF2-7368-40F5-92EE-C449C76F7138}" type="pres">
      <dgm:prSet presAssocID="{1673E814-E857-45B3-BABB-7B7B0EB420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BE5971-560D-4539-9771-61764AACFF43}" type="pres">
      <dgm:prSet presAssocID="{69EC8D7B-93EC-4A82-944A-45FDDDA33EBA}" presName="hierRoot1" presStyleCnt="0">
        <dgm:presLayoutVars>
          <dgm:hierBranch val="init"/>
        </dgm:presLayoutVars>
      </dgm:prSet>
      <dgm:spPr/>
    </dgm:pt>
    <dgm:pt modelId="{A2B621EE-09D8-4DAA-AC5A-C57515E57E89}" type="pres">
      <dgm:prSet presAssocID="{69EC8D7B-93EC-4A82-944A-45FDDDA33EBA}" presName="rootComposite1" presStyleCnt="0"/>
      <dgm:spPr/>
    </dgm:pt>
    <dgm:pt modelId="{5BAB662A-5CA8-4010-A5DD-A3F24DB6D7C7}" type="pres">
      <dgm:prSet presAssocID="{69EC8D7B-93EC-4A82-944A-45FDDDA33EBA}" presName="rootText1" presStyleLbl="node0" presStyleIdx="0" presStyleCnt="1" custScaleX="13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D02C2-22EF-4F49-BCC4-36CE41468239}" type="pres">
      <dgm:prSet presAssocID="{69EC8D7B-93EC-4A82-944A-45FDDDA33E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0B5BA-B833-4BFA-9649-CB66069649F2}" type="pres">
      <dgm:prSet presAssocID="{69EC8D7B-93EC-4A82-944A-45FDDDA33EBA}" presName="hierChild2" presStyleCnt="0"/>
      <dgm:spPr/>
    </dgm:pt>
    <dgm:pt modelId="{3255E31F-6569-43F6-9DD6-5F02816668E9}" type="pres">
      <dgm:prSet presAssocID="{1940EE5D-706F-4C62-B3E0-0C8CFC00458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A5FB043-0168-487A-B973-3F533B7991EE}" type="pres">
      <dgm:prSet presAssocID="{60B874A3-E6B2-4DEB-832D-F6B11D35B33B}" presName="hierRoot2" presStyleCnt="0">
        <dgm:presLayoutVars>
          <dgm:hierBranch val="init"/>
        </dgm:presLayoutVars>
      </dgm:prSet>
      <dgm:spPr/>
    </dgm:pt>
    <dgm:pt modelId="{6EE2B8A2-BA51-46AE-A02D-CA8961EED366}" type="pres">
      <dgm:prSet presAssocID="{60B874A3-E6B2-4DEB-832D-F6B11D35B33B}" presName="rootComposite" presStyleCnt="0"/>
      <dgm:spPr/>
    </dgm:pt>
    <dgm:pt modelId="{CB83B74F-5236-4E2D-A629-3AA9418624AB}" type="pres">
      <dgm:prSet presAssocID="{60B874A3-E6B2-4DEB-832D-F6B11D35B33B}" presName="rootText" presStyleLbl="node2" presStyleIdx="0" presStyleCnt="3" custScaleX="161012" custScaleY="256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430853-0676-4481-84EA-EE6F1C510D4A}" type="pres">
      <dgm:prSet presAssocID="{60B874A3-E6B2-4DEB-832D-F6B11D35B3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5ED9F818-1B79-477F-B5CB-348E713077E4}" type="pres">
      <dgm:prSet presAssocID="{60B874A3-E6B2-4DEB-832D-F6B11D35B33B}" presName="hierChild4" presStyleCnt="0"/>
      <dgm:spPr/>
    </dgm:pt>
    <dgm:pt modelId="{80981F82-C964-475B-90BB-658FFAAB7E3E}" type="pres">
      <dgm:prSet presAssocID="{7069F190-A472-4664-809E-8B2A9F1A62A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A8E03BA-27B6-402D-95F5-46610446155D}" type="pres">
      <dgm:prSet presAssocID="{FDF9336E-3730-4217-86DD-5457267A2DEB}" presName="hierRoot2" presStyleCnt="0">
        <dgm:presLayoutVars>
          <dgm:hierBranch val="init"/>
        </dgm:presLayoutVars>
      </dgm:prSet>
      <dgm:spPr/>
    </dgm:pt>
    <dgm:pt modelId="{19BF08A6-4740-40F6-9D30-ABF7AAF34D1E}" type="pres">
      <dgm:prSet presAssocID="{FDF9336E-3730-4217-86DD-5457267A2DEB}" presName="rootComposite" presStyleCnt="0"/>
      <dgm:spPr/>
    </dgm:pt>
    <dgm:pt modelId="{22C13192-BCC8-42D5-890A-1FE974BB3E06}" type="pres">
      <dgm:prSet presAssocID="{FDF9336E-3730-4217-86DD-5457267A2DE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B0327-3BE5-4F18-BC62-AA499969A026}" type="pres">
      <dgm:prSet presAssocID="{FDF9336E-3730-4217-86DD-5457267A2DEB}" presName="rootConnector" presStyleLbl="node3" presStyleIdx="0" presStyleCnt="3"/>
      <dgm:spPr/>
      <dgm:t>
        <a:bodyPr/>
        <a:lstStyle/>
        <a:p>
          <a:endParaRPr lang="en-US"/>
        </a:p>
      </dgm:t>
    </dgm:pt>
    <dgm:pt modelId="{FEB9F020-4142-4C6C-AA19-4BEF03DFA872}" type="pres">
      <dgm:prSet presAssocID="{FDF9336E-3730-4217-86DD-5457267A2DEB}" presName="hierChild4" presStyleCnt="0"/>
      <dgm:spPr/>
    </dgm:pt>
    <dgm:pt modelId="{86010B3B-B565-46E5-8CBC-D2E84857B8D1}" type="pres">
      <dgm:prSet presAssocID="{FDF9336E-3730-4217-86DD-5457267A2DEB}" presName="hierChild5" presStyleCnt="0"/>
      <dgm:spPr/>
    </dgm:pt>
    <dgm:pt modelId="{DC54B1F2-2964-4535-9943-B45C1F8826A8}" type="pres">
      <dgm:prSet presAssocID="{60B874A3-E6B2-4DEB-832D-F6B11D35B33B}" presName="hierChild5" presStyleCnt="0"/>
      <dgm:spPr/>
    </dgm:pt>
    <dgm:pt modelId="{A38A4A02-4EFC-40DC-913B-4F6F5DB12334}" type="pres">
      <dgm:prSet presAssocID="{9019509C-15D2-4B49-B31E-6827A66822B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F3D94E5-974D-4640-A19A-A4C8029013A1}" type="pres">
      <dgm:prSet presAssocID="{8703915E-5382-4D86-80D2-5861D2739173}" presName="hierRoot2" presStyleCnt="0">
        <dgm:presLayoutVars>
          <dgm:hierBranch val="init"/>
        </dgm:presLayoutVars>
      </dgm:prSet>
      <dgm:spPr/>
    </dgm:pt>
    <dgm:pt modelId="{D980A9A8-FFAA-47BE-89A0-58EF45A68F5E}" type="pres">
      <dgm:prSet presAssocID="{8703915E-5382-4D86-80D2-5861D2739173}" presName="rootComposite" presStyleCnt="0"/>
      <dgm:spPr/>
    </dgm:pt>
    <dgm:pt modelId="{305BBC68-3DE6-4704-8ADA-13E1E8425B08}" type="pres">
      <dgm:prSet presAssocID="{8703915E-5382-4D86-80D2-5861D2739173}" presName="rootText" presStyleLbl="node2" presStyleIdx="1" presStyleCnt="3" custScaleX="179092" custScaleY="266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5C2D4-40EA-4CC0-BFE7-5514E809E365}" type="pres">
      <dgm:prSet presAssocID="{8703915E-5382-4D86-80D2-5861D273917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9623-D284-480B-A963-36CB140D41BC}" type="pres">
      <dgm:prSet presAssocID="{8703915E-5382-4D86-80D2-5861D2739173}" presName="hierChild4" presStyleCnt="0"/>
      <dgm:spPr/>
    </dgm:pt>
    <dgm:pt modelId="{35C6C15B-0B1E-4818-B321-F039736D7664}" type="pres">
      <dgm:prSet presAssocID="{6ED01EA2-6C81-4EFE-91F6-3FDADDB3E0D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B6CA9CE-8175-4F8A-927B-3974F3A5105B}" type="pres">
      <dgm:prSet presAssocID="{BA15E311-9E92-4C00-80A0-8AA463769496}" presName="hierRoot2" presStyleCnt="0">
        <dgm:presLayoutVars>
          <dgm:hierBranch val="init"/>
        </dgm:presLayoutVars>
      </dgm:prSet>
      <dgm:spPr/>
    </dgm:pt>
    <dgm:pt modelId="{6F1570FC-081D-4BF8-96CB-4D5DCD1D2A02}" type="pres">
      <dgm:prSet presAssocID="{BA15E311-9E92-4C00-80A0-8AA463769496}" presName="rootComposite" presStyleCnt="0"/>
      <dgm:spPr/>
    </dgm:pt>
    <dgm:pt modelId="{16D33069-5BD0-4AAD-B135-ECDD31B2D62B}" type="pres">
      <dgm:prSet presAssocID="{BA15E311-9E92-4C00-80A0-8AA46376949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0D3F-EA65-4CC1-8BEF-E58ABE926F8B}" type="pres">
      <dgm:prSet presAssocID="{BA15E311-9E92-4C00-80A0-8AA463769496}" presName="rootConnector" presStyleLbl="node3" presStyleIdx="1" presStyleCnt="3"/>
      <dgm:spPr/>
      <dgm:t>
        <a:bodyPr/>
        <a:lstStyle/>
        <a:p>
          <a:endParaRPr lang="en-US"/>
        </a:p>
      </dgm:t>
    </dgm:pt>
    <dgm:pt modelId="{B28A7C32-C95D-4029-BE0F-51CA7F9ADD43}" type="pres">
      <dgm:prSet presAssocID="{BA15E311-9E92-4C00-80A0-8AA463769496}" presName="hierChild4" presStyleCnt="0"/>
      <dgm:spPr/>
    </dgm:pt>
    <dgm:pt modelId="{74647E8B-4174-4CBA-90A7-63EE99A4B9DB}" type="pres">
      <dgm:prSet presAssocID="{BA15E311-9E92-4C00-80A0-8AA463769496}" presName="hierChild5" presStyleCnt="0"/>
      <dgm:spPr/>
    </dgm:pt>
    <dgm:pt modelId="{1D1B4D1A-D460-4056-B227-03E36E577DDF}" type="pres">
      <dgm:prSet presAssocID="{8703915E-5382-4D86-80D2-5861D2739173}" presName="hierChild5" presStyleCnt="0"/>
      <dgm:spPr/>
    </dgm:pt>
    <dgm:pt modelId="{B3E18D61-5BAA-4788-8C98-254E9E8B7178}" type="pres">
      <dgm:prSet presAssocID="{4D08220A-EAE4-40CD-975F-52E0E909A06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C8A12FF-26E4-4267-8965-83E0753E4B57}" type="pres">
      <dgm:prSet presAssocID="{6148DAFD-FA30-40B7-8916-CCED8C7FF25C}" presName="hierRoot2" presStyleCnt="0">
        <dgm:presLayoutVars>
          <dgm:hierBranch val="init"/>
        </dgm:presLayoutVars>
      </dgm:prSet>
      <dgm:spPr/>
    </dgm:pt>
    <dgm:pt modelId="{76F799B1-37FE-4B7C-9459-F8A3CF37EEBB}" type="pres">
      <dgm:prSet presAssocID="{6148DAFD-FA30-40B7-8916-CCED8C7FF25C}" presName="rootComposite" presStyleCnt="0"/>
      <dgm:spPr/>
    </dgm:pt>
    <dgm:pt modelId="{98C94991-A9D5-413D-B473-D59F3555BB20}" type="pres">
      <dgm:prSet presAssocID="{6148DAFD-FA30-40B7-8916-CCED8C7FF25C}" presName="rootText" presStyleLbl="node2" presStyleIdx="2" presStyleCnt="3" custScaleX="135225" custScaleY="2685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CF012-64A1-4709-8A73-E9C43C5C28D6}" type="pres">
      <dgm:prSet presAssocID="{6148DAFD-FA30-40B7-8916-CCED8C7FF25C}" presName="rootConnector" presStyleLbl="node2" presStyleIdx="2" presStyleCnt="3"/>
      <dgm:spPr/>
      <dgm:t>
        <a:bodyPr/>
        <a:lstStyle/>
        <a:p>
          <a:endParaRPr lang="en-US"/>
        </a:p>
      </dgm:t>
    </dgm:pt>
    <dgm:pt modelId="{C89B4D85-AEE3-4ED6-8778-BAFFDA9FC8ED}" type="pres">
      <dgm:prSet presAssocID="{6148DAFD-FA30-40B7-8916-CCED8C7FF25C}" presName="hierChild4" presStyleCnt="0"/>
      <dgm:spPr/>
    </dgm:pt>
    <dgm:pt modelId="{DC18BE2D-0205-4F72-85BB-05A7AB67F1DD}" type="pres">
      <dgm:prSet presAssocID="{00F3B488-2584-43A4-B71D-3FDD535EE60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2ED66D0-7AB1-4259-9C6C-B3EA1B6DEC42}" type="pres">
      <dgm:prSet presAssocID="{329BB349-38F7-4609-A718-CF199269C8EC}" presName="hierRoot2" presStyleCnt="0">
        <dgm:presLayoutVars>
          <dgm:hierBranch val="init"/>
        </dgm:presLayoutVars>
      </dgm:prSet>
      <dgm:spPr/>
    </dgm:pt>
    <dgm:pt modelId="{24D8E896-9B85-4DD8-AF16-56B269FA9AE6}" type="pres">
      <dgm:prSet presAssocID="{329BB349-38F7-4609-A718-CF199269C8EC}" presName="rootComposite" presStyleCnt="0"/>
      <dgm:spPr/>
    </dgm:pt>
    <dgm:pt modelId="{FC5F95B0-F9DD-4BDD-A932-B56DA3021CCF}" type="pres">
      <dgm:prSet presAssocID="{329BB349-38F7-4609-A718-CF199269C8EC}" presName="rootText" presStyleLbl="node3" presStyleIdx="2" presStyleCnt="3" custScaleY="138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BF241-B955-4BCD-A462-DF4E637EEBC8}" type="pres">
      <dgm:prSet presAssocID="{329BB349-38F7-4609-A718-CF199269C8EC}" presName="rootConnector" presStyleLbl="node3" presStyleIdx="2" presStyleCnt="3"/>
      <dgm:spPr/>
      <dgm:t>
        <a:bodyPr/>
        <a:lstStyle/>
        <a:p>
          <a:endParaRPr lang="en-US"/>
        </a:p>
      </dgm:t>
    </dgm:pt>
    <dgm:pt modelId="{9388CD2C-4F32-4373-AE64-307D179927A6}" type="pres">
      <dgm:prSet presAssocID="{329BB349-38F7-4609-A718-CF199269C8EC}" presName="hierChild4" presStyleCnt="0"/>
      <dgm:spPr/>
    </dgm:pt>
    <dgm:pt modelId="{49BA2F08-6B38-425C-BDDA-843FA84002F6}" type="pres">
      <dgm:prSet presAssocID="{329BB349-38F7-4609-A718-CF199269C8EC}" presName="hierChild5" presStyleCnt="0"/>
      <dgm:spPr/>
    </dgm:pt>
    <dgm:pt modelId="{708771F8-9DAC-4F33-9ABC-01ADD5152AC1}" type="pres">
      <dgm:prSet presAssocID="{6148DAFD-FA30-40B7-8916-CCED8C7FF25C}" presName="hierChild5" presStyleCnt="0"/>
      <dgm:spPr/>
    </dgm:pt>
    <dgm:pt modelId="{FDA94CA5-196A-4ED2-B6A6-845818DBF13D}" type="pres">
      <dgm:prSet presAssocID="{69EC8D7B-93EC-4A82-944A-45FDDDA33EBA}" presName="hierChild3" presStyleCnt="0"/>
      <dgm:spPr/>
    </dgm:pt>
  </dgm:ptLst>
  <dgm:cxnLst>
    <dgm:cxn modelId="{F8DCDB83-CB10-44AF-8A9E-56A07001A90D}" type="presOf" srcId="{60B874A3-E6B2-4DEB-832D-F6B11D35B33B}" destId="{CB83B74F-5236-4E2D-A629-3AA9418624AB}" srcOrd="0" destOrd="0" presId="urn:microsoft.com/office/officeart/2005/8/layout/orgChart1"/>
    <dgm:cxn modelId="{41E932A3-50CF-475A-92D6-7789D1DDC07C}" type="presOf" srcId="{7069F190-A472-4664-809E-8B2A9F1A62A6}" destId="{80981F82-C964-475B-90BB-658FFAAB7E3E}" srcOrd="0" destOrd="0" presId="urn:microsoft.com/office/officeart/2005/8/layout/orgChart1"/>
    <dgm:cxn modelId="{2DF5B7B7-90F0-4B43-A425-AB3660718EF1}" type="presOf" srcId="{60B874A3-E6B2-4DEB-832D-F6B11D35B33B}" destId="{24430853-0676-4481-84EA-EE6F1C510D4A}" srcOrd="1" destOrd="0" presId="urn:microsoft.com/office/officeart/2005/8/layout/orgChart1"/>
    <dgm:cxn modelId="{0B27FDFB-5301-4C19-AA69-BFB9F7F50EBE}" type="presOf" srcId="{1673E814-E857-45B3-BABB-7B7B0EB42048}" destId="{98181EF2-7368-40F5-92EE-C449C76F7138}" srcOrd="0" destOrd="0" presId="urn:microsoft.com/office/officeart/2005/8/layout/orgChart1"/>
    <dgm:cxn modelId="{C902E32E-783D-4F5C-B5CC-7D2D6EBDA79E}" type="presOf" srcId="{69EC8D7B-93EC-4A82-944A-45FDDDA33EBA}" destId="{5BAB662A-5CA8-4010-A5DD-A3F24DB6D7C7}" srcOrd="0" destOrd="0" presId="urn:microsoft.com/office/officeart/2005/8/layout/orgChart1"/>
    <dgm:cxn modelId="{2DB11314-806D-46B0-B7E2-9730AD658417}" srcId="{8703915E-5382-4D86-80D2-5861D2739173}" destId="{BA15E311-9E92-4C00-80A0-8AA463769496}" srcOrd="0" destOrd="0" parTransId="{6ED01EA2-6C81-4EFE-91F6-3FDADDB3E0D0}" sibTransId="{5DB60D2A-BE43-45C6-B700-6670CF0B7AB4}"/>
    <dgm:cxn modelId="{9C1A0ECA-1F8E-44C7-BC09-7C44B4AAFD48}" type="presOf" srcId="{1940EE5D-706F-4C62-B3E0-0C8CFC00458C}" destId="{3255E31F-6569-43F6-9DD6-5F02816668E9}" srcOrd="0" destOrd="0" presId="urn:microsoft.com/office/officeart/2005/8/layout/orgChart1"/>
    <dgm:cxn modelId="{3F6267F2-87BE-475A-AD08-BB178B541171}" type="presOf" srcId="{BA15E311-9E92-4C00-80A0-8AA463769496}" destId="{16D33069-5BD0-4AAD-B135-ECDD31B2D62B}" srcOrd="0" destOrd="0" presId="urn:microsoft.com/office/officeart/2005/8/layout/orgChart1"/>
    <dgm:cxn modelId="{0FC711B5-D793-4573-8D44-393D186FC321}" srcId="{1673E814-E857-45B3-BABB-7B7B0EB42048}" destId="{69EC8D7B-93EC-4A82-944A-45FDDDA33EBA}" srcOrd="0" destOrd="0" parTransId="{9E8C6F82-4E02-4DE6-A41D-876AE3BF151B}" sibTransId="{E7F76362-C2DA-478F-A1BD-84F369655C8F}"/>
    <dgm:cxn modelId="{48F136FC-E62D-409F-B457-8FE503AF3833}" type="presOf" srcId="{8703915E-5382-4D86-80D2-5861D2739173}" destId="{305BBC68-3DE6-4704-8ADA-13E1E8425B08}" srcOrd="0" destOrd="0" presId="urn:microsoft.com/office/officeart/2005/8/layout/orgChart1"/>
    <dgm:cxn modelId="{43F7033F-467F-4B92-A338-37B8B6088070}" type="presOf" srcId="{9019509C-15D2-4B49-B31E-6827A66822BF}" destId="{A38A4A02-4EFC-40DC-913B-4F6F5DB12334}" srcOrd="0" destOrd="0" presId="urn:microsoft.com/office/officeart/2005/8/layout/orgChart1"/>
    <dgm:cxn modelId="{09298469-E582-44D0-BC17-0CBDACDEE123}" type="presOf" srcId="{FDF9336E-3730-4217-86DD-5457267A2DEB}" destId="{3EBB0327-3BE5-4F18-BC62-AA499969A026}" srcOrd="1" destOrd="0" presId="urn:microsoft.com/office/officeart/2005/8/layout/orgChart1"/>
    <dgm:cxn modelId="{0B8E3725-23B1-45EE-A1D8-D4CCB56D9619}" type="presOf" srcId="{4D08220A-EAE4-40CD-975F-52E0E909A061}" destId="{B3E18D61-5BAA-4788-8C98-254E9E8B7178}" srcOrd="0" destOrd="0" presId="urn:microsoft.com/office/officeart/2005/8/layout/orgChart1"/>
    <dgm:cxn modelId="{28E02041-6934-4D40-A044-893F7CE0E253}" type="presOf" srcId="{FDF9336E-3730-4217-86DD-5457267A2DEB}" destId="{22C13192-BCC8-42D5-890A-1FE974BB3E06}" srcOrd="0" destOrd="0" presId="urn:microsoft.com/office/officeart/2005/8/layout/orgChart1"/>
    <dgm:cxn modelId="{0ABEC04B-8110-4520-9D4D-972134F20701}" srcId="{6148DAFD-FA30-40B7-8916-CCED8C7FF25C}" destId="{329BB349-38F7-4609-A718-CF199269C8EC}" srcOrd="0" destOrd="0" parTransId="{00F3B488-2584-43A4-B71D-3FDD535EE604}" sibTransId="{C7075418-FDA0-4029-B667-FE1C9DFE568F}"/>
    <dgm:cxn modelId="{9618925F-0C64-42AB-9652-F7BE6B2C8C76}" type="presOf" srcId="{329BB349-38F7-4609-A718-CF199269C8EC}" destId="{FC5F95B0-F9DD-4BDD-A932-B56DA3021CCF}" srcOrd="0" destOrd="0" presId="urn:microsoft.com/office/officeart/2005/8/layout/orgChart1"/>
    <dgm:cxn modelId="{E2AA4B3D-AC12-4973-AB3A-D6AEAC2F58DB}" srcId="{60B874A3-E6B2-4DEB-832D-F6B11D35B33B}" destId="{FDF9336E-3730-4217-86DD-5457267A2DEB}" srcOrd="0" destOrd="0" parTransId="{7069F190-A472-4664-809E-8B2A9F1A62A6}" sibTransId="{D450261F-A76B-45B1-B027-5047F507D805}"/>
    <dgm:cxn modelId="{EDF8F6DA-6BAE-4013-B1CA-353356026D8A}" type="presOf" srcId="{6ED01EA2-6C81-4EFE-91F6-3FDADDB3E0D0}" destId="{35C6C15B-0B1E-4818-B321-F039736D7664}" srcOrd="0" destOrd="0" presId="urn:microsoft.com/office/officeart/2005/8/layout/orgChart1"/>
    <dgm:cxn modelId="{7F091982-E0FF-496F-8187-90F6B3F1066B}" type="presOf" srcId="{329BB349-38F7-4609-A718-CF199269C8EC}" destId="{EBFBF241-B955-4BCD-A462-DF4E637EEBC8}" srcOrd="1" destOrd="0" presId="urn:microsoft.com/office/officeart/2005/8/layout/orgChart1"/>
    <dgm:cxn modelId="{97F9815F-2363-4A0A-B96B-E1A643C8A424}" type="presOf" srcId="{6148DAFD-FA30-40B7-8916-CCED8C7FF25C}" destId="{91ECF012-64A1-4709-8A73-E9C43C5C28D6}" srcOrd="1" destOrd="0" presId="urn:microsoft.com/office/officeart/2005/8/layout/orgChart1"/>
    <dgm:cxn modelId="{2250D9B6-7F3A-461A-8D26-F70B2A2323D3}" srcId="{69EC8D7B-93EC-4A82-944A-45FDDDA33EBA}" destId="{8703915E-5382-4D86-80D2-5861D2739173}" srcOrd="1" destOrd="0" parTransId="{9019509C-15D2-4B49-B31E-6827A66822BF}" sibTransId="{D8F24200-8111-4494-BC59-4426D75229F2}"/>
    <dgm:cxn modelId="{E503653B-19B7-4BC4-AB13-66A27D055BD9}" type="presOf" srcId="{6148DAFD-FA30-40B7-8916-CCED8C7FF25C}" destId="{98C94991-A9D5-413D-B473-D59F3555BB20}" srcOrd="0" destOrd="0" presId="urn:microsoft.com/office/officeart/2005/8/layout/orgChart1"/>
    <dgm:cxn modelId="{DD2BA448-A8D9-4AEC-9D0A-CBCDA6704BD3}" type="presOf" srcId="{69EC8D7B-93EC-4A82-944A-45FDDDA33EBA}" destId="{8CAD02C2-22EF-4F49-BCC4-36CE41468239}" srcOrd="1" destOrd="0" presId="urn:microsoft.com/office/officeart/2005/8/layout/orgChart1"/>
    <dgm:cxn modelId="{569A711C-F377-4C25-BC9A-03A436EACF37}" srcId="{69EC8D7B-93EC-4A82-944A-45FDDDA33EBA}" destId="{6148DAFD-FA30-40B7-8916-CCED8C7FF25C}" srcOrd="2" destOrd="0" parTransId="{4D08220A-EAE4-40CD-975F-52E0E909A061}" sibTransId="{961200A2-997B-48B1-BECD-27411CC0F39C}"/>
    <dgm:cxn modelId="{8069E231-F71B-48D8-974F-DDDF8F0C1996}" srcId="{69EC8D7B-93EC-4A82-944A-45FDDDA33EBA}" destId="{60B874A3-E6B2-4DEB-832D-F6B11D35B33B}" srcOrd="0" destOrd="0" parTransId="{1940EE5D-706F-4C62-B3E0-0C8CFC00458C}" sibTransId="{E63E2906-A12D-439E-AF81-E7F563F50E87}"/>
    <dgm:cxn modelId="{C4908570-8A25-4931-9FE4-0AD9CAF9041A}" type="presOf" srcId="{00F3B488-2584-43A4-B71D-3FDD535EE604}" destId="{DC18BE2D-0205-4F72-85BB-05A7AB67F1DD}" srcOrd="0" destOrd="0" presId="urn:microsoft.com/office/officeart/2005/8/layout/orgChart1"/>
    <dgm:cxn modelId="{C135E055-59D9-488A-A596-227949BAED8A}" type="presOf" srcId="{8703915E-5382-4D86-80D2-5861D2739173}" destId="{EB45C2D4-40EA-4CC0-BFE7-5514E809E365}" srcOrd="1" destOrd="0" presId="urn:microsoft.com/office/officeart/2005/8/layout/orgChart1"/>
    <dgm:cxn modelId="{F839316A-71A3-485B-AE12-A21AD2EE1485}" type="presOf" srcId="{BA15E311-9E92-4C00-80A0-8AA463769496}" destId="{71F70D3F-EA65-4CC1-8BEF-E58ABE926F8B}" srcOrd="1" destOrd="0" presId="urn:microsoft.com/office/officeart/2005/8/layout/orgChart1"/>
    <dgm:cxn modelId="{69C380D3-0F0D-4127-AE1E-7C677F458D21}" type="presParOf" srcId="{98181EF2-7368-40F5-92EE-C449C76F7138}" destId="{A7BE5971-560D-4539-9771-61764AACFF43}" srcOrd="0" destOrd="0" presId="urn:microsoft.com/office/officeart/2005/8/layout/orgChart1"/>
    <dgm:cxn modelId="{27370A0C-30FF-4578-8FE0-7FEDC1AE178D}" type="presParOf" srcId="{A7BE5971-560D-4539-9771-61764AACFF43}" destId="{A2B621EE-09D8-4DAA-AC5A-C57515E57E89}" srcOrd="0" destOrd="0" presId="urn:microsoft.com/office/officeart/2005/8/layout/orgChart1"/>
    <dgm:cxn modelId="{1DA4D83D-A63C-4AB9-A858-43BE8B302201}" type="presParOf" srcId="{A2B621EE-09D8-4DAA-AC5A-C57515E57E89}" destId="{5BAB662A-5CA8-4010-A5DD-A3F24DB6D7C7}" srcOrd="0" destOrd="0" presId="urn:microsoft.com/office/officeart/2005/8/layout/orgChart1"/>
    <dgm:cxn modelId="{7C97F177-FD0B-4115-9938-9580F940B0D7}" type="presParOf" srcId="{A2B621EE-09D8-4DAA-AC5A-C57515E57E89}" destId="{8CAD02C2-22EF-4F49-BCC4-36CE41468239}" srcOrd="1" destOrd="0" presId="urn:microsoft.com/office/officeart/2005/8/layout/orgChart1"/>
    <dgm:cxn modelId="{EF031946-138A-4811-8B3D-AB8C2BBB2CD3}" type="presParOf" srcId="{A7BE5971-560D-4539-9771-61764AACFF43}" destId="{9BD0B5BA-B833-4BFA-9649-CB66069649F2}" srcOrd="1" destOrd="0" presId="urn:microsoft.com/office/officeart/2005/8/layout/orgChart1"/>
    <dgm:cxn modelId="{0913FBD6-3D6A-4A81-B8B0-A9C98D20A3DE}" type="presParOf" srcId="{9BD0B5BA-B833-4BFA-9649-CB66069649F2}" destId="{3255E31F-6569-43F6-9DD6-5F02816668E9}" srcOrd="0" destOrd="0" presId="urn:microsoft.com/office/officeart/2005/8/layout/orgChart1"/>
    <dgm:cxn modelId="{47D1F911-6D10-4064-AE65-2AFA45AE098A}" type="presParOf" srcId="{9BD0B5BA-B833-4BFA-9649-CB66069649F2}" destId="{1A5FB043-0168-487A-B973-3F533B7991EE}" srcOrd="1" destOrd="0" presId="urn:microsoft.com/office/officeart/2005/8/layout/orgChart1"/>
    <dgm:cxn modelId="{374134C5-5D00-4267-884B-903B2F6F5567}" type="presParOf" srcId="{1A5FB043-0168-487A-B973-3F533B7991EE}" destId="{6EE2B8A2-BA51-46AE-A02D-CA8961EED366}" srcOrd="0" destOrd="0" presId="urn:microsoft.com/office/officeart/2005/8/layout/orgChart1"/>
    <dgm:cxn modelId="{7AAE4FED-B089-4ED1-B807-1FDF102A3DCF}" type="presParOf" srcId="{6EE2B8A2-BA51-46AE-A02D-CA8961EED366}" destId="{CB83B74F-5236-4E2D-A629-3AA9418624AB}" srcOrd="0" destOrd="0" presId="urn:microsoft.com/office/officeart/2005/8/layout/orgChart1"/>
    <dgm:cxn modelId="{CC0E153F-27D0-4B96-A12C-890A75A7C707}" type="presParOf" srcId="{6EE2B8A2-BA51-46AE-A02D-CA8961EED366}" destId="{24430853-0676-4481-84EA-EE6F1C510D4A}" srcOrd="1" destOrd="0" presId="urn:microsoft.com/office/officeart/2005/8/layout/orgChart1"/>
    <dgm:cxn modelId="{1E2F5B39-738C-40EB-B31E-DDB1B39C5A04}" type="presParOf" srcId="{1A5FB043-0168-487A-B973-3F533B7991EE}" destId="{5ED9F818-1B79-477F-B5CB-348E713077E4}" srcOrd="1" destOrd="0" presId="urn:microsoft.com/office/officeart/2005/8/layout/orgChart1"/>
    <dgm:cxn modelId="{47ECBFC7-2B17-48E8-A510-3CC6CE980991}" type="presParOf" srcId="{5ED9F818-1B79-477F-B5CB-348E713077E4}" destId="{80981F82-C964-475B-90BB-658FFAAB7E3E}" srcOrd="0" destOrd="0" presId="urn:microsoft.com/office/officeart/2005/8/layout/orgChart1"/>
    <dgm:cxn modelId="{702ADBBD-3ED7-40AD-9C76-D292A979C6E9}" type="presParOf" srcId="{5ED9F818-1B79-477F-B5CB-348E713077E4}" destId="{7A8E03BA-27B6-402D-95F5-46610446155D}" srcOrd="1" destOrd="0" presId="urn:microsoft.com/office/officeart/2005/8/layout/orgChart1"/>
    <dgm:cxn modelId="{03A76B5F-F100-4176-A3FC-6F9A6EA740AF}" type="presParOf" srcId="{7A8E03BA-27B6-402D-95F5-46610446155D}" destId="{19BF08A6-4740-40F6-9D30-ABF7AAF34D1E}" srcOrd="0" destOrd="0" presId="urn:microsoft.com/office/officeart/2005/8/layout/orgChart1"/>
    <dgm:cxn modelId="{5ABE7BBF-C976-4709-A8DB-E6E4035B3BE6}" type="presParOf" srcId="{19BF08A6-4740-40F6-9D30-ABF7AAF34D1E}" destId="{22C13192-BCC8-42D5-890A-1FE974BB3E06}" srcOrd="0" destOrd="0" presId="urn:microsoft.com/office/officeart/2005/8/layout/orgChart1"/>
    <dgm:cxn modelId="{6539DE8B-DA59-4638-8534-EBFD43A999D4}" type="presParOf" srcId="{19BF08A6-4740-40F6-9D30-ABF7AAF34D1E}" destId="{3EBB0327-3BE5-4F18-BC62-AA499969A026}" srcOrd="1" destOrd="0" presId="urn:microsoft.com/office/officeart/2005/8/layout/orgChart1"/>
    <dgm:cxn modelId="{55850DB6-DE9A-42D7-80EB-FE391DF93709}" type="presParOf" srcId="{7A8E03BA-27B6-402D-95F5-46610446155D}" destId="{FEB9F020-4142-4C6C-AA19-4BEF03DFA872}" srcOrd="1" destOrd="0" presId="urn:microsoft.com/office/officeart/2005/8/layout/orgChart1"/>
    <dgm:cxn modelId="{9F6CDD85-6FCA-4417-8620-EBDDCE23DDA9}" type="presParOf" srcId="{7A8E03BA-27B6-402D-95F5-46610446155D}" destId="{86010B3B-B565-46E5-8CBC-D2E84857B8D1}" srcOrd="2" destOrd="0" presId="urn:microsoft.com/office/officeart/2005/8/layout/orgChart1"/>
    <dgm:cxn modelId="{1DD907C8-3E2C-471B-8B6C-5A20CCA12A67}" type="presParOf" srcId="{1A5FB043-0168-487A-B973-3F533B7991EE}" destId="{DC54B1F2-2964-4535-9943-B45C1F8826A8}" srcOrd="2" destOrd="0" presId="urn:microsoft.com/office/officeart/2005/8/layout/orgChart1"/>
    <dgm:cxn modelId="{D7D1CF13-5A32-44DF-8B6D-C59AE34A3DF7}" type="presParOf" srcId="{9BD0B5BA-B833-4BFA-9649-CB66069649F2}" destId="{A38A4A02-4EFC-40DC-913B-4F6F5DB12334}" srcOrd="2" destOrd="0" presId="urn:microsoft.com/office/officeart/2005/8/layout/orgChart1"/>
    <dgm:cxn modelId="{95F75737-7FFE-4C54-BA7F-E8D2B428B2F1}" type="presParOf" srcId="{9BD0B5BA-B833-4BFA-9649-CB66069649F2}" destId="{0F3D94E5-974D-4640-A19A-A4C8029013A1}" srcOrd="3" destOrd="0" presId="urn:microsoft.com/office/officeart/2005/8/layout/orgChart1"/>
    <dgm:cxn modelId="{E17953E5-0D49-4F33-8888-82D747725F13}" type="presParOf" srcId="{0F3D94E5-974D-4640-A19A-A4C8029013A1}" destId="{D980A9A8-FFAA-47BE-89A0-58EF45A68F5E}" srcOrd="0" destOrd="0" presId="urn:microsoft.com/office/officeart/2005/8/layout/orgChart1"/>
    <dgm:cxn modelId="{37306B2C-F52A-4689-8599-FBB239D3C36C}" type="presParOf" srcId="{D980A9A8-FFAA-47BE-89A0-58EF45A68F5E}" destId="{305BBC68-3DE6-4704-8ADA-13E1E8425B08}" srcOrd="0" destOrd="0" presId="urn:microsoft.com/office/officeart/2005/8/layout/orgChart1"/>
    <dgm:cxn modelId="{C3951E93-8D0B-46C6-B9E0-75C23534B831}" type="presParOf" srcId="{D980A9A8-FFAA-47BE-89A0-58EF45A68F5E}" destId="{EB45C2D4-40EA-4CC0-BFE7-5514E809E365}" srcOrd="1" destOrd="0" presId="urn:microsoft.com/office/officeart/2005/8/layout/orgChart1"/>
    <dgm:cxn modelId="{DB2B60DE-958D-4452-8E58-941B0DBF9D11}" type="presParOf" srcId="{0F3D94E5-974D-4640-A19A-A4C8029013A1}" destId="{47B09623-D284-480B-A963-36CB140D41BC}" srcOrd="1" destOrd="0" presId="urn:microsoft.com/office/officeart/2005/8/layout/orgChart1"/>
    <dgm:cxn modelId="{F4C1A3D8-7BDE-4499-A998-11E73460D00D}" type="presParOf" srcId="{47B09623-D284-480B-A963-36CB140D41BC}" destId="{35C6C15B-0B1E-4818-B321-F039736D7664}" srcOrd="0" destOrd="0" presId="urn:microsoft.com/office/officeart/2005/8/layout/orgChart1"/>
    <dgm:cxn modelId="{20B2908F-BC1E-45B6-A04F-D55799764C02}" type="presParOf" srcId="{47B09623-D284-480B-A963-36CB140D41BC}" destId="{4B6CA9CE-8175-4F8A-927B-3974F3A5105B}" srcOrd="1" destOrd="0" presId="urn:microsoft.com/office/officeart/2005/8/layout/orgChart1"/>
    <dgm:cxn modelId="{E9C1C6C7-49C9-4587-BA18-949D67B10114}" type="presParOf" srcId="{4B6CA9CE-8175-4F8A-927B-3974F3A5105B}" destId="{6F1570FC-081D-4BF8-96CB-4D5DCD1D2A02}" srcOrd="0" destOrd="0" presId="urn:microsoft.com/office/officeart/2005/8/layout/orgChart1"/>
    <dgm:cxn modelId="{48C378E4-9CF9-4033-8A88-FD4BF7A9CD3F}" type="presParOf" srcId="{6F1570FC-081D-4BF8-96CB-4D5DCD1D2A02}" destId="{16D33069-5BD0-4AAD-B135-ECDD31B2D62B}" srcOrd="0" destOrd="0" presId="urn:microsoft.com/office/officeart/2005/8/layout/orgChart1"/>
    <dgm:cxn modelId="{BFF93100-E62A-4AB1-94DC-3CA886653A21}" type="presParOf" srcId="{6F1570FC-081D-4BF8-96CB-4D5DCD1D2A02}" destId="{71F70D3F-EA65-4CC1-8BEF-E58ABE926F8B}" srcOrd="1" destOrd="0" presId="urn:microsoft.com/office/officeart/2005/8/layout/orgChart1"/>
    <dgm:cxn modelId="{7848B2D1-A39A-46C0-9D5E-D05F44B0DA8F}" type="presParOf" srcId="{4B6CA9CE-8175-4F8A-927B-3974F3A5105B}" destId="{B28A7C32-C95D-4029-BE0F-51CA7F9ADD43}" srcOrd="1" destOrd="0" presId="urn:microsoft.com/office/officeart/2005/8/layout/orgChart1"/>
    <dgm:cxn modelId="{724A8AD6-6203-4EAD-AEE0-8DB717178362}" type="presParOf" srcId="{4B6CA9CE-8175-4F8A-927B-3974F3A5105B}" destId="{74647E8B-4174-4CBA-90A7-63EE99A4B9DB}" srcOrd="2" destOrd="0" presId="urn:microsoft.com/office/officeart/2005/8/layout/orgChart1"/>
    <dgm:cxn modelId="{5A02687C-4180-4E76-80C0-A74610CDA359}" type="presParOf" srcId="{0F3D94E5-974D-4640-A19A-A4C8029013A1}" destId="{1D1B4D1A-D460-4056-B227-03E36E577DDF}" srcOrd="2" destOrd="0" presId="urn:microsoft.com/office/officeart/2005/8/layout/orgChart1"/>
    <dgm:cxn modelId="{87E49BB3-DCC2-46B1-8772-2C86640BDDEC}" type="presParOf" srcId="{9BD0B5BA-B833-4BFA-9649-CB66069649F2}" destId="{B3E18D61-5BAA-4788-8C98-254E9E8B7178}" srcOrd="4" destOrd="0" presId="urn:microsoft.com/office/officeart/2005/8/layout/orgChart1"/>
    <dgm:cxn modelId="{4C6F0E54-3312-418A-ACF5-7D0A79DDCD85}" type="presParOf" srcId="{9BD0B5BA-B833-4BFA-9649-CB66069649F2}" destId="{EC8A12FF-26E4-4267-8965-83E0753E4B57}" srcOrd="5" destOrd="0" presId="urn:microsoft.com/office/officeart/2005/8/layout/orgChart1"/>
    <dgm:cxn modelId="{42DDDDC1-A22A-468A-898F-ABB2B3A2FAD4}" type="presParOf" srcId="{EC8A12FF-26E4-4267-8965-83E0753E4B57}" destId="{76F799B1-37FE-4B7C-9459-F8A3CF37EEBB}" srcOrd="0" destOrd="0" presId="urn:microsoft.com/office/officeart/2005/8/layout/orgChart1"/>
    <dgm:cxn modelId="{53320D20-321B-459F-B02D-49DFB9736934}" type="presParOf" srcId="{76F799B1-37FE-4B7C-9459-F8A3CF37EEBB}" destId="{98C94991-A9D5-413D-B473-D59F3555BB20}" srcOrd="0" destOrd="0" presId="urn:microsoft.com/office/officeart/2005/8/layout/orgChart1"/>
    <dgm:cxn modelId="{FAC0CB28-85CE-4F4D-AE33-6EB1C73B5A14}" type="presParOf" srcId="{76F799B1-37FE-4B7C-9459-F8A3CF37EEBB}" destId="{91ECF012-64A1-4709-8A73-E9C43C5C28D6}" srcOrd="1" destOrd="0" presId="urn:microsoft.com/office/officeart/2005/8/layout/orgChart1"/>
    <dgm:cxn modelId="{B87398F3-979C-41EB-9EF2-CB5DCA9BE1A7}" type="presParOf" srcId="{EC8A12FF-26E4-4267-8965-83E0753E4B57}" destId="{C89B4D85-AEE3-4ED6-8778-BAFFDA9FC8ED}" srcOrd="1" destOrd="0" presId="urn:microsoft.com/office/officeart/2005/8/layout/orgChart1"/>
    <dgm:cxn modelId="{02B0F3E9-5967-4A57-9D5C-35667F666895}" type="presParOf" srcId="{C89B4D85-AEE3-4ED6-8778-BAFFDA9FC8ED}" destId="{DC18BE2D-0205-4F72-85BB-05A7AB67F1DD}" srcOrd="0" destOrd="0" presId="urn:microsoft.com/office/officeart/2005/8/layout/orgChart1"/>
    <dgm:cxn modelId="{D83042FD-F6B7-4EF5-9BF9-07AE715B75BB}" type="presParOf" srcId="{C89B4D85-AEE3-4ED6-8778-BAFFDA9FC8ED}" destId="{72ED66D0-7AB1-4259-9C6C-B3EA1B6DEC42}" srcOrd="1" destOrd="0" presId="urn:microsoft.com/office/officeart/2005/8/layout/orgChart1"/>
    <dgm:cxn modelId="{1E0C34C4-73B2-4F6B-89B4-A233AD3E6A6B}" type="presParOf" srcId="{72ED66D0-7AB1-4259-9C6C-B3EA1B6DEC42}" destId="{24D8E896-9B85-4DD8-AF16-56B269FA9AE6}" srcOrd="0" destOrd="0" presId="urn:microsoft.com/office/officeart/2005/8/layout/orgChart1"/>
    <dgm:cxn modelId="{D6EE8F70-19A8-4515-AFDC-0A570553BE3B}" type="presParOf" srcId="{24D8E896-9B85-4DD8-AF16-56B269FA9AE6}" destId="{FC5F95B0-F9DD-4BDD-A932-B56DA3021CCF}" srcOrd="0" destOrd="0" presId="urn:microsoft.com/office/officeart/2005/8/layout/orgChart1"/>
    <dgm:cxn modelId="{FFB3EAF4-4DF6-4E18-B131-E11BF89D3B01}" type="presParOf" srcId="{24D8E896-9B85-4DD8-AF16-56B269FA9AE6}" destId="{EBFBF241-B955-4BCD-A462-DF4E637EEBC8}" srcOrd="1" destOrd="0" presId="urn:microsoft.com/office/officeart/2005/8/layout/orgChart1"/>
    <dgm:cxn modelId="{1EFA6EFB-E943-46F9-96FC-CFB417931259}" type="presParOf" srcId="{72ED66D0-7AB1-4259-9C6C-B3EA1B6DEC42}" destId="{9388CD2C-4F32-4373-AE64-307D179927A6}" srcOrd="1" destOrd="0" presId="urn:microsoft.com/office/officeart/2005/8/layout/orgChart1"/>
    <dgm:cxn modelId="{EB2DBC24-4C61-455C-B009-53C0F512D320}" type="presParOf" srcId="{72ED66D0-7AB1-4259-9C6C-B3EA1B6DEC42}" destId="{49BA2F08-6B38-425C-BDDA-843FA84002F6}" srcOrd="2" destOrd="0" presId="urn:microsoft.com/office/officeart/2005/8/layout/orgChart1"/>
    <dgm:cxn modelId="{190DDB45-947D-429D-91A0-08D0C5BE4E73}" type="presParOf" srcId="{EC8A12FF-26E4-4267-8965-83E0753E4B57}" destId="{708771F8-9DAC-4F33-9ABC-01ADD5152AC1}" srcOrd="2" destOrd="0" presId="urn:microsoft.com/office/officeart/2005/8/layout/orgChart1"/>
    <dgm:cxn modelId="{32B08E25-3273-4428-B89C-FDD51E84A31F}" type="presParOf" srcId="{A7BE5971-560D-4539-9771-61764AACFF43}" destId="{FDA94CA5-196A-4ED2-B6A6-845818DBF1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992A5-0898-4606-9BF6-83E8081BD150}">
      <dsp:nvSpPr>
        <dsp:cNvPr id="0" name=""/>
        <dsp:cNvSpPr/>
      </dsp:nvSpPr>
      <dsp:spPr>
        <a:xfrm>
          <a:off x="6363351" y="2497755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5CF7-E6BE-4BB5-9F77-6DF9B5D0C818}">
      <dsp:nvSpPr>
        <dsp:cNvPr id="0" name=""/>
        <dsp:cNvSpPr/>
      </dsp:nvSpPr>
      <dsp:spPr>
        <a:xfrm>
          <a:off x="6363351" y="2095500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C8E52-2E46-40B4-B80B-3108FB8EC25E}">
      <dsp:nvSpPr>
        <dsp:cNvPr id="0" name=""/>
        <dsp:cNvSpPr/>
      </dsp:nvSpPr>
      <dsp:spPr>
        <a:xfrm>
          <a:off x="4118204" y="2095500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C8925-EFF3-413E-B18E-AF1CBDFEEB50}">
      <dsp:nvSpPr>
        <dsp:cNvPr id="0" name=""/>
        <dsp:cNvSpPr/>
      </dsp:nvSpPr>
      <dsp:spPr>
        <a:xfrm>
          <a:off x="4118204" y="1693244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25607-0681-4DFC-A820-7121F74CC7AC}">
      <dsp:nvSpPr>
        <dsp:cNvPr id="0" name=""/>
        <dsp:cNvSpPr/>
      </dsp:nvSpPr>
      <dsp:spPr>
        <a:xfrm>
          <a:off x="1873057" y="1693244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1551D-C628-4FEC-B024-EADB9B2CD5F2}">
      <dsp:nvSpPr>
        <dsp:cNvPr id="0" name=""/>
        <dsp:cNvSpPr/>
      </dsp:nvSpPr>
      <dsp:spPr>
        <a:xfrm>
          <a:off x="1873057" y="1290989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B92D-D909-4789-B038-87AA52E9412A}">
      <dsp:nvSpPr>
        <dsp:cNvPr id="0" name=""/>
        <dsp:cNvSpPr/>
      </dsp:nvSpPr>
      <dsp:spPr>
        <a:xfrm>
          <a:off x="2102" y="1407923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Ung thư đại trực tràng</a:t>
          </a:r>
        </a:p>
      </dsp:txBody>
      <dsp:txXfrm>
        <a:off x="2102" y="1407923"/>
        <a:ext cx="1870955" cy="570641"/>
      </dsp:txXfrm>
    </dsp:sp>
    <dsp:sp modelId="{B85CCF7C-6A49-4A4A-B4F5-9EF53D98FE5F}">
      <dsp:nvSpPr>
        <dsp:cNvPr id="0" name=""/>
        <dsp:cNvSpPr/>
      </dsp:nvSpPr>
      <dsp:spPr>
        <a:xfrm>
          <a:off x="2247248" y="1005668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65% do môi trường</a:t>
          </a:r>
        </a:p>
      </dsp:txBody>
      <dsp:txXfrm>
        <a:off x="2247248" y="1005668"/>
        <a:ext cx="1870955" cy="570641"/>
      </dsp:txXfrm>
    </dsp:sp>
    <dsp:sp modelId="{DD49AB3E-E1AC-4630-B59C-E24DDC515C4C}">
      <dsp:nvSpPr>
        <dsp:cNvPr id="0" name=""/>
        <dsp:cNvSpPr/>
      </dsp:nvSpPr>
      <dsp:spPr>
        <a:xfrm>
          <a:off x="2247248" y="1810179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35% do di truyền</a:t>
          </a:r>
        </a:p>
      </dsp:txBody>
      <dsp:txXfrm>
        <a:off x="2247248" y="1810179"/>
        <a:ext cx="1870955" cy="570641"/>
      </dsp:txXfrm>
    </dsp:sp>
    <dsp:sp modelId="{DB3ADD27-6556-442C-8242-35C990FD4634}">
      <dsp:nvSpPr>
        <dsp:cNvPr id="0" name=""/>
        <dsp:cNvSpPr/>
      </dsp:nvSpPr>
      <dsp:spPr>
        <a:xfrm>
          <a:off x="4492395" y="1407923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30% không hội chứng</a:t>
          </a:r>
        </a:p>
      </dsp:txBody>
      <dsp:txXfrm>
        <a:off x="4492395" y="1407923"/>
        <a:ext cx="1870955" cy="570641"/>
      </dsp:txXfrm>
    </dsp:sp>
    <dsp:sp modelId="{24B06EE1-542A-4452-A9FC-783DFBF069B3}">
      <dsp:nvSpPr>
        <dsp:cNvPr id="0" name=""/>
        <dsp:cNvSpPr/>
      </dsp:nvSpPr>
      <dsp:spPr>
        <a:xfrm>
          <a:off x="4492395" y="2212434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5% có hội chứng</a:t>
          </a:r>
        </a:p>
      </dsp:txBody>
      <dsp:txXfrm>
        <a:off x="4492395" y="2212434"/>
        <a:ext cx="1870955" cy="570641"/>
      </dsp:txXfrm>
    </dsp:sp>
    <dsp:sp modelId="{40EE09CF-0AF4-4E31-A107-A58827F1B3F8}">
      <dsp:nvSpPr>
        <dsp:cNvPr id="0" name=""/>
        <dsp:cNvSpPr/>
      </dsp:nvSpPr>
      <dsp:spPr>
        <a:xfrm>
          <a:off x="6737542" y="1810179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2% bệnh đa polyp</a:t>
          </a:r>
        </a:p>
      </dsp:txBody>
      <dsp:txXfrm>
        <a:off x="6737542" y="1810179"/>
        <a:ext cx="1870955" cy="570641"/>
      </dsp:txXfrm>
    </dsp:sp>
    <dsp:sp modelId="{79C009AC-098D-4A44-B326-A5215FC19FC6}">
      <dsp:nvSpPr>
        <dsp:cNvPr id="0" name=""/>
        <dsp:cNvSpPr/>
      </dsp:nvSpPr>
      <dsp:spPr>
        <a:xfrm>
          <a:off x="6737542" y="2614690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3% không polyp</a:t>
          </a:r>
        </a:p>
      </dsp:txBody>
      <dsp:txXfrm>
        <a:off x="6737542" y="2614690"/>
        <a:ext cx="1870955" cy="57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8BE2D-0205-4F72-85BB-05A7AB67F1DD}">
      <dsp:nvSpPr>
        <dsp:cNvPr id="0" name=""/>
        <dsp:cNvSpPr/>
      </dsp:nvSpPr>
      <dsp:spPr>
        <a:xfrm>
          <a:off x="5659664" y="2646036"/>
          <a:ext cx="261352" cy="716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793"/>
              </a:lnTo>
              <a:lnTo>
                <a:pt x="261352" y="7167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18D61-5BAA-4788-8C98-254E9E8B7178}">
      <dsp:nvSpPr>
        <dsp:cNvPr id="0" name=""/>
        <dsp:cNvSpPr/>
      </dsp:nvSpPr>
      <dsp:spPr>
        <a:xfrm>
          <a:off x="3894931" y="645200"/>
          <a:ext cx="2461674" cy="270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90"/>
              </a:lnTo>
              <a:lnTo>
                <a:pt x="2461674" y="135290"/>
              </a:lnTo>
              <a:lnTo>
                <a:pt x="2461674" y="2705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6C15B-0B1E-4818-B321-F039736D7664}">
      <dsp:nvSpPr>
        <dsp:cNvPr id="0" name=""/>
        <dsp:cNvSpPr/>
      </dsp:nvSpPr>
      <dsp:spPr>
        <a:xfrm>
          <a:off x="3138032" y="2633808"/>
          <a:ext cx="346135" cy="592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702"/>
              </a:lnTo>
              <a:lnTo>
                <a:pt x="346135" y="5927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4A02-4EFC-40DC-913B-4F6F5DB12334}">
      <dsp:nvSpPr>
        <dsp:cNvPr id="0" name=""/>
        <dsp:cNvSpPr/>
      </dsp:nvSpPr>
      <dsp:spPr>
        <a:xfrm>
          <a:off x="3894931" y="645200"/>
          <a:ext cx="166130" cy="270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90"/>
              </a:lnTo>
              <a:lnTo>
                <a:pt x="166130" y="135290"/>
              </a:lnTo>
              <a:lnTo>
                <a:pt x="166130" y="2705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81F82-C964-475B-90BB-658FFAAB7E3E}">
      <dsp:nvSpPr>
        <dsp:cNvPr id="0" name=""/>
        <dsp:cNvSpPr/>
      </dsp:nvSpPr>
      <dsp:spPr>
        <a:xfrm>
          <a:off x="769541" y="2568984"/>
          <a:ext cx="311192" cy="592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702"/>
              </a:lnTo>
              <a:lnTo>
                <a:pt x="311192" y="5927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E31F-6569-43F6-9DD6-5F02816668E9}">
      <dsp:nvSpPr>
        <dsp:cNvPr id="0" name=""/>
        <dsp:cNvSpPr/>
      </dsp:nvSpPr>
      <dsp:spPr>
        <a:xfrm>
          <a:off x="1599386" y="645200"/>
          <a:ext cx="2295544" cy="270581"/>
        </a:xfrm>
        <a:custGeom>
          <a:avLst/>
          <a:gdLst/>
          <a:ahLst/>
          <a:cxnLst/>
          <a:rect l="0" t="0" r="0" b="0"/>
          <a:pathLst>
            <a:path>
              <a:moveTo>
                <a:pt x="2295544" y="0"/>
              </a:moveTo>
              <a:lnTo>
                <a:pt x="2295544" y="135290"/>
              </a:lnTo>
              <a:lnTo>
                <a:pt x="0" y="135290"/>
              </a:lnTo>
              <a:lnTo>
                <a:pt x="0" y="2705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662A-5CA8-4010-A5DD-A3F24DB6D7C7}">
      <dsp:nvSpPr>
        <dsp:cNvPr id="0" name=""/>
        <dsp:cNvSpPr/>
      </dsp:nvSpPr>
      <dsp:spPr>
        <a:xfrm>
          <a:off x="2995929" y="958"/>
          <a:ext cx="1798002" cy="64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Ung thư trực tràng</a:t>
          </a:r>
        </a:p>
      </dsp:txBody>
      <dsp:txXfrm>
        <a:off x="2995929" y="958"/>
        <a:ext cx="1798002" cy="644242"/>
      </dsp:txXfrm>
    </dsp:sp>
    <dsp:sp modelId="{CB83B74F-5236-4E2D-A629-3AA9418624AB}">
      <dsp:nvSpPr>
        <dsp:cNvPr id="0" name=""/>
        <dsp:cNvSpPr/>
      </dsp:nvSpPr>
      <dsp:spPr>
        <a:xfrm>
          <a:off x="562079" y="915782"/>
          <a:ext cx="2074614" cy="1653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thấp 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cT1-T2,N0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cT3a, N1 u cao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máu(-)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MRF(-)</a:t>
          </a:r>
        </a:p>
      </dsp:txBody>
      <dsp:txXfrm>
        <a:off x="562079" y="915782"/>
        <a:ext cx="2074614" cy="1653202"/>
      </dsp:txXfrm>
    </dsp:sp>
    <dsp:sp modelId="{22C13192-BCC8-42D5-890A-1FE974BB3E06}">
      <dsp:nvSpPr>
        <dsp:cNvPr id="0" name=""/>
        <dsp:cNvSpPr/>
      </dsp:nvSpPr>
      <dsp:spPr>
        <a:xfrm>
          <a:off x="1080733" y="2839566"/>
          <a:ext cx="1288484" cy="64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Phãu thuật</a:t>
          </a:r>
        </a:p>
      </dsp:txBody>
      <dsp:txXfrm>
        <a:off x="1080733" y="2839566"/>
        <a:ext cx="1288484" cy="644242"/>
      </dsp:txXfrm>
    </dsp:sp>
    <dsp:sp modelId="{305BBC68-3DE6-4704-8ADA-13E1E8425B08}">
      <dsp:nvSpPr>
        <dsp:cNvPr id="0" name=""/>
        <dsp:cNvSpPr/>
      </dsp:nvSpPr>
      <dsp:spPr>
        <a:xfrm>
          <a:off x="2907275" y="915782"/>
          <a:ext cx="2307572" cy="171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trung bình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cT2 rất thấp,cT3 MRF(-)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N1-2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máu(+)</a:t>
          </a:r>
        </a:p>
      </dsp:txBody>
      <dsp:txXfrm>
        <a:off x="2907275" y="915782"/>
        <a:ext cx="2307572" cy="1718026"/>
      </dsp:txXfrm>
    </dsp:sp>
    <dsp:sp modelId="{16D33069-5BD0-4AAD-B135-ECDD31B2D62B}">
      <dsp:nvSpPr>
        <dsp:cNvPr id="0" name=""/>
        <dsp:cNvSpPr/>
      </dsp:nvSpPr>
      <dsp:spPr>
        <a:xfrm>
          <a:off x="3484168" y="2904390"/>
          <a:ext cx="1288484" cy="64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Xạ trị trước mổ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sp:txBody>
      <dsp:txXfrm>
        <a:off x="3484168" y="2904390"/>
        <a:ext cx="1288484" cy="644242"/>
      </dsp:txXfrm>
    </dsp:sp>
    <dsp:sp modelId="{98C94991-A9D5-413D-B473-D59F3555BB20}">
      <dsp:nvSpPr>
        <dsp:cNvPr id="0" name=""/>
        <dsp:cNvSpPr/>
      </dsp:nvSpPr>
      <dsp:spPr>
        <a:xfrm>
          <a:off x="5485429" y="915782"/>
          <a:ext cx="1742352" cy="1730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cao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cT4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cT3 MRF(+)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Hạch chậu bên(+)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100" b="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5429" y="915782"/>
        <a:ext cx="1742352" cy="1730253"/>
      </dsp:txXfrm>
    </dsp:sp>
    <dsp:sp modelId="{FC5F95B0-F9DD-4BDD-A932-B56DA3021CCF}">
      <dsp:nvSpPr>
        <dsp:cNvPr id="0" name=""/>
        <dsp:cNvSpPr/>
      </dsp:nvSpPr>
      <dsp:spPr>
        <a:xfrm>
          <a:off x="5921017" y="2916617"/>
          <a:ext cx="1288484" cy="892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xạ trị trước mổ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sp:txBody>
      <dsp:txXfrm>
        <a:off x="5921017" y="2916617"/>
        <a:ext cx="1288484" cy="89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D53993-0593-497E-A3CB-37E25114E02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UNG THƯ TRỰC TRÀNG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TS.BS. Ung </a:t>
            </a:r>
            <a:r>
              <a:rPr lang="en-US" sz="2400" b="1" dirty="0" err="1" smtClean="0"/>
              <a:t>Văn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endParaRPr lang="en-US" sz="2400" b="1" dirty="0" smtClean="0"/>
          </a:p>
          <a:p>
            <a:r>
              <a:rPr lang="en-US" sz="2400" b="1" dirty="0" smtClean="0"/>
              <a:t>ThS.BS. </a:t>
            </a:r>
            <a:r>
              <a:rPr lang="en-US" sz="2400" b="1" dirty="0" err="1" smtClean="0"/>
              <a:t>Trần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Huy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56180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bis 48-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43200"/>
            <a:ext cx="5105400" cy="377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hông</a:t>
            </a:r>
            <a:r>
              <a:rPr lang="en-US" sz="2800" dirty="0"/>
              <a:t>,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 smtClean="0"/>
              <a:t>tràng</a:t>
            </a:r>
            <a:r>
              <a:rPr lang="en-US" sz="2800" dirty="0" smtClean="0"/>
              <a:t>,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 smtClean="0"/>
              <a:t>quanh</a:t>
            </a:r>
            <a:endParaRPr lang="en-US" sz="2800" dirty="0" smtClean="0"/>
          </a:p>
          <a:p>
            <a:pPr algn="just"/>
            <a:r>
              <a:rPr lang="en-US" sz="2800" dirty="0" err="1"/>
              <a:t>L</a:t>
            </a:r>
            <a:r>
              <a:rPr lang="en-US" sz="2800" dirty="0" err="1" smtClean="0"/>
              <a:t>ấy</a:t>
            </a:r>
            <a:r>
              <a:rPr lang="en-US" sz="2800" dirty="0" smtClean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vỏ</a:t>
            </a:r>
            <a:r>
              <a:rPr lang="en-US" sz="2800" dirty="0"/>
              <a:t> </a:t>
            </a:r>
            <a:r>
              <a:rPr lang="en-US" sz="2800" dirty="0" err="1"/>
              <a:t>bọc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vẹn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162800" cy="4162504"/>
          </a:xfrm>
        </p:spPr>
      </p:pic>
      <p:sp>
        <p:nvSpPr>
          <p:cNvPr id="5" name="TextBox 4"/>
          <p:cNvSpPr txBox="1"/>
          <p:nvPr/>
        </p:nvSpPr>
        <p:spPr>
          <a:xfrm>
            <a:off x="2819400" y="612826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Mạc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treo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Heald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243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200" y="228600"/>
            <a:ext cx="8229600" cy="1252537"/>
          </a:xfrm>
        </p:spPr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1701"/>
            <a:ext cx="4572000" cy="4836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0" y="304800"/>
            <a:ext cx="8229600" cy="1252537"/>
          </a:xfrm>
        </p:spPr>
        <p:txBody>
          <a:bodyPr/>
          <a:lstStyle/>
          <a:p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191000" cy="4880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14600" y="30480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7337"/>
            <a:ext cx="476250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815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err="1"/>
              <a:t>T</a:t>
            </a:r>
            <a:r>
              <a:rPr lang="en-US" sz="2000" dirty="0" err="1" smtClean="0"/>
              <a:t>rực</a:t>
            </a:r>
            <a:r>
              <a:rPr lang="en-US" sz="2000" dirty="0" smtClean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, </a:t>
            </a:r>
            <a:r>
              <a:rPr lang="en-US" sz="2000" dirty="0" err="1"/>
              <a:t>ống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gai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: </a:t>
            </a: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thắt</a:t>
            </a:r>
            <a:r>
              <a:rPr lang="en-US" sz="2000" dirty="0"/>
              <a:t> </a:t>
            </a:r>
            <a:r>
              <a:rPr lang="en-US" sz="2000" dirty="0" err="1"/>
              <a:t>lưng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mạc</a:t>
            </a:r>
            <a:r>
              <a:rPr lang="en-US" sz="2000" dirty="0"/>
              <a:t> </a:t>
            </a:r>
            <a:r>
              <a:rPr lang="en-US" sz="2000" dirty="0" err="1"/>
              <a:t>treo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Phó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:  </a:t>
            </a:r>
          </a:p>
          <a:p>
            <a:pPr lvl="1"/>
            <a:r>
              <a:rPr lang="en-US" sz="2000" dirty="0" err="1"/>
              <a:t>Tận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X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mạc</a:t>
            </a:r>
            <a:r>
              <a:rPr lang="en-US" sz="2000" dirty="0"/>
              <a:t> </a:t>
            </a:r>
            <a:r>
              <a:rPr lang="en-US" sz="2000" dirty="0" err="1"/>
              <a:t>treo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endParaRPr lang="en-US" sz="2000" dirty="0"/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tủy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rễ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S2, S3, S4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tạng</a:t>
            </a:r>
            <a:r>
              <a:rPr lang="en-US" sz="2000" dirty="0"/>
              <a:t> </a:t>
            </a:r>
            <a:r>
              <a:rPr lang="en-US" sz="2000" dirty="0" err="1"/>
              <a:t>niệu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dục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gai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: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S3, S4, 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thắt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lỗ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lvl="1" algn="just"/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: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chồi</a:t>
            </a:r>
            <a:r>
              <a:rPr lang="en-US" sz="2800" dirty="0"/>
              <a:t> </a:t>
            </a:r>
            <a:r>
              <a:rPr lang="en-US" sz="2800" dirty="0" err="1"/>
              <a:t>sùi</a:t>
            </a:r>
            <a:r>
              <a:rPr lang="en-US" sz="2800" dirty="0"/>
              <a:t>,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loét</a:t>
            </a:r>
            <a:r>
              <a:rPr lang="en-US" sz="2800" dirty="0"/>
              <a:t>,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thâm</a:t>
            </a:r>
            <a:r>
              <a:rPr lang="en-US" sz="2800" dirty="0"/>
              <a:t> </a:t>
            </a:r>
            <a:r>
              <a:rPr lang="en-US" sz="2800" dirty="0" err="1"/>
              <a:t>nhiễm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nhẫn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 algn="just"/>
            <a:r>
              <a:rPr lang="en-US" sz="2800" dirty="0" err="1"/>
              <a:t>K</a:t>
            </a:r>
            <a:r>
              <a:rPr lang="en-US" sz="2800" dirty="0" err="1" smtClean="0"/>
              <a:t>ết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/>
              <a:t>loét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 bwMode="auto">
          <a:xfrm>
            <a:off x="1371600" y="2208979"/>
            <a:ext cx="2607945" cy="3305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09" y="2174169"/>
            <a:ext cx="2657475" cy="3326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83732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</a:t>
            </a:r>
            <a:r>
              <a:rPr lang="en-US" b="1" dirty="0" err="1"/>
              <a:t>thấp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nhiễm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  <a:r>
              <a:rPr lang="en-US" b="1" dirty="0" err="1"/>
              <a:t>chiếm</a:t>
            </a:r>
            <a:r>
              <a:rPr lang="en-US" b="1" dirty="0"/>
              <a:t> </a:t>
            </a:r>
            <a:r>
              <a:rPr lang="en-US" b="1" dirty="0" err="1"/>
              <a:t>hết</a:t>
            </a:r>
            <a:r>
              <a:rPr lang="en-US" b="1" dirty="0"/>
              <a:t> </a:t>
            </a:r>
            <a:r>
              <a:rPr lang="en-US" b="1" dirty="0" err="1"/>
              <a:t>chu</a:t>
            </a:r>
            <a:r>
              <a:rPr lang="en-US" b="1" dirty="0"/>
              <a:t> vi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837319"/>
            <a:ext cx="283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Ung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loét</a:t>
            </a:r>
            <a:r>
              <a:rPr lang="en-US" b="1" dirty="0"/>
              <a:t> </a:t>
            </a:r>
            <a:r>
              <a:rPr lang="en-US" b="1" dirty="0" err="1"/>
              <a:t>sùi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702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001000" cy="3450696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smtClean="0"/>
              <a:t>WHO</a:t>
            </a:r>
          </a:p>
          <a:p>
            <a:pPr lvl="1" algn="just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nhầy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nhẫn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gai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gai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tủy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Hầu</a:t>
            </a:r>
            <a:r>
              <a:rPr lang="en-US" sz="2400" dirty="0" smtClean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(</a:t>
            </a:r>
            <a:r>
              <a:rPr lang="en-US" sz="2400" dirty="0" err="1"/>
              <a:t>gần</a:t>
            </a:r>
            <a:r>
              <a:rPr lang="en-US" sz="2400" dirty="0"/>
              <a:t> 85%),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: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,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,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nhẫn</a:t>
            </a:r>
            <a:r>
              <a:rPr lang="en-US" sz="2400" dirty="0"/>
              <a:t>,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nhầy</a:t>
            </a:r>
            <a:r>
              <a:rPr lang="en-US" sz="2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Vi </a:t>
            </a:r>
            <a:r>
              <a:rPr lang="en-US" dirty="0" err="1" smtClean="0"/>
              <a:t>thể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2800" b="1" i="1" dirty="0" smtClean="0"/>
              <a:t>1.  </a:t>
            </a:r>
            <a:r>
              <a:rPr lang="en-US" sz="2800" b="1" i="1" dirty="0" err="1" smtClean="0"/>
              <a:t>Yếu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tố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thuận</a:t>
            </a:r>
            <a:r>
              <a:rPr lang="en-US" sz="2800" b="1" i="1" dirty="0"/>
              <a:t> </a:t>
            </a:r>
            <a:r>
              <a:rPr lang="en-US" sz="2800" b="1" i="1" dirty="0" err="1"/>
              <a:t>lợi</a:t>
            </a:r>
            <a:r>
              <a:rPr lang="en-US" sz="2800" b="1" i="1" dirty="0"/>
              <a:t> </a:t>
            </a:r>
            <a:r>
              <a:rPr lang="en-US" sz="2800" b="1" i="1" dirty="0" err="1"/>
              <a:t>của</a:t>
            </a:r>
            <a:r>
              <a:rPr lang="en-US" sz="2800" b="1" i="1" dirty="0"/>
              <a:t> </a:t>
            </a:r>
            <a:r>
              <a:rPr lang="en-US" sz="2800" b="1" i="1" dirty="0" err="1"/>
              <a:t>ung</a:t>
            </a:r>
            <a:r>
              <a:rPr lang="en-US" sz="2800" b="1" i="1" dirty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pPr marL="0" lvl="0" indent="0" algn="just">
              <a:buNone/>
            </a:pPr>
            <a:r>
              <a:rPr lang="en-US" sz="2800" b="1" i="1" dirty="0" smtClean="0"/>
              <a:t>2.  </a:t>
            </a:r>
            <a:r>
              <a:rPr lang="en-US" sz="2800" b="1" i="1" dirty="0" err="1" smtClean="0"/>
              <a:t>Chẩn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đoán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ung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pPr marL="0" lvl="0" indent="0" algn="just">
              <a:buNone/>
            </a:pPr>
            <a:r>
              <a:rPr lang="en-US" sz="2800" b="1" i="1" dirty="0" smtClean="0"/>
              <a:t>3. </a:t>
            </a:r>
            <a:r>
              <a:rPr lang="en-US" sz="2800" b="1" i="1" dirty="0" err="1" smtClean="0"/>
              <a:t>P</a:t>
            </a:r>
            <a:r>
              <a:rPr lang="en-US" sz="2800" b="1" i="1" dirty="0" err="1" smtClean="0"/>
              <a:t>hương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pháp</a:t>
            </a:r>
            <a:r>
              <a:rPr lang="en-US" sz="2800" b="1" i="1" dirty="0"/>
              <a:t> </a:t>
            </a:r>
            <a:r>
              <a:rPr lang="en-US" sz="2800" b="1" i="1" dirty="0" err="1"/>
              <a:t>điều</a:t>
            </a:r>
            <a:r>
              <a:rPr lang="en-US" sz="2800" b="1" i="1" dirty="0"/>
              <a:t> </a:t>
            </a:r>
            <a:r>
              <a:rPr lang="en-US" sz="2800" b="1" i="1" dirty="0" err="1"/>
              <a:t>trị</a:t>
            </a:r>
            <a:r>
              <a:rPr lang="en-US" sz="2800" b="1" i="1" dirty="0"/>
              <a:t> </a:t>
            </a:r>
            <a:r>
              <a:rPr lang="en-US" sz="2800" b="1" i="1" dirty="0" err="1"/>
              <a:t>phẫu</a:t>
            </a:r>
            <a:r>
              <a:rPr lang="en-US" sz="2800" b="1" i="1" dirty="0"/>
              <a:t> </a:t>
            </a:r>
            <a:r>
              <a:rPr lang="en-US" sz="2800" b="1" i="1" dirty="0" err="1"/>
              <a:t>thuật</a:t>
            </a:r>
            <a:r>
              <a:rPr lang="en-US" sz="2800" b="1" i="1" dirty="0"/>
              <a:t> </a:t>
            </a:r>
            <a:r>
              <a:rPr lang="en-US" sz="2800" b="1" i="1" dirty="0" err="1"/>
              <a:t>ung</a:t>
            </a:r>
            <a:r>
              <a:rPr lang="en-US" sz="2800" b="1" i="1" dirty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Ung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cản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 smtClean="0"/>
              <a:t>lại</a:t>
            </a:r>
            <a:endParaRPr lang="en-US" sz="2800" dirty="0" smtClean="0"/>
          </a:p>
          <a:p>
            <a:pPr algn="just"/>
            <a:r>
              <a:rPr lang="en-US" sz="2800" dirty="0" smtClean="0"/>
              <a:t>Lan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 smtClean="0"/>
              <a:t>chậm,lan</a:t>
            </a:r>
            <a:r>
              <a:rPr lang="en-US" sz="2800" dirty="0" smtClean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chu</a:t>
            </a:r>
            <a:r>
              <a:rPr lang="en-US" sz="2800" dirty="0"/>
              <a:t> </a:t>
            </a:r>
            <a:r>
              <a:rPr lang="en-US" sz="2800" dirty="0" smtClean="0"/>
              <a:t>vi </a:t>
            </a:r>
            <a:r>
              <a:rPr lang="en-US" sz="2800" dirty="0" err="1"/>
              <a:t>nhanh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408333" cy="3450696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 err="1" smtClean="0"/>
              <a:t>Phía</a:t>
            </a:r>
            <a:r>
              <a:rPr lang="en-US" sz="2800" dirty="0" smtClean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: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đạo</a:t>
            </a:r>
            <a:r>
              <a:rPr lang="en-US" sz="2800" dirty="0"/>
              <a:t>,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ở </a:t>
            </a:r>
            <a:r>
              <a:rPr lang="en-US" sz="2800" dirty="0" err="1" smtClean="0"/>
              <a:t>nữ</a:t>
            </a:r>
            <a:r>
              <a:rPr lang="en-US" sz="2800" dirty="0" smtClean="0"/>
              <a:t>.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/>
              <a:t>nam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liệt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, </a:t>
            </a:r>
            <a:r>
              <a:rPr lang="en-US" sz="2800" dirty="0" err="1"/>
              <a:t>túi</a:t>
            </a:r>
            <a:r>
              <a:rPr lang="en-US" sz="2800" dirty="0"/>
              <a:t> </a:t>
            </a:r>
            <a:r>
              <a:rPr lang="en-US" sz="2800" dirty="0" err="1"/>
              <a:t>tinh</a:t>
            </a:r>
            <a:r>
              <a:rPr lang="en-US" sz="2800" dirty="0"/>
              <a:t>, </a:t>
            </a:r>
            <a:r>
              <a:rPr lang="en-US" sz="2800" dirty="0" err="1"/>
              <a:t>bàng</a:t>
            </a:r>
            <a:r>
              <a:rPr lang="en-US" sz="2800" dirty="0"/>
              <a:t> </a:t>
            </a:r>
            <a:r>
              <a:rPr lang="en-US" sz="2800" dirty="0" err="1"/>
              <a:t>quang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 </a:t>
            </a:r>
            <a:r>
              <a:rPr lang="en-US" sz="2800" dirty="0" err="1" smtClean="0"/>
              <a:t>xương</a:t>
            </a:r>
            <a:r>
              <a:rPr lang="en-US" sz="2800" dirty="0" smtClean="0"/>
              <a:t> </a:t>
            </a:r>
            <a:r>
              <a:rPr lang="en-US" sz="2800" dirty="0" err="1"/>
              <a:t>cùng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Hai </a:t>
            </a:r>
            <a:r>
              <a:rPr lang="en-US" sz="2800" dirty="0" err="1"/>
              <a:t>bên</a:t>
            </a:r>
            <a:r>
              <a:rPr lang="en-US" sz="2800" dirty="0"/>
              <a:t>: ở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khoang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hông-trực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, ở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hố</a:t>
            </a:r>
            <a:r>
              <a:rPr lang="en-US" sz="2800" dirty="0"/>
              <a:t> </a:t>
            </a:r>
            <a:r>
              <a:rPr lang="en-US" sz="2800" dirty="0" err="1"/>
              <a:t>ngồi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hậu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 smtClean="0"/>
              <a:t>Đám</a:t>
            </a:r>
            <a:r>
              <a:rPr lang="en-US" sz="2800" dirty="0" smtClean="0"/>
              <a:t>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 smtClean="0"/>
              <a:t>dưới</a:t>
            </a:r>
            <a:endParaRPr lang="en-US" sz="2800" dirty="0" smtClean="0"/>
          </a:p>
          <a:p>
            <a:pPr algn="just"/>
            <a:r>
              <a:rPr lang="en-US" sz="2800" dirty="0" err="1"/>
              <a:t>Đ</a:t>
            </a:r>
            <a:r>
              <a:rPr lang="en-US" sz="2800" dirty="0" err="1" smtClean="0"/>
              <a:t>ộng</a:t>
            </a:r>
            <a:r>
              <a:rPr lang="en-US" sz="2800" dirty="0" smtClean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/>
              <a:t>D</a:t>
            </a:r>
            <a:r>
              <a:rPr lang="en-US" sz="2800" dirty="0" err="1" smtClean="0"/>
              <a:t>ưới</a:t>
            </a:r>
            <a:r>
              <a:rPr lang="en-US" sz="2800" dirty="0" smtClean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, </a:t>
            </a:r>
            <a:r>
              <a:rPr lang="en-US" sz="2800" dirty="0" err="1" smtClean="0"/>
              <a:t>dẫn</a:t>
            </a:r>
            <a:r>
              <a:rPr lang="en-US" sz="2800" dirty="0" smtClean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bẹn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xu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ruột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u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hay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nếp</a:t>
            </a:r>
            <a:r>
              <a:rPr lang="en-US" sz="2800" dirty="0"/>
              <a:t> </a:t>
            </a:r>
            <a:r>
              <a:rPr lang="en-US" sz="2800" dirty="0" err="1"/>
              <a:t>phúc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hạch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71800"/>
            <a:ext cx="7408333" cy="3450696"/>
          </a:xfrm>
        </p:spPr>
        <p:txBody>
          <a:bodyPr/>
          <a:lstStyle/>
          <a:p>
            <a:pPr algn="just"/>
            <a:r>
              <a:rPr lang="en-US" sz="2800" dirty="0" smtClean="0"/>
              <a:t>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xa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gan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phổi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con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. 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con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, </a:t>
            </a:r>
            <a:r>
              <a:rPr lang="en-US" sz="2800" dirty="0" err="1"/>
              <a:t>buồng</a:t>
            </a:r>
            <a:r>
              <a:rPr lang="en-US" sz="2800" dirty="0"/>
              <a:t> </a:t>
            </a:r>
            <a:r>
              <a:rPr lang="en-US" sz="2800" dirty="0" err="1"/>
              <a:t>trứng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7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5138" y="2674938"/>
            <a:ext cx="7408862" cy="345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CHẨN ĐOÁN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5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Lâm sàng không </a:t>
            </a:r>
            <a:r>
              <a:rPr lang="pt-BR" dirty="0"/>
              <a:t>đặc hiệu, dễ chẩn đoán lầm với các bệnh lý </a:t>
            </a:r>
            <a:r>
              <a:rPr lang="pt-BR" dirty="0" smtClean="0"/>
              <a:t>khác.</a:t>
            </a:r>
            <a:endParaRPr lang="pt-BR" dirty="0" smtClean="0"/>
          </a:p>
          <a:p>
            <a:pPr algn="just"/>
            <a:r>
              <a:rPr lang="pt-BR" dirty="0" smtClean="0"/>
              <a:t>Triệu chứng điển hình:</a:t>
            </a:r>
          </a:p>
          <a:p>
            <a:pPr lvl="1" algn="just"/>
            <a:r>
              <a:rPr lang="pt-BR" dirty="0" smtClean="0"/>
              <a:t>Chảy máu tiêu hóa dưới (60%)</a:t>
            </a:r>
          </a:p>
          <a:p>
            <a:pPr lvl="1" algn="just"/>
            <a:r>
              <a:rPr lang="pt-BR" dirty="0" smtClean="0"/>
              <a:t>Thay đổi thói quen đi cầu thường ngày (43%)</a:t>
            </a:r>
          </a:p>
          <a:p>
            <a:pPr lvl="1" algn="just"/>
            <a:r>
              <a:rPr lang="pt-BR" dirty="0" smtClean="0"/>
              <a:t>Cảm giác buốt mót vùng hậu môn</a:t>
            </a:r>
          </a:p>
          <a:p>
            <a:pPr lvl="1" algn="just"/>
            <a:r>
              <a:rPr lang="pt-BR" dirty="0" smtClean="0"/>
              <a:t>Đi cầu nhiều lần trong ngày</a:t>
            </a:r>
          </a:p>
          <a:p>
            <a:pPr lvl="1" algn="just"/>
            <a:r>
              <a:rPr lang="pt-BR" dirty="0" smtClean="0"/>
              <a:t>Ỉa són, ỉa dầm dề: xâm lấn cơ nâng, cơ thắt hậu môn</a:t>
            </a:r>
          </a:p>
          <a:p>
            <a:pPr lvl="1" algn="just"/>
            <a:r>
              <a:rPr lang="pt-BR" dirty="0" smtClean="0"/>
              <a:t>Đau bụng  (20%)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algn="just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u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rìa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vi (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hay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).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lvl="1" algn="just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</a:t>
            </a:r>
          </a:p>
          <a:p>
            <a:pPr lvl="1" algn="just"/>
            <a:r>
              <a:rPr lang="en-US" dirty="0"/>
              <a:t>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chít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  <a:p>
            <a:pPr lvl="1" algn="just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 smtClean="0"/>
              <a:t>cận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2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/>
              <a:t>ngoại</a:t>
            </a:r>
            <a:r>
              <a:rPr lang="en-US" dirty="0"/>
              <a:t> vi: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,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đòn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</a:t>
            </a:r>
            <a:r>
              <a:rPr lang="en-US" dirty="0" err="1"/>
              <a:t>Troisier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: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báng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to </a:t>
            </a:r>
            <a:r>
              <a:rPr lang="en-US" dirty="0" err="1"/>
              <a:t>lổn</a:t>
            </a:r>
            <a:r>
              <a:rPr lang="en-US" dirty="0"/>
              <a:t> </a:t>
            </a:r>
            <a:r>
              <a:rPr lang="en-US" dirty="0" err="1"/>
              <a:t>nhổn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da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: ho,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endParaRPr lang="en-US" dirty="0"/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: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ở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: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mửa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8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do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: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quai</a:t>
            </a:r>
            <a:r>
              <a:rPr lang="en-US" sz="2400" dirty="0"/>
              <a:t> </a:t>
            </a:r>
            <a:r>
              <a:rPr lang="en-US" sz="2400" dirty="0" err="1"/>
              <a:t>kín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: do </a:t>
            </a:r>
            <a:r>
              <a:rPr lang="en-US" sz="2400" dirty="0" err="1"/>
              <a:t>vỡ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vỡ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u, </a:t>
            </a:r>
            <a:r>
              <a:rPr lang="en-US" sz="2400" dirty="0" err="1"/>
              <a:t>thậm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ở </a:t>
            </a:r>
            <a:r>
              <a:rPr lang="en-US" sz="2400" dirty="0" err="1"/>
              <a:t>manh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trùng-nhiễm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Rò</a:t>
            </a:r>
            <a:r>
              <a:rPr lang="en-US" sz="2400" dirty="0"/>
              <a:t>: ở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hay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rò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- </a:t>
            </a:r>
            <a:r>
              <a:rPr lang="en-US" sz="2400" dirty="0" err="1"/>
              <a:t>bàng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(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), ở </a:t>
            </a:r>
            <a:r>
              <a:rPr lang="en-US" sz="2400" dirty="0" err="1"/>
              <a:t>nữ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rò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-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(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ở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CẬN LÂM SÀNG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5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152400"/>
            <a:ext cx="15909556" cy="6477000"/>
          </a:xfrm>
        </p:spPr>
      </p:pic>
      <p:sp>
        <p:nvSpPr>
          <p:cNvPr id="5" name="Right Arrow 4"/>
          <p:cNvSpPr/>
          <p:nvPr/>
        </p:nvSpPr>
        <p:spPr>
          <a:xfrm>
            <a:off x="1828800" y="4800600"/>
            <a:ext cx="457200" cy="76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051793" y="5715000"/>
            <a:ext cx="457200" cy="76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</a:t>
            </a:r>
            <a:r>
              <a:rPr lang="vi-VN" dirty="0"/>
              <a:t> </a:t>
            </a:r>
            <a:r>
              <a:rPr lang="vi-VN" dirty="0">
                <a:latin typeface="Candara" panose="020E0502030303020204" pitchFamily="34" charset="0"/>
              </a:rPr>
              <a:t>trực tràng ở vị trí thấp, có thể dễ dàng tiếp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u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rìa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SOI ĐẠI TRỰC 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9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39231"/>
            <a:ext cx="4387849" cy="32908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72" y="2819400"/>
            <a:ext cx="4382937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Cho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hay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),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)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CT-SCAN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2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2400" dirty="0" smtClean="0"/>
              <a:t>Thiếu </a:t>
            </a:r>
            <a:r>
              <a:rPr lang="pt-BR" sz="2400" dirty="0"/>
              <a:t>độ phân giải tương phản và không gian làm giảm độ chính xác đối với khối u còn nằm trong thành (giai đoạn T), khả năng xác định cân mạc treo trực tràng thấp</a:t>
            </a:r>
            <a:endParaRPr lang="en-US" sz="2400" dirty="0"/>
          </a:p>
          <a:p>
            <a:pPr lvl="1" algn="just"/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di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treo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&lt;1cm CT scan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CT-SCAN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789862" cy="2941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4" y="5486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CT scan,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2-3mm.</a:t>
            </a:r>
          </a:p>
          <a:p>
            <a:pPr algn="just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CỘNG HƯỞNG 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Circumferential </a:t>
            </a:r>
            <a:r>
              <a:rPr lang="en-US" dirty="0"/>
              <a:t>resection margin </a:t>
            </a:r>
            <a:r>
              <a:rPr lang="en-US" dirty="0" smtClean="0"/>
              <a:t>– CRM</a:t>
            </a:r>
          </a:p>
          <a:p>
            <a:pPr algn="just"/>
            <a:r>
              <a:rPr lang="en-US" dirty="0" smtClean="0"/>
              <a:t>Involved </a:t>
            </a:r>
            <a:r>
              <a:rPr lang="en-US" dirty="0" err="1"/>
              <a:t>mesorectal</a:t>
            </a:r>
            <a:r>
              <a:rPr lang="en-US" dirty="0"/>
              <a:t> </a:t>
            </a:r>
            <a:r>
              <a:rPr lang="en-US" dirty="0" err="1"/>
              <a:t>fasia</a:t>
            </a:r>
            <a:r>
              <a:rPr lang="en-US" dirty="0"/>
              <a:t> – </a:t>
            </a:r>
            <a:r>
              <a:rPr lang="en-US" dirty="0" smtClean="0"/>
              <a:t>MRF: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(TME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MRF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MRF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≤ 1mm.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CỘNG HƯỞNG 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32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962650" cy="4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err="1"/>
              <a:t>toàn</a:t>
            </a:r>
            <a:r>
              <a:rPr lang="en-US" dirty="0"/>
              <a:t>,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hó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u hay u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TRUS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TRUS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SIÊU ÂM QUA LÒNG TRỰC 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9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rường</a:t>
            </a:r>
            <a:r>
              <a:rPr lang="en-US" dirty="0" smtClean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TRUS </a:t>
            </a:r>
            <a:r>
              <a:rPr lang="en-US" dirty="0" err="1"/>
              <a:t>với</a:t>
            </a:r>
            <a:r>
              <a:rPr lang="en-US" dirty="0"/>
              <a:t> MRI, TRUS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u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SIÊU ÂM QUA LÒNG TRỰC TRÀNG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087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BV Ung </a:t>
            </a:r>
            <a:r>
              <a:rPr lang="en-US" sz="2800" dirty="0" err="1" smtClean="0"/>
              <a:t>Bướu</a:t>
            </a:r>
            <a:r>
              <a:rPr lang="en-US" sz="2800" dirty="0" smtClean="0"/>
              <a:t> TPHCM 2006-2007: 30%</a:t>
            </a:r>
          </a:p>
          <a:p>
            <a:r>
              <a:rPr lang="en-US" sz="2800" dirty="0" smtClean="0"/>
              <a:t>BV E 2004-2007: 30%</a:t>
            </a:r>
          </a:p>
          <a:p>
            <a:r>
              <a:rPr lang="en-US" sz="2800" dirty="0" smtClean="0"/>
              <a:t>TT Medic 2004: 24%</a:t>
            </a:r>
          </a:p>
          <a:p>
            <a:r>
              <a:rPr lang="en-US" sz="2800" dirty="0" smtClean="0"/>
              <a:t>BV ĐHYD TPHCM: 24,1%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50t, 11,7%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40t.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ở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2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Đ</a:t>
            </a:r>
            <a:r>
              <a:rPr lang="en-US" dirty="0" err="1" smtClean="0"/>
              <a:t>ộ</a:t>
            </a:r>
            <a:r>
              <a:rPr lang="en-US" dirty="0" smtClean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-&gt;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, CEA </a:t>
            </a:r>
            <a:r>
              <a:rPr lang="en-US" dirty="0" err="1"/>
              <a:t>tăng</a:t>
            </a:r>
            <a:r>
              <a:rPr lang="en-US" dirty="0"/>
              <a:t> (&gt;5ng/ml)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CEA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CEA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(ASCO)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CEA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5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smtClean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nếp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T4a.</a:t>
            </a:r>
          </a:p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AJCC </a:t>
            </a:r>
            <a:r>
              <a:rPr lang="en-US" i="1" dirty="0"/>
              <a:t>(8</a:t>
            </a:r>
            <a:r>
              <a:rPr lang="en-US" i="1" baseline="30000" dirty="0"/>
              <a:t>th</a:t>
            </a:r>
            <a:r>
              <a:rPr lang="en-US" i="1" dirty="0"/>
              <a:t> edition)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CHIA GIAI ĐOẠN BỆNH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1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191"/>
            <a:ext cx="9144000" cy="3763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…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smtClean="0"/>
              <a:t>-&gt;</a:t>
            </a:r>
            <a:r>
              <a:rPr lang="en-US" dirty="0" smtClean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7519831"/>
              </p:ext>
            </p:extLst>
          </p:nvPr>
        </p:nvGraphicFramePr>
        <p:xfrm>
          <a:off x="762000" y="2057400"/>
          <a:ext cx="77898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79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PHẪU THUẬT TRONG UNG THƯ TRỰC TRÀNG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50846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3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800" dirty="0" smtClean="0"/>
              <a:t>Ung </a:t>
            </a:r>
            <a:r>
              <a:rPr lang="en-US" sz="2800" dirty="0" err="1"/>
              <a:t>thư</a:t>
            </a:r>
            <a:r>
              <a:rPr lang="en-US" sz="2800" dirty="0"/>
              <a:t> T1, N0</a:t>
            </a:r>
          </a:p>
          <a:p>
            <a:pPr lvl="1" algn="just"/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1, 2</a:t>
            </a:r>
          </a:p>
          <a:p>
            <a:pPr lvl="1" algn="just"/>
            <a:r>
              <a:rPr lang="en-US" sz="2800" dirty="0"/>
              <a:t>Vi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xâm</a:t>
            </a:r>
            <a:r>
              <a:rPr lang="en-US" sz="2800" dirty="0"/>
              <a:t> </a:t>
            </a:r>
            <a:r>
              <a:rPr lang="en-US" sz="2800" dirty="0" err="1"/>
              <a:t>lấn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endParaRPr lang="en-US" sz="2800" dirty="0"/>
          </a:p>
          <a:p>
            <a:pPr lvl="1" algn="just"/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: u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30% </a:t>
            </a:r>
            <a:r>
              <a:rPr lang="en-US" sz="2800" dirty="0" err="1"/>
              <a:t>chu</a:t>
            </a:r>
            <a:r>
              <a:rPr lang="en-US" sz="2800" dirty="0"/>
              <a:t> vi </a:t>
            </a:r>
            <a:r>
              <a:rPr lang="en-US" sz="2800" dirty="0" err="1"/>
              <a:t>ruột</a:t>
            </a:r>
            <a:r>
              <a:rPr lang="en-US" sz="2800" dirty="0"/>
              <a:t>, u &lt; 3cm,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&gt; 2mm, di </a:t>
            </a:r>
            <a:r>
              <a:rPr lang="en-US" sz="2800" dirty="0" err="1"/>
              <a:t>động</a:t>
            </a:r>
            <a:r>
              <a:rPr lang="en-US" sz="2800" dirty="0"/>
              <a:t>, u </a:t>
            </a:r>
            <a:r>
              <a:rPr lang="en-US" sz="2800" dirty="0" err="1"/>
              <a:t>thấp</a:t>
            </a:r>
            <a:r>
              <a:rPr lang="en-US" sz="2800" dirty="0"/>
              <a:t> (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giữa-dưới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CẮT BỎ U TẠI </a:t>
            </a:r>
            <a:r>
              <a:rPr lang="en-US" dirty="0" smtClean="0"/>
              <a:t>CHỖ</a:t>
            </a:r>
            <a:br>
              <a:rPr lang="en-US" dirty="0" smtClean="0"/>
            </a:br>
            <a:r>
              <a:rPr lang="en-US" dirty="0" smtClean="0"/>
              <a:t>- CHỈ ĐỊNH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94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>
            <a:normAutofit/>
          </a:bodyPr>
          <a:lstStyle/>
          <a:p>
            <a:pPr lvl="1" algn="just"/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/>
              <a:t>qua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polyp(polypectomy),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(EMR),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(ERD).</a:t>
            </a:r>
          </a:p>
          <a:p>
            <a:pPr lvl="1" algn="just"/>
            <a:r>
              <a:rPr lang="en-US" dirty="0" err="1"/>
              <a:t>Cắt</a:t>
            </a:r>
            <a:r>
              <a:rPr lang="en-US" dirty="0"/>
              <a:t> u qua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(TAE):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Fairve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Nhóm</a:t>
            </a:r>
            <a:r>
              <a:rPr lang="en-US" dirty="0"/>
              <a:t> PTNS </a:t>
            </a:r>
            <a:r>
              <a:rPr lang="en-US" dirty="0" err="1"/>
              <a:t>cắt</a:t>
            </a:r>
            <a:r>
              <a:rPr lang="en-US" dirty="0"/>
              <a:t> u qua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ổ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u.</a:t>
            </a:r>
          </a:p>
          <a:p>
            <a:pPr lvl="1" algn="just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Kraske</a:t>
            </a:r>
            <a:r>
              <a:rPr lang="en-US" dirty="0"/>
              <a:t>,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York-Mason.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CẮT BỎ U TẠI CHỖ</a:t>
            </a:r>
            <a:br>
              <a:rPr lang="en-US" dirty="0" smtClean="0"/>
            </a:br>
            <a:r>
              <a:rPr lang="en-US" dirty="0" smtClean="0"/>
              <a:t>- PHƯƠNG PHÁP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20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lvl="1" algn="just"/>
            <a:r>
              <a:rPr lang="en-US" sz="2400" dirty="0" err="1" smtClean="0"/>
              <a:t>Cắt</a:t>
            </a:r>
            <a:r>
              <a:rPr lang="en-US" sz="2400" dirty="0" smtClean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xâm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)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soi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treo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di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PHẪU THUẬT NGẢ BỤNG CÓ BẢO TỒN CƠ </a:t>
            </a:r>
            <a:r>
              <a:rPr lang="en-US" sz="3600" dirty="0" smtClean="0"/>
              <a:t>THẮT</a:t>
            </a:r>
            <a:br>
              <a:rPr lang="en-US" sz="3600" dirty="0" smtClean="0"/>
            </a:br>
            <a:r>
              <a:rPr lang="en-US" sz="3600" dirty="0" smtClean="0"/>
              <a:t>-- NGUYÊN TẮC </a:t>
            </a:r>
            <a:r>
              <a:rPr lang="en-US" b="1" dirty="0" smtClean="0"/>
              <a:t>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1562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cắt-nối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 smtClean="0"/>
              <a:t>môn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 -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PHƯƠNG PHÁP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2882">
            <a:off x="602672" y="524110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: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(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), </a:t>
            </a:r>
            <a:r>
              <a:rPr lang="en-US" sz="2800" dirty="0" err="1"/>
              <a:t>thịt</a:t>
            </a:r>
            <a:r>
              <a:rPr lang="en-US" sz="2800" dirty="0"/>
              <a:t> </a:t>
            </a:r>
            <a:r>
              <a:rPr lang="en-US" sz="2800" dirty="0" err="1"/>
              <a:t>đỏ</a:t>
            </a:r>
            <a:r>
              <a:rPr lang="en-US" sz="2800" dirty="0"/>
              <a:t>,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uống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cồn</a:t>
            </a:r>
            <a:r>
              <a:rPr lang="en-US" sz="2800" dirty="0"/>
              <a:t>, </a:t>
            </a:r>
            <a:r>
              <a:rPr lang="en-US" sz="2800" dirty="0" err="1"/>
              <a:t>béo</a:t>
            </a:r>
            <a:r>
              <a:rPr lang="en-US" sz="2800" dirty="0"/>
              <a:t> </a:t>
            </a:r>
            <a:r>
              <a:rPr lang="en-US" sz="2800" dirty="0" err="1"/>
              <a:t>phì</a:t>
            </a:r>
            <a:r>
              <a:rPr lang="en-US" sz="2800" dirty="0"/>
              <a:t>, </a:t>
            </a:r>
            <a:r>
              <a:rPr lang="en-US" sz="2800" dirty="0" err="1"/>
              <a:t>khói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, </a:t>
            </a:r>
            <a:r>
              <a:rPr lang="en-US" sz="2800" dirty="0" err="1"/>
              <a:t>viêm</a:t>
            </a:r>
            <a:r>
              <a:rPr lang="en-US" sz="2800" dirty="0"/>
              <a:t> </a:t>
            </a:r>
            <a:r>
              <a:rPr lang="en-US" sz="2800" dirty="0" err="1"/>
              <a:t>ruột</a:t>
            </a:r>
            <a:r>
              <a:rPr lang="en-US" sz="2800" dirty="0"/>
              <a:t> (inflammatory bowel disease-IBD).</a:t>
            </a:r>
          </a:p>
          <a:p>
            <a:pPr lvl="1"/>
            <a:r>
              <a:rPr lang="en-US" sz="2800" dirty="0" err="1"/>
              <a:t>G</a:t>
            </a:r>
            <a:r>
              <a:rPr lang="en-US" sz="2800" dirty="0" err="1" smtClean="0"/>
              <a:t>iảm</a:t>
            </a:r>
            <a:r>
              <a:rPr lang="en-US" sz="2800" dirty="0" smtClean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: </a:t>
            </a:r>
            <a:r>
              <a:rPr lang="en-US" sz="2800" dirty="0" err="1"/>
              <a:t>rau</a:t>
            </a:r>
            <a:r>
              <a:rPr lang="en-US" sz="2800" dirty="0"/>
              <a:t>,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,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xơ</a:t>
            </a:r>
            <a:r>
              <a:rPr lang="en-US" sz="2800" dirty="0"/>
              <a:t>, </a:t>
            </a:r>
            <a:r>
              <a:rPr lang="en-US" sz="2800" dirty="0" err="1"/>
              <a:t>Canxi</a:t>
            </a:r>
            <a:r>
              <a:rPr lang="en-US" sz="2800" dirty="0"/>
              <a:t>,  Folate, Aspirin </a:t>
            </a:r>
            <a:r>
              <a:rPr lang="en-US" sz="2800" dirty="0" err="1"/>
              <a:t>và</a:t>
            </a:r>
            <a:r>
              <a:rPr lang="en-US" sz="2800" dirty="0"/>
              <a:t> NSAID,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1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228600"/>
            <a:ext cx="8229600" cy="1252537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89466510"/>
              </p:ext>
            </p:extLst>
          </p:nvPr>
        </p:nvGraphicFramePr>
        <p:xfrm>
          <a:off x="685800" y="2133600"/>
          <a:ext cx="7620000" cy="4157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8788"/>
                <a:gridCol w="2921212"/>
              </a:tblGrid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đoạn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Tỉ lệ sống sau 5 năm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23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Khu trú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Ung thư chỉ khu trú tại thành ruột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89%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23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Tiến triển tại chỗ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Ung thư xâm lấn tại chỗ hoặc di căn hạch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71%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 </a:t>
                      </a:r>
                      <a:r>
                        <a:rPr lang="en-US" sz="2400" dirty="0" err="1">
                          <a:effectLst/>
                        </a:rPr>
                        <a:t>căn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xa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15%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Chung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67%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680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1335207"/>
              </p:ext>
            </p:extLst>
          </p:nvPr>
        </p:nvGraphicFramePr>
        <p:xfrm>
          <a:off x="723901" y="2895600"/>
          <a:ext cx="7924798" cy="1201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316"/>
                <a:gridCol w="929793"/>
                <a:gridCol w="797635"/>
                <a:gridCol w="929793"/>
                <a:gridCol w="890427"/>
                <a:gridCol w="783575"/>
                <a:gridCol w="803259"/>
              </a:tblGrid>
              <a:tr h="29546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đoạn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IIIa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IIIb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Chung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Tỉ lệ còn phẫu thuật triệt căn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97,9%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80,5%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còn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90,6%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83,1%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73%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53,5%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14,8%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71,3%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1800" y="236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KẾT QUẢ ĐIỀU TRỊ TẠI NHẬT BẢN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2618" y="5588215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Hashiguchi, Y., et al., </a:t>
            </a:r>
            <a:r>
              <a:rPr lang="en-US" i="1" dirty="0"/>
              <a:t>Japanese Society for Cancer of the Colon and Rectum (JSCCR) guidelines 2019 for the treatment of colorectal cancer.</a:t>
            </a:r>
            <a:r>
              <a:rPr lang="en-US" dirty="0"/>
              <a:t> International Journal of Clinical Oncology, 2020. </a:t>
            </a:r>
            <a:r>
              <a:rPr lang="en-US" b="1" dirty="0"/>
              <a:t>25</a:t>
            </a:r>
            <a:r>
              <a:rPr lang="en-US" dirty="0"/>
              <a:t>(1): p. 1-42.</a:t>
            </a:r>
          </a:p>
        </p:txBody>
      </p:sp>
    </p:spTree>
    <p:extLst>
      <p:ext uri="{BB962C8B-B14F-4D97-AF65-F5344CB8AC3E}">
        <p14:creationId xmlns:p14="http://schemas.microsoft.com/office/powerpoint/2010/main" val="3977813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TẦM SOÁT</a:t>
            </a:r>
            <a:endParaRPr lang="en-US" sz="4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hemoglobin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FOBT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TÌM MÁU ẨN TRONG 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PCR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gen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bong </a:t>
            </a:r>
            <a:r>
              <a:rPr lang="en-US" dirty="0" err="1"/>
              <a:t>tróc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DNA TRONG PHÂN(SDNA)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5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2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hông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polyp,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loét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SOI ĐẠI TRỰC TRÀNG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084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9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ở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do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tai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CHỤP ĐẠI TRÀNG ĐỐI QUANG KÉP (DCBE)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milimet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</a:t>
            </a:r>
            <a:r>
              <a:rPr lang="en-US" dirty="0" err="1"/>
              <a:t>cắt</a:t>
            </a:r>
            <a:r>
              <a:rPr lang="en-US" dirty="0"/>
              <a:t> polyp, ESD, EMR). </a:t>
            </a:r>
          </a:p>
          <a:p>
            <a:pPr algn="just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-&gt;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NỘI SOI TOÀN BỘ ĐẠI TRÀNG BẰNG ỐNG SOI MỀM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40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CT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(li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3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,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(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CHỤP CẮT LỚP DỰNG HÌNH ĐẠI TRÀNG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7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nguy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endParaRPr lang="en-US" b="1" dirty="0"/>
          </a:p>
          <a:p>
            <a:pPr lvl="1"/>
            <a:r>
              <a:rPr lang="en-US" dirty="0" err="1"/>
              <a:t>Trên</a:t>
            </a:r>
            <a:r>
              <a:rPr lang="en-US" dirty="0"/>
              <a:t> 45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pPr lvl="1"/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ĐỊNH TẦM SOÁT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truyền</a:t>
            </a:r>
            <a:r>
              <a:rPr lang="en-US" dirty="0" smtClean="0"/>
              <a:t>: 15-35%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truyền</a:t>
            </a:r>
            <a:r>
              <a:rPr lang="en-US" dirty="0" smtClean="0"/>
              <a:t> -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069007"/>
              </p:ext>
            </p:extLst>
          </p:nvPr>
        </p:nvGraphicFramePr>
        <p:xfrm>
          <a:off x="228600" y="2514600"/>
          <a:ext cx="8610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Nhóm</a:t>
            </a:r>
            <a:r>
              <a:rPr lang="en-US" sz="2800" b="1" dirty="0"/>
              <a:t> </a:t>
            </a:r>
            <a:r>
              <a:rPr lang="en-US" sz="2800" b="1" dirty="0" err="1"/>
              <a:t>nguy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endParaRPr lang="en-US" sz="2800" b="1" dirty="0"/>
          </a:p>
          <a:p>
            <a:pPr lvl="1" algn="just"/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polyp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endParaRPr lang="en-US" sz="2400" dirty="0"/>
          </a:p>
          <a:p>
            <a:pPr lvl="1" algn="just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, u </a:t>
            </a:r>
            <a:r>
              <a:rPr lang="en-US" sz="2400" dirty="0" err="1"/>
              <a:t>tuyến</a:t>
            </a:r>
            <a:endParaRPr lang="en-US" sz="2400" dirty="0"/>
          </a:p>
          <a:p>
            <a:pPr lvl="1" algn="just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1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nguy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endParaRPr lang="en-US" sz="2400" dirty="0"/>
          </a:p>
          <a:p>
            <a:pPr algn="just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CHỈ ĐỊNH TẦM SOÁT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1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lvl="1"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ở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40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endParaRPr lang="en-US" dirty="0"/>
          </a:p>
          <a:p>
            <a:pPr lvl="1"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FOBT,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; </a:t>
            </a:r>
            <a:r>
              <a:rPr lang="en-US" dirty="0" err="1"/>
              <a:t>mỗi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FS, DCBE </a:t>
            </a:r>
            <a:r>
              <a:rPr lang="en-US" dirty="0" err="1"/>
              <a:t>và</a:t>
            </a:r>
            <a:r>
              <a:rPr lang="en-US" dirty="0"/>
              <a:t> CTC;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FOBT.</a:t>
            </a:r>
          </a:p>
          <a:p>
            <a:pPr lvl="1" algn="just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75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thọ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ĐỊNH TẦM SOÁT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1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ở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endParaRPr lang="en-US" dirty="0" smtClean="0"/>
          </a:p>
          <a:p>
            <a:pPr algn="just"/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,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polyp, Crohn,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 smtClean="0"/>
          </a:p>
          <a:p>
            <a:pPr algn="just"/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 smtClean="0"/>
          </a:p>
          <a:p>
            <a:pPr algn="just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thuât</a:t>
            </a:r>
            <a:r>
              <a:rPr lang="en-US" dirty="0" smtClean="0"/>
              <a:t> -&gt;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TÓM TẮT NỘI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7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XIN CÁM ƠN!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9582"/>
            <a:ext cx="8229600" cy="6171491"/>
          </a:xfrm>
        </p:spPr>
      </p:pic>
    </p:spTree>
    <p:extLst>
      <p:ext uri="{BB962C8B-B14F-4D97-AF65-F5344CB8AC3E}">
        <p14:creationId xmlns:p14="http://schemas.microsoft.com/office/powerpoint/2010/main" val="34128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b="1" dirty="0" smtClean="0"/>
              <a:t>Polyp </a:t>
            </a:r>
            <a:r>
              <a:rPr lang="en-US" sz="2800" b="1" dirty="0" err="1"/>
              <a:t>trực</a:t>
            </a:r>
            <a:r>
              <a:rPr lang="en-US" sz="2800" b="1" dirty="0"/>
              <a:t> </a:t>
            </a:r>
            <a:r>
              <a:rPr lang="en-US" sz="2800" b="1" dirty="0" err="1"/>
              <a:t>tràng</a:t>
            </a:r>
            <a:r>
              <a:rPr lang="en-US" sz="2800" b="1" dirty="0"/>
              <a:t>: </a:t>
            </a:r>
            <a:r>
              <a:rPr lang="en-US" sz="2800" dirty="0" err="1"/>
              <a:t>P</a:t>
            </a:r>
            <a:r>
              <a:rPr lang="en-US" sz="2800" dirty="0" err="1" smtClean="0"/>
              <a:t>ô-líp</a:t>
            </a:r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b="1" dirty="0" err="1" smtClean="0"/>
              <a:t>Viêm</a:t>
            </a:r>
            <a:r>
              <a:rPr lang="en-US" sz="2800" b="1" dirty="0" smtClean="0"/>
              <a:t> </a:t>
            </a:r>
            <a:r>
              <a:rPr lang="en-US" sz="2800" b="1" dirty="0" err="1"/>
              <a:t>loét</a:t>
            </a:r>
            <a:r>
              <a:rPr lang="en-US" sz="2800" b="1" dirty="0"/>
              <a:t> </a:t>
            </a:r>
            <a:r>
              <a:rPr lang="en-US" sz="2800" b="1" dirty="0" err="1"/>
              <a:t>đại</a:t>
            </a:r>
            <a:r>
              <a:rPr lang="en-US" sz="2800" b="1" dirty="0"/>
              <a:t>- </a:t>
            </a:r>
            <a:r>
              <a:rPr lang="en-US" sz="2800" b="1" dirty="0" err="1"/>
              <a:t>trực</a:t>
            </a:r>
            <a:r>
              <a:rPr lang="en-US" sz="2800" b="1" dirty="0"/>
              <a:t> </a:t>
            </a:r>
            <a:r>
              <a:rPr lang="en-US" sz="2800" b="1" dirty="0" err="1"/>
              <a:t>tràng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: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b="1" dirty="0" err="1" smtClean="0"/>
              <a:t>Bệnh</a:t>
            </a:r>
            <a:r>
              <a:rPr lang="en-US" sz="2800" b="1" dirty="0" smtClean="0"/>
              <a:t> </a:t>
            </a:r>
            <a:r>
              <a:rPr lang="en-US" sz="2800" b="1" dirty="0"/>
              <a:t>Crohn: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Crohn </a:t>
            </a:r>
            <a:r>
              <a:rPr lang="en-US" sz="2800" dirty="0" err="1"/>
              <a:t>trước</a:t>
            </a:r>
            <a:r>
              <a:rPr lang="en-US" sz="2800" dirty="0"/>
              <a:t> 40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mắc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40 </a:t>
            </a:r>
            <a:r>
              <a:rPr lang="en-US" sz="2800" dirty="0" err="1"/>
              <a:t>tuổi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4317"/>
            <a:ext cx="3581400" cy="30376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04" y="2826327"/>
            <a:ext cx="37737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96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Polyp </a:t>
            </a:r>
            <a:r>
              <a:rPr lang="en-US" sz="2400" b="1" dirty="0" err="1" smtClean="0"/>
              <a:t>đại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tràng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26182" y="610213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Bệnh</a:t>
            </a:r>
            <a:r>
              <a:rPr lang="en-US" sz="2400" b="1" dirty="0" smtClean="0"/>
              <a:t> Crohn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561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313</TotalTime>
  <Words>3290</Words>
  <Application>Microsoft Office PowerPoint</Application>
  <PresentationFormat>On-screen Show (4:3)</PresentationFormat>
  <Paragraphs>256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Waveform</vt:lpstr>
      <vt:lpstr>UNG THƯ TRỰC TRÀNG</vt:lpstr>
      <vt:lpstr>Mục tiêu</vt:lpstr>
      <vt:lpstr>PowerPoint Presentation</vt:lpstr>
      <vt:lpstr>Ung thư đại trực tràng ở người trẻ</vt:lpstr>
      <vt:lpstr>Yếu tố thuận lợi - Chế độ ăn và sinh hoạt - </vt:lpstr>
      <vt:lpstr>Yếu tố thuận lợi - Di truyền -</vt:lpstr>
      <vt:lpstr>PowerPoint Presentation</vt:lpstr>
      <vt:lpstr>Yếu tố thuận lợi  - Tổn thương tiền ung thư - </vt:lpstr>
      <vt:lpstr>PowerPoint Presentation</vt:lpstr>
      <vt:lpstr>Giải phẫu theo quan điểm phẫu thuật</vt:lpstr>
      <vt:lpstr>Mạc treo trực tràng</vt:lpstr>
      <vt:lpstr>PowerPoint Presentation</vt:lpstr>
      <vt:lpstr>Động mạch</vt:lpstr>
      <vt:lpstr>Tĩnh mạch</vt:lpstr>
      <vt:lpstr>PowerPoint Presentation</vt:lpstr>
      <vt:lpstr>Thần kinh</vt:lpstr>
      <vt:lpstr>Giải phẫu bệnh - Đại thể -</vt:lpstr>
      <vt:lpstr>PowerPoint Presentation</vt:lpstr>
      <vt:lpstr>Giải phẫu bệnh - Vi thể -</vt:lpstr>
      <vt:lpstr>Hướng lan của ung thư - Xâm lấn tại chỗ -</vt:lpstr>
      <vt:lpstr>Hướng lan của ung thư  - Xâm lấn tại chỗ -</vt:lpstr>
      <vt:lpstr>Hướng lan của ung thư  - Di căn hạch -</vt:lpstr>
      <vt:lpstr>Hướng lan của ung thư  - Di căn xa -</vt:lpstr>
      <vt:lpstr>PowerPoint Presentation</vt:lpstr>
      <vt:lpstr>LÂM SÀNG</vt:lpstr>
      <vt:lpstr>LÂM SÀNG</vt:lpstr>
      <vt:lpstr>LÂM SÀNG</vt:lpstr>
      <vt:lpstr>LÂM SÀNG</vt:lpstr>
      <vt:lpstr>PowerPoint Presentation</vt:lpstr>
      <vt:lpstr>NỘI SOI ĐẠI TRỰC TRÀNG</vt:lpstr>
      <vt:lpstr>PowerPoint Presentation</vt:lpstr>
      <vt:lpstr>CT-SCAN</vt:lpstr>
      <vt:lpstr>CT-SCAN</vt:lpstr>
      <vt:lpstr>PowerPoint Presentation</vt:lpstr>
      <vt:lpstr>CỘNG HƯỞNG TỪ</vt:lpstr>
      <vt:lpstr>CỘNG HƯỞNG TỪ</vt:lpstr>
      <vt:lpstr>PowerPoint Presentation</vt:lpstr>
      <vt:lpstr>SIÊU ÂM QUA LÒNG TRỰC TRÀNG</vt:lpstr>
      <vt:lpstr>SIÊU ÂM QUA LÒNG TRỰC TRÀNG</vt:lpstr>
      <vt:lpstr>CEA</vt:lpstr>
      <vt:lpstr>PHÂN CHIA GIAI ĐOẠN BỆNH</vt:lpstr>
      <vt:lpstr>PowerPoint Presentation</vt:lpstr>
      <vt:lpstr>ĐIỀU TRỊ</vt:lpstr>
      <vt:lpstr>PowerPoint Presentation</vt:lpstr>
      <vt:lpstr>PowerPoint Presentation</vt:lpstr>
      <vt:lpstr>CẮT BỎ U TẠI CHỖ - CHỈ ĐỊNH -</vt:lpstr>
      <vt:lpstr>CẮT BỎ U TẠI CHỖ - PHƯƠNG PHÁP -</vt:lpstr>
      <vt:lpstr>PHẪU THUẬT NGẢ BỤNG CÓ BẢO TỒN CƠ THẮT -- NGUYÊN TẮC -</vt:lpstr>
      <vt:lpstr>- PHƯƠNG PHÁP -</vt:lpstr>
      <vt:lpstr>Tiên lượng</vt:lpstr>
      <vt:lpstr>PowerPoint Presentation</vt:lpstr>
      <vt:lpstr>PowerPoint Presentation</vt:lpstr>
      <vt:lpstr>TÌM MÁU ẨN TRONG PHÂN</vt:lpstr>
      <vt:lpstr>DNA TRONG PHÂN(SDNA) </vt:lpstr>
      <vt:lpstr>SOI ĐẠI TRỰC TRÀNG </vt:lpstr>
      <vt:lpstr>CHỤP ĐẠI TRÀNG ĐỐI QUANG KÉP (DCBE) </vt:lpstr>
      <vt:lpstr>NỘI SOI TOÀN BỘ ĐẠI TRÀNG BẰNG ỐNG SOI MỀM </vt:lpstr>
      <vt:lpstr>CHỤP CẮT LỚP DỰNG HÌNH ĐẠI TRÀNG  </vt:lpstr>
      <vt:lpstr>CHỈ ĐỊNH TẦM SOÁT</vt:lpstr>
      <vt:lpstr>CHỈ ĐỊNH TẦM SOÁT</vt:lpstr>
      <vt:lpstr>CHỈ ĐỊNH TẦM SOÁT</vt:lpstr>
      <vt:lpstr>TÓM TẮT NỘI DUNG</vt:lpstr>
      <vt:lpstr>XIN CÁM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 thư trực tràng</dc:title>
  <dc:creator>Windows User</dc:creator>
  <cp:lastModifiedBy>Windows User</cp:lastModifiedBy>
  <cp:revision>27</cp:revision>
  <dcterms:created xsi:type="dcterms:W3CDTF">2020-08-03T14:06:12Z</dcterms:created>
  <dcterms:modified xsi:type="dcterms:W3CDTF">2020-08-04T14:40:47Z</dcterms:modified>
</cp:coreProperties>
</file>