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9" r:id="rId9"/>
    <p:sldId id="270" r:id="rId10"/>
    <p:sldId id="274" r:id="rId11"/>
    <p:sldId id="275" r:id="rId12"/>
    <p:sldId id="280" r:id="rId13"/>
    <p:sldId id="276" r:id="rId14"/>
    <p:sldId id="272" r:id="rId15"/>
    <p:sldId id="277" r:id="rId16"/>
    <p:sldId id="273" r:id="rId17"/>
    <p:sldId id="278" r:id="rId18"/>
    <p:sldId id="262" r:id="rId19"/>
    <p:sldId id="264" r:id="rId20"/>
    <p:sldId id="265" r:id="rId21"/>
    <p:sldId id="266" r:id="rId22"/>
    <p:sldId id="268" r:id="rId23"/>
    <p:sldId id="269" r:id="rId24"/>
    <p:sldId id="271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A4A8C-6534-805F-D96C-5E5C684035BB}" v="2682" dt="2021-01-24T02:45:12.202"/>
    <p1510:client id="{3D8F2FD1-F958-42C3-9173-D5F677AC7653}" v="15" dt="2021-01-23T14:19:19.200"/>
    <p1510:client id="{3E3C8A54-C3DB-C62E-6DC4-90D257D2BEC2}" v="179" dt="2021-01-24T03:07:58.198"/>
    <p1510:client id="{48E0B0EA-2410-1C97-2893-7C03027D5A7B}" v="2433" dt="2021-01-23T15:55:26.541"/>
    <p1510:client id="{4F8902BC-ABC7-3954-A37D-987803C78819}" v="170" dt="2021-01-24T02:59:37.579"/>
    <p1510:client id="{85299917-0C97-C881-E209-2387D2E4BD27}" v="1556" dt="2021-01-24T02:06:38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TAN KHOA-Y18" userId="S::ctkhoa.y18@ump.edu.vn::30375c93-72a7-4976-859b-b06fffabbd2b" providerId="AD" clId="Web-{48E0B0EA-2410-1C97-2893-7C03027D5A7B}"/>
    <pc:docChg chg="addSld delSld modSld">
      <pc:chgData name="CAO TAN KHOA-Y18" userId="S::ctkhoa.y18@ump.edu.vn::30375c93-72a7-4976-859b-b06fffabbd2b" providerId="AD" clId="Web-{48E0B0EA-2410-1C97-2893-7C03027D5A7B}" dt="2021-01-23T15:55:26.541" v="1933" actId="20577"/>
      <pc:docMkLst>
        <pc:docMk/>
      </pc:docMkLst>
      <pc:sldChg chg="modSp">
        <pc:chgData name="CAO TAN KHOA-Y18" userId="S::ctkhoa.y18@ump.edu.vn::30375c93-72a7-4976-859b-b06fffabbd2b" providerId="AD" clId="Web-{48E0B0EA-2410-1C97-2893-7C03027D5A7B}" dt="2021-01-23T15:55:26.541" v="1933" actId="20577"/>
        <pc:sldMkLst>
          <pc:docMk/>
          <pc:sldMk cId="3805777547" sldId="257"/>
        </pc:sldMkLst>
        <pc:spChg chg="mod">
          <ac:chgData name="CAO TAN KHOA-Y18" userId="S::ctkhoa.y18@ump.edu.vn::30375c93-72a7-4976-859b-b06fffabbd2b" providerId="AD" clId="Web-{48E0B0EA-2410-1C97-2893-7C03027D5A7B}" dt="2021-01-23T15:55:09.197" v="1931" actId="20577"/>
          <ac:spMkLst>
            <pc:docMk/>
            <pc:sldMk cId="3805777547" sldId="257"/>
            <ac:spMk id="2" creationId="{59BD069C-A21E-4912-8808-C6DD57B8AD26}"/>
          </ac:spMkLst>
        </pc:spChg>
        <pc:spChg chg="mod">
          <ac:chgData name="CAO TAN KHOA-Y18" userId="S::ctkhoa.y18@ump.edu.vn::30375c93-72a7-4976-859b-b06fffabbd2b" providerId="AD" clId="Web-{48E0B0EA-2410-1C97-2893-7C03027D5A7B}" dt="2021-01-23T15:55:26.541" v="1933" actId="20577"/>
          <ac:spMkLst>
            <pc:docMk/>
            <pc:sldMk cId="3805777547" sldId="257"/>
            <ac:spMk id="3" creationId="{02F8D483-2A19-4DB4-B96F-DCF603C0EEA7}"/>
          </ac:spMkLst>
        </pc:spChg>
      </pc:sldChg>
      <pc:sldChg chg="modSp new del">
        <pc:chgData name="CAO TAN KHOA-Y18" userId="S::ctkhoa.y18@ump.edu.vn::30375c93-72a7-4976-859b-b06fffabbd2b" providerId="AD" clId="Web-{48E0B0EA-2410-1C97-2893-7C03027D5A7B}" dt="2021-01-23T14:32:41.737" v="128"/>
        <pc:sldMkLst>
          <pc:docMk/>
          <pc:sldMk cId="367234056" sldId="258"/>
        </pc:sldMkLst>
        <pc:spChg chg="mod">
          <ac:chgData name="CAO TAN KHOA-Y18" userId="S::ctkhoa.y18@ump.edu.vn::30375c93-72a7-4976-859b-b06fffabbd2b" providerId="AD" clId="Web-{48E0B0EA-2410-1C97-2893-7C03027D5A7B}" dt="2021-01-23T14:31:53.220" v="114" actId="20577"/>
          <ac:spMkLst>
            <pc:docMk/>
            <pc:sldMk cId="367234056" sldId="258"/>
            <ac:spMk id="2" creationId="{006BAFBF-ACB6-471F-9CC9-C07833D0E227}"/>
          </ac:spMkLst>
        </pc:spChg>
        <pc:spChg chg="mod">
          <ac:chgData name="CAO TAN KHOA-Y18" userId="S::ctkhoa.y18@ump.edu.vn::30375c93-72a7-4976-859b-b06fffabbd2b" providerId="AD" clId="Web-{48E0B0EA-2410-1C97-2893-7C03027D5A7B}" dt="2021-01-23T14:32:36.049" v="127" actId="20577"/>
          <ac:spMkLst>
            <pc:docMk/>
            <pc:sldMk cId="367234056" sldId="258"/>
            <ac:spMk id="3" creationId="{A6C50D91-D334-4690-93A5-6CF50675AC63}"/>
          </ac:spMkLst>
        </pc:spChg>
      </pc:sldChg>
      <pc:sldChg chg="new del">
        <pc:chgData name="CAO TAN KHOA-Y18" userId="S::ctkhoa.y18@ump.edu.vn::30375c93-72a7-4976-859b-b06fffabbd2b" providerId="AD" clId="Web-{48E0B0EA-2410-1C97-2893-7C03027D5A7B}" dt="2021-01-23T14:31:18.001" v="97"/>
        <pc:sldMkLst>
          <pc:docMk/>
          <pc:sldMk cId="589866229" sldId="258"/>
        </pc:sldMkLst>
      </pc:sldChg>
      <pc:sldChg chg="modSp new del">
        <pc:chgData name="CAO TAN KHOA-Y18" userId="S::ctkhoa.y18@ump.edu.vn::30375c93-72a7-4976-859b-b06fffabbd2b" providerId="AD" clId="Web-{48E0B0EA-2410-1C97-2893-7C03027D5A7B}" dt="2021-01-23T14:29:24.123" v="95"/>
        <pc:sldMkLst>
          <pc:docMk/>
          <pc:sldMk cId="631974443" sldId="258"/>
        </pc:sldMkLst>
        <pc:spChg chg="mod">
          <ac:chgData name="CAO TAN KHOA-Y18" userId="S::ctkhoa.y18@ump.edu.vn::30375c93-72a7-4976-859b-b06fffabbd2b" providerId="AD" clId="Web-{48E0B0EA-2410-1C97-2893-7C03027D5A7B}" dt="2021-01-23T14:29:19.545" v="94" actId="20577"/>
          <ac:spMkLst>
            <pc:docMk/>
            <pc:sldMk cId="631974443" sldId="258"/>
            <ac:spMk id="2" creationId="{30EA908D-4126-411A-AF1F-00FC3D82CE0A}"/>
          </ac:spMkLst>
        </pc:spChg>
      </pc:sldChg>
      <pc:sldChg chg="new del">
        <pc:chgData name="CAO TAN KHOA-Y18" userId="S::ctkhoa.y18@ump.edu.vn::30375c93-72a7-4976-859b-b06fffabbd2b" providerId="AD" clId="Web-{48E0B0EA-2410-1C97-2893-7C03027D5A7B}" dt="2021-01-23T14:28:15.169" v="90"/>
        <pc:sldMkLst>
          <pc:docMk/>
          <pc:sldMk cId="645675090" sldId="258"/>
        </pc:sldMkLst>
      </pc:sldChg>
      <pc:sldChg chg="addSp delSp modSp add mod replId setBg">
        <pc:chgData name="CAO TAN KHOA-Y18" userId="S::ctkhoa.y18@ump.edu.vn::30375c93-72a7-4976-859b-b06fffabbd2b" providerId="AD" clId="Web-{48E0B0EA-2410-1C97-2893-7C03027D5A7B}" dt="2021-01-23T15:01:27.254" v="1788" actId="14100"/>
        <pc:sldMkLst>
          <pc:docMk/>
          <pc:sldMk cId="2245916263" sldId="258"/>
        </pc:sldMkLst>
        <pc:spChg chg="mod">
          <ac:chgData name="CAO TAN KHOA-Y18" userId="S::ctkhoa.y18@ump.edu.vn::30375c93-72a7-4976-859b-b06fffabbd2b" providerId="AD" clId="Web-{48E0B0EA-2410-1C97-2893-7C03027D5A7B}" dt="2021-01-23T14:44:48.250" v="306"/>
          <ac:spMkLst>
            <pc:docMk/>
            <pc:sldMk cId="2245916263" sldId="258"/>
            <ac:spMk id="2" creationId="{59BD069C-A21E-4912-8808-C6DD57B8AD26}"/>
          </ac:spMkLst>
        </pc:spChg>
        <pc:spChg chg="mod ord">
          <ac:chgData name="CAO TAN KHOA-Y18" userId="S::ctkhoa.y18@ump.edu.vn::30375c93-72a7-4976-859b-b06fffabbd2b" providerId="AD" clId="Web-{48E0B0EA-2410-1C97-2893-7C03027D5A7B}" dt="2021-01-23T15:01:15.410" v="1787" actId="14100"/>
          <ac:spMkLst>
            <pc:docMk/>
            <pc:sldMk cId="2245916263" sldId="258"/>
            <ac:spMk id="3" creationId="{02F8D483-2A19-4DB4-B96F-DCF603C0EEA7}"/>
          </ac:spMkLst>
        </pc:spChg>
        <pc:spChg chg="add del">
          <ac:chgData name="CAO TAN KHOA-Y18" userId="S::ctkhoa.y18@ump.edu.vn::30375c93-72a7-4976-859b-b06fffabbd2b" providerId="AD" clId="Web-{48E0B0EA-2410-1C97-2893-7C03027D5A7B}" dt="2021-01-23T14:43:57.234" v="298"/>
          <ac:spMkLst>
            <pc:docMk/>
            <pc:sldMk cId="2245916263" sldId="258"/>
            <ac:spMk id="9" creationId="{F13C74B1-5B17-4795-BED0-7140497B445A}"/>
          </ac:spMkLst>
        </pc:spChg>
        <pc:spChg chg="add del">
          <ac:chgData name="CAO TAN KHOA-Y18" userId="S::ctkhoa.y18@ump.edu.vn::30375c93-72a7-4976-859b-b06fffabbd2b" providerId="AD" clId="Web-{48E0B0EA-2410-1C97-2893-7C03027D5A7B}" dt="2021-01-23T14:44:48.250" v="306"/>
          <ac:spMkLst>
            <pc:docMk/>
            <pc:sldMk cId="2245916263" sldId="258"/>
            <ac:spMk id="10" creationId="{EAE48C4B-3A90-42C3-BA00-6092B477179E}"/>
          </ac:spMkLst>
        </pc:spChg>
        <pc:spChg chg="add del">
          <ac:chgData name="CAO TAN KHOA-Y18" userId="S::ctkhoa.y18@ump.edu.vn::30375c93-72a7-4976-859b-b06fffabbd2b" providerId="AD" clId="Web-{48E0B0EA-2410-1C97-2893-7C03027D5A7B}" dt="2021-01-23T14:43:57.234" v="298"/>
          <ac:spMkLst>
            <pc:docMk/>
            <pc:sldMk cId="2245916263" sldId="258"/>
            <ac:spMk id="11" creationId="{3FCFB1DE-0B7E-48CC-BA90-B2AB0889F9D6}"/>
          </ac:spMkLst>
        </pc:spChg>
        <pc:spChg chg="add del">
          <ac:chgData name="CAO TAN KHOA-Y18" userId="S::ctkhoa.y18@ump.edu.vn::30375c93-72a7-4976-859b-b06fffabbd2b" providerId="AD" clId="Web-{48E0B0EA-2410-1C97-2893-7C03027D5A7B}" dt="2021-01-23T14:44:48.250" v="306"/>
          <ac:spMkLst>
            <pc:docMk/>
            <pc:sldMk cId="2245916263" sldId="258"/>
            <ac:spMk id="12" creationId="{3FCFB1DE-0B7E-48CC-BA90-B2AB0889F9D6}"/>
          </ac:spMkLst>
        </pc:spChg>
        <pc:picChg chg="add mod">
          <ac:chgData name="CAO TAN KHOA-Y18" userId="S::ctkhoa.y18@ump.edu.vn::30375c93-72a7-4976-859b-b06fffabbd2b" providerId="AD" clId="Web-{48E0B0EA-2410-1C97-2893-7C03027D5A7B}" dt="2021-01-23T15:00:50.066" v="1783" actId="1076"/>
          <ac:picMkLst>
            <pc:docMk/>
            <pc:sldMk cId="2245916263" sldId="258"/>
            <ac:picMk id="4" creationId="{4810A5CD-547E-4C7D-8980-FAB793C1E377}"/>
          </ac:picMkLst>
        </pc:picChg>
        <pc:picChg chg="add mod">
          <ac:chgData name="CAO TAN KHOA-Y18" userId="S::ctkhoa.y18@ump.edu.vn::30375c93-72a7-4976-859b-b06fffabbd2b" providerId="AD" clId="Web-{48E0B0EA-2410-1C97-2893-7C03027D5A7B}" dt="2021-01-23T15:01:27.254" v="1788" actId="14100"/>
          <ac:picMkLst>
            <pc:docMk/>
            <pc:sldMk cId="2245916263" sldId="258"/>
            <ac:picMk id="5" creationId="{DA8F54F1-BA66-4775-99AB-5F33E194828F}"/>
          </ac:picMkLst>
        </pc:picChg>
      </pc:sldChg>
      <pc:sldChg chg="addSp delSp modSp new">
        <pc:chgData name="CAO TAN KHOA-Y18" userId="S::ctkhoa.y18@ump.edu.vn::30375c93-72a7-4976-859b-b06fffabbd2b" providerId="AD" clId="Web-{48E0B0EA-2410-1C97-2893-7C03027D5A7B}" dt="2021-01-23T15:53:45.336" v="1916"/>
        <pc:sldMkLst>
          <pc:docMk/>
          <pc:sldMk cId="3381534805" sldId="259"/>
        </pc:sldMkLst>
        <pc:spChg chg="mod">
          <ac:chgData name="CAO TAN KHOA-Y18" userId="S::ctkhoa.y18@ump.edu.vn::30375c93-72a7-4976-859b-b06fffabbd2b" providerId="AD" clId="Web-{48E0B0EA-2410-1C97-2893-7C03027D5A7B}" dt="2021-01-23T14:36:44.272" v="287" actId="20577"/>
          <ac:spMkLst>
            <pc:docMk/>
            <pc:sldMk cId="3381534805" sldId="259"/>
            <ac:spMk id="2" creationId="{0D23E4DE-8C18-4C27-B8CF-899E171BC4BA}"/>
          </ac:spMkLst>
        </pc:spChg>
        <pc:spChg chg="del mod">
          <ac:chgData name="CAO TAN KHOA-Y18" userId="S::ctkhoa.y18@ump.edu.vn::30375c93-72a7-4976-859b-b06fffabbd2b" providerId="AD" clId="Web-{48E0B0EA-2410-1C97-2893-7C03027D5A7B}" dt="2021-01-23T14:46:29.299" v="315"/>
          <ac:spMkLst>
            <pc:docMk/>
            <pc:sldMk cId="3381534805" sldId="259"/>
            <ac:spMk id="3" creationId="{57FBC0AA-DC03-4684-B8C5-5AD3902C515F}"/>
          </ac:spMkLst>
        </pc:spChg>
        <pc:graphicFrameChg chg="add mod ord modGraphic">
          <ac:chgData name="CAO TAN KHOA-Y18" userId="S::ctkhoa.y18@ump.edu.vn::30375c93-72a7-4976-859b-b06fffabbd2b" providerId="AD" clId="Web-{48E0B0EA-2410-1C97-2893-7C03027D5A7B}" dt="2021-01-23T15:53:45.336" v="1916"/>
          <ac:graphicFrameMkLst>
            <pc:docMk/>
            <pc:sldMk cId="3381534805" sldId="259"/>
            <ac:graphicFrameMk id="4" creationId="{FFA49734-D690-4261-83C7-307D41E01369}"/>
          </ac:graphicFrameMkLst>
        </pc:graphicFrameChg>
      </pc:sldChg>
      <pc:sldChg chg="addSp delSp modSp new">
        <pc:chgData name="CAO TAN KHOA-Y18" userId="S::ctkhoa.y18@ump.edu.vn::30375c93-72a7-4976-859b-b06fffabbd2b" providerId="AD" clId="Web-{48E0B0EA-2410-1C97-2893-7C03027D5A7B}" dt="2021-01-23T15:11:16.781" v="1823" actId="14100"/>
        <pc:sldMkLst>
          <pc:docMk/>
          <pc:sldMk cId="3752758358" sldId="260"/>
        </pc:sldMkLst>
        <pc:spChg chg="mod">
          <ac:chgData name="CAO TAN KHOA-Y18" userId="S::ctkhoa.y18@ump.edu.vn::30375c93-72a7-4976-859b-b06fffabbd2b" providerId="AD" clId="Web-{48E0B0EA-2410-1C97-2893-7C03027D5A7B}" dt="2021-01-23T15:02:44.630" v="1806" actId="20577"/>
          <ac:spMkLst>
            <pc:docMk/>
            <pc:sldMk cId="3752758358" sldId="260"/>
            <ac:spMk id="2" creationId="{F1443C0C-BEA6-4D3E-84AF-DA05C2401613}"/>
          </ac:spMkLst>
        </pc:spChg>
        <pc:spChg chg="del mod">
          <ac:chgData name="CAO TAN KHOA-Y18" userId="S::ctkhoa.y18@ump.edu.vn::30375c93-72a7-4976-859b-b06fffabbd2b" providerId="AD" clId="Web-{48E0B0EA-2410-1C97-2893-7C03027D5A7B}" dt="2021-01-23T15:09:38.607" v="1807"/>
          <ac:spMkLst>
            <pc:docMk/>
            <pc:sldMk cId="3752758358" sldId="260"/>
            <ac:spMk id="3" creationId="{AC6250E9-8BE8-451F-86EF-1522003225AD}"/>
          </ac:spMkLst>
        </pc:spChg>
        <pc:picChg chg="add mod ord">
          <ac:chgData name="CAO TAN KHOA-Y18" userId="S::ctkhoa.y18@ump.edu.vn::30375c93-72a7-4976-859b-b06fffabbd2b" providerId="AD" clId="Web-{48E0B0EA-2410-1C97-2893-7C03027D5A7B}" dt="2021-01-23T15:10:28.436" v="1811" actId="14100"/>
          <ac:picMkLst>
            <pc:docMk/>
            <pc:sldMk cId="3752758358" sldId="260"/>
            <ac:picMk id="4" creationId="{727663C7-5453-49F8-AF17-92D0316D8FB6}"/>
          </ac:picMkLst>
        </pc:picChg>
        <pc:picChg chg="add del mod">
          <ac:chgData name="CAO TAN KHOA-Y18" userId="S::ctkhoa.y18@ump.edu.vn::30375c93-72a7-4976-859b-b06fffabbd2b" providerId="AD" clId="Web-{48E0B0EA-2410-1C97-2893-7C03027D5A7B}" dt="2021-01-23T15:10:59.327" v="1816"/>
          <ac:picMkLst>
            <pc:docMk/>
            <pc:sldMk cId="3752758358" sldId="260"/>
            <ac:picMk id="5" creationId="{D5A1C3B6-05B1-4532-9FA8-FD46FDCCC045}"/>
          </ac:picMkLst>
        </pc:picChg>
        <pc:picChg chg="add mod">
          <ac:chgData name="CAO TAN KHOA-Y18" userId="S::ctkhoa.y18@ump.edu.vn::30375c93-72a7-4976-859b-b06fffabbd2b" providerId="AD" clId="Web-{48E0B0EA-2410-1C97-2893-7C03027D5A7B}" dt="2021-01-23T15:11:16.781" v="1823" actId="14100"/>
          <ac:picMkLst>
            <pc:docMk/>
            <pc:sldMk cId="3752758358" sldId="260"/>
            <ac:picMk id="6" creationId="{16A606BF-F399-46D7-A642-33BF142513A9}"/>
          </ac:picMkLst>
        </pc:picChg>
      </pc:sldChg>
      <pc:sldChg chg="addSp delSp modSp new">
        <pc:chgData name="CAO TAN KHOA-Y18" userId="S::ctkhoa.y18@ump.edu.vn::30375c93-72a7-4976-859b-b06fffabbd2b" providerId="AD" clId="Web-{48E0B0EA-2410-1C97-2893-7C03027D5A7B}" dt="2021-01-23T15:16:44.068" v="1865" actId="14100"/>
        <pc:sldMkLst>
          <pc:docMk/>
          <pc:sldMk cId="533554270" sldId="261"/>
        </pc:sldMkLst>
        <pc:spChg chg="mod">
          <ac:chgData name="CAO TAN KHOA-Y18" userId="S::ctkhoa.y18@ump.edu.vn::30375c93-72a7-4976-859b-b06fffabbd2b" providerId="AD" clId="Web-{48E0B0EA-2410-1C97-2893-7C03027D5A7B}" dt="2021-01-23T15:11:55.453" v="1847" actId="20577"/>
          <ac:spMkLst>
            <pc:docMk/>
            <pc:sldMk cId="533554270" sldId="261"/>
            <ac:spMk id="2" creationId="{CD62C2DA-5CF4-4D4D-9E78-60DA2CF8A5F4}"/>
          </ac:spMkLst>
        </pc:spChg>
        <pc:spChg chg="del">
          <ac:chgData name="CAO TAN KHOA-Y18" userId="S::ctkhoa.y18@ump.edu.vn::30375c93-72a7-4976-859b-b06fffabbd2b" providerId="AD" clId="Web-{48E0B0EA-2410-1C97-2893-7C03027D5A7B}" dt="2021-01-23T15:12:56.548" v="1848"/>
          <ac:spMkLst>
            <pc:docMk/>
            <pc:sldMk cId="533554270" sldId="261"/>
            <ac:spMk id="3" creationId="{C8578FF6-8FB5-43E9-96D6-6E0F10DF105F}"/>
          </ac:spMkLst>
        </pc:spChg>
        <pc:picChg chg="add mod ord">
          <ac:chgData name="CAO TAN KHOA-Y18" userId="S::ctkhoa.y18@ump.edu.vn::30375c93-72a7-4976-859b-b06fffabbd2b" providerId="AD" clId="Web-{48E0B0EA-2410-1C97-2893-7C03027D5A7B}" dt="2021-01-23T15:13:33.690" v="1853" actId="14100"/>
          <ac:picMkLst>
            <pc:docMk/>
            <pc:sldMk cId="533554270" sldId="261"/>
            <ac:picMk id="4" creationId="{A1A47B95-583B-41C0-87EA-88324B8254F9}"/>
          </ac:picMkLst>
        </pc:picChg>
        <pc:picChg chg="add del mod">
          <ac:chgData name="CAO TAN KHOA-Y18" userId="S::ctkhoa.y18@ump.edu.vn::30375c93-72a7-4976-859b-b06fffabbd2b" providerId="AD" clId="Web-{48E0B0EA-2410-1C97-2893-7C03027D5A7B}" dt="2021-01-23T15:13:41.987" v="1855"/>
          <ac:picMkLst>
            <pc:docMk/>
            <pc:sldMk cId="533554270" sldId="261"/>
            <ac:picMk id="5" creationId="{7D99883D-23BF-4BC0-8FF1-F0FCE7939397}"/>
          </ac:picMkLst>
        </pc:picChg>
        <pc:picChg chg="add del mod">
          <ac:chgData name="CAO TAN KHOA-Y18" userId="S::ctkhoa.y18@ump.edu.vn::30375c93-72a7-4976-859b-b06fffabbd2b" providerId="AD" clId="Web-{48E0B0EA-2410-1C97-2893-7C03027D5A7B}" dt="2021-01-23T15:14:03.628" v="1857"/>
          <ac:picMkLst>
            <pc:docMk/>
            <pc:sldMk cId="533554270" sldId="261"/>
            <ac:picMk id="6" creationId="{6061ADE9-8591-4A8B-9A69-B339A0B29F8E}"/>
          </ac:picMkLst>
        </pc:picChg>
        <pc:picChg chg="add mod">
          <ac:chgData name="CAO TAN KHOA-Y18" userId="S::ctkhoa.y18@ump.edu.vn::30375c93-72a7-4976-859b-b06fffabbd2b" providerId="AD" clId="Web-{48E0B0EA-2410-1C97-2893-7C03027D5A7B}" dt="2021-01-23T15:16:44.068" v="1865" actId="14100"/>
          <ac:picMkLst>
            <pc:docMk/>
            <pc:sldMk cId="533554270" sldId="261"/>
            <ac:picMk id="7" creationId="{4FD51739-EC5F-45E0-B19D-6054C327C562}"/>
          </ac:picMkLst>
        </pc:picChg>
      </pc:sldChg>
      <pc:sldChg chg="modSp new del">
        <pc:chgData name="CAO TAN KHOA-Y18" userId="S::ctkhoa.y18@ump.edu.vn::30375c93-72a7-4976-859b-b06fffabbd2b" providerId="AD" clId="Web-{48E0B0EA-2410-1C97-2893-7C03027D5A7B}" dt="2021-01-23T15:54:48.650" v="1929"/>
        <pc:sldMkLst>
          <pc:docMk/>
          <pc:sldMk cId="4147321359" sldId="262"/>
        </pc:sldMkLst>
        <pc:spChg chg="mod">
          <ac:chgData name="CAO TAN KHOA-Y18" userId="S::ctkhoa.y18@ump.edu.vn::30375c93-72a7-4976-859b-b06fffabbd2b" providerId="AD" clId="Web-{48E0B0EA-2410-1C97-2893-7C03027D5A7B}" dt="2021-01-23T15:54:19.728" v="1928" actId="20577"/>
          <ac:spMkLst>
            <pc:docMk/>
            <pc:sldMk cId="4147321359" sldId="262"/>
            <ac:spMk id="2" creationId="{5BC07226-3EB9-4C69-918E-BDEAB64772C6}"/>
          </ac:spMkLst>
        </pc:spChg>
      </pc:sldChg>
    </pc:docChg>
  </pc:docChgLst>
  <pc:docChgLst>
    <pc:chgData name="LAM HUY HOANG-Y18" userId="S::lhhoang.y18@ump.edu.vn::fbc2bd9c-dcf7-4dab-84df-8f81ce094f08" providerId="AD" clId="Web-{4F8902BC-ABC7-3954-A37D-987803C78819}"/>
    <pc:docChg chg="addSld modSld sldOrd">
      <pc:chgData name="LAM HUY HOANG-Y18" userId="S::lhhoang.y18@ump.edu.vn::fbc2bd9c-dcf7-4dab-84df-8f81ce094f08" providerId="AD" clId="Web-{4F8902BC-ABC7-3954-A37D-987803C78819}" dt="2021-01-24T02:59:37.579" v="94"/>
      <pc:docMkLst>
        <pc:docMk/>
      </pc:docMkLst>
      <pc:sldChg chg="delSp modSp ord">
        <pc:chgData name="LAM HUY HOANG-Y18" userId="S::lhhoang.y18@ump.edu.vn::fbc2bd9c-dcf7-4dab-84df-8f81ce094f08" providerId="AD" clId="Web-{4F8902BC-ABC7-3954-A37D-987803C78819}" dt="2021-01-24T02:49:28.003" v="6" actId="20577"/>
        <pc:sldMkLst>
          <pc:docMk/>
          <pc:sldMk cId="3229529433" sldId="270"/>
        </pc:sldMkLst>
        <pc:spChg chg="mod">
          <ac:chgData name="LAM HUY HOANG-Y18" userId="S::lhhoang.y18@ump.edu.vn::fbc2bd9c-dcf7-4dab-84df-8f81ce094f08" providerId="AD" clId="Web-{4F8902BC-ABC7-3954-A37D-987803C78819}" dt="2021-01-24T02:49:28.003" v="6" actId="20577"/>
          <ac:spMkLst>
            <pc:docMk/>
            <pc:sldMk cId="3229529433" sldId="270"/>
            <ac:spMk id="3" creationId="{9D7788F1-5E4F-4DFB-9A0E-8EB8232D7227}"/>
          </ac:spMkLst>
        </pc:spChg>
        <pc:spChg chg="del">
          <ac:chgData name="LAM HUY HOANG-Y18" userId="S::lhhoang.y18@ump.edu.vn::fbc2bd9c-dcf7-4dab-84df-8f81ce094f08" providerId="AD" clId="Web-{4F8902BC-ABC7-3954-A37D-987803C78819}" dt="2021-01-24T02:48:52.595" v="0"/>
          <ac:spMkLst>
            <pc:docMk/>
            <pc:sldMk cId="3229529433" sldId="270"/>
            <ac:spMk id="5" creationId="{B4C2B632-6CE8-48AE-8A99-8CB7A2E78826}"/>
          </ac:spMkLst>
        </pc:spChg>
      </pc:sldChg>
      <pc:sldChg chg="modSp">
        <pc:chgData name="LAM HUY HOANG-Y18" userId="S::lhhoang.y18@ump.edu.vn::fbc2bd9c-dcf7-4dab-84df-8f81ce094f08" providerId="AD" clId="Web-{4F8902BC-ABC7-3954-A37D-987803C78819}" dt="2021-01-24T02:49:41.034" v="14" actId="20577"/>
        <pc:sldMkLst>
          <pc:docMk/>
          <pc:sldMk cId="2272987508" sldId="272"/>
        </pc:sldMkLst>
        <pc:spChg chg="mod">
          <ac:chgData name="LAM HUY HOANG-Y18" userId="S::lhhoang.y18@ump.edu.vn::fbc2bd9c-dcf7-4dab-84df-8f81ce094f08" providerId="AD" clId="Web-{4F8902BC-ABC7-3954-A37D-987803C78819}" dt="2021-01-24T02:49:41.034" v="14" actId="20577"/>
          <ac:spMkLst>
            <pc:docMk/>
            <pc:sldMk cId="2272987508" sldId="272"/>
            <ac:spMk id="3" creationId="{F8FA6C6A-593F-41C2-9666-76D3EE1E2F88}"/>
          </ac:spMkLst>
        </pc:spChg>
      </pc:sldChg>
      <pc:sldChg chg="modSp">
        <pc:chgData name="LAM HUY HOANG-Y18" userId="S::lhhoang.y18@ump.edu.vn::fbc2bd9c-dcf7-4dab-84df-8f81ce094f08" providerId="AD" clId="Web-{4F8902BC-ABC7-3954-A37D-987803C78819}" dt="2021-01-24T02:49:48.690" v="18" actId="20577"/>
        <pc:sldMkLst>
          <pc:docMk/>
          <pc:sldMk cId="3721135739" sldId="273"/>
        </pc:sldMkLst>
        <pc:spChg chg="mod">
          <ac:chgData name="LAM HUY HOANG-Y18" userId="S::lhhoang.y18@ump.edu.vn::fbc2bd9c-dcf7-4dab-84df-8f81ce094f08" providerId="AD" clId="Web-{4F8902BC-ABC7-3954-A37D-987803C78819}" dt="2021-01-24T02:49:48.690" v="18" actId="20577"/>
          <ac:spMkLst>
            <pc:docMk/>
            <pc:sldMk cId="3721135739" sldId="273"/>
            <ac:spMk id="3" creationId="{A1741AD2-875E-453F-B35D-B31FE879833D}"/>
          </ac:spMkLst>
        </pc:spChg>
      </pc:sldChg>
      <pc:sldChg chg="modSp">
        <pc:chgData name="LAM HUY HOANG-Y18" userId="S::lhhoang.y18@ump.edu.vn::fbc2bd9c-dcf7-4dab-84df-8f81ce094f08" providerId="AD" clId="Web-{4F8902BC-ABC7-3954-A37D-987803C78819}" dt="2021-01-24T02:49:31.659" v="8" actId="20577"/>
        <pc:sldMkLst>
          <pc:docMk/>
          <pc:sldMk cId="1453768215" sldId="274"/>
        </pc:sldMkLst>
        <pc:spChg chg="mod">
          <ac:chgData name="LAM HUY HOANG-Y18" userId="S::lhhoang.y18@ump.edu.vn::fbc2bd9c-dcf7-4dab-84df-8f81ce094f08" providerId="AD" clId="Web-{4F8902BC-ABC7-3954-A37D-987803C78819}" dt="2021-01-24T02:49:31.659" v="8" actId="20577"/>
          <ac:spMkLst>
            <pc:docMk/>
            <pc:sldMk cId="1453768215" sldId="274"/>
            <ac:spMk id="3" creationId="{E1BDA84D-F8D9-4186-8FF3-A995395A7BC7}"/>
          </ac:spMkLst>
        </pc:spChg>
      </pc:sldChg>
      <pc:sldChg chg="addSp delSp modSp mod modClrScheme chgLayout">
        <pc:chgData name="LAM HUY HOANG-Y18" userId="S::lhhoang.y18@ump.edu.vn::fbc2bd9c-dcf7-4dab-84df-8f81ce094f08" providerId="AD" clId="Web-{4F8902BC-ABC7-3954-A37D-987803C78819}" dt="2021-01-24T02:59:37.579" v="94"/>
        <pc:sldMkLst>
          <pc:docMk/>
          <pc:sldMk cId="3262520819" sldId="275"/>
        </pc:sldMkLst>
        <pc:spChg chg="mod ord">
          <ac:chgData name="LAM HUY HOANG-Y18" userId="S::lhhoang.y18@ump.edu.vn::fbc2bd9c-dcf7-4dab-84df-8f81ce094f08" providerId="AD" clId="Web-{4F8902BC-ABC7-3954-A37D-987803C78819}" dt="2021-01-24T02:59:37.579" v="94"/>
          <ac:spMkLst>
            <pc:docMk/>
            <pc:sldMk cId="3262520819" sldId="275"/>
            <ac:spMk id="2" creationId="{39AECC43-AE8B-4D93-8AB4-43D4FA08752F}"/>
          </ac:spMkLst>
        </pc:spChg>
        <pc:spChg chg="mod ord">
          <ac:chgData name="LAM HUY HOANG-Y18" userId="S::lhhoang.y18@ump.edu.vn::fbc2bd9c-dcf7-4dab-84df-8f81ce094f08" providerId="AD" clId="Web-{4F8902BC-ABC7-3954-A37D-987803C78819}" dt="2021-01-24T02:59:37.579" v="94"/>
          <ac:spMkLst>
            <pc:docMk/>
            <pc:sldMk cId="3262520819" sldId="275"/>
            <ac:spMk id="3" creationId="{8AA28775-0B24-4A6A-B437-53651949B238}"/>
          </ac:spMkLst>
        </pc:spChg>
        <pc:spChg chg="add del mod ord">
          <ac:chgData name="LAM HUY HOANG-Y18" userId="S::lhhoang.y18@ump.edu.vn::fbc2bd9c-dcf7-4dab-84df-8f81ce094f08" providerId="AD" clId="Web-{4F8902BC-ABC7-3954-A37D-987803C78819}" dt="2021-01-24T02:59:36.141" v="89"/>
          <ac:spMkLst>
            <pc:docMk/>
            <pc:sldMk cId="3262520819" sldId="275"/>
            <ac:spMk id="4" creationId="{E925AC45-51D6-4AFC-A503-FFB940D91339}"/>
          </ac:spMkLst>
        </pc:spChg>
        <pc:spChg chg="add del mod">
          <ac:chgData name="LAM HUY HOANG-Y18" userId="S::lhhoang.y18@ump.edu.vn::fbc2bd9c-dcf7-4dab-84df-8f81ce094f08" providerId="AD" clId="Web-{4F8902BC-ABC7-3954-A37D-987803C78819}" dt="2021-01-24T02:59:37.579" v="94"/>
          <ac:spMkLst>
            <pc:docMk/>
            <pc:sldMk cId="3262520819" sldId="275"/>
            <ac:spMk id="7" creationId="{CB881787-8235-4F10-B80C-1CBAF5D47E66}"/>
          </ac:spMkLst>
        </pc:spChg>
        <pc:picChg chg="add del mod ord">
          <ac:chgData name="LAM HUY HOANG-Y18" userId="S::lhhoang.y18@ump.edu.vn::fbc2bd9c-dcf7-4dab-84df-8f81ce094f08" providerId="AD" clId="Web-{4F8902BC-ABC7-3954-A37D-987803C78819}" dt="2021-01-24T02:59:37.469" v="93"/>
          <ac:picMkLst>
            <pc:docMk/>
            <pc:sldMk cId="3262520819" sldId="275"/>
            <ac:picMk id="5" creationId="{D78163B6-DCE8-4F40-9F61-8BA0298E4457}"/>
          </ac:picMkLst>
        </pc:picChg>
      </pc:sldChg>
      <pc:sldChg chg="modSp">
        <pc:chgData name="LAM HUY HOANG-Y18" userId="S::lhhoang.y18@ump.edu.vn::fbc2bd9c-dcf7-4dab-84df-8f81ce094f08" providerId="AD" clId="Web-{4F8902BC-ABC7-3954-A37D-987803C78819}" dt="2021-01-24T02:49:37.675" v="12" actId="20577"/>
        <pc:sldMkLst>
          <pc:docMk/>
          <pc:sldMk cId="4065151243" sldId="276"/>
        </pc:sldMkLst>
        <pc:spChg chg="mod">
          <ac:chgData name="LAM HUY HOANG-Y18" userId="S::lhhoang.y18@ump.edu.vn::fbc2bd9c-dcf7-4dab-84df-8f81ce094f08" providerId="AD" clId="Web-{4F8902BC-ABC7-3954-A37D-987803C78819}" dt="2021-01-24T02:49:37.675" v="12" actId="20577"/>
          <ac:spMkLst>
            <pc:docMk/>
            <pc:sldMk cId="4065151243" sldId="276"/>
            <ac:spMk id="3" creationId="{A1AE951D-DAED-4756-9CB4-E9BE43DD40BE}"/>
          </ac:spMkLst>
        </pc:spChg>
      </pc:sldChg>
      <pc:sldChg chg="modSp">
        <pc:chgData name="LAM HUY HOANG-Y18" userId="S::lhhoang.y18@ump.edu.vn::fbc2bd9c-dcf7-4dab-84df-8f81ce094f08" providerId="AD" clId="Web-{4F8902BC-ABC7-3954-A37D-987803C78819}" dt="2021-01-24T02:49:43.987" v="16" actId="20577"/>
        <pc:sldMkLst>
          <pc:docMk/>
          <pc:sldMk cId="3865617824" sldId="277"/>
        </pc:sldMkLst>
        <pc:spChg chg="mod">
          <ac:chgData name="LAM HUY HOANG-Y18" userId="S::lhhoang.y18@ump.edu.vn::fbc2bd9c-dcf7-4dab-84df-8f81ce094f08" providerId="AD" clId="Web-{4F8902BC-ABC7-3954-A37D-987803C78819}" dt="2021-01-24T02:49:43.987" v="16" actId="20577"/>
          <ac:spMkLst>
            <pc:docMk/>
            <pc:sldMk cId="3865617824" sldId="277"/>
            <ac:spMk id="3" creationId="{10601E05-A3B2-45BD-A2E1-5AC680AB9CF0}"/>
          </ac:spMkLst>
        </pc:spChg>
      </pc:sldChg>
      <pc:sldChg chg="modSp">
        <pc:chgData name="LAM HUY HOANG-Y18" userId="S::lhhoang.y18@ump.edu.vn::fbc2bd9c-dcf7-4dab-84df-8f81ce094f08" providerId="AD" clId="Web-{4F8902BC-ABC7-3954-A37D-987803C78819}" dt="2021-01-24T02:49:54.862" v="20" actId="20577"/>
        <pc:sldMkLst>
          <pc:docMk/>
          <pc:sldMk cId="2307753220" sldId="278"/>
        </pc:sldMkLst>
        <pc:spChg chg="mod">
          <ac:chgData name="LAM HUY HOANG-Y18" userId="S::lhhoang.y18@ump.edu.vn::fbc2bd9c-dcf7-4dab-84df-8f81ce094f08" providerId="AD" clId="Web-{4F8902BC-ABC7-3954-A37D-987803C78819}" dt="2021-01-24T02:49:54.862" v="20" actId="20577"/>
          <ac:spMkLst>
            <pc:docMk/>
            <pc:sldMk cId="2307753220" sldId="278"/>
            <ac:spMk id="3" creationId="{3365C922-C121-46CF-9E7C-168CE6B313D0}"/>
          </ac:spMkLst>
        </pc:spChg>
      </pc:sldChg>
      <pc:sldChg chg="addSp delSp modSp new">
        <pc:chgData name="LAM HUY HOANG-Y18" userId="S::lhhoang.y18@ump.edu.vn::fbc2bd9c-dcf7-4dab-84df-8f81ce094f08" providerId="AD" clId="Web-{4F8902BC-ABC7-3954-A37D-987803C78819}" dt="2021-01-24T02:55:47.105" v="84" actId="20577"/>
        <pc:sldMkLst>
          <pc:docMk/>
          <pc:sldMk cId="1120569644" sldId="279"/>
        </pc:sldMkLst>
        <pc:spChg chg="mod">
          <ac:chgData name="LAM HUY HOANG-Y18" userId="S::lhhoang.y18@ump.edu.vn::fbc2bd9c-dcf7-4dab-84df-8f81ce094f08" providerId="AD" clId="Web-{4F8902BC-ABC7-3954-A37D-987803C78819}" dt="2021-01-24T02:49:05.471" v="3" actId="20577"/>
          <ac:spMkLst>
            <pc:docMk/>
            <pc:sldMk cId="1120569644" sldId="279"/>
            <ac:spMk id="2" creationId="{F47EE7B9-3405-4C66-964B-1B091E0755A9}"/>
          </ac:spMkLst>
        </pc:spChg>
        <pc:spChg chg="mod">
          <ac:chgData name="LAM HUY HOANG-Y18" userId="S::lhhoang.y18@ump.edu.vn::fbc2bd9c-dcf7-4dab-84df-8f81ce094f08" providerId="AD" clId="Web-{4F8902BC-ABC7-3954-A37D-987803C78819}" dt="2021-01-24T02:55:47.105" v="84" actId="20577"/>
          <ac:spMkLst>
            <pc:docMk/>
            <pc:sldMk cId="1120569644" sldId="279"/>
            <ac:spMk id="3" creationId="{9E75314A-3556-414D-A685-726088F5BB32}"/>
          </ac:spMkLst>
        </pc:spChg>
        <pc:spChg chg="del">
          <ac:chgData name="LAM HUY HOANG-Y18" userId="S::lhhoang.y18@ump.edu.vn::fbc2bd9c-dcf7-4dab-84df-8f81ce094f08" providerId="AD" clId="Web-{4F8902BC-ABC7-3954-A37D-987803C78819}" dt="2021-01-24T02:51:08.958" v="37"/>
          <ac:spMkLst>
            <pc:docMk/>
            <pc:sldMk cId="1120569644" sldId="279"/>
            <ac:spMk id="4" creationId="{84B250E1-3E6E-48C0-ABC0-4093CE63BBFF}"/>
          </ac:spMkLst>
        </pc:spChg>
        <pc:picChg chg="add mod ord">
          <ac:chgData name="LAM HUY HOANG-Y18" userId="S::lhhoang.y18@ump.edu.vn::fbc2bd9c-dcf7-4dab-84df-8f81ce094f08" providerId="AD" clId="Web-{4F8902BC-ABC7-3954-A37D-987803C78819}" dt="2021-01-24T02:51:12.771" v="39" actId="1076"/>
          <ac:picMkLst>
            <pc:docMk/>
            <pc:sldMk cId="1120569644" sldId="279"/>
            <ac:picMk id="5" creationId="{07E49EA5-E925-499E-BE78-53FA88B4CC50}"/>
          </ac:picMkLst>
        </pc:picChg>
      </pc:sldChg>
    </pc:docChg>
  </pc:docChgLst>
  <pc:docChgLst>
    <pc:chgData name="Guest User" userId="S::urn:spo:anon#8712dba7251349eaa75ed69279999a5769bdb50f427bc9a90243c6981a1bd3b0::" providerId="AD" clId="Web-{85299917-0C97-C881-E209-2387D2E4BD27}"/>
    <pc:docChg chg="addSld delSld modSld sldOrd">
      <pc:chgData name="Guest User" userId="S::urn:spo:anon#8712dba7251349eaa75ed69279999a5769bdb50f427bc9a90243c6981a1bd3b0::" providerId="AD" clId="Web-{85299917-0C97-C881-E209-2387D2E4BD27}" dt="2021-01-24T02:06:35.808" v="779" actId="20577"/>
      <pc:docMkLst>
        <pc:docMk/>
      </pc:docMkLst>
      <pc:sldChg chg="addSp delSp modSp new del mod setBg">
        <pc:chgData name="Guest User" userId="S::urn:spo:anon#8712dba7251349eaa75ed69279999a5769bdb50f427bc9a90243c6981a1bd3b0::" providerId="AD" clId="Web-{85299917-0C97-C881-E209-2387D2E4BD27}" dt="2021-01-24T01:33:37.882" v="4"/>
        <pc:sldMkLst>
          <pc:docMk/>
          <pc:sldMk cId="1101222573" sldId="262"/>
        </pc:sldMkLst>
        <pc:spChg chg="mod">
          <ac:chgData name="Guest User" userId="S::urn:spo:anon#8712dba7251349eaa75ed69279999a5769bdb50f427bc9a90243c6981a1bd3b0::" providerId="AD" clId="Web-{85299917-0C97-C881-E209-2387D2E4BD27}" dt="2021-01-24T01:33:31.225" v="3"/>
          <ac:spMkLst>
            <pc:docMk/>
            <pc:sldMk cId="1101222573" sldId="262"/>
            <ac:spMk id="2" creationId="{C37A27C0-1A92-423C-B53F-C7FA1AC34227}"/>
          </ac:spMkLst>
        </pc:spChg>
        <pc:spChg chg="del">
          <ac:chgData name="Guest User" userId="S::urn:spo:anon#8712dba7251349eaa75ed69279999a5769bdb50f427bc9a90243c6981a1bd3b0::" providerId="AD" clId="Web-{85299917-0C97-C881-E209-2387D2E4BD27}" dt="2021-01-24T01:32:39.943" v="1"/>
          <ac:spMkLst>
            <pc:docMk/>
            <pc:sldMk cId="1101222573" sldId="262"/>
            <ac:spMk id="3" creationId="{E8F4E7A4-76B9-41AA-8565-A837E10E05C1}"/>
          </ac:spMkLst>
        </pc:spChg>
        <pc:spChg chg="add mod">
          <ac:chgData name="Guest User" userId="S::urn:spo:anon#8712dba7251349eaa75ed69279999a5769bdb50f427bc9a90243c6981a1bd3b0::" providerId="AD" clId="Web-{85299917-0C97-C881-E209-2387D2E4BD27}" dt="2021-01-24T01:33:31.225" v="3"/>
          <ac:spMkLst>
            <pc:docMk/>
            <pc:sldMk cId="1101222573" sldId="262"/>
            <ac:spMk id="6" creationId="{C3767A88-82B9-41C3-924C-41ECF49DD77D}"/>
          </ac:spMkLst>
        </pc:spChg>
        <pc:spChg chg="add">
          <ac:chgData name="Guest User" userId="S::urn:spo:anon#8712dba7251349eaa75ed69279999a5769bdb50f427bc9a90243c6981a1bd3b0::" providerId="AD" clId="Web-{85299917-0C97-C881-E209-2387D2E4BD27}" dt="2021-01-24T01:33:31.225" v="3"/>
          <ac:spMkLst>
            <pc:docMk/>
            <pc:sldMk cId="1101222573" sldId="262"/>
            <ac:spMk id="11" creationId="{AC17DE74-01C9-4859-B65A-85CF999E8580}"/>
          </ac:spMkLst>
        </pc:spChg>
        <pc:spChg chg="add">
          <ac:chgData name="Guest User" userId="S::urn:spo:anon#8712dba7251349eaa75ed69279999a5769bdb50f427bc9a90243c6981a1bd3b0::" providerId="AD" clId="Web-{85299917-0C97-C881-E209-2387D2E4BD27}" dt="2021-01-24T01:33:31.225" v="3"/>
          <ac:spMkLst>
            <pc:docMk/>
            <pc:sldMk cId="1101222573" sldId="262"/>
            <ac:spMk id="13" creationId="{068C0432-0E90-4CC1-8CD3-D44A90DF07EF}"/>
          </ac:spMkLst>
        </pc:spChg>
        <pc:picChg chg="add del mod ord">
          <ac:chgData name="Guest User" userId="S::urn:spo:anon#8712dba7251349eaa75ed69279999a5769bdb50f427bc9a90243c6981a1bd3b0::" providerId="AD" clId="Web-{85299917-0C97-C881-E209-2387D2E4BD27}" dt="2021-01-24T01:32:58.569" v="2"/>
          <ac:picMkLst>
            <pc:docMk/>
            <pc:sldMk cId="1101222573" sldId="262"/>
            <ac:picMk id="4" creationId="{D14F5C46-3DD6-40D2-B2FA-ECB071E91141}"/>
          </ac:picMkLst>
        </pc:picChg>
      </pc:sldChg>
      <pc:sldChg chg="addSp delSp modSp new">
        <pc:chgData name="Guest User" userId="S::urn:spo:anon#8712dba7251349eaa75ed69279999a5769bdb50f427bc9a90243c6981a1bd3b0::" providerId="AD" clId="Web-{85299917-0C97-C881-E209-2387D2E4BD27}" dt="2021-01-24T02:06:29.449" v="775" actId="20577"/>
        <pc:sldMkLst>
          <pc:docMk/>
          <pc:sldMk cId="3466429886" sldId="262"/>
        </pc:sldMkLst>
        <pc:spChg chg="mod">
          <ac:chgData name="Guest User" userId="S::urn:spo:anon#8712dba7251349eaa75ed69279999a5769bdb50f427bc9a90243c6981a1bd3b0::" providerId="AD" clId="Web-{85299917-0C97-C881-E209-2387D2E4BD27}" dt="2021-01-24T01:45:13.534" v="147" actId="20577"/>
          <ac:spMkLst>
            <pc:docMk/>
            <pc:sldMk cId="3466429886" sldId="262"/>
            <ac:spMk id="2" creationId="{45DDBD33-B92A-4C08-B5E5-26E6E2631204}"/>
          </ac:spMkLst>
        </pc:spChg>
        <pc:spChg chg="del">
          <ac:chgData name="Guest User" userId="S::urn:spo:anon#8712dba7251349eaa75ed69279999a5769bdb50f427bc9a90243c6981a1bd3b0::" providerId="AD" clId="Web-{85299917-0C97-C881-E209-2387D2E4BD27}" dt="2021-01-24T01:36:28.556" v="58"/>
          <ac:spMkLst>
            <pc:docMk/>
            <pc:sldMk cId="3466429886" sldId="262"/>
            <ac:spMk id="3" creationId="{DF8B2B59-3A9C-4F77-8465-CA9F5D8E60FC}"/>
          </ac:spMkLst>
        </pc:spChg>
        <pc:spChg chg="mod">
          <ac:chgData name="Guest User" userId="S::urn:spo:anon#8712dba7251349eaa75ed69279999a5769bdb50f427bc9a90243c6981a1bd3b0::" providerId="AD" clId="Web-{85299917-0C97-C881-E209-2387D2E4BD27}" dt="2021-01-24T02:06:29.449" v="775" actId="20577"/>
          <ac:spMkLst>
            <pc:docMk/>
            <pc:sldMk cId="3466429886" sldId="262"/>
            <ac:spMk id="4" creationId="{12B295FF-A7AD-4016-960D-31DA4A61985E}"/>
          </ac:spMkLst>
        </pc:spChg>
        <pc:picChg chg="add mod ord">
          <ac:chgData name="Guest User" userId="S::urn:spo:anon#8712dba7251349eaa75ed69279999a5769bdb50f427bc9a90243c6981a1bd3b0::" providerId="AD" clId="Web-{85299917-0C97-C881-E209-2387D2E4BD27}" dt="2021-01-24T01:36:28.556" v="58"/>
          <ac:picMkLst>
            <pc:docMk/>
            <pc:sldMk cId="3466429886" sldId="262"/>
            <ac:picMk id="5" creationId="{C6D01185-DF23-4E38-9EC5-63B37D2A94C6}"/>
          </ac:picMkLst>
        </pc:picChg>
      </pc:sldChg>
      <pc:sldChg chg="modSp new ord">
        <pc:chgData name="Guest User" userId="S::urn:spo:anon#8712dba7251349eaa75ed69279999a5769bdb50f427bc9a90243c6981a1bd3b0::" providerId="AD" clId="Web-{85299917-0C97-C881-E209-2387D2E4BD27}" dt="2021-01-24T01:34:36.242" v="13" actId="20577"/>
        <pc:sldMkLst>
          <pc:docMk/>
          <pc:sldMk cId="1692457872" sldId="263"/>
        </pc:sldMkLst>
        <pc:spChg chg="mod">
          <ac:chgData name="Guest User" userId="S::urn:spo:anon#8712dba7251349eaa75ed69279999a5769bdb50f427bc9a90243c6981a1bd3b0::" providerId="AD" clId="Web-{85299917-0C97-C881-E209-2387D2E4BD27}" dt="2021-01-24T01:34:36.242" v="13" actId="20577"/>
          <ac:spMkLst>
            <pc:docMk/>
            <pc:sldMk cId="1692457872" sldId="263"/>
            <ac:spMk id="2" creationId="{315DDDF5-8173-4851-9A1D-910D83ACA1DC}"/>
          </ac:spMkLst>
        </pc:spChg>
      </pc:sldChg>
      <pc:sldChg chg="addSp delSp modSp new">
        <pc:chgData name="Guest User" userId="S::urn:spo:anon#8712dba7251349eaa75ed69279999a5769bdb50f427bc9a90243c6981a1bd3b0::" providerId="AD" clId="Web-{85299917-0C97-C881-E209-2387D2E4BD27}" dt="2021-01-24T01:43:54.986" v="136" actId="20577"/>
        <pc:sldMkLst>
          <pc:docMk/>
          <pc:sldMk cId="1128562169" sldId="264"/>
        </pc:sldMkLst>
        <pc:spChg chg="mod">
          <ac:chgData name="Guest User" userId="S::urn:spo:anon#8712dba7251349eaa75ed69279999a5769bdb50f427bc9a90243c6981a1bd3b0::" providerId="AD" clId="Web-{85299917-0C97-C881-E209-2387D2E4BD27}" dt="2021-01-24T01:40:09.060" v="95" actId="20577"/>
          <ac:spMkLst>
            <pc:docMk/>
            <pc:sldMk cId="1128562169" sldId="264"/>
            <ac:spMk id="2" creationId="{98333903-CE10-4F57-BC08-AFA12BEB7511}"/>
          </ac:spMkLst>
        </pc:spChg>
        <pc:spChg chg="del">
          <ac:chgData name="Guest User" userId="S::urn:spo:anon#8712dba7251349eaa75ed69279999a5769bdb50f427bc9a90243c6981a1bd3b0::" providerId="AD" clId="Web-{85299917-0C97-C881-E209-2387D2E4BD27}" dt="2021-01-24T01:38:16.355" v="78"/>
          <ac:spMkLst>
            <pc:docMk/>
            <pc:sldMk cId="1128562169" sldId="264"/>
            <ac:spMk id="3" creationId="{E6B5875B-DED1-4CCA-A4CA-673CBEA29985}"/>
          </ac:spMkLst>
        </pc:spChg>
        <pc:spChg chg="mod">
          <ac:chgData name="Guest User" userId="S::urn:spo:anon#8712dba7251349eaa75ed69279999a5769bdb50f427bc9a90243c6981a1bd3b0::" providerId="AD" clId="Web-{85299917-0C97-C881-E209-2387D2E4BD27}" dt="2021-01-24T01:43:54.986" v="136" actId="20577"/>
          <ac:spMkLst>
            <pc:docMk/>
            <pc:sldMk cId="1128562169" sldId="264"/>
            <ac:spMk id="4" creationId="{F8F11AFD-5CF3-4025-81FD-F3BA61EEF746}"/>
          </ac:spMkLst>
        </pc:spChg>
        <pc:picChg chg="add mod ord">
          <ac:chgData name="Guest User" userId="S::urn:spo:anon#8712dba7251349eaa75ed69279999a5769bdb50f427bc9a90243c6981a1bd3b0::" providerId="AD" clId="Web-{85299917-0C97-C881-E209-2387D2E4BD27}" dt="2021-01-24T01:38:29.324" v="83" actId="14100"/>
          <ac:picMkLst>
            <pc:docMk/>
            <pc:sldMk cId="1128562169" sldId="264"/>
            <ac:picMk id="5" creationId="{0802CF95-908D-4996-92AF-A7FAB17B3706}"/>
          </ac:picMkLst>
        </pc:picChg>
      </pc:sldChg>
      <pc:sldChg chg="addSp delSp modSp new">
        <pc:chgData name="Guest User" userId="S::urn:spo:anon#8712dba7251349eaa75ed69279999a5769bdb50f427bc9a90243c6981a1bd3b0::" providerId="AD" clId="Web-{85299917-0C97-C881-E209-2387D2E4BD27}" dt="2021-01-24T01:41:11.062" v="109" actId="14100"/>
        <pc:sldMkLst>
          <pc:docMk/>
          <pc:sldMk cId="2362973603" sldId="265"/>
        </pc:sldMkLst>
        <pc:spChg chg="mod">
          <ac:chgData name="Guest User" userId="S::urn:spo:anon#8712dba7251349eaa75ed69279999a5769bdb50f427bc9a90243c6981a1bd3b0::" providerId="AD" clId="Web-{85299917-0C97-C881-E209-2387D2E4BD27}" dt="2021-01-24T01:40:18.794" v="100" actId="20577"/>
          <ac:spMkLst>
            <pc:docMk/>
            <pc:sldMk cId="2362973603" sldId="265"/>
            <ac:spMk id="2" creationId="{3021F8E5-A5C0-471A-A138-B747C31DE0FE}"/>
          </ac:spMkLst>
        </pc:spChg>
        <pc:spChg chg="del">
          <ac:chgData name="Guest User" userId="S::urn:spo:anon#8712dba7251349eaa75ed69279999a5769bdb50f427bc9a90243c6981a1bd3b0::" providerId="AD" clId="Web-{85299917-0C97-C881-E209-2387D2E4BD27}" dt="2021-01-24T01:40:43.107" v="102"/>
          <ac:spMkLst>
            <pc:docMk/>
            <pc:sldMk cId="2362973603" sldId="265"/>
            <ac:spMk id="3" creationId="{F4B73306-CC38-4FC9-A2D1-30C20D59942C}"/>
          </ac:spMkLst>
        </pc:spChg>
        <pc:spChg chg="del">
          <ac:chgData name="Guest User" userId="S::urn:spo:anon#8712dba7251349eaa75ed69279999a5769bdb50f427bc9a90243c6981a1bd3b0::" providerId="AD" clId="Web-{85299917-0C97-C881-E209-2387D2E4BD27}" dt="2021-01-24T01:40:32.482" v="101"/>
          <ac:spMkLst>
            <pc:docMk/>
            <pc:sldMk cId="2362973603" sldId="265"/>
            <ac:spMk id="4" creationId="{A0A97C51-20D5-422E-9CF8-E85CFD0BD70B}"/>
          </ac:spMkLst>
        </pc:spChg>
        <pc:spChg chg="add del mod">
          <ac:chgData name="Guest User" userId="S::urn:spo:anon#8712dba7251349eaa75ed69279999a5769bdb50f427bc9a90243c6981a1bd3b0::" providerId="AD" clId="Web-{85299917-0C97-C881-E209-2387D2E4BD27}" dt="2021-01-24T01:40:53.217" v="104"/>
          <ac:spMkLst>
            <pc:docMk/>
            <pc:sldMk cId="2362973603" sldId="265"/>
            <ac:spMk id="8" creationId="{FC968E6C-BB3C-40B1-B856-D2411D1DA7B4}"/>
          </ac:spMkLst>
        </pc:spChg>
        <pc:picChg chg="add mod ord">
          <ac:chgData name="Guest User" userId="S::urn:spo:anon#8712dba7251349eaa75ed69279999a5769bdb50f427bc9a90243c6981a1bd3b0::" providerId="AD" clId="Web-{85299917-0C97-C881-E209-2387D2E4BD27}" dt="2021-01-24T01:40:32.482" v="101"/>
          <ac:picMkLst>
            <pc:docMk/>
            <pc:sldMk cId="2362973603" sldId="265"/>
            <ac:picMk id="5" creationId="{EFA8F2E9-42DF-4E0B-8265-41500277CEE2}"/>
          </ac:picMkLst>
        </pc:picChg>
        <pc:picChg chg="add del mod ord">
          <ac:chgData name="Guest User" userId="S::urn:spo:anon#8712dba7251349eaa75ed69279999a5769bdb50f427bc9a90243c6981a1bd3b0::" providerId="AD" clId="Web-{85299917-0C97-C881-E209-2387D2E4BD27}" dt="2021-01-24T01:40:44.451" v="103"/>
          <ac:picMkLst>
            <pc:docMk/>
            <pc:sldMk cId="2362973603" sldId="265"/>
            <ac:picMk id="6" creationId="{81384E55-3B65-4C05-8724-37BEB9152B42}"/>
          </ac:picMkLst>
        </pc:picChg>
        <pc:picChg chg="add mod ord">
          <ac:chgData name="Guest User" userId="S::urn:spo:anon#8712dba7251349eaa75ed69279999a5769bdb50f427bc9a90243c6981a1bd3b0::" providerId="AD" clId="Web-{85299917-0C97-C881-E209-2387D2E4BD27}" dt="2021-01-24T01:41:11.062" v="109" actId="14100"/>
          <ac:picMkLst>
            <pc:docMk/>
            <pc:sldMk cId="2362973603" sldId="265"/>
            <ac:picMk id="9" creationId="{316B5D57-4163-4D5D-8BC3-20516AA8C777}"/>
          </ac:picMkLst>
        </pc:picChg>
      </pc:sldChg>
      <pc:sldChg chg="addSp delSp modSp new mod setBg">
        <pc:chgData name="Guest User" userId="S::urn:spo:anon#8712dba7251349eaa75ed69279999a5769bdb50f427bc9a90243c6981a1bd3b0::" providerId="AD" clId="Web-{85299917-0C97-C881-E209-2387D2E4BD27}" dt="2021-01-24T01:48:31.774" v="219" actId="20577"/>
        <pc:sldMkLst>
          <pc:docMk/>
          <pc:sldMk cId="1722475303" sldId="266"/>
        </pc:sldMkLst>
        <pc:spChg chg="mod">
          <ac:chgData name="Guest User" userId="S::urn:spo:anon#8712dba7251349eaa75ed69279999a5769bdb50f427bc9a90243c6981a1bd3b0::" providerId="AD" clId="Web-{85299917-0C97-C881-E209-2387D2E4BD27}" dt="2021-01-24T01:45:12.550" v="146"/>
          <ac:spMkLst>
            <pc:docMk/>
            <pc:sldMk cId="1722475303" sldId="266"/>
            <ac:spMk id="2" creationId="{14B21961-48C8-4823-B799-E3C6491592E1}"/>
          </ac:spMkLst>
        </pc:spChg>
        <pc:spChg chg="mod">
          <ac:chgData name="Guest User" userId="S::urn:spo:anon#8712dba7251349eaa75ed69279999a5769bdb50f427bc9a90243c6981a1bd3b0::" providerId="AD" clId="Web-{85299917-0C97-C881-E209-2387D2E4BD27}" dt="2021-01-24T01:48:31.774" v="219" actId="20577"/>
          <ac:spMkLst>
            <pc:docMk/>
            <pc:sldMk cId="1722475303" sldId="266"/>
            <ac:spMk id="3" creationId="{ECDCE33A-6ADC-490A-9182-B8BCB9E21DBE}"/>
          </ac:spMkLst>
        </pc:spChg>
        <pc:spChg chg="add del">
          <ac:chgData name="Guest User" userId="S::urn:spo:anon#8712dba7251349eaa75ed69279999a5769bdb50f427bc9a90243c6981a1bd3b0::" providerId="AD" clId="Web-{85299917-0C97-C881-E209-2387D2E4BD27}" dt="2021-01-24T01:45:03.128" v="144"/>
          <ac:spMkLst>
            <pc:docMk/>
            <pc:sldMk cId="1722475303" sldId="266"/>
            <ac:spMk id="5" creationId="{C05CBC3C-2E5A-4839-8B9B-2E5A6ADF0F58}"/>
          </ac:spMkLst>
        </pc:spChg>
        <pc:spChg chg="add del">
          <ac:chgData name="Guest User" userId="S::urn:spo:anon#8712dba7251349eaa75ed69279999a5769bdb50f427bc9a90243c6981a1bd3b0::" providerId="AD" clId="Web-{85299917-0C97-C881-E209-2387D2E4BD27}" dt="2021-01-24T01:45:03.128" v="144"/>
          <ac:spMkLst>
            <pc:docMk/>
            <pc:sldMk cId="1722475303" sldId="266"/>
            <ac:spMk id="6" creationId="{827FF362-FC97-4BF5-949B-D4ADFA26E457}"/>
          </ac:spMkLst>
        </pc:spChg>
        <pc:spChg chg="add del">
          <ac:chgData name="Guest User" userId="S::urn:spo:anon#8712dba7251349eaa75ed69279999a5769bdb50f427bc9a90243c6981a1bd3b0::" providerId="AD" clId="Web-{85299917-0C97-C881-E209-2387D2E4BD27}" dt="2021-01-24T01:45:12.550" v="146"/>
          <ac:spMkLst>
            <pc:docMk/>
            <pc:sldMk cId="1722475303" sldId="266"/>
            <ac:spMk id="7" creationId="{AC17DE74-01C9-4859-B65A-85CF999E8580}"/>
          </ac:spMkLst>
        </pc:spChg>
        <pc:spChg chg="add del">
          <ac:chgData name="Guest User" userId="S::urn:spo:anon#8712dba7251349eaa75ed69279999a5769bdb50f427bc9a90243c6981a1bd3b0::" providerId="AD" clId="Web-{85299917-0C97-C881-E209-2387D2E4BD27}" dt="2021-01-24T01:44:59.237" v="142"/>
          <ac:spMkLst>
            <pc:docMk/>
            <pc:sldMk cId="1722475303" sldId="266"/>
            <ac:spMk id="8" creationId="{AC17DE74-01C9-4859-B65A-85CF999E8580}"/>
          </ac:spMkLst>
        </pc:spChg>
        <pc:spChg chg="add del">
          <ac:chgData name="Guest User" userId="S::urn:spo:anon#8712dba7251349eaa75ed69279999a5769bdb50f427bc9a90243c6981a1bd3b0::" providerId="AD" clId="Web-{85299917-0C97-C881-E209-2387D2E4BD27}" dt="2021-01-24T01:45:12.550" v="146"/>
          <ac:spMkLst>
            <pc:docMk/>
            <pc:sldMk cId="1722475303" sldId="266"/>
            <ac:spMk id="9" creationId="{068C0432-0E90-4CC1-8CD3-D44A90DF07EF}"/>
          </ac:spMkLst>
        </pc:spChg>
        <pc:spChg chg="add del">
          <ac:chgData name="Guest User" userId="S::urn:spo:anon#8712dba7251349eaa75ed69279999a5769bdb50f427bc9a90243c6981a1bd3b0::" providerId="AD" clId="Web-{85299917-0C97-C881-E209-2387D2E4BD27}" dt="2021-01-24T01:44:59.237" v="142"/>
          <ac:spMkLst>
            <pc:docMk/>
            <pc:sldMk cId="1722475303" sldId="266"/>
            <ac:spMk id="10" creationId="{068C0432-0E90-4CC1-8CD3-D44A90DF07EF}"/>
          </ac:spMkLst>
        </pc:spChg>
      </pc:sldChg>
      <pc:sldChg chg="modSp new del">
        <pc:chgData name="Guest User" userId="S::urn:spo:anon#8712dba7251349eaa75ed69279999a5769bdb50f427bc9a90243c6981a1bd3b0::" providerId="AD" clId="Web-{85299917-0C97-C881-E209-2387D2E4BD27}" dt="2021-01-24T01:54:23.796" v="344"/>
        <pc:sldMkLst>
          <pc:docMk/>
          <pc:sldMk cId="367708641" sldId="267"/>
        </pc:sldMkLst>
        <pc:spChg chg="mod">
          <ac:chgData name="Guest User" userId="S::urn:spo:anon#8712dba7251349eaa75ed69279999a5769bdb50f427bc9a90243c6981a1bd3b0::" providerId="AD" clId="Web-{85299917-0C97-C881-E209-2387D2E4BD27}" dt="2021-01-24T01:43:06.048" v="125" actId="20577"/>
          <ac:spMkLst>
            <pc:docMk/>
            <pc:sldMk cId="367708641" sldId="267"/>
            <ac:spMk id="2" creationId="{F9612E01-83DE-4B4A-848E-A34FD29064D0}"/>
          </ac:spMkLst>
        </pc:spChg>
      </pc:sldChg>
      <pc:sldChg chg="modSp new">
        <pc:chgData name="Guest User" userId="S::urn:spo:anon#8712dba7251349eaa75ed69279999a5769bdb50f427bc9a90243c6981a1bd3b0::" providerId="AD" clId="Web-{85299917-0C97-C881-E209-2387D2E4BD27}" dt="2021-01-24T01:51:23.262" v="296" actId="20577"/>
        <pc:sldMkLst>
          <pc:docMk/>
          <pc:sldMk cId="3481598059" sldId="268"/>
        </pc:sldMkLst>
        <pc:spChg chg="mod">
          <ac:chgData name="Guest User" userId="S::urn:spo:anon#8712dba7251349eaa75ed69279999a5769bdb50f427bc9a90243c6981a1bd3b0::" providerId="AD" clId="Web-{85299917-0C97-C881-E209-2387D2E4BD27}" dt="2021-01-24T01:48:54.618" v="224" actId="20577"/>
          <ac:spMkLst>
            <pc:docMk/>
            <pc:sldMk cId="3481598059" sldId="268"/>
            <ac:spMk id="2" creationId="{8D184887-FD0D-4818-97F1-FBB1C0BA4F14}"/>
          </ac:spMkLst>
        </pc:spChg>
        <pc:spChg chg="mod">
          <ac:chgData name="Guest User" userId="S::urn:spo:anon#8712dba7251349eaa75ed69279999a5769bdb50f427bc9a90243c6981a1bd3b0::" providerId="AD" clId="Web-{85299917-0C97-C881-E209-2387D2E4BD27}" dt="2021-01-24T01:51:23.262" v="296" actId="20577"/>
          <ac:spMkLst>
            <pc:docMk/>
            <pc:sldMk cId="3481598059" sldId="268"/>
            <ac:spMk id="3" creationId="{2351CBC8-47AC-4A1F-BF76-FE10AE6A9DED}"/>
          </ac:spMkLst>
        </pc:spChg>
      </pc:sldChg>
      <pc:sldChg chg="modSp new">
        <pc:chgData name="Guest User" userId="S::urn:spo:anon#8712dba7251349eaa75ed69279999a5769bdb50f427bc9a90243c6981a1bd3b0::" providerId="AD" clId="Web-{85299917-0C97-C881-E209-2387D2E4BD27}" dt="2021-01-24T02:06:35.808" v="779" actId="20577"/>
        <pc:sldMkLst>
          <pc:docMk/>
          <pc:sldMk cId="336693865" sldId="269"/>
        </pc:sldMkLst>
        <pc:spChg chg="mod">
          <ac:chgData name="Guest User" userId="S::urn:spo:anon#8712dba7251349eaa75ed69279999a5769bdb50f427bc9a90243c6981a1bd3b0::" providerId="AD" clId="Web-{85299917-0C97-C881-E209-2387D2E4BD27}" dt="2021-01-24T01:51:35.918" v="309" actId="20577"/>
          <ac:spMkLst>
            <pc:docMk/>
            <pc:sldMk cId="336693865" sldId="269"/>
            <ac:spMk id="2" creationId="{8FF7008A-4F7A-4A53-B931-BD5598C534DF}"/>
          </ac:spMkLst>
        </pc:spChg>
        <pc:spChg chg="mod">
          <ac:chgData name="Guest User" userId="S::urn:spo:anon#8712dba7251349eaa75ed69279999a5769bdb50f427bc9a90243c6981a1bd3b0::" providerId="AD" clId="Web-{85299917-0C97-C881-E209-2387D2E4BD27}" dt="2021-01-24T02:06:35.808" v="779" actId="20577"/>
          <ac:spMkLst>
            <pc:docMk/>
            <pc:sldMk cId="336693865" sldId="269"/>
            <ac:spMk id="3" creationId="{7D53D445-119A-4818-B781-D261BB6D4FB8}"/>
          </ac:spMkLst>
        </pc:spChg>
      </pc:sldChg>
      <pc:sldChg chg="modSp new">
        <pc:chgData name="Guest User" userId="S::urn:spo:anon#8712dba7251349eaa75ed69279999a5769bdb50f427bc9a90243c6981a1bd3b0::" providerId="AD" clId="Web-{85299917-0C97-C881-E209-2387D2E4BD27}" dt="2021-01-24T02:06:17.527" v="773" actId="20577"/>
        <pc:sldMkLst>
          <pc:docMk/>
          <pc:sldMk cId="3782878686" sldId="271"/>
        </pc:sldMkLst>
        <pc:spChg chg="mod">
          <ac:chgData name="Guest User" userId="S::urn:spo:anon#8712dba7251349eaa75ed69279999a5769bdb50f427bc9a90243c6981a1bd3b0::" providerId="AD" clId="Web-{85299917-0C97-C881-E209-2387D2E4BD27}" dt="2021-01-24T01:54:59.984" v="375" actId="20577"/>
          <ac:spMkLst>
            <pc:docMk/>
            <pc:sldMk cId="3782878686" sldId="271"/>
            <ac:spMk id="2" creationId="{A7F51FB1-DF7C-4C81-9F8C-C8012894DC80}"/>
          </ac:spMkLst>
        </pc:spChg>
        <pc:spChg chg="mod">
          <ac:chgData name="Guest User" userId="S::urn:spo:anon#8712dba7251349eaa75ed69279999a5769bdb50f427bc9a90243c6981a1bd3b0::" providerId="AD" clId="Web-{85299917-0C97-C881-E209-2387D2E4BD27}" dt="2021-01-24T02:06:17.527" v="773" actId="20577"/>
          <ac:spMkLst>
            <pc:docMk/>
            <pc:sldMk cId="3782878686" sldId="271"/>
            <ac:spMk id="3" creationId="{D2FE95A0-BFBD-4079-AB59-6EFADD24A543}"/>
          </ac:spMkLst>
        </pc:spChg>
      </pc:sldChg>
    </pc:docChg>
  </pc:docChgLst>
  <pc:docChgLst>
    <pc:chgData name="CAO TAN KHOA-Y18" userId="S::ctkhoa.y18@ump.edu.vn::30375c93-72a7-4976-859b-b06fffabbd2b" providerId="AD" clId="Web-{3D8F2FD1-F958-42C3-9173-D5F677AC7653}"/>
    <pc:docChg chg="addSld modSld addMainMaster delMainMaster">
      <pc:chgData name="CAO TAN KHOA-Y18" userId="S::ctkhoa.y18@ump.edu.vn::30375c93-72a7-4976-859b-b06fffabbd2b" providerId="AD" clId="Web-{3D8F2FD1-F958-42C3-9173-D5F677AC7653}" dt="2021-01-23T14:19:19.200" v="14"/>
      <pc:docMkLst>
        <pc:docMk/>
      </pc:docMkLst>
      <pc:sldChg chg="addSp delSp modSp mod setBg modClrScheme setClrOvrMap chgLayout">
        <pc:chgData name="CAO TAN KHOA-Y18" userId="S::ctkhoa.y18@ump.edu.vn::30375c93-72a7-4976-859b-b06fffabbd2b" providerId="AD" clId="Web-{3D8F2FD1-F958-42C3-9173-D5F677AC7653}" dt="2021-01-23T14:19:05.871" v="13"/>
        <pc:sldMkLst>
          <pc:docMk/>
          <pc:sldMk cId="2567927505" sldId="256"/>
        </pc:sldMkLst>
        <pc:spChg chg="mod">
          <ac:chgData name="CAO TAN KHOA-Y18" userId="S::ctkhoa.y18@ump.edu.vn::30375c93-72a7-4976-859b-b06fffabbd2b" providerId="AD" clId="Web-{3D8F2FD1-F958-42C3-9173-D5F677AC7653}" dt="2021-01-23T14:19:05.871" v="13"/>
          <ac:spMkLst>
            <pc:docMk/>
            <pc:sldMk cId="2567927505" sldId="256"/>
            <ac:spMk id="2" creationId="{00000000-0000-0000-0000-000000000000}"/>
          </ac:spMkLst>
        </pc:spChg>
        <pc:spChg chg="mod">
          <ac:chgData name="CAO TAN KHOA-Y18" userId="S::ctkhoa.y18@ump.edu.vn::30375c93-72a7-4976-859b-b06fffabbd2b" providerId="AD" clId="Web-{3D8F2FD1-F958-42C3-9173-D5F677AC7653}" dt="2021-01-23T14:19:05.871" v="13"/>
          <ac:spMkLst>
            <pc:docMk/>
            <pc:sldMk cId="2567927505" sldId="256"/>
            <ac:spMk id="3" creationId="{00000000-0000-0000-0000-000000000000}"/>
          </ac:spMkLst>
        </pc:spChg>
        <pc:spChg chg="add del">
          <ac:chgData name="CAO TAN KHOA-Y18" userId="S::ctkhoa.y18@ump.edu.vn::30375c93-72a7-4976-859b-b06fffabbd2b" providerId="AD" clId="Web-{3D8F2FD1-F958-42C3-9173-D5F677AC7653}" dt="2021-01-23T14:18:45.589" v="10"/>
          <ac:spMkLst>
            <pc:docMk/>
            <pc:sldMk cId="2567927505" sldId="256"/>
            <ac:spMk id="5" creationId="{9B45BA4C-9B54-4496-821F-9E0985CA984D}"/>
          </ac:spMkLst>
        </pc:spChg>
        <pc:spChg chg="add del">
          <ac:chgData name="CAO TAN KHOA-Y18" userId="S::ctkhoa.y18@ump.edu.vn::30375c93-72a7-4976-859b-b06fffabbd2b" providerId="AD" clId="Web-{3D8F2FD1-F958-42C3-9173-D5F677AC7653}" dt="2021-01-23T14:19:05.809" v="12"/>
          <ac:spMkLst>
            <pc:docMk/>
            <pc:sldMk cId="2567927505" sldId="256"/>
            <ac:spMk id="7" creationId="{A51D536C-693D-4911-B3E3-277E6CA006B6}"/>
          </ac:spMkLst>
        </pc:spChg>
        <pc:spChg chg="add del">
          <ac:chgData name="CAO TAN KHOA-Y18" userId="S::ctkhoa.y18@ump.edu.vn::30375c93-72a7-4976-859b-b06fffabbd2b" providerId="AD" clId="Web-{3D8F2FD1-F958-42C3-9173-D5F677AC7653}" dt="2021-01-23T14:19:05.809" v="12"/>
          <ac:spMkLst>
            <pc:docMk/>
            <pc:sldMk cId="2567927505" sldId="256"/>
            <ac:spMk id="8" creationId="{CDACC7FC-0DA0-46D9-BEDF-149E4AB3243B}"/>
          </ac:spMkLst>
        </pc:spChg>
        <pc:spChg chg="add del">
          <ac:chgData name="CAO TAN KHOA-Y18" userId="S::ctkhoa.y18@ump.edu.vn::30375c93-72a7-4976-859b-b06fffabbd2b" providerId="AD" clId="Web-{3D8F2FD1-F958-42C3-9173-D5F677AC7653}" dt="2021-01-23T14:18:40.307" v="8"/>
          <ac:spMkLst>
            <pc:docMk/>
            <pc:sldMk cId="2567927505" sldId="256"/>
            <ac:spMk id="9" creationId="{158B3569-73B2-4D05-8E95-886A6EE17F1F}"/>
          </ac:spMkLst>
        </pc:spChg>
        <pc:spChg chg="add del">
          <ac:chgData name="CAO TAN KHOA-Y18" userId="S::ctkhoa.y18@ump.edu.vn::30375c93-72a7-4976-859b-b06fffabbd2b" providerId="AD" clId="Web-{3D8F2FD1-F958-42C3-9173-D5F677AC7653}" dt="2021-01-23T14:18:40.307" v="8"/>
          <ac:spMkLst>
            <pc:docMk/>
            <pc:sldMk cId="2567927505" sldId="256"/>
            <ac:spMk id="11" creationId="{B71758F4-3F46-45DA-8AC5-4E508DA080BA}"/>
          </ac:spMkLst>
        </pc:spChg>
        <pc:spChg chg="add del">
          <ac:chgData name="CAO TAN KHOA-Y18" userId="S::ctkhoa.y18@ump.edu.vn::30375c93-72a7-4976-859b-b06fffabbd2b" providerId="AD" clId="Web-{3D8F2FD1-F958-42C3-9173-D5F677AC7653}" dt="2021-01-23T14:19:05.809" v="12"/>
          <ac:spMkLst>
            <pc:docMk/>
            <pc:sldMk cId="2567927505" sldId="256"/>
            <ac:spMk id="12" creationId="{1886631C-CD62-4E60-A5E7-767EEAEB4704}"/>
          </ac:spMkLst>
        </pc:spChg>
        <pc:spChg chg="add del">
          <ac:chgData name="CAO TAN KHOA-Y18" userId="S::ctkhoa.y18@ump.edu.vn::30375c93-72a7-4976-859b-b06fffabbd2b" providerId="AD" clId="Web-{3D8F2FD1-F958-42C3-9173-D5F677AC7653}" dt="2021-01-23T14:18:40.307" v="8"/>
          <ac:spMkLst>
            <pc:docMk/>
            <pc:sldMk cId="2567927505" sldId="256"/>
            <ac:spMk id="13" creationId="{8550FED7-7C32-42BB-98DB-30272A6331A9}"/>
          </ac:spMkLst>
        </pc:spChg>
        <pc:spChg chg="add">
          <ac:chgData name="CAO TAN KHOA-Y18" userId="S::ctkhoa.y18@ump.edu.vn::30375c93-72a7-4976-859b-b06fffabbd2b" providerId="AD" clId="Web-{3D8F2FD1-F958-42C3-9173-D5F677AC7653}" dt="2021-01-23T14:19:05.871" v="13"/>
          <ac:spMkLst>
            <pc:docMk/>
            <pc:sldMk cId="2567927505" sldId="256"/>
            <ac:spMk id="14" creationId="{AD35AE2F-5E3A-49D9-8DE1-8A333BA4088E}"/>
          </ac:spMkLst>
        </pc:spChg>
        <pc:spChg chg="add">
          <ac:chgData name="CAO TAN KHOA-Y18" userId="S::ctkhoa.y18@ump.edu.vn::30375c93-72a7-4976-859b-b06fffabbd2b" providerId="AD" clId="Web-{3D8F2FD1-F958-42C3-9173-D5F677AC7653}" dt="2021-01-23T14:19:05.871" v="13"/>
          <ac:spMkLst>
            <pc:docMk/>
            <pc:sldMk cId="2567927505" sldId="256"/>
            <ac:spMk id="17" creationId="{04D8AD8F-EF7F-481F-B99A-B8513897050A}"/>
          </ac:spMkLst>
        </pc:spChg>
        <pc:spChg chg="add">
          <ac:chgData name="CAO TAN KHOA-Y18" userId="S::ctkhoa.y18@ump.edu.vn::30375c93-72a7-4976-859b-b06fffabbd2b" providerId="AD" clId="Web-{3D8F2FD1-F958-42C3-9173-D5F677AC7653}" dt="2021-01-23T14:19:05.871" v="13"/>
          <ac:spMkLst>
            <pc:docMk/>
            <pc:sldMk cId="2567927505" sldId="256"/>
            <ac:spMk id="18" creationId="{79EB4626-023C-436D-9F57-9EB46080909D}"/>
          </ac:spMkLst>
        </pc:spChg>
        <pc:picChg chg="add del">
          <ac:chgData name="CAO TAN KHOA-Y18" userId="S::ctkhoa.y18@ump.edu.vn::30375c93-72a7-4976-859b-b06fffabbd2b" providerId="AD" clId="Web-{3D8F2FD1-F958-42C3-9173-D5F677AC7653}" dt="2021-01-23T14:18:40.307" v="8"/>
          <ac:picMkLst>
            <pc:docMk/>
            <pc:sldMk cId="2567927505" sldId="256"/>
            <ac:picMk id="4" creationId="{8CFC99FB-C1E5-45CD-88DE-2171AAF33384}"/>
          </ac:picMkLst>
        </pc:picChg>
        <pc:picChg chg="add del">
          <ac:chgData name="CAO TAN KHOA-Y18" userId="S::ctkhoa.y18@ump.edu.vn::30375c93-72a7-4976-859b-b06fffabbd2b" providerId="AD" clId="Web-{3D8F2FD1-F958-42C3-9173-D5F677AC7653}" dt="2021-01-23T14:18:45.589" v="10"/>
          <ac:picMkLst>
            <pc:docMk/>
            <pc:sldMk cId="2567927505" sldId="256"/>
            <ac:picMk id="6" creationId="{966B8230-7823-416E-A972-70267081FB3C}"/>
          </ac:picMkLst>
        </pc:picChg>
        <pc:picChg chg="add del">
          <ac:chgData name="CAO TAN KHOA-Y18" userId="S::ctkhoa.y18@ump.edu.vn::30375c93-72a7-4976-859b-b06fffabbd2b" providerId="AD" clId="Web-{3D8F2FD1-F958-42C3-9173-D5F677AC7653}" dt="2021-01-23T14:19:05.809" v="12"/>
          <ac:picMkLst>
            <pc:docMk/>
            <pc:sldMk cId="2567927505" sldId="256"/>
            <ac:picMk id="10" creationId="{0C971613-0AFA-4BAA-A188-0B7EEE9AFDF5}"/>
          </ac:picMkLst>
        </pc:picChg>
        <pc:picChg chg="add">
          <ac:chgData name="CAO TAN KHOA-Y18" userId="S::ctkhoa.y18@ump.edu.vn::30375c93-72a7-4976-859b-b06fffabbd2b" providerId="AD" clId="Web-{3D8F2FD1-F958-42C3-9173-D5F677AC7653}" dt="2021-01-23T14:19:05.871" v="13"/>
          <ac:picMkLst>
            <pc:docMk/>
            <pc:sldMk cId="2567927505" sldId="256"/>
            <ac:picMk id="16" creationId="{D1DD0B18-9FD5-400E-BCF5-BB64181FC8E6}"/>
          </ac:picMkLst>
        </pc:picChg>
        <pc:cxnChg chg="add del">
          <ac:chgData name="CAO TAN KHOA-Y18" userId="S::ctkhoa.y18@ump.edu.vn::30375c93-72a7-4976-859b-b06fffabbd2b" providerId="AD" clId="Web-{3D8F2FD1-F958-42C3-9173-D5F677AC7653}" dt="2021-01-23T14:18:40.307" v="8"/>
          <ac:cxnSpMkLst>
            <pc:docMk/>
            <pc:sldMk cId="2567927505" sldId="256"/>
            <ac:cxnSpMk id="15" creationId="{56020367-4FD5-4596-8E10-C5F095CD8DBF}"/>
          </ac:cxnSpMkLst>
        </pc:cxnChg>
      </pc:sldChg>
      <pc:sldChg chg="new">
        <pc:chgData name="CAO TAN KHOA-Y18" userId="S::ctkhoa.y18@ump.edu.vn::30375c93-72a7-4976-859b-b06fffabbd2b" providerId="AD" clId="Web-{3D8F2FD1-F958-42C3-9173-D5F677AC7653}" dt="2021-01-23T14:19:19.200" v="14"/>
        <pc:sldMkLst>
          <pc:docMk/>
          <pc:sldMk cId="3805777547" sldId="257"/>
        </pc:sldMkLst>
      </pc:sldChg>
      <pc:sldMasterChg chg="add del addSldLayout delSldLayout">
        <pc:chgData name="CAO TAN KHOA-Y18" userId="S::ctkhoa.y18@ump.edu.vn::30375c93-72a7-4976-859b-b06fffabbd2b" providerId="AD" clId="Web-{3D8F2FD1-F958-42C3-9173-D5F677AC7653}" dt="2021-01-23T14:19:05.871" v="13"/>
        <pc:sldMasterMkLst>
          <pc:docMk/>
          <pc:sldMasterMk cId="3336428944" sldId="2147483648"/>
        </pc:sldMasterMkLst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3177509059" sldId="2147483649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4273931299" sldId="2147483650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3239344926" sldId="2147483651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71434891" sldId="2147483652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1695300783" sldId="2147483653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3013401316" sldId="2147483654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1438579405" sldId="2147483655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638026129" sldId="2147483656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3860145272" sldId="2147483657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2447484624" sldId="2147483658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3336428944" sldId="2147483648"/>
            <pc:sldLayoutMk cId="95000003" sldId="2147483659"/>
          </pc:sldLayoutMkLst>
        </pc:sldLayoutChg>
      </pc:sldMasterChg>
      <pc:sldMasterChg chg="add replId addSldLayout">
        <pc:chgData name="CAO TAN KHOA-Y18" userId="S::ctkhoa.y18@ump.edu.vn::30375c93-72a7-4976-859b-b06fffabbd2b" providerId="AD" clId="Web-{3D8F2FD1-F958-42C3-9173-D5F677AC7653}" dt="2021-01-23T14:19:05.871" v="13"/>
        <pc:sldMasterMkLst>
          <pc:docMk/>
          <pc:sldMasterMk cId="1087052113" sldId="2147483660"/>
        </pc:sldMasterMkLst>
        <pc:sldLayoutChg chg="ad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1772652013" sldId="2147483661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2976221752" sldId="2147483662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425619723" sldId="2147483663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4061251936" sldId="2147483664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3406680119" sldId="2147483665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1405672042" sldId="2147483666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1751913944" sldId="2147483667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1601069835" sldId="2147483668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1881351725" sldId="2147483669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3398150758" sldId="2147483670"/>
          </pc:sldLayoutMkLst>
        </pc:sldLayoutChg>
        <pc:sldLayoutChg chg="add replId">
          <pc:chgData name="CAO TAN KHOA-Y18" userId="S::ctkhoa.y18@ump.edu.vn::30375c93-72a7-4976-859b-b06fffabbd2b" providerId="AD" clId="Web-{3D8F2FD1-F958-42C3-9173-D5F677AC7653}" dt="2021-01-23T14:19:05.871" v="13"/>
          <pc:sldLayoutMkLst>
            <pc:docMk/>
            <pc:sldMasterMk cId="1087052113" sldId="2147483660"/>
            <pc:sldLayoutMk cId="3885099228" sldId="2147483671"/>
          </pc:sldLayoutMkLst>
        </pc:sldLayoutChg>
      </pc:sldMasterChg>
      <pc:sldMasterChg chg="add del addSldLayout delSldLayout">
        <pc:chgData name="CAO TAN KHOA-Y18" userId="S::ctkhoa.y18@ump.edu.vn::30375c93-72a7-4976-859b-b06fffabbd2b" providerId="AD" clId="Web-{3D8F2FD1-F958-42C3-9173-D5F677AC7653}" dt="2021-01-23T14:18:45.589" v="10"/>
        <pc:sldMasterMkLst>
          <pc:docMk/>
          <pc:sldMasterMk cId="4018917935" sldId="2147483699"/>
        </pc:sldMasterMkLst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3766189398" sldId="2147483688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1064811567" sldId="2147483689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2533510606" sldId="2147483690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1510330277" sldId="2147483691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123303943" sldId="2147483692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522367523" sldId="2147483693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1292499661" sldId="2147483694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2868019236" sldId="2147483695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2097972975" sldId="2147483696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289604033" sldId="2147483697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5.589" v="10"/>
          <pc:sldLayoutMkLst>
            <pc:docMk/>
            <pc:sldMasterMk cId="4018917935" sldId="2147483699"/>
            <pc:sldLayoutMk cId="1431952441" sldId="2147483698"/>
          </pc:sldLayoutMkLst>
        </pc:sldLayoutChg>
      </pc:sldMasterChg>
      <pc:sldMasterChg chg="add del addSldLayout delSldLayout">
        <pc:chgData name="CAO TAN KHOA-Y18" userId="S::ctkhoa.y18@ump.edu.vn::30375c93-72a7-4976-859b-b06fffabbd2b" providerId="AD" clId="Web-{3D8F2FD1-F958-42C3-9173-D5F677AC7653}" dt="2021-01-23T14:19:05.809" v="12"/>
        <pc:sldMasterMkLst>
          <pc:docMk/>
          <pc:sldMasterMk cId="2038522333" sldId="2147483725"/>
        </pc:sldMasterMkLst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2677580756" sldId="2147483714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2060042109" sldId="2147483715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2557250847" sldId="2147483716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1522799726" sldId="2147483717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4212644065" sldId="2147483718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3023450998" sldId="2147483719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4285685979" sldId="2147483720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3108539240" sldId="2147483721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3378412236" sldId="2147483722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1547184335" sldId="2147483723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9:05.809" v="12"/>
          <pc:sldLayoutMkLst>
            <pc:docMk/>
            <pc:sldMasterMk cId="2038522333" sldId="2147483725"/>
            <pc:sldLayoutMk cId="3582585710" sldId="2147483724"/>
          </pc:sldLayoutMkLst>
        </pc:sldLayoutChg>
      </pc:sldMasterChg>
      <pc:sldMasterChg chg="add del addSldLayout delSldLayout">
        <pc:chgData name="CAO TAN KHOA-Y18" userId="S::ctkhoa.y18@ump.edu.vn::30375c93-72a7-4976-859b-b06fffabbd2b" providerId="AD" clId="Web-{3D8F2FD1-F958-42C3-9173-D5F677AC7653}" dt="2021-01-23T14:18:40.307" v="8"/>
        <pc:sldMasterMkLst>
          <pc:docMk/>
          <pc:sldMasterMk cId="2547267752" sldId="2147483751"/>
        </pc:sldMasterMkLst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2892675380" sldId="2147483740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2212845440" sldId="2147483741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907494387" sldId="2147483742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1826789604" sldId="2147483743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1018765716" sldId="2147483744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2070427521" sldId="2147483745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1264111886" sldId="2147483746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3605638358" sldId="2147483747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298123463" sldId="2147483748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601978642" sldId="2147483749"/>
          </pc:sldLayoutMkLst>
        </pc:sldLayoutChg>
        <pc:sldLayoutChg chg="add del">
          <pc:chgData name="CAO TAN KHOA-Y18" userId="S::ctkhoa.y18@ump.edu.vn::30375c93-72a7-4976-859b-b06fffabbd2b" providerId="AD" clId="Web-{3D8F2FD1-F958-42C3-9173-D5F677AC7653}" dt="2021-01-23T14:18:40.307" v="8"/>
          <pc:sldLayoutMkLst>
            <pc:docMk/>
            <pc:sldMasterMk cId="2547267752" sldId="2147483751"/>
            <pc:sldLayoutMk cId="973922426" sldId="2147483750"/>
          </pc:sldLayoutMkLst>
        </pc:sldLayoutChg>
      </pc:sldMasterChg>
    </pc:docChg>
  </pc:docChgLst>
  <pc:docChgLst>
    <pc:chgData name="LAM HUY HOANG-Y18" userId="S::lhhoang.y18@ump.edu.vn::fbc2bd9c-dcf7-4dab-84df-8f81ce094f08" providerId="AD" clId="Web-{3E3C8A54-C3DB-C62E-6DC4-90D257D2BEC2}"/>
    <pc:docChg chg="addSld modSld">
      <pc:chgData name="LAM HUY HOANG-Y18" userId="S::lhhoang.y18@ump.edu.vn::fbc2bd9c-dcf7-4dab-84df-8f81ce094f08" providerId="AD" clId="Web-{3E3C8A54-C3DB-C62E-6DC4-90D257D2BEC2}" dt="2021-01-24T03:07:58.198" v="104" actId="1076"/>
      <pc:docMkLst>
        <pc:docMk/>
      </pc:docMkLst>
      <pc:sldChg chg="addSp delSp modSp mod modClrScheme chgLayout">
        <pc:chgData name="LAM HUY HOANG-Y18" userId="S::lhhoang.y18@ump.edu.vn::fbc2bd9c-dcf7-4dab-84df-8f81ce094f08" providerId="AD" clId="Web-{3E3C8A54-C3DB-C62E-6DC4-90D257D2BEC2}" dt="2021-01-24T03:07:17.041" v="97" actId="14100"/>
        <pc:sldMkLst>
          <pc:docMk/>
          <pc:sldMk cId="3262520819" sldId="275"/>
        </pc:sldMkLst>
        <pc:spChg chg="mod ord">
          <ac:chgData name="LAM HUY HOANG-Y18" userId="S::lhhoang.y18@ump.edu.vn::fbc2bd9c-dcf7-4dab-84df-8f81ce094f08" providerId="AD" clId="Web-{3E3C8A54-C3DB-C62E-6DC4-90D257D2BEC2}" dt="2021-01-24T03:01:09.511" v="0"/>
          <ac:spMkLst>
            <pc:docMk/>
            <pc:sldMk cId="3262520819" sldId="275"/>
            <ac:spMk id="2" creationId="{39AECC43-AE8B-4D93-8AB4-43D4FA08752F}"/>
          </ac:spMkLst>
        </pc:spChg>
        <pc:spChg chg="mod ord">
          <ac:chgData name="LAM HUY HOANG-Y18" userId="S::lhhoang.y18@ump.edu.vn::fbc2bd9c-dcf7-4dab-84df-8f81ce094f08" providerId="AD" clId="Web-{3E3C8A54-C3DB-C62E-6DC4-90D257D2BEC2}" dt="2021-01-24T03:07:17.041" v="97" actId="14100"/>
          <ac:spMkLst>
            <pc:docMk/>
            <pc:sldMk cId="3262520819" sldId="275"/>
            <ac:spMk id="3" creationId="{8AA28775-0B24-4A6A-B437-53651949B238}"/>
          </ac:spMkLst>
        </pc:spChg>
        <pc:spChg chg="add del mod ord">
          <ac:chgData name="LAM HUY HOANG-Y18" userId="S::lhhoang.y18@ump.edu.vn::fbc2bd9c-dcf7-4dab-84df-8f81ce094f08" providerId="AD" clId="Web-{3E3C8A54-C3DB-C62E-6DC4-90D257D2BEC2}" dt="2021-01-24T03:01:24.121" v="1"/>
          <ac:spMkLst>
            <pc:docMk/>
            <pc:sldMk cId="3262520819" sldId="275"/>
            <ac:spMk id="4" creationId="{D88B7A6C-7A6D-45E6-9A89-ED571E3EB836}"/>
          </ac:spMkLst>
        </pc:spChg>
        <pc:spChg chg="add del mod">
          <ac:chgData name="LAM HUY HOANG-Y18" userId="S::lhhoang.y18@ump.edu.vn::fbc2bd9c-dcf7-4dab-84df-8f81ce094f08" providerId="AD" clId="Web-{3E3C8A54-C3DB-C62E-6DC4-90D257D2BEC2}" dt="2021-01-24T03:07:00.426" v="85"/>
          <ac:spMkLst>
            <pc:docMk/>
            <pc:sldMk cId="3262520819" sldId="275"/>
            <ac:spMk id="7" creationId="{24F20A0A-4EAE-4A3A-B66A-47EEBB0FED3D}"/>
          </ac:spMkLst>
        </pc:spChg>
        <pc:picChg chg="add del mod ord modCrop">
          <ac:chgData name="LAM HUY HOANG-Y18" userId="S::lhhoang.y18@ump.edu.vn::fbc2bd9c-dcf7-4dab-84df-8f81ce094f08" providerId="AD" clId="Web-{3E3C8A54-C3DB-C62E-6DC4-90D257D2BEC2}" dt="2021-01-24T03:06:23.113" v="73"/>
          <ac:picMkLst>
            <pc:docMk/>
            <pc:sldMk cId="3262520819" sldId="275"/>
            <ac:picMk id="5" creationId="{C1598010-898A-49C3-8B8D-39537CC98CBE}"/>
          </ac:picMkLst>
        </pc:picChg>
      </pc:sldChg>
      <pc:sldChg chg="addSp delSp modSp new">
        <pc:chgData name="LAM HUY HOANG-Y18" userId="S::lhhoang.y18@ump.edu.vn::fbc2bd9c-dcf7-4dab-84df-8f81ce094f08" providerId="AD" clId="Web-{3E3C8A54-C3DB-C62E-6DC4-90D257D2BEC2}" dt="2021-01-24T03:07:58.198" v="104" actId="1076"/>
        <pc:sldMkLst>
          <pc:docMk/>
          <pc:sldMk cId="968449499" sldId="280"/>
        </pc:sldMkLst>
        <pc:spChg chg="mod">
          <ac:chgData name="LAM HUY HOANG-Y18" userId="S::lhhoang.y18@ump.edu.vn::fbc2bd9c-dcf7-4dab-84df-8f81ce094f08" providerId="AD" clId="Web-{3E3C8A54-C3DB-C62E-6DC4-90D257D2BEC2}" dt="2021-01-24T03:03:52.967" v="56" actId="20577"/>
          <ac:spMkLst>
            <pc:docMk/>
            <pc:sldMk cId="968449499" sldId="280"/>
            <ac:spMk id="2" creationId="{1D05DFDF-E5C8-40FA-AF69-FC5C366BDF0C}"/>
          </ac:spMkLst>
        </pc:spChg>
        <pc:spChg chg="mod">
          <ac:chgData name="LAM HUY HOANG-Y18" userId="S::lhhoang.y18@ump.edu.vn::fbc2bd9c-dcf7-4dab-84df-8f81ce094f08" providerId="AD" clId="Web-{3E3C8A54-C3DB-C62E-6DC4-90D257D2BEC2}" dt="2021-01-24T03:06:44.847" v="79" actId="20577"/>
          <ac:spMkLst>
            <pc:docMk/>
            <pc:sldMk cId="968449499" sldId="280"/>
            <ac:spMk id="3" creationId="{33353D5D-F5EC-4FF7-ABC1-3FB2E4256980}"/>
          </ac:spMkLst>
        </pc:spChg>
        <pc:spChg chg="del mod">
          <ac:chgData name="LAM HUY HOANG-Y18" userId="S::lhhoang.y18@ump.edu.vn::fbc2bd9c-dcf7-4dab-84df-8f81ce094f08" providerId="AD" clId="Web-{3E3C8A54-C3DB-C62E-6DC4-90D257D2BEC2}" dt="2021-01-24T03:05:26.580" v="68"/>
          <ac:spMkLst>
            <pc:docMk/>
            <pc:sldMk cId="968449499" sldId="280"/>
            <ac:spMk id="4" creationId="{E90C1797-2B41-4088-BAA4-3ACDE113A5B7}"/>
          </ac:spMkLst>
        </pc:spChg>
        <pc:picChg chg="add mod ord modCrop">
          <ac:chgData name="LAM HUY HOANG-Y18" userId="S::lhhoang.y18@ump.edu.vn::fbc2bd9c-dcf7-4dab-84df-8f81ce094f08" providerId="AD" clId="Web-{3E3C8A54-C3DB-C62E-6DC4-90D257D2BEC2}" dt="2021-01-24T03:07:58.198" v="104" actId="1076"/>
          <ac:picMkLst>
            <pc:docMk/>
            <pc:sldMk cId="968449499" sldId="280"/>
            <ac:picMk id="5" creationId="{11E76C2F-7EE8-45A1-8202-046D453800F2}"/>
          </ac:picMkLst>
        </pc:picChg>
        <pc:picChg chg="add mod">
          <ac:chgData name="LAM HUY HOANG-Y18" userId="S::lhhoang.y18@ump.edu.vn::fbc2bd9c-dcf7-4dab-84df-8f81ce094f08" providerId="AD" clId="Web-{3E3C8A54-C3DB-C62E-6DC4-90D257D2BEC2}" dt="2021-01-24T03:07:54.089" v="103" actId="1076"/>
          <ac:picMkLst>
            <pc:docMk/>
            <pc:sldMk cId="968449499" sldId="280"/>
            <ac:picMk id="6" creationId="{4502CAC7-348D-4F07-9C8F-B7A614468D2E}"/>
          </ac:picMkLst>
        </pc:picChg>
      </pc:sldChg>
    </pc:docChg>
  </pc:docChgLst>
  <pc:docChgLst>
    <pc:chgData name="LAM HUY HOANG-Y18" userId="S::lhhoang.y18@ump.edu.vn::fbc2bd9c-dcf7-4dab-84df-8f81ce094f08" providerId="AD" clId="Web-{11BA4A8C-6534-805F-D96C-5E5C684035BB}"/>
    <pc:docChg chg="addSld delSld modSld sldOrd">
      <pc:chgData name="LAM HUY HOANG-Y18" userId="S::lhhoang.y18@ump.edu.vn::fbc2bd9c-dcf7-4dab-84df-8f81ce094f08" providerId="AD" clId="Web-{11BA4A8C-6534-805F-D96C-5E5C684035BB}" dt="2021-01-24T02:45:12.202" v="1304" actId="1076"/>
      <pc:docMkLst>
        <pc:docMk/>
      </pc:docMkLst>
      <pc:sldChg chg="addSp delSp modSp new mod ord modClrScheme chgLayout">
        <pc:chgData name="LAM HUY HOANG-Y18" userId="S::lhhoang.y18@ump.edu.vn::fbc2bd9c-dcf7-4dab-84df-8f81ce094f08" providerId="AD" clId="Web-{11BA4A8C-6534-805F-D96C-5E5C684035BB}" dt="2021-01-24T02:45:12.202" v="1304" actId="1076"/>
        <pc:sldMkLst>
          <pc:docMk/>
          <pc:sldMk cId="3229529433" sldId="270"/>
        </pc:sldMkLst>
        <pc:spChg chg="mod ord">
          <ac:chgData name="LAM HUY HOANG-Y18" userId="S::lhhoang.y18@ump.edu.vn::fbc2bd9c-dcf7-4dab-84df-8f81ce094f08" providerId="AD" clId="Web-{11BA4A8C-6534-805F-D96C-5E5C684035BB}" dt="2021-01-24T02:42:26.464" v="1299"/>
          <ac:spMkLst>
            <pc:docMk/>
            <pc:sldMk cId="3229529433" sldId="270"/>
            <ac:spMk id="2" creationId="{13E886B9-83BB-4B55-855E-7E11E2371A6A}"/>
          </ac:spMkLst>
        </pc:spChg>
        <pc:spChg chg="mod ord">
          <ac:chgData name="LAM HUY HOANG-Y18" userId="S::lhhoang.y18@ump.edu.vn::fbc2bd9c-dcf7-4dab-84df-8f81ce094f08" providerId="AD" clId="Web-{11BA4A8C-6534-805F-D96C-5E5C684035BB}" dt="2021-01-24T02:45:12.202" v="1304" actId="1076"/>
          <ac:spMkLst>
            <pc:docMk/>
            <pc:sldMk cId="3229529433" sldId="270"/>
            <ac:spMk id="3" creationId="{9D7788F1-5E4F-4DFB-9A0E-8EB8232D7227}"/>
          </ac:spMkLst>
        </pc:spChg>
        <pc:spChg chg="del">
          <ac:chgData name="LAM HUY HOANG-Y18" userId="S::lhhoang.y18@ump.edu.vn::fbc2bd9c-dcf7-4dab-84df-8f81ce094f08" providerId="AD" clId="Web-{11BA4A8C-6534-805F-D96C-5E5C684035BB}" dt="2021-01-24T01:59:56.818" v="39"/>
          <ac:spMkLst>
            <pc:docMk/>
            <pc:sldMk cId="3229529433" sldId="270"/>
            <ac:spMk id="4" creationId="{6414066B-E529-4989-9ECB-0A4B655D31A2}"/>
          </ac:spMkLst>
        </pc:spChg>
        <pc:spChg chg="add mod ord">
          <ac:chgData name="LAM HUY HOANG-Y18" userId="S::lhhoang.y18@ump.edu.vn::fbc2bd9c-dcf7-4dab-84df-8f81ce094f08" providerId="AD" clId="Web-{11BA4A8C-6534-805F-D96C-5E5C684035BB}" dt="2021-01-24T02:42:45.995" v="1302" actId="1076"/>
          <ac:spMkLst>
            <pc:docMk/>
            <pc:sldMk cId="3229529433" sldId="270"/>
            <ac:spMk id="5" creationId="{B4C2B632-6CE8-48AE-8A99-8CB7A2E78826}"/>
          </ac:spMkLst>
        </pc:spChg>
      </pc:sldChg>
      <pc:sldChg chg="new del">
        <pc:chgData name="LAM HUY HOANG-Y18" userId="S::lhhoang.y18@ump.edu.vn::fbc2bd9c-dcf7-4dab-84df-8f81ce094f08" providerId="AD" clId="Web-{11BA4A8C-6534-805F-D96C-5E5C684035BB}" dt="2021-01-24T01:53:04.120" v="1"/>
        <pc:sldMkLst>
          <pc:docMk/>
          <pc:sldMk cId="4063337983" sldId="270"/>
        </pc:sldMkLst>
      </pc:sldChg>
      <pc:sldChg chg="addSp delSp modSp new mod modClrScheme chgLayout">
        <pc:chgData name="LAM HUY HOANG-Y18" userId="S::lhhoang.y18@ump.edu.vn::fbc2bd9c-dcf7-4dab-84df-8f81ce094f08" providerId="AD" clId="Web-{11BA4A8C-6534-805F-D96C-5E5C684035BB}" dt="2021-01-24T02:40:36.820" v="1288" actId="1076"/>
        <pc:sldMkLst>
          <pc:docMk/>
          <pc:sldMk cId="2272987508" sldId="272"/>
        </pc:sldMkLst>
        <pc:spChg chg="mod ord">
          <ac:chgData name="LAM HUY HOANG-Y18" userId="S::lhhoang.y18@ump.edu.vn::fbc2bd9c-dcf7-4dab-84df-8f81ce094f08" providerId="AD" clId="Web-{11BA4A8C-6534-805F-D96C-5E5C684035BB}" dt="2021-01-24T02:39:54.038" v="1282"/>
          <ac:spMkLst>
            <pc:docMk/>
            <pc:sldMk cId="2272987508" sldId="272"/>
            <ac:spMk id="2" creationId="{DB3C22A4-8425-4ED3-8A37-2FF9C3FB4C34}"/>
          </ac:spMkLst>
        </pc:spChg>
        <pc:spChg chg="mod ord">
          <ac:chgData name="LAM HUY HOANG-Y18" userId="S::lhhoang.y18@ump.edu.vn::fbc2bd9c-dcf7-4dab-84df-8f81ce094f08" providerId="AD" clId="Web-{11BA4A8C-6534-805F-D96C-5E5C684035BB}" dt="2021-01-24T02:39:54.038" v="1282"/>
          <ac:spMkLst>
            <pc:docMk/>
            <pc:sldMk cId="2272987508" sldId="272"/>
            <ac:spMk id="3" creationId="{F8FA6C6A-593F-41C2-9666-76D3EE1E2F88}"/>
          </ac:spMkLst>
        </pc:spChg>
        <pc:spChg chg="del">
          <ac:chgData name="LAM HUY HOANG-Y18" userId="S::lhhoang.y18@ump.edu.vn::fbc2bd9c-dcf7-4dab-84df-8f81ce094f08" providerId="AD" clId="Web-{11BA4A8C-6534-805F-D96C-5E5C684035BB}" dt="2021-01-24T02:14:02.233" v="688"/>
          <ac:spMkLst>
            <pc:docMk/>
            <pc:sldMk cId="2272987508" sldId="272"/>
            <ac:spMk id="4" creationId="{FB3D866D-7762-4386-8D0E-EBC69E68D9C0}"/>
          </ac:spMkLst>
        </pc:spChg>
        <pc:spChg chg="add del mod ord">
          <ac:chgData name="LAM HUY HOANG-Y18" userId="S::lhhoang.y18@ump.edu.vn::fbc2bd9c-dcf7-4dab-84df-8f81ce094f08" providerId="AD" clId="Web-{11BA4A8C-6534-805F-D96C-5E5C684035BB}" dt="2021-01-24T02:39:58.976" v="1283"/>
          <ac:spMkLst>
            <pc:docMk/>
            <pc:sldMk cId="2272987508" sldId="272"/>
            <ac:spMk id="5" creationId="{33F47605-A5E8-4197-8B11-99EE8A66849A}"/>
          </ac:spMkLst>
        </pc:spChg>
        <pc:picChg chg="add mod ord modCrop">
          <ac:chgData name="LAM HUY HOANG-Y18" userId="S::lhhoang.y18@ump.edu.vn::fbc2bd9c-dcf7-4dab-84df-8f81ce094f08" providerId="AD" clId="Web-{11BA4A8C-6534-805F-D96C-5E5C684035BB}" dt="2021-01-24T02:40:36.820" v="1288" actId="1076"/>
          <ac:picMkLst>
            <pc:docMk/>
            <pc:sldMk cId="2272987508" sldId="272"/>
            <ac:picMk id="6" creationId="{4062263B-A8A6-455C-BAD1-6581792721CA}"/>
          </ac:picMkLst>
        </pc:picChg>
      </pc:sldChg>
      <pc:sldChg chg="delSp modSp new">
        <pc:chgData name="LAM HUY HOANG-Y18" userId="S::lhhoang.y18@ump.edu.vn::fbc2bd9c-dcf7-4dab-84df-8f81ce094f08" providerId="AD" clId="Web-{11BA4A8C-6534-805F-D96C-5E5C684035BB}" dt="2021-01-24T02:33:37.701" v="1220" actId="20577"/>
        <pc:sldMkLst>
          <pc:docMk/>
          <pc:sldMk cId="3721135739" sldId="273"/>
        </pc:sldMkLst>
        <pc:spChg chg="mod">
          <ac:chgData name="LAM HUY HOANG-Y18" userId="S::lhhoang.y18@ump.edu.vn::fbc2bd9c-dcf7-4dab-84df-8f81ce094f08" providerId="AD" clId="Web-{11BA4A8C-6534-805F-D96C-5E5C684035BB}" dt="2021-01-24T02:00:53.741" v="48" actId="20577"/>
          <ac:spMkLst>
            <pc:docMk/>
            <pc:sldMk cId="3721135739" sldId="273"/>
            <ac:spMk id="2" creationId="{35A2B9AF-56F9-4723-8AFD-76C6C0ED5234}"/>
          </ac:spMkLst>
        </pc:spChg>
        <pc:spChg chg="mod">
          <ac:chgData name="LAM HUY HOANG-Y18" userId="S::lhhoang.y18@ump.edu.vn::fbc2bd9c-dcf7-4dab-84df-8f81ce094f08" providerId="AD" clId="Web-{11BA4A8C-6534-805F-D96C-5E5C684035BB}" dt="2021-01-24T02:33:37.701" v="1220" actId="20577"/>
          <ac:spMkLst>
            <pc:docMk/>
            <pc:sldMk cId="3721135739" sldId="273"/>
            <ac:spMk id="3" creationId="{A1741AD2-875E-453F-B35D-B31FE879833D}"/>
          </ac:spMkLst>
        </pc:spChg>
        <pc:spChg chg="del">
          <ac:chgData name="LAM HUY HOANG-Y18" userId="S::lhhoang.y18@ump.edu.vn::fbc2bd9c-dcf7-4dab-84df-8f81ce094f08" providerId="AD" clId="Web-{11BA4A8C-6534-805F-D96C-5E5C684035BB}" dt="2021-01-24T02:18:35.942" v="1008"/>
          <ac:spMkLst>
            <pc:docMk/>
            <pc:sldMk cId="3721135739" sldId="273"/>
            <ac:spMk id="4" creationId="{008A70E9-880D-4916-97DF-DA7167729F5D}"/>
          </ac:spMkLst>
        </pc:spChg>
      </pc:sldChg>
      <pc:sldChg chg="delSp modSp new">
        <pc:chgData name="LAM HUY HOANG-Y18" userId="S::lhhoang.y18@ump.edu.vn::fbc2bd9c-dcf7-4dab-84df-8f81ce094f08" providerId="AD" clId="Web-{11BA4A8C-6534-805F-D96C-5E5C684035BB}" dt="2021-01-24T02:07:49.849" v="414" actId="20577"/>
        <pc:sldMkLst>
          <pc:docMk/>
          <pc:sldMk cId="1453768215" sldId="274"/>
        </pc:sldMkLst>
        <pc:spChg chg="mod">
          <ac:chgData name="LAM HUY HOANG-Y18" userId="S::lhhoang.y18@ump.edu.vn::fbc2bd9c-dcf7-4dab-84df-8f81ce094f08" providerId="AD" clId="Web-{11BA4A8C-6534-805F-D96C-5E5C684035BB}" dt="2021-01-24T02:06:15.612" v="330" actId="20577"/>
          <ac:spMkLst>
            <pc:docMk/>
            <pc:sldMk cId="1453768215" sldId="274"/>
            <ac:spMk id="2" creationId="{63CA222C-8F6F-4455-ADE1-C709C97F4BF1}"/>
          </ac:spMkLst>
        </pc:spChg>
        <pc:spChg chg="mod">
          <ac:chgData name="LAM HUY HOANG-Y18" userId="S::lhhoang.y18@ump.edu.vn::fbc2bd9c-dcf7-4dab-84df-8f81ce094f08" providerId="AD" clId="Web-{11BA4A8C-6534-805F-D96C-5E5C684035BB}" dt="2021-01-24T02:07:49.849" v="414" actId="20577"/>
          <ac:spMkLst>
            <pc:docMk/>
            <pc:sldMk cId="1453768215" sldId="274"/>
            <ac:spMk id="3" creationId="{E1BDA84D-F8D9-4186-8FF3-A995395A7BC7}"/>
          </ac:spMkLst>
        </pc:spChg>
        <pc:spChg chg="del">
          <ac:chgData name="LAM HUY HOANG-Y18" userId="S::lhhoang.y18@ump.edu.vn::fbc2bd9c-dcf7-4dab-84df-8f81ce094f08" providerId="AD" clId="Web-{11BA4A8C-6534-805F-D96C-5E5C684035BB}" dt="2021-01-24T02:06:25.706" v="331"/>
          <ac:spMkLst>
            <pc:docMk/>
            <pc:sldMk cId="1453768215" sldId="274"/>
            <ac:spMk id="4" creationId="{E1DD54DA-02E2-4197-911B-2FCEA0BE355A}"/>
          </ac:spMkLst>
        </pc:spChg>
      </pc:sldChg>
      <pc:sldChg chg="delSp modSp new">
        <pc:chgData name="LAM HUY HOANG-Y18" userId="S::lhhoang.y18@ump.edu.vn::fbc2bd9c-dcf7-4dab-84df-8f81ce094f08" providerId="AD" clId="Web-{11BA4A8C-6534-805F-D96C-5E5C684035BB}" dt="2021-01-24T02:12:11.621" v="620" actId="20577"/>
        <pc:sldMkLst>
          <pc:docMk/>
          <pc:sldMk cId="3262520819" sldId="275"/>
        </pc:sldMkLst>
        <pc:spChg chg="mod">
          <ac:chgData name="LAM HUY HOANG-Y18" userId="S::lhhoang.y18@ump.edu.vn::fbc2bd9c-dcf7-4dab-84df-8f81ce094f08" providerId="AD" clId="Web-{11BA4A8C-6534-805F-D96C-5E5C684035BB}" dt="2021-01-24T02:08:01.490" v="416" actId="20577"/>
          <ac:spMkLst>
            <pc:docMk/>
            <pc:sldMk cId="3262520819" sldId="275"/>
            <ac:spMk id="2" creationId="{39AECC43-AE8B-4D93-8AB4-43D4FA08752F}"/>
          </ac:spMkLst>
        </pc:spChg>
        <pc:spChg chg="mod">
          <ac:chgData name="LAM HUY HOANG-Y18" userId="S::lhhoang.y18@ump.edu.vn::fbc2bd9c-dcf7-4dab-84df-8f81ce094f08" providerId="AD" clId="Web-{11BA4A8C-6534-805F-D96C-5E5C684035BB}" dt="2021-01-24T02:12:11.621" v="620" actId="20577"/>
          <ac:spMkLst>
            <pc:docMk/>
            <pc:sldMk cId="3262520819" sldId="275"/>
            <ac:spMk id="3" creationId="{8AA28775-0B24-4A6A-B437-53651949B238}"/>
          </ac:spMkLst>
        </pc:spChg>
        <pc:spChg chg="del">
          <ac:chgData name="LAM HUY HOANG-Y18" userId="S::lhhoang.y18@ump.edu.vn::fbc2bd9c-dcf7-4dab-84df-8f81ce094f08" providerId="AD" clId="Web-{11BA4A8C-6534-805F-D96C-5E5C684035BB}" dt="2021-01-24T02:08:04.990" v="417"/>
          <ac:spMkLst>
            <pc:docMk/>
            <pc:sldMk cId="3262520819" sldId="275"/>
            <ac:spMk id="4" creationId="{41318B4B-8502-49AD-AA4C-CA33C428AE66}"/>
          </ac:spMkLst>
        </pc:spChg>
      </pc:sldChg>
      <pc:sldChg chg="delSp modSp new">
        <pc:chgData name="LAM HUY HOANG-Y18" userId="S::lhhoang.y18@ump.edu.vn::fbc2bd9c-dcf7-4dab-84df-8f81ce094f08" providerId="AD" clId="Web-{11BA4A8C-6534-805F-D96C-5E5C684035BB}" dt="2021-01-24T02:13:20.794" v="687" actId="20577"/>
        <pc:sldMkLst>
          <pc:docMk/>
          <pc:sldMk cId="4065151243" sldId="276"/>
        </pc:sldMkLst>
        <pc:spChg chg="mod">
          <ac:chgData name="LAM HUY HOANG-Y18" userId="S::lhhoang.y18@ump.edu.vn::fbc2bd9c-dcf7-4dab-84df-8f81ce094f08" providerId="AD" clId="Web-{11BA4A8C-6534-805F-D96C-5E5C684035BB}" dt="2021-01-24T02:12:19.730" v="622" actId="20577"/>
          <ac:spMkLst>
            <pc:docMk/>
            <pc:sldMk cId="4065151243" sldId="276"/>
            <ac:spMk id="2" creationId="{0E24BA5A-FD32-4747-9C28-5948938B9464}"/>
          </ac:spMkLst>
        </pc:spChg>
        <pc:spChg chg="mod">
          <ac:chgData name="LAM HUY HOANG-Y18" userId="S::lhhoang.y18@ump.edu.vn::fbc2bd9c-dcf7-4dab-84df-8f81ce094f08" providerId="AD" clId="Web-{11BA4A8C-6534-805F-D96C-5E5C684035BB}" dt="2021-01-24T02:13:20.794" v="687" actId="20577"/>
          <ac:spMkLst>
            <pc:docMk/>
            <pc:sldMk cId="4065151243" sldId="276"/>
            <ac:spMk id="3" creationId="{A1AE951D-DAED-4756-9CB4-E9BE43DD40BE}"/>
          </ac:spMkLst>
        </pc:spChg>
        <pc:spChg chg="del">
          <ac:chgData name="LAM HUY HOANG-Y18" userId="S::lhhoang.y18@ump.edu.vn::fbc2bd9c-dcf7-4dab-84df-8f81ce094f08" providerId="AD" clId="Web-{11BA4A8C-6534-805F-D96C-5E5C684035BB}" dt="2021-01-24T02:12:23.371" v="623"/>
          <ac:spMkLst>
            <pc:docMk/>
            <pc:sldMk cId="4065151243" sldId="276"/>
            <ac:spMk id="4" creationId="{2ED6F5DE-DFE8-4BEA-B756-EF8C011B3283}"/>
          </ac:spMkLst>
        </pc:spChg>
      </pc:sldChg>
      <pc:sldChg chg="addSp delSp modSp new mod modClrScheme chgLayout">
        <pc:chgData name="LAM HUY HOANG-Y18" userId="S::lhhoang.y18@ump.edu.vn::fbc2bd9c-dcf7-4dab-84df-8f81ce094f08" providerId="AD" clId="Web-{11BA4A8C-6534-805F-D96C-5E5C684035BB}" dt="2021-01-24T02:41:57.572" v="1297" actId="14100"/>
        <pc:sldMkLst>
          <pc:docMk/>
          <pc:sldMk cId="3865617824" sldId="277"/>
        </pc:sldMkLst>
        <pc:spChg chg="mod ord">
          <ac:chgData name="LAM HUY HOANG-Y18" userId="S::lhhoang.y18@ump.edu.vn::fbc2bd9c-dcf7-4dab-84df-8f81ce094f08" providerId="AD" clId="Web-{11BA4A8C-6534-805F-D96C-5E5C684035BB}" dt="2021-01-24T02:41:38.166" v="1292"/>
          <ac:spMkLst>
            <pc:docMk/>
            <pc:sldMk cId="3865617824" sldId="277"/>
            <ac:spMk id="2" creationId="{2C564B57-1FD3-4E1E-8000-A26C85250267}"/>
          </ac:spMkLst>
        </pc:spChg>
        <pc:spChg chg="mod ord">
          <ac:chgData name="LAM HUY HOANG-Y18" userId="S::lhhoang.y18@ump.edu.vn::fbc2bd9c-dcf7-4dab-84df-8f81ce094f08" providerId="AD" clId="Web-{11BA4A8C-6534-805F-D96C-5E5C684035BB}" dt="2021-01-24T02:41:44.213" v="1293" actId="14100"/>
          <ac:spMkLst>
            <pc:docMk/>
            <pc:sldMk cId="3865617824" sldId="277"/>
            <ac:spMk id="3" creationId="{10601E05-A3B2-45BD-A2E1-5AC680AB9CF0}"/>
          </ac:spMkLst>
        </pc:spChg>
        <pc:spChg chg="del">
          <ac:chgData name="LAM HUY HOANG-Y18" userId="S::lhhoang.y18@ump.edu.vn::fbc2bd9c-dcf7-4dab-84df-8f81ce094f08" providerId="AD" clId="Web-{11BA4A8C-6534-805F-D96C-5E5C684035BB}" dt="2021-01-24T02:16:48.330" v="895"/>
          <ac:spMkLst>
            <pc:docMk/>
            <pc:sldMk cId="3865617824" sldId="277"/>
            <ac:spMk id="4" creationId="{E83A4210-B9F4-4F72-AEE5-2506E12DE2FF}"/>
          </ac:spMkLst>
        </pc:spChg>
        <pc:spChg chg="add del mod ord">
          <ac:chgData name="LAM HUY HOANG-Y18" userId="S::lhhoang.y18@ump.edu.vn::fbc2bd9c-dcf7-4dab-84df-8f81ce094f08" providerId="AD" clId="Web-{11BA4A8C-6534-805F-D96C-5E5C684035BB}" dt="2021-01-24T02:41:50.447" v="1295"/>
          <ac:spMkLst>
            <pc:docMk/>
            <pc:sldMk cId="3865617824" sldId="277"/>
            <ac:spMk id="5" creationId="{9EE7D433-72BD-4E99-8C4F-FA5E33BCAF38}"/>
          </ac:spMkLst>
        </pc:spChg>
        <pc:picChg chg="add mod ord">
          <ac:chgData name="LAM HUY HOANG-Y18" userId="S::lhhoang.y18@ump.edu.vn::fbc2bd9c-dcf7-4dab-84df-8f81ce094f08" providerId="AD" clId="Web-{11BA4A8C-6534-805F-D96C-5E5C684035BB}" dt="2021-01-24T02:41:57.572" v="1297" actId="14100"/>
          <ac:picMkLst>
            <pc:docMk/>
            <pc:sldMk cId="3865617824" sldId="277"/>
            <ac:picMk id="6" creationId="{3AF0FA59-A908-4996-8703-3F6FA744A0F3}"/>
          </ac:picMkLst>
        </pc:picChg>
      </pc:sldChg>
      <pc:sldChg chg="addSp delSp modSp new mod modClrScheme chgLayout">
        <pc:chgData name="LAM HUY HOANG-Y18" userId="S::lhhoang.y18@ump.edu.vn::fbc2bd9c-dcf7-4dab-84df-8f81ce094f08" providerId="AD" clId="Web-{11BA4A8C-6534-805F-D96C-5E5C684035BB}" dt="2021-01-24T02:38:20.598" v="1279"/>
        <pc:sldMkLst>
          <pc:docMk/>
          <pc:sldMk cId="2307753220" sldId="278"/>
        </pc:sldMkLst>
        <pc:spChg chg="mod ord">
          <ac:chgData name="LAM HUY HOANG-Y18" userId="S::lhhoang.y18@ump.edu.vn::fbc2bd9c-dcf7-4dab-84df-8f81ce094f08" providerId="AD" clId="Web-{11BA4A8C-6534-805F-D96C-5E5C684035BB}" dt="2021-01-24T02:34:53.125" v="1268"/>
          <ac:spMkLst>
            <pc:docMk/>
            <pc:sldMk cId="2307753220" sldId="278"/>
            <ac:spMk id="2" creationId="{906C56A6-50EF-41F7-A789-1D1C3715B29F}"/>
          </ac:spMkLst>
        </pc:spChg>
        <pc:spChg chg="mod ord">
          <ac:chgData name="LAM HUY HOANG-Y18" userId="S::lhhoang.y18@ump.edu.vn::fbc2bd9c-dcf7-4dab-84df-8f81ce094f08" providerId="AD" clId="Web-{11BA4A8C-6534-805F-D96C-5E5C684035BB}" dt="2021-01-24T02:34:53.125" v="1268"/>
          <ac:spMkLst>
            <pc:docMk/>
            <pc:sldMk cId="2307753220" sldId="278"/>
            <ac:spMk id="3" creationId="{3365C922-C121-46CF-9E7C-168CE6B313D0}"/>
          </ac:spMkLst>
        </pc:spChg>
        <pc:spChg chg="del">
          <ac:chgData name="LAM HUY HOANG-Y18" userId="S::lhhoang.y18@ump.edu.vn::fbc2bd9c-dcf7-4dab-84df-8f81ce094f08" providerId="AD" clId="Web-{11BA4A8C-6534-805F-D96C-5E5C684035BB}" dt="2021-01-24T02:33:48.295" v="1224"/>
          <ac:spMkLst>
            <pc:docMk/>
            <pc:sldMk cId="2307753220" sldId="278"/>
            <ac:spMk id="4" creationId="{88A4095A-0AE6-4B58-B610-4CE18F293E63}"/>
          </ac:spMkLst>
        </pc:spChg>
        <pc:spChg chg="add del mod ord">
          <ac:chgData name="LAM HUY HOANG-Y18" userId="S::lhhoang.y18@ump.edu.vn::fbc2bd9c-dcf7-4dab-84df-8f81ce094f08" providerId="AD" clId="Web-{11BA4A8C-6534-805F-D96C-5E5C684035BB}" dt="2021-01-24T02:34:53.125" v="1268"/>
          <ac:spMkLst>
            <pc:docMk/>
            <pc:sldMk cId="2307753220" sldId="278"/>
            <ac:spMk id="5" creationId="{2362A6DC-2C60-4D3F-9536-48ABFC98C67C}"/>
          </ac:spMkLst>
        </pc:spChg>
        <pc:spChg chg="add del mod ord">
          <ac:chgData name="LAM HUY HOANG-Y18" userId="S::lhhoang.y18@ump.edu.vn::fbc2bd9c-dcf7-4dab-84df-8f81ce094f08" providerId="AD" clId="Web-{11BA4A8C-6534-805F-D96C-5E5C684035BB}" dt="2021-01-24T02:34:53.125" v="1268"/>
          <ac:spMkLst>
            <pc:docMk/>
            <pc:sldMk cId="2307753220" sldId="278"/>
            <ac:spMk id="6" creationId="{C5D20E14-C52E-43D7-A076-765AA3CA0BB8}"/>
          </ac:spMkLst>
        </pc:spChg>
        <pc:spChg chg="add del mod ord">
          <ac:chgData name="LAM HUY HOANG-Y18" userId="S::lhhoang.y18@ump.edu.vn::fbc2bd9c-dcf7-4dab-84df-8f81ce094f08" providerId="AD" clId="Web-{11BA4A8C-6534-805F-D96C-5E5C684035BB}" dt="2021-01-24T02:36:24.642" v="1269"/>
          <ac:spMkLst>
            <pc:docMk/>
            <pc:sldMk cId="2307753220" sldId="278"/>
            <ac:spMk id="7" creationId="{17C6A9BA-2DFA-4068-B0A5-CE3BF6BB9B09}"/>
          </ac:spMkLst>
        </pc:spChg>
        <pc:picChg chg="add mod ord modCrop">
          <ac:chgData name="LAM HUY HOANG-Y18" userId="S::lhhoang.y18@ump.edu.vn::fbc2bd9c-dcf7-4dab-84df-8f81ce094f08" providerId="AD" clId="Web-{11BA4A8C-6534-805F-D96C-5E5C684035BB}" dt="2021-01-24T02:38:20.598" v="1279"/>
          <ac:picMkLst>
            <pc:docMk/>
            <pc:sldMk cId="2307753220" sldId="278"/>
            <ac:picMk id="8" creationId="{BB13E319-1ACB-4ACA-901F-30BFE90A09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5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5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6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1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8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D1DD0B18-9FD5-400E-BCF5-BB64181FC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582" r="6" b="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vi-VN">
                <a:latin typeface="Times New Roman"/>
                <a:cs typeface="Times New Roman"/>
              </a:rPr>
              <a:t>TIẾP CẬN TIÊU RA MÁU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vi-VN" sz="320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CA222C-8F6F-4455-ADE1-C709C97F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"/>
                <a:cs typeface="Times"/>
              </a:rPr>
              <a:t>1. TRĨ</a:t>
            </a:r>
            <a:endParaRPr lang="vi-VN">
              <a:ea typeface="+mj-lt"/>
              <a:cs typeface="+mj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BDA84D-F8D9-4186-8FF3-A995395A7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b="1" err="1">
                <a:latin typeface="Times"/>
                <a:cs typeface="Times"/>
              </a:rPr>
              <a:t>Triệu</a:t>
            </a:r>
            <a:r>
              <a:rPr lang="vi-VN" b="1">
                <a:latin typeface="Times"/>
                <a:cs typeface="Times"/>
              </a:rPr>
              <a:t> </a:t>
            </a:r>
            <a:r>
              <a:rPr lang="vi-VN" b="1" err="1">
                <a:latin typeface="Times"/>
                <a:cs typeface="Times"/>
              </a:rPr>
              <a:t>chứng</a:t>
            </a:r>
            <a:r>
              <a:rPr lang="vi-VN" b="1">
                <a:latin typeface="Times"/>
                <a:cs typeface="Times"/>
              </a:rPr>
              <a:t>:</a:t>
            </a:r>
            <a:endParaRPr lang="en-US" b="1"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q"/>
            </a:pPr>
            <a:r>
              <a:rPr lang="vi-VN" err="1">
                <a:latin typeface="Times"/>
                <a:ea typeface="+mn-lt"/>
                <a:cs typeface="Times"/>
              </a:rPr>
              <a:t>Khối</a:t>
            </a:r>
            <a:r>
              <a:rPr lang="vi-VN">
                <a:latin typeface="Times"/>
                <a:ea typeface="+mn-lt"/>
                <a:cs typeface="Times"/>
              </a:rPr>
              <a:t> sa ở </a:t>
            </a:r>
            <a:r>
              <a:rPr lang="vi-VN" err="1">
                <a:latin typeface="Times"/>
                <a:ea typeface="+mn-lt"/>
                <a:cs typeface="Times"/>
              </a:rPr>
              <a:t>hậu</a:t>
            </a:r>
            <a:r>
              <a:rPr lang="vi-VN">
                <a:latin typeface="Times"/>
                <a:ea typeface="+mn-lt"/>
                <a:cs typeface="Times"/>
              </a:rPr>
              <a:t> môn</a:t>
            </a:r>
          </a:p>
          <a:p>
            <a:pPr>
              <a:buFont typeface="Wingdings,Sans-Serif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Đau </a:t>
            </a:r>
          </a:p>
          <a:p>
            <a:pPr>
              <a:buFont typeface="Wingdings,Sans-Serif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Ngứa</a:t>
            </a:r>
            <a:endParaRPr lang="vi-VN">
              <a:latin typeface="Times"/>
              <a:cs typeface="Times"/>
            </a:endParaRPr>
          </a:p>
          <a:p>
            <a:pPr>
              <a:buFont typeface="Wingdings,Sans-Serif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Chảy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dịch</a:t>
            </a:r>
            <a:r>
              <a:rPr lang="vi-VN">
                <a:latin typeface="Times"/>
                <a:cs typeface="Times"/>
              </a:rPr>
              <a:t>, </a:t>
            </a:r>
            <a:r>
              <a:rPr lang="vi-VN" err="1">
                <a:latin typeface="Times"/>
                <a:cs typeface="Times"/>
              </a:rPr>
              <a:t>nhầy</a:t>
            </a:r>
            <a:r>
              <a:rPr lang="vi-VN">
                <a:latin typeface="Times"/>
                <a:cs typeface="Times"/>
              </a:rPr>
              <a:t> ở </a:t>
            </a:r>
            <a:r>
              <a:rPr lang="vi-VN" err="1">
                <a:latin typeface="Times"/>
                <a:cs typeface="Times"/>
              </a:rPr>
              <a:t>hậu</a:t>
            </a:r>
            <a:r>
              <a:rPr lang="vi-VN">
                <a:latin typeface="Times"/>
                <a:cs typeface="Times"/>
              </a:rPr>
              <a:t> môn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376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AECC43-AE8B-4D93-8AB4-43D4FA08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"/>
                <a:cs typeface="Times"/>
              </a:rPr>
              <a:t>1. TRĨ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A28775-0B24-4A6A-B437-53651949B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599" cy="4611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vi-VN" b="1" err="1">
                <a:latin typeface="Times"/>
                <a:cs typeface="Times"/>
              </a:rPr>
              <a:t>Khám</a:t>
            </a:r>
            <a:r>
              <a:rPr lang="vi-VN" b="1">
                <a:latin typeface="Times"/>
                <a:cs typeface="Times"/>
              </a:rPr>
              <a:t>: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Nhìn</a:t>
            </a:r>
            <a:endParaRPr lang="vi-VN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vi-VN">
                <a:latin typeface="Times"/>
                <a:cs typeface="Times"/>
              </a:rPr>
              <a:t>- </a:t>
            </a:r>
            <a:r>
              <a:rPr lang="vi-VN" err="1">
                <a:latin typeface="Times"/>
                <a:cs typeface="Times"/>
              </a:rPr>
              <a:t>Búi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trĩ</a:t>
            </a:r>
            <a:r>
              <a:rPr lang="vi-VN">
                <a:latin typeface="Times"/>
                <a:cs typeface="Times"/>
              </a:rPr>
              <a:t> sa ra </a:t>
            </a:r>
            <a:r>
              <a:rPr lang="vi-VN" err="1">
                <a:latin typeface="Times"/>
                <a:cs typeface="Times"/>
              </a:rPr>
              <a:t>ngoài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hậu</a:t>
            </a:r>
            <a:r>
              <a:rPr lang="vi-VN">
                <a:latin typeface="Times"/>
                <a:cs typeface="Times"/>
              </a:rPr>
              <a:t> môn</a:t>
            </a:r>
          </a:p>
          <a:p>
            <a:pPr marL="457200" lvl="1" indent="0">
              <a:buNone/>
            </a:pPr>
            <a:r>
              <a:rPr lang="vi-VN">
                <a:latin typeface="Times"/>
                <a:cs typeface="Times"/>
              </a:rPr>
              <a:t>- Da quanh </a:t>
            </a:r>
            <a:r>
              <a:rPr lang="vi-VN" err="1">
                <a:latin typeface="Times"/>
                <a:cs typeface="Times"/>
              </a:rPr>
              <a:t>lỗ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hậu</a:t>
            </a:r>
            <a:r>
              <a:rPr lang="vi-VN">
                <a:latin typeface="Times"/>
                <a:cs typeface="Times"/>
              </a:rPr>
              <a:t> môn căng </a:t>
            </a:r>
            <a:r>
              <a:rPr lang="vi-VN" err="1">
                <a:latin typeface="Times"/>
                <a:cs typeface="Times"/>
              </a:rPr>
              <a:t>bóng</a:t>
            </a:r>
            <a:r>
              <a:rPr lang="vi-VN">
                <a:latin typeface="Times"/>
                <a:cs typeface="Times"/>
              </a:rPr>
              <a:t>, </a:t>
            </a:r>
            <a:r>
              <a:rPr lang="vi-VN" err="1">
                <a:latin typeface="Times"/>
                <a:cs typeface="Times"/>
              </a:rPr>
              <a:t>có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thể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thấy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màu</a:t>
            </a:r>
            <a:r>
              <a:rPr lang="vi-VN">
                <a:latin typeface="Times"/>
                <a:cs typeface="Times"/>
              </a:rPr>
              <a:t> xanh </a:t>
            </a:r>
            <a:r>
              <a:rPr lang="vi-VN" err="1">
                <a:latin typeface="Times"/>
                <a:cs typeface="Times"/>
              </a:rPr>
              <a:t>của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tĩnh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mạch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nổi</a:t>
            </a:r>
            <a:endParaRPr lang="vi-VN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vi-VN">
                <a:latin typeface="Times"/>
                <a:cs typeface="Times"/>
              </a:rPr>
              <a:t>- </a:t>
            </a:r>
            <a:r>
              <a:rPr lang="vi-VN" err="1">
                <a:latin typeface="Times"/>
                <a:cs typeface="Times"/>
              </a:rPr>
              <a:t>Chất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tiết</a:t>
            </a:r>
            <a:r>
              <a:rPr lang="vi-VN">
                <a:latin typeface="Times"/>
                <a:cs typeface="Times"/>
              </a:rPr>
              <a:t>, viêm quanh </a:t>
            </a:r>
            <a:r>
              <a:rPr lang="vi-VN" err="1">
                <a:latin typeface="Times"/>
                <a:cs typeface="Times"/>
              </a:rPr>
              <a:t>hậu</a:t>
            </a:r>
            <a:r>
              <a:rPr lang="vi-VN">
                <a:latin typeface="Times"/>
                <a:cs typeface="Times"/>
              </a:rPr>
              <a:t> môn</a:t>
            </a:r>
          </a:p>
          <a:p>
            <a:pPr>
              <a:buFont typeface="Wingdings,Sans-Serif"/>
              <a:buChar char="q"/>
            </a:pPr>
            <a:r>
              <a:rPr lang="vi-VN" sz="2800">
                <a:latin typeface="Times"/>
                <a:cs typeface="Times"/>
              </a:rPr>
              <a:t>  </a:t>
            </a:r>
            <a:r>
              <a:rPr lang="vi-VN" sz="2800" err="1">
                <a:latin typeface="Times"/>
                <a:cs typeface="Times"/>
              </a:rPr>
              <a:t>Sờ</a:t>
            </a:r>
            <a:endParaRPr lang="en-US" err="1">
              <a:latin typeface="The Hand"/>
              <a:cs typeface="Times"/>
            </a:endParaRPr>
          </a:p>
          <a:p>
            <a:pPr lvl="1" indent="0">
              <a:buNone/>
            </a:pPr>
            <a:r>
              <a:rPr lang="vi-VN">
                <a:latin typeface="Times"/>
                <a:cs typeface="Times"/>
              </a:rPr>
              <a:t>- </a:t>
            </a:r>
            <a:r>
              <a:rPr lang="vi-VN" err="1">
                <a:latin typeface="Times"/>
                <a:cs typeface="Times"/>
              </a:rPr>
              <a:t>Búi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trĩ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mềm</a:t>
            </a:r>
            <a:r>
              <a:rPr lang="vi-VN">
                <a:latin typeface="Times"/>
                <a:cs typeface="Times"/>
              </a:rPr>
              <a:t>, </a:t>
            </a:r>
            <a:r>
              <a:rPr lang="vi-VN" err="1">
                <a:latin typeface="Times"/>
                <a:cs typeface="Times"/>
              </a:rPr>
              <a:t>ấn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xẹp</a:t>
            </a:r>
            <a:r>
              <a:rPr lang="vi-VN">
                <a:latin typeface="Times"/>
                <a:cs typeface="Times"/>
              </a:rPr>
              <a:t>, không đau 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vi-VN">
                <a:latin typeface="Times"/>
                <a:cs typeface="Times"/>
              </a:rPr>
              <a:t>(đau khi </a:t>
            </a:r>
            <a:r>
              <a:rPr lang="vi-VN" err="1">
                <a:latin typeface="Times"/>
                <a:cs typeface="Times"/>
              </a:rPr>
              <a:t>có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biến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chứng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tắc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mạch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hoặc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nghẹt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búi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trĩ</a:t>
            </a:r>
            <a:r>
              <a:rPr lang="vi-VN">
                <a:latin typeface="Times"/>
                <a:cs typeface="Times"/>
              </a:rPr>
              <a:t>)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vi-VN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6252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05DFDF-E5C8-40FA-AF69-FC5C366B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"/>
                <a:cs typeface="Times"/>
              </a:rPr>
              <a:t>1. TRĨ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353D5D-F5EC-4FF7-ABC1-3FB2E425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842958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q"/>
            </a:pPr>
            <a:endParaRPr lang="vi-VN">
              <a:latin typeface="Times"/>
              <a:ea typeface="+mn-lt"/>
              <a:cs typeface="Times"/>
            </a:endParaRPr>
          </a:p>
          <a:p>
            <a:endParaRPr lang="vi-VN"/>
          </a:p>
        </p:txBody>
      </p:sp>
      <p:pic>
        <p:nvPicPr>
          <p:cNvPr id="5" name="Hình ảnh 5" descr="Ảnh có chứa trong nhà, màu cam, tìm kiếm, đang ngồi&#10;&#10;Mô tả được tự động tạo">
            <a:extLst>
              <a:ext uri="{FF2B5EF4-FFF2-40B4-BE49-F238E27FC236}">
                <a16:creationId xmlns:a16="http://schemas.microsoft.com/office/drawing/2014/main" id="{11E76C2F-7EE8-45A1-8202-046D45380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0904" t="761" r="-301" b="5201"/>
          <a:stretch/>
        </p:blipFill>
        <p:spPr>
          <a:xfrm>
            <a:off x="6344729" y="1632428"/>
            <a:ext cx="4714107" cy="5326313"/>
          </a:xfrm>
        </p:spPr>
      </p:pic>
      <p:pic>
        <p:nvPicPr>
          <p:cNvPr id="6" name="Hình ảnh 6" descr="Ảnh có chứa hoa quả, thực phẩm&#10;&#10;Mô tả được tự động tạo">
            <a:extLst>
              <a:ext uri="{FF2B5EF4-FFF2-40B4-BE49-F238E27FC236}">
                <a16:creationId xmlns:a16="http://schemas.microsoft.com/office/drawing/2014/main" id="{4502CAC7-348D-4F07-9C8F-B7A61446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6" y="2054780"/>
            <a:ext cx="5589916" cy="47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24BA5A-FD32-4747-9C28-5948938B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"/>
                <a:cs typeface="Times"/>
              </a:rPr>
              <a:t>1. TRĨ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AE951D-DAED-4756-9CB4-E9BE43DD4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b="1" err="1">
                <a:latin typeface="Times"/>
                <a:cs typeface="Times"/>
              </a:rPr>
              <a:t>Biến</a:t>
            </a:r>
            <a:r>
              <a:rPr lang="vi-VN" b="1">
                <a:latin typeface="Times"/>
                <a:cs typeface="Times"/>
              </a:rPr>
              <a:t> </a:t>
            </a:r>
            <a:r>
              <a:rPr lang="vi-VN" b="1" err="1">
                <a:latin typeface="Times"/>
                <a:cs typeface="Times"/>
              </a:rPr>
              <a:t>chứng</a:t>
            </a:r>
          </a:p>
          <a:p>
            <a:pPr marL="1143000" lvl="1" indent="-457200">
              <a:buFont typeface="Wingdings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Tắc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mạch</a:t>
            </a:r>
            <a:endParaRPr lang="vi-VN">
              <a:latin typeface="Times"/>
              <a:cs typeface="Times"/>
            </a:endParaRPr>
          </a:p>
          <a:p>
            <a:pPr marL="1143000" lvl="1" indent="-457200">
              <a:buFont typeface="Wingdings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Sa </a:t>
            </a:r>
            <a:r>
              <a:rPr lang="vi-VN" err="1">
                <a:latin typeface="Times"/>
                <a:cs typeface="Times"/>
              </a:rPr>
              <a:t>và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nghẹt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búi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trĩ</a:t>
            </a:r>
            <a:endParaRPr lang="vi-VN">
              <a:latin typeface="Times"/>
              <a:cs typeface="Times"/>
            </a:endParaRPr>
          </a:p>
          <a:p>
            <a:pPr marL="1143000" lvl="1" indent="-457200">
              <a:buFont typeface="Wingdings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Viêm </a:t>
            </a:r>
            <a:r>
              <a:rPr lang="vi-VN" err="1">
                <a:latin typeface="Times"/>
                <a:cs typeface="Times"/>
              </a:rPr>
              <a:t>nhú</a:t>
            </a:r>
            <a:r>
              <a:rPr lang="vi-VN">
                <a:latin typeface="Times"/>
                <a:cs typeface="Times"/>
              </a:rPr>
              <a:t> khe</a:t>
            </a:r>
          </a:p>
        </p:txBody>
      </p:sp>
    </p:spTree>
    <p:extLst>
      <p:ext uri="{BB962C8B-B14F-4D97-AF65-F5344CB8AC3E}">
        <p14:creationId xmlns:p14="http://schemas.microsoft.com/office/powerpoint/2010/main" val="406515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3C22A4-8425-4ED3-8A37-2FF9C3FB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"/>
                <a:cs typeface="Times"/>
              </a:rPr>
              <a:t>2. NỨT HẬU MÔN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FA6C6A-593F-41C2-9666-76D3EE1E2F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b="1" err="1">
                <a:latin typeface="Times"/>
                <a:cs typeface="Times"/>
              </a:rPr>
              <a:t>Triệu</a:t>
            </a:r>
            <a:r>
              <a:rPr lang="vi-VN" b="1">
                <a:latin typeface="Times"/>
                <a:cs typeface="Times"/>
              </a:rPr>
              <a:t> </a:t>
            </a:r>
            <a:r>
              <a:rPr lang="vi-VN" b="1" err="1">
                <a:latin typeface="Times"/>
                <a:cs typeface="Times"/>
              </a:rPr>
              <a:t>chứng</a:t>
            </a:r>
            <a:endParaRPr lang="vi-VN" b="1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Tiêu ra </a:t>
            </a:r>
            <a:r>
              <a:rPr lang="vi-VN" err="1">
                <a:latin typeface="Times"/>
                <a:cs typeface="Times"/>
              </a:rPr>
              <a:t>máu</a:t>
            </a:r>
            <a:endParaRPr lang="vi-VN">
              <a:latin typeface="Times"/>
              <a:cs typeface="Times"/>
            </a:endParaRPr>
          </a:p>
          <a:p>
            <a:pPr lvl="1" indent="0">
              <a:buNone/>
            </a:pPr>
            <a:r>
              <a:rPr lang="vi-VN">
                <a:latin typeface="Times"/>
                <a:cs typeface="Times"/>
              </a:rPr>
              <a:t>- 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nhỏ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giọt</a:t>
            </a:r>
            <a:r>
              <a:rPr lang="vi-VN">
                <a:latin typeface="Times"/>
                <a:cs typeface="Times"/>
              </a:rPr>
              <a:t> sau khi đi </a:t>
            </a:r>
            <a:r>
              <a:rPr lang="vi-VN" err="1">
                <a:latin typeface="Times"/>
                <a:cs typeface="Times"/>
              </a:rPr>
              <a:t>cầu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hoặc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thấm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giấy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vệ</a:t>
            </a:r>
            <a:r>
              <a:rPr lang="vi-VN">
                <a:latin typeface="Times"/>
                <a:cs typeface="Times"/>
              </a:rPr>
              <a:t> sinh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Đau </a:t>
            </a:r>
            <a:r>
              <a:rPr lang="vi-VN" err="1">
                <a:latin typeface="Times"/>
                <a:cs typeface="Times"/>
              </a:rPr>
              <a:t>hậu</a:t>
            </a:r>
            <a:r>
              <a:rPr lang="vi-VN">
                <a:latin typeface="Times"/>
                <a:cs typeface="Times"/>
              </a:rPr>
              <a:t> môn</a:t>
            </a:r>
          </a:p>
          <a:p>
            <a:pPr lvl="1" indent="0">
              <a:buNone/>
            </a:pPr>
            <a:r>
              <a:rPr lang="vi-VN">
                <a:latin typeface="Times"/>
                <a:cs typeface="Times"/>
              </a:rPr>
              <a:t>- Đau </a:t>
            </a:r>
            <a:r>
              <a:rPr lang="vi-VN" err="1">
                <a:latin typeface="Times"/>
                <a:cs typeface="Times"/>
              </a:rPr>
              <a:t>nhói</a:t>
            </a:r>
            <a:r>
              <a:rPr lang="vi-VN">
                <a:latin typeface="Times"/>
                <a:cs typeface="Times"/>
              </a:rPr>
              <a:t>, </a:t>
            </a:r>
            <a:r>
              <a:rPr lang="vi-VN" err="1">
                <a:latin typeface="Times"/>
                <a:cs typeface="Times"/>
              </a:rPr>
              <a:t>rát</a:t>
            </a:r>
            <a:r>
              <a:rPr lang="vi-VN">
                <a:latin typeface="Times"/>
                <a:cs typeface="Times"/>
              </a:rPr>
              <a:t>, như dao </a:t>
            </a:r>
            <a:r>
              <a:rPr lang="vi-VN" err="1">
                <a:latin typeface="Times"/>
                <a:cs typeface="Times"/>
              </a:rPr>
              <a:t>cắt</a:t>
            </a:r>
            <a:r>
              <a:rPr lang="vi-VN">
                <a:latin typeface="Times"/>
                <a:cs typeface="Times"/>
              </a:rPr>
              <a:t> khi đi tiêu</a:t>
            </a:r>
          </a:p>
          <a:p>
            <a:pPr>
              <a:buFont typeface="Wingdings" panose="020B0604020202020204" pitchFamily="34" charset="0"/>
              <a:buChar char="q"/>
            </a:pPr>
            <a:endParaRPr lang="vi-VN">
              <a:latin typeface="Times"/>
              <a:cs typeface="Times"/>
            </a:endParaRP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4062263B-A8A6-455C-BAD1-658179272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904" t="16667" r="25904" b="9048"/>
          <a:stretch/>
        </p:blipFill>
        <p:spPr>
          <a:xfrm>
            <a:off x="6424883" y="1553614"/>
            <a:ext cx="5127521" cy="5003457"/>
          </a:xfrm>
        </p:spPr>
      </p:pic>
    </p:spTree>
    <p:extLst>
      <p:ext uri="{BB962C8B-B14F-4D97-AF65-F5344CB8AC3E}">
        <p14:creationId xmlns:p14="http://schemas.microsoft.com/office/powerpoint/2010/main" val="22729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564B57-1FD3-4E1E-8000-A26C8525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"/>
                <a:cs typeface="Times"/>
              </a:rPr>
              <a:t>2. NỨT HẬU MÔN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601E05-A3B2-45BD-A2E1-5AC680AB9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943600" cy="42519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vi-VN" b="1" err="1">
                <a:latin typeface="Times"/>
                <a:cs typeface="Times"/>
              </a:rPr>
              <a:t>Khám</a:t>
            </a:r>
            <a:endParaRPr lang="vi-VN" b="1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 err="1">
                <a:latin typeface="Times"/>
                <a:ea typeface="+mn-lt"/>
                <a:cs typeface="+mn-lt"/>
              </a:rPr>
              <a:t>Vết</a:t>
            </a:r>
            <a:r>
              <a:rPr lang="vi-VN">
                <a:latin typeface="Times"/>
                <a:ea typeface="+mn-lt"/>
                <a:cs typeface="+mn-lt"/>
              </a:rPr>
              <a:t> </a:t>
            </a:r>
            <a:r>
              <a:rPr lang="vi-VN" err="1">
                <a:latin typeface="Times"/>
                <a:ea typeface="+mn-lt"/>
                <a:cs typeface="+mn-lt"/>
              </a:rPr>
              <a:t>loét</a:t>
            </a:r>
            <a:r>
              <a:rPr lang="vi-VN">
                <a:latin typeface="Times"/>
                <a:ea typeface="+mn-lt"/>
                <a:cs typeface="+mn-lt"/>
              </a:rPr>
              <a:t> </a:t>
            </a:r>
            <a:r>
              <a:rPr lang="vi-VN" err="1">
                <a:latin typeface="Times"/>
                <a:ea typeface="+mn-lt"/>
                <a:cs typeface="+mn-lt"/>
              </a:rPr>
              <a:t>hình</a:t>
            </a:r>
            <a:r>
              <a:rPr lang="vi-VN">
                <a:latin typeface="Times"/>
                <a:ea typeface="+mn-lt"/>
                <a:cs typeface="+mn-lt"/>
              </a:rPr>
              <a:t> </a:t>
            </a:r>
            <a:r>
              <a:rPr lang="vi-VN" err="1">
                <a:latin typeface="Times"/>
                <a:ea typeface="+mn-lt"/>
                <a:cs typeface="+mn-lt"/>
              </a:rPr>
              <a:t>vợt</a:t>
            </a:r>
            <a:r>
              <a:rPr lang="vi-VN">
                <a:latin typeface="Times"/>
                <a:ea typeface="+mn-lt"/>
                <a:cs typeface="+mn-lt"/>
              </a:rPr>
              <a:t>, </a:t>
            </a:r>
            <a:r>
              <a:rPr lang="vi-VN" err="1">
                <a:latin typeface="Times"/>
                <a:ea typeface="+mn-lt"/>
                <a:cs typeface="+mn-lt"/>
              </a:rPr>
              <a:t>bờ</a:t>
            </a:r>
            <a:r>
              <a:rPr lang="vi-VN">
                <a:latin typeface="Times"/>
                <a:ea typeface="+mn-lt"/>
                <a:cs typeface="+mn-lt"/>
              </a:rPr>
              <a:t> </a:t>
            </a:r>
            <a:r>
              <a:rPr lang="vi-VN" err="1">
                <a:latin typeface="Times"/>
                <a:ea typeface="+mn-lt"/>
                <a:cs typeface="+mn-lt"/>
              </a:rPr>
              <a:t>rõ</a:t>
            </a:r>
            <a:r>
              <a:rPr lang="vi-VN">
                <a:latin typeface="Times"/>
                <a:ea typeface="+mn-lt"/>
                <a:cs typeface="+mn-lt"/>
              </a:rPr>
              <a:t>, </a:t>
            </a:r>
            <a:r>
              <a:rPr lang="vi-VN" err="1">
                <a:latin typeface="Times"/>
                <a:ea typeface="+mn-lt"/>
                <a:cs typeface="+mn-lt"/>
              </a:rPr>
              <a:t>đầu</a:t>
            </a:r>
            <a:r>
              <a:rPr lang="vi-VN">
                <a:latin typeface="Times"/>
                <a:ea typeface="+mn-lt"/>
                <a:cs typeface="+mn-lt"/>
              </a:rPr>
              <a:t> trong </a:t>
            </a:r>
            <a:r>
              <a:rPr lang="vi-VN" err="1">
                <a:latin typeface="Times"/>
                <a:ea typeface="+mn-lt"/>
                <a:cs typeface="+mn-lt"/>
              </a:rPr>
              <a:t>có</a:t>
            </a:r>
            <a:r>
              <a:rPr lang="vi-VN">
                <a:latin typeface="Times"/>
                <a:ea typeface="+mn-lt"/>
                <a:cs typeface="+mn-lt"/>
              </a:rPr>
              <a:t> u </a:t>
            </a:r>
            <a:r>
              <a:rPr lang="vi-VN" err="1">
                <a:latin typeface="Times"/>
                <a:ea typeface="+mn-lt"/>
                <a:cs typeface="+mn-lt"/>
              </a:rPr>
              <a:t>nhú</a:t>
            </a:r>
            <a:r>
              <a:rPr lang="vi-VN">
                <a:latin typeface="Times"/>
                <a:ea typeface="+mn-lt"/>
                <a:cs typeface="+mn-lt"/>
              </a:rPr>
              <a:t>, </a:t>
            </a:r>
            <a:r>
              <a:rPr lang="vi-VN" err="1">
                <a:latin typeface="Times"/>
                <a:ea typeface="+mn-lt"/>
                <a:cs typeface="+mn-lt"/>
              </a:rPr>
              <a:t>đầu</a:t>
            </a:r>
            <a:r>
              <a:rPr lang="vi-VN">
                <a:latin typeface="Times"/>
                <a:ea typeface="+mn-lt"/>
                <a:cs typeface="+mn-lt"/>
              </a:rPr>
              <a:t> </a:t>
            </a:r>
            <a:r>
              <a:rPr lang="vi-VN" err="1">
                <a:latin typeface="Times"/>
                <a:ea typeface="+mn-lt"/>
                <a:cs typeface="+mn-lt"/>
              </a:rPr>
              <a:t>ngoài</a:t>
            </a:r>
            <a:r>
              <a:rPr lang="vi-VN">
                <a:latin typeface="Times"/>
                <a:ea typeface="+mn-lt"/>
                <a:cs typeface="+mn-lt"/>
              </a:rPr>
              <a:t> </a:t>
            </a:r>
            <a:r>
              <a:rPr lang="vi-VN" err="1">
                <a:latin typeface="Times"/>
                <a:ea typeface="+mn-lt"/>
                <a:cs typeface="+mn-lt"/>
              </a:rPr>
              <a:t>có</a:t>
            </a:r>
            <a:r>
              <a:rPr lang="vi-VN">
                <a:latin typeface="Times"/>
                <a:ea typeface="+mn-lt"/>
                <a:cs typeface="+mn-lt"/>
              </a:rPr>
              <a:t> da </a:t>
            </a:r>
            <a:r>
              <a:rPr lang="vi-VN" err="1">
                <a:latin typeface="Times"/>
                <a:ea typeface="+mn-lt"/>
                <a:cs typeface="+mn-lt"/>
              </a:rPr>
              <a:t>thừa</a:t>
            </a:r>
            <a:endParaRPr lang="vi-VN">
              <a:latin typeface="Times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Tổn</a:t>
            </a:r>
            <a:r>
              <a:rPr lang="vi-VN">
                <a:latin typeface="Times"/>
                <a:cs typeface="Times"/>
              </a:rPr>
              <a:t> thương </a:t>
            </a:r>
            <a:r>
              <a:rPr lang="vi-VN" err="1">
                <a:latin typeface="Times"/>
                <a:cs typeface="Times"/>
              </a:rPr>
              <a:t>thường</a:t>
            </a:r>
            <a:r>
              <a:rPr lang="vi-VN">
                <a:latin typeface="Times"/>
                <a:cs typeface="Times"/>
              </a:rPr>
              <a:t> ở </a:t>
            </a:r>
            <a:r>
              <a:rPr lang="vi-VN" err="1">
                <a:latin typeface="Times"/>
                <a:cs typeface="Times"/>
              </a:rPr>
              <a:t>vị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trí</a:t>
            </a:r>
            <a:r>
              <a:rPr lang="vi-VN">
                <a:latin typeface="Times"/>
                <a:cs typeface="Times"/>
              </a:rPr>
              <a:t> 6 </a:t>
            </a:r>
            <a:r>
              <a:rPr lang="vi-VN" err="1">
                <a:latin typeface="Times"/>
                <a:cs typeface="Times"/>
              </a:rPr>
              <a:t>giờ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hoặc</a:t>
            </a:r>
            <a:r>
              <a:rPr lang="vi-VN">
                <a:latin typeface="Times"/>
                <a:cs typeface="Times"/>
              </a:rPr>
              <a:t> 12 </a:t>
            </a:r>
            <a:r>
              <a:rPr lang="vi-VN" err="1">
                <a:latin typeface="Times"/>
                <a:cs typeface="Times"/>
              </a:rPr>
              <a:t>giờ</a:t>
            </a:r>
            <a:endParaRPr lang="vi-VN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Trương </a:t>
            </a:r>
            <a:r>
              <a:rPr lang="vi-VN" err="1">
                <a:latin typeface="Times"/>
                <a:cs typeface="Times"/>
              </a:rPr>
              <a:t>lực</a:t>
            </a:r>
            <a:r>
              <a:rPr lang="vi-VN">
                <a:latin typeface="Times"/>
                <a:cs typeface="Times"/>
              </a:rPr>
              <a:t> cơ </a:t>
            </a:r>
            <a:r>
              <a:rPr lang="vi-VN" err="1">
                <a:latin typeface="Times"/>
                <a:cs typeface="Times"/>
              </a:rPr>
              <a:t>thắt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ngoài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mạnh</a:t>
            </a:r>
            <a:endParaRPr lang="vi-VN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BN </a:t>
            </a:r>
            <a:r>
              <a:rPr lang="vi-VN" err="1">
                <a:latin typeface="Times"/>
                <a:cs typeface="Times"/>
              </a:rPr>
              <a:t>sẽ</a:t>
            </a:r>
            <a:r>
              <a:rPr lang="vi-VN">
                <a:latin typeface="Times"/>
                <a:cs typeface="Times"/>
              </a:rPr>
              <a:t> đau khi </a:t>
            </a:r>
            <a:r>
              <a:rPr lang="vi-VN" err="1">
                <a:latin typeface="Times"/>
                <a:cs typeface="Times"/>
              </a:rPr>
              <a:t>chạm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vào</a:t>
            </a:r>
            <a:endParaRPr lang="vi-VN">
              <a:latin typeface="Times"/>
              <a:cs typeface="Times"/>
            </a:endParaRPr>
          </a:p>
        </p:txBody>
      </p:sp>
      <p:pic>
        <p:nvPicPr>
          <p:cNvPr id="6" name="Hình ảnh 6" descr="Ảnh có chứa trong nhà, thực phẩm, đang ngồi, đóng&#10;&#10;Mô tả được tự động tạo">
            <a:extLst>
              <a:ext uri="{FF2B5EF4-FFF2-40B4-BE49-F238E27FC236}">
                <a16:creationId xmlns:a16="http://schemas.microsoft.com/office/drawing/2014/main" id="{3AF0FA59-A908-4996-8703-3F6FA744A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1224" y="1927245"/>
            <a:ext cx="5530609" cy="4313746"/>
          </a:xfrm>
        </p:spPr>
      </p:pic>
    </p:spTree>
    <p:extLst>
      <p:ext uri="{BB962C8B-B14F-4D97-AF65-F5344CB8AC3E}">
        <p14:creationId xmlns:p14="http://schemas.microsoft.com/office/powerpoint/2010/main" val="386561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A2B9AF-56F9-4723-8AFD-76C6C0ED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"/>
                <a:cs typeface="Times"/>
              </a:rPr>
              <a:t>3.POLYP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741AD2-875E-453F-B35D-B31FE8798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err="1">
                <a:latin typeface="Times"/>
                <a:cs typeface="Times"/>
              </a:rPr>
              <a:t>Thường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có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tiền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sử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có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polyp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đường</a:t>
            </a:r>
            <a:r>
              <a:rPr lang="vi-VN">
                <a:latin typeface="Times"/>
                <a:cs typeface="Times"/>
              </a:rPr>
              <a:t> tiêu </a:t>
            </a:r>
            <a:r>
              <a:rPr lang="vi-VN" err="1">
                <a:latin typeface="Times"/>
                <a:cs typeface="Times"/>
              </a:rPr>
              <a:t>hóa</a:t>
            </a:r>
            <a:endParaRPr lang="vi-VN">
              <a:latin typeface="Times"/>
              <a:cs typeface="Times"/>
            </a:endParaRPr>
          </a:p>
          <a:p>
            <a:r>
              <a:rPr lang="vi-VN" b="1" err="1">
                <a:latin typeface="Times"/>
                <a:cs typeface="Times"/>
              </a:rPr>
              <a:t>Triệu</a:t>
            </a:r>
            <a:r>
              <a:rPr lang="vi-VN" b="1">
                <a:latin typeface="Times"/>
                <a:cs typeface="Times"/>
              </a:rPr>
              <a:t> </a:t>
            </a:r>
            <a:r>
              <a:rPr lang="vi-VN" b="1" err="1">
                <a:latin typeface="Times"/>
                <a:cs typeface="Times"/>
              </a:rPr>
              <a:t>chứng</a:t>
            </a:r>
            <a:endParaRPr lang="vi-VN" b="1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Hầu</a:t>
            </a:r>
            <a:r>
              <a:rPr lang="vi-VN">
                <a:latin typeface="Times"/>
                <a:cs typeface="Times"/>
              </a:rPr>
              <a:t> như không gây </a:t>
            </a:r>
            <a:r>
              <a:rPr lang="vi-VN" err="1">
                <a:latin typeface="Times"/>
                <a:cs typeface="Times"/>
              </a:rPr>
              <a:t>triệu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chứng</a:t>
            </a:r>
            <a:endParaRPr lang="vi-VN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Tiêu ra 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Đau </a:t>
            </a:r>
            <a:r>
              <a:rPr lang="vi-VN" err="1">
                <a:latin typeface="Times"/>
                <a:cs typeface="Times"/>
              </a:rPr>
              <a:t>bụng</a:t>
            </a:r>
            <a:r>
              <a:rPr lang="vi-VN">
                <a:latin typeface="Times"/>
                <a:cs typeface="Times"/>
              </a:rPr>
              <a:t>, </a:t>
            </a:r>
            <a:r>
              <a:rPr lang="vi-VN" err="1">
                <a:latin typeface="Times"/>
                <a:cs typeface="Times"/>
              </a:rPr>
              <a:t>có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thể</a:t>
            </a:r>
            <a:r>
              <a:rPr lang="vi-VN">
                <a:latin typeface="Times"/>
                <a:cs typeface="Times"/>
              </a:rPr>
              <a:t> gây </a:t>
            </a:r>
            <a:r>
              <a:rPr lang="vi-VN" err="1">
                <a:latin typeface="Times"/>
                <a:cs typeface="Times"/>
              </a:rPr>
              <a:t>tắc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ruột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nếu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polyp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lớn</a:t>
            </a:r>
            <a:endParaRPr lang="vi-VN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Khối</a:t>
            </a:r>
            <a:r>
              <a:rPr lang="vi-VN">
                <a:latin typeface="Times"/>
                <a:cs typeface="Times"/>
              </a:rPr>
              <a:t> sa ở </a:t>
            </a:r>
            <a:r>
              <a:rPr lang="vi-VN" err="1">
                <a:latin typeface="Times"/>
                <a:cs typeface="Times"/>
              </a:rPr>
              <a:t>hậu</a:t>
            </a:r>
            <a:r>
              <a:rPr lang="vi-VN">
                <a:latin typeface="Times"/>
                <a:cs typeface="Times"/>
              </a:rPr>
              <a:t> môn (</a:t>
            </a:r>
            <a:r>
              <a:rPr lang="vi-VN" err="1">
                <a:latin typeface="Times"/>
                <a:cs typeface="Times"/>
              </a:rPr>
              <a:t>nếu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polyp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dài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và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có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cuống</a:t>
            </a:r>
            <a:r>
              <a:rPr lang="vi-VN">
                <a:latin typeface="Times"/>
                <a:cs typeface="Times"/>
              </a:rPr>
              <a:t>)</a:t>
            </a:r>
            <a:endParaRPr lang="vi-VN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endParaRPr lang="vi-VN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2113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6C56A6-50EF-41F7-A789-1D1C3715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"/>
                <a:cs typeface="Times"/>
              </a:rPr>
              <a:t>3.POLYP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65C922-C121-46CF-9E7C-168CE6B313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b="1" err="1">
                <a:latin typeface="Times"/>
                <a:cs typeface="Times"/>
              </a:rPr>
              <a:t>Khám</a:t>
            </a:r>
            <a:endParaRPr lang="vi-VN" b="1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Khối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mềm</a:t>
            </a:r>
            <a:r>
              <a:rPr lang="vi-VN">
                <a:latin typeface="Times"/>
                <a:cs typeface="Times"/>
              </a:rPr>
              <a:t>, </a:t>
            </a:r>
            <a:r>
              <a:rPr lang="vi-VN" err="1">
                <a:latin typeface="Times"/>
                <a:cs typeface="Times"/>
              </a:rPr>
              <a:t>ấn</a:t>
            </a:r>
            <a:r>
              <a:rPr lang="vi-VN">
                <a:latin typeface="Times"/>
                <a:cs typeface="Times"/>
              </a:rPr>
              <a:t> không </a:t>
            </a:r>
            <a:r>
              <a:rPr lang="vi-VN" err="1">
                <a:latin typeface="Times"/>
                <a:cs typeface="Times"/>
              </a:rPr>
              <a:t>xẹp</a:t>
            </a:r>
            <a:r>
              <a:rPr lang="vi-VN">
                <a:latin typeface="Times"/>
                <a:cs typeface="Times"/>
              </a:rPr>
              <a:t>, </a:t>
            </a:r>
            <a:r>
              <a:rPr lang="vi-VN" err="1">
                <a:latin typeface="Times"/>
                <a:cs typeface="Times"/>
              </a:rPr>
              <a:t>dễ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chảy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 khi </a:t>
            </a:r>
            <a:r>
              <a:rPr lang="vi-VN" err="1">
                <a:latin typeface="Times"/>
                <a:cs typeface="Times"/>
              </a:rPr>
              <a:t>chạm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vào</a:t>
            </a:r>
            <a:endParaRPr lang="vi-VN">
              <a:latin typeface="Times"/>
              <a:cs typeface="Times"/>
            </a:endParaRPr>
          </a:p>
        </p:txBody>
      </p:sp>
      <p:pic>
        <p:nvPicPr>
          <p:cNvPr id="8" name="Hình ảnh 8">
            <a:extLst>
              <a:ext uri="{FF2B5EF4-FFF2-40B4-BE49-F238E27FC236}">
                <a16:creationId xmlns:a16="http://schemas.microsoft.com/office/drawing/2014/main" id="{BB13E319-1ACB-4ACA-901F-30BFE90A0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2332" t="41774" r="17274" b="13368"/>
          <a:stretch/>
        </p:blipFill>
        <p:spPr>
          <a:xfrm>
            <a:off x="5855898" y="1793618"/>
            <a:ext cx="5999245" cy="5021555"/>
          </a:xfrm>
        </p:spPr>
      </p:pic>
    </p:spTree>
    <p:extLst>
      <p:ext uri="{BB962C8B-B14F-4D97-AF65-F5344CB8AC3E}">
        <p14:creationId xmlns:p14="http://schemas.microsoft.com/office/powerpoint/2010/main" val="230775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BD33-B92A-4C08-B5E5-26E6E263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"/>
                <a:cs typeface="Times"/>
              </a:rPr>
              <a:t>4. VIÊM ỐNG HẬU MÔN</a:t>
            </a:r>
          </a:p>
        </p:txBody>
      </p:sp>
      <p:pic>
        <p:nvPicPr>
          <p:cNvPr id="5" name="Picture 5" descr="A picture containing indoor, doughnut, sitting, donut&#10;&#10;Description automatically generated">
            <a:extLst>
              <a:ext uri="{FF2B5EF4-FFF2-40B4-BE49-F238E27FC236}">
                <a16:creationId xmlns:a16="http://schemas.microsoft.com/office/drawing/2014/main" id="{C6D01185-DF23-4E38-9EC5-63B37D2A94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7268"/>
            <a:ext cx="5181600" cy="40761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295FF-A7AD-4016-960D-31DA4A619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Times New Roman"/>
                <a:ea typeface="+mn-lt"/>
                <a:cs typeface="+mn-lt"/>
              </a:rPr>
              <a:t>Bệnh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nhân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thường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có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tổng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trạng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tốt</a:t>
            </a:r>
            <a:endParaRPr lang="en-US">
              <a:latin typeface="Times New Roman"/>
              <a:cs typeface="Times"/>
            </a:endParaRPr>
          </a:p>
          <a:p>
            <a:r>
              <a:rPr lang="en-US" err="1">
                <a:latin typeface="Times New Roman"/>
                <a:ea typeface="+mn-lt"/>
                <a:cs typeface="+mn-lt"/>
              </a:rPr>
              <a:t>Biểu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hiện</a:t>
            </a:r>
            <a:r>
              <a:rPr lang="en-US">
                <a:latin typeface="Times New Roman"/>
                <a:ea typeface="+mn-lt"/>
                <a:cs typeface="+mn-lt"/>
              </a:rPr>
              <a:t>: </a:t>
            </a:r>
            <a:r>
              <a:rPr lang="en-US" err="1">
                <a:latin typeface="Times New Roman"/>
                <a:ea typeface="+mn-lt"/>
                <a:cs typeface="+mn-lt"/>
              </a:rPr>
              <a:t>tiêu</a:t>
            </a:r>
            <a:r>
              <a:rPr lang="en-US">
                <a:latin typeface="Times New Roman"/>
                <a:ea typeface="+mn-lt"/>
                <a:cs typeface="+mn-lt"/>
              </a:rPr>
              <a:t> ra </a:t>
            </a:r>
            <a:r>
              <a:rPr lang="en-US" err="1">
                <a:latin typeface="Times New Roman"/>
                <a:ea typeface="+mn-lt"/>
                <a:cs typeface="+mn-lt"/>
              </a:rPr>
              <a:t>máu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chất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nhầy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tiêu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phân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lỏng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phân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sệt</a:t>
            </a:r>
            <a:r>
              <a:rPr lang="en-US">
                <a:latin typeface="Times New Roman"/>
                <a:ea typeface="+mn-lt"/>
                <a:cs typeface="+mn-lt"/>
              </a:rPr>
              <a:t> (</a:t>
            </a:r>
            <a:r>
              <a:rPr lang="en-US" err="1">
                <a:latin typeface="Times New Roman"/>
                <a:ea typeface="+mn-lt"/>
                <a:cs typeface="+mn-lt"/>
              </a:rPr>
              <a:t>dưới</a:t>
            </a:r>
            <a:r>
              <a:rPr lang="en-US">
                <a:latin typeface="Times New Roman"/>
                <a:ea typeface="+mn-lt"/>
                <a:cs typeface="+mn-lt"/>
              </a:rPr>
              <a:t> 4 </a:t>
            </a:r>
            <a:r>
              <a:rPr lang="en-US" err="1">
                <a:latin typeface="Times New Roman"/>
                <a:ea typeface="+mn-lt"/>
                <a:cs typeface="+mn-lt"/>
              </a:rPr>
              <a:t>lần</a:t>
            </a:r>
            <a:r>
              <a:rPr lang="en-US">
                <a:latin typeface="Times New Roman"/>
                <a:ea typeface="+mn-lt"/>
                <a:cs typeface="+mn-lt"/>
              </a:rPr>
              <a:t>/</a:t>
            </a:r>
            <a:r>
              <a:rPr lang="en-US" err="1">
                <a:latin typeface="Times New Roman"/>
                <a:ea typeface="+mn-lt"/>
                <a:cs typeface="+mn-lt"/>
              </a:rPr>
              <a:t>ngày</a:t>
            </a:r>
            <a:r>
              <a:rPr lang="en-US">
                <a:latin typeface="Times New Roman"/>
                <a:ea typeface="+mn-lt"/>
                <a:cs typeface="+mn-lt"/>
              </a:rPr>
              <a:t>)</a:t>
            </a:r>
            <a:endParaRPr lang="en-US">
              <a:latin typeface="Times New Roman"/>
              <a:cs typeface="Times"/>
            </a:endParaRPr>
          </a:p>
          <a:p>
            <a:pPr marL="0" indent="0">
              <a:buNone/>
            </a:pPr>
            <a:endParaRPr lang="en-US">
              <a:latin typeface="Times New Roman"/>
              <a:cs typeface="Times"/>
            </a:endParaRPr>
          </a:p>
          <a:p>
            <a:endParaRPr lang="en-US">
              <a:latin typeface="Times New Roman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46642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3903-CE10-4F57-BC08-AFA12BEB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/>
                <a:cs typeface="Times"/>
              </a:rPr>
              <a:t>5. LOÉT HẬU MÔN</a:t>
            </a:r>
            <a:endParaRPr lang="en-US"/>
          </a:p>
        </p:txBody>
      </p:sp>
      <p:pic>
        <p:nvPicPr>
          <p:cNvPr id="5" name="Picture 5" descr="A picture containing indoor, sitting, doughnut, table&#10;&#10;Description automatically generated">
            <a:extLst>
              <a:ext uri="{FF2B5EF4-FFF2-40B4-BE49-F238E27FC236}">
                <a16:creationId xmlns:a16="http://schemas.microsoft.com/office/drawing/2014/main" id="{0802CF95-908D-4996-92AF-A7FAB17B37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7518" y="2017015"/>
            <a:ext cx="4703669" cy="417531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11AFD-5CF3-4025-81FD-F3BA61EEF7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"/>
                <a:ea typeface="+mn-lt"/>
                <a:cs typeface="+mn-lt"/>
              </a:rPr>
              <a:t>Tiêu </a:t>
            </a:r>
            <a:r>
              <a:rPr lang="en-US" err="1">
                <a:latin typeface="Times"/>
                <a:ea typeface="+mn-lt"/>
                <a:cs typeface="+mn-lt"/>
              </a:rPr>
              <a:t>máu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đỏ</a:t>
            </a:r>
            <a:r>
              <a:rPr lang="en-US">
                <a:latin typeface="Times"/>
                <a:ea typeface="+mn-lt"/>
                <a:cs typeface="+mn-lt"/>
              </a:rPr>
              <a:t>, </a:t>
            </a:r>
            <a:r>
              <a:rPr lang="en-US" err="1">
                <a:latin typeface="Times"/>
                <a:ea typeface="+mn-lt"/>
                <a:cs typeface="+mn-lt"/>
              </a:rPr>
              <a:t>nhầy</a:t>
            </a:r>
            <a:endParaRPr lang="en-US" err="1">
              <a:latin typeface="Times"/>
              <a:cs typeface="Times"/>
            </a:endParaRPr>
          </a:p>
          <a:p>
            <a:r>
              <a:rPr lang="en-US" err="1">
                <a:latin typeface="Times"/>
                <a:ea typeface="+mn-lt"/>
                <a:cs typeface="+mn-lt"/>
              </a:rPr>
              <a:t>Mót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rặn</a:t>
            </a:r>
            <a:r>
              <a:rPr lang="en-US">
                <a:latin typeface="Times"/>
                <a:ea typeface="+mn-lt"/>
                <a:cs typeface="+mn-lt"/>
              </a:rPr>
              <a:t>, </a:t>
            </a:r>
            <a:r>
              <a:rPr lang="en-US" err="1">
                <a:latin typeface="Times"/>
                <a:ea typeface="+mn-lt"/>
                <a:cs typeface="+mn-lt"/>
              </a:rPr>
              <a:t>cảm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giác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đi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tiêu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phân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không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hết</a:t>
            </a:r>
            <a:endParaRPr lang="en-US">
              <a:latin typeface="Times"/>
              <a:cs typeface="Times"/>
            </a:endParaRPr>
          </a:p>
          <a:p>
            <a:endParaRPr lang="en-US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2856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BD069C-A21E-4912-8808-C6DD57B8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he time new romen"/>
              </a:rPr>
              <a:t>Nội</a:t>
            </a:r>
            <a:r>
              <a:rPr lang="vi-VN">
                <a:latin typeface="The time new romen"/>
              </a:rPr>
              <a:t>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F8D483-2A19-4DB4-B96F-DCF603C0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 b="1">
                <a:latin typeface="T"/>
              </a:rPr>
              <a:t>Phân </a:t>
            </a:r>
            <a:r>
              <a:rPr lang="vi-VN" sz="2400" b="1" err="1">
                <a:latin typeface="T"/>
              </a:rPr>
              <a:t>biệt</a:t>
            </a:r>
            <a:r>
              <a:rPr lang="vi-VN" sz="2400" b="1">
                <a:latin typeface="T"/>
              </a:rPr>
              <a:t> tiêu ra </a:t>
            </a:r>
            <a:r>
              <a:rPr lang="vi-VN" sz="2400" b="1" err="1">
                <a:latin typeface="T"/>
              </a:rPr>
              <a:t>máu</a:t>
            </a:r>
            <a:endParaRPr lang="vi-VN" sz="2400" b="1">
              <a:latin typeface="T"/>
            </a:endParaRPr>
          </a:p>
          <a:p>
            <a:r>
              <a:rPr lang="vi-VN" sz="2400" b="1" err="1">
                <a:latin typeface="T"/>
              </a:rPr>
              <a:t>Biểu</a:t>
            </a:r>
            <a:r>
              <a:rPr lang="vi-VN" sz="2400" b="1">
                <a:latin typeface="T"/>
              </a:rPr>
              <a:t> </a:t>
            </a:r>
            <a:r>
              <a:rPr lang="vi-VN" sz="2400" b="1" err="1">
                <a:latin typeface="T"/>
              </a:rPr>
              <a:t>hiện</a:t>
            </a:r>
            <a:r>
              <a:rPr lang="vi-VN" sz="2400" b="1">
                <a:latin typeface="T"/>
              </a:rPr>
              <a:t> tiêu ra </a:t>
            </a:r>
            <a:r>
              <a:rPr lang="vi-VN" sz="2400" b="1" err="1">
                <a:latin typeface="T"/>
              </a:rPr>
              <a:t>máu</a:t>
            </a:r>
            <a:endParaRPr lang="vi-VN" sz="2400" b="1">
              <a:latin typeface="T"/>
            </a:endParaRPr>
          </a:p>
          <a:p>
            <a:r>
              <a:rPr lang="vi-VN" sz="2400" b="1">
                <a:latin typeface="T"/>
              </a:rPr>
              <a:t>Nguyên nhân tiêu ra </a:t>
            </a:r>
            <a:r>
              <a:rPr lang="vi-VN" sz="2400" b="1" err="1">
                <a:latin typeface="T"/>
              </a:rPr>
              <a:t>máu</a:t>
            </a:r>
            <a:endParaRPr lang="vi-VN" sz="2400" b="1">
              <a:latin typeface="T"/>
            </a:endParaRPr>
          </a:p>
          <a:p>
            <a:endParaRPr lang="vi-VN" sz="2400">
              <a:latin typeface="T"/>
            </a:endParaRPr>
          </a:p>
        </p:txBody>
      </p:sp>
    </p:spTree>
    <p:extLst>
      <p:ext uri="{BB962C8B-B14F-4D97-AF65-F5344CB8AC3E}">
        <p14:creationId xmlns:p14="http://schemas.microsoft.com/office/powerpoint/2010/main" val="380577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F8E5-A5C0-471A-A138-B747C31D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6. UNG THƯ</a:t>
            </a:r>
            <a:endParaRPr lang="en-US"/>
          </a:p>
        </p:txBody>
      </p:sp>
      <p:pic>
        <p:nvPicPr>
          <p:cNvPr id="5" name="Picture 5" descr="A picture containing indoor, food, doughnut, sitting&#10;&#10;Description automatically generated">
            <a:extLst>
              <a:ext uri="{FF2B5EF4-FFF2-40B4-BE49-F238E27FC236}">
                <a16:creationId xmlns:a16="http://schemas.microsoft.com/office/drawing/2014/main" id="{EFA8F2E9-42DF-4E0B-8265-41500277CE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21199"/>
            <a:ext cx="5181600" cy="3468329"/>
          </a:xfrm>
        </p:spPr>
      </p:pic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16B5D57-4163-4D5D-8BC3-20516AA8C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3803" y="2317892"/>
            <a:ext cx="4856629" cy="3878355"/>
          </a:xfrm>
        </p:spPr>
      </p:pic>
    </p:spTree>
    <p:extLst>
      <p:ext uri="{BB962C8B-B14F-4D97-AF65-F5344CB8AC3E}">
        <p14:creationId xmlns:p14="http://schemas.microsoft.com/office/powerpoint/2010/main" val="236297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1961-48C8-4823-B799-E3C64915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6. UNG THƯ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E33A-6ADC-490A-9182-B8BCB9E2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cs typeface="Times New Roman"/>
              </a:rPr>
              <a:t>Nguyên </a:t>
            </a:r>
            <a:r>
              <a:rPr lang="en-US" b="1" err="1">
                <a:latin typeface="Times New Roman"/>
                <a:cs typeface="Times New Roman"/>
              </a:rPr>
              <a:t>nhân</a:t>
            </a:r>
            <a:r>
              <a:rPr lang="en-US" b="1">
                <a:latin typeface="Times New Roman"/>
                <a:cs typeface="Times New Roman"/>
              </a:rPr>
              <a:t> - </a:t>
            </a:r>
            <a:r>
              <a:rPr lang="en-US" b="1" err="1">
                <a:latin typeface="Times New Roman"/>
                <a:cs typeface="Times New Roman"/>
              </a:rPr>
              <a:t>Yếu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 err="1">
                <a:latin typeface="Times New Roman"/>
                <a:cs typeface="Times New Roman"/>
              </a:rPr>
              <a:t>tố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 err="1">
                <a:latin typeface="Times New Roman"/>
                <a:cs typeface="Times New Roman"/>
              </a:rPr>
              <a:t>nguy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 err="1">
                <a:latin typeface="Times New Roman"/>
                <a:cs typeface="Times New Roman"/>
              </a:rPr>
              <a:t>cơ</a:t>
            </a:r>
            <a:r>
              <a:rPr lang="en-US" b="1">
                <a:latin typeface="Times New Roman"/>
                <a:cs typeface="Times New Roman"/>
              </a:rPr>
              <a:t>: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Chế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ăn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err="1">
                <a:latin typeface="Times New Roman"/>
                <a:cs typeface="Times New Roman"/>
              </a:rPr>
              <a:t>nhiều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mỡ</a:t>
            </a:r>
            <a:r>
              <a:rPr lang="en-US">
                <a:latin typeface="Times New Roman"/>
                <a:cs typeface="Times New Roman"/>
              </a:rPr>
              <a:t>- </a:t>
            </a:r>
            <a:r>
              <a:rPr lang="en-US" err="1">
                <a:latin typeface="Times New Roman"/>
                <a:cs typeface="Times New Roman"/>
              </a:rPr>
              <a:t>ít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chất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xơ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Yếu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tố</a:t>
            </a:r>
            <a:r>
              <a:rPr lang="en-US">
                <a:latin typeface="Times New Roman"/>
                <a:cs typeface="Times New Roman"/>
              </a:rPr>
              <a:t> di </a:t>
            </a:r>
            <a:r>
              <a:rPr lang="en-US" err="1">
                <a:latin typeface="Times New Roman"/>
                <a:cs typeface="Times New Roman"/>
              </a:rPr>
              <a:t>truyền</a:t>
            </a:r>
            <a:r>
              <a:rPr lang="en-US">
                <a:latin typeface="Times New Roman"/>
                <a:cs typeface="Times New Roman"/>
              </a:rPr>
              <a:t>:</a:t>
            </a: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- HC Lynch: </a:t>
            </a:r>
            <a:r>
              <a:rPr lang="en-US" err="1">
                <a:latin typeface="Times New Roman"/>
                <a:ea typeface="+mn-lt"/>
                <a:cs typeface="+mn-lt"/>
              </a:rPr>
              <a:t>Bệnh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ung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thư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đại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trực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tràng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không</a:t>
            </a:r>
            <a:r>
              <a:rPr lang="en-US">
                <a:latin typeface="Times New Roman"/>
                <a:ea typeface="+mn-lt"/>
                <a:cs typeface="+mn-lt"/>
              </a:rPr>
              <a:t> polyp </a:t>
            </a:r>
            <a:r>
              <a:rPr lang="en-US" err="1">
                <a:latin typeface="Times New Roman"/>
                <a:ea typeface="+mn-lt"/>
                <a:cs typeface="+mn-lt"/>
              </a:rPr>
              <a:t>có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tính</a:t>
            </a:r>
            <a:r>
              <a:rPr lang="en-US">
                <a:latin typeface="Times New Roman"/>
                <a:ea typeface="+mn-lt"/>
                <a:cs typeface="+mn-lt"/>
              </a:rPr>
              <a:t> di </a:t>
            </a:r>
            <a:r>
              <a:rPr lang="en-US" err="1">
                <a:latin typeface="Times New Roman"/>
                <a:ea typeface="+mn-lt"/>
                <a:cs typeface="+mn-lt"/>
              </a:rPr>
              <a:t>truyền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và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khởi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phát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lúc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trẻ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và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mang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tính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trội</a:t>
            </a:r>
            <a:endParaRPr lang="en-US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- HC </a:t>
            </a:r>
            <a:r>
              <a:rPr lang="en-US" err="1">
                <a:latin typeface="Times New Roman"/>
                <a:ea typeface="+mn-lt"/>
                <a:cs typeface="+mn-lt"/>
              </a:rPr>
              <a:t>đa</a:t>
            </a:r>
            <a:r>
              <a:rPr lang="en-US">
                <a:latin typeface="Times New Roman"/>
                <a:ea typeface="+mn-lt"/>
                <a:cs typeface="+mn-lt"/>
              </a:rPr>
              <a:t> polyp </a:t>
            </a:r>
            <a:r>
              <a:rPr lang="en-US" err="1">
                <a:latin typeface="Times New Roman"/>
                <a:ea typeface="+mn-lt"/>
                <a:cs typeface="+mn-lt"/>
              </a:rPr>
              <a:t>có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tính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gia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đình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err="1">
                <a:latin typeface="Times New Roman"/>
                <a:ea typeface="+mn-lt"/>
                <a:cs typeface="+mn-lt"/>
              </a:rPr>
              <a:t>Những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tổn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thương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tiền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ung</a:t>
            </a:r>
            <a:r>
              <a:rPr lang="en-US" b="1">
                <a:latin typeface="Times New Roman"/>
                <a:ea typeface="+mn-lt"/>
                <a:cs typeface="+mn-lt"/>
              </a:rPr>
              <a:t>:</a:t>
            </a:r>
            <a:endParaRPr lang="en-US" b="1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- Polyp </a:t>
            </a:r>
            <a:r>
              <a:rPr lang="en-US" err="1">
                <a:latin typeface="Times New Roman"/>
                <a:ea typeface="+mn-lt"/>
                <a:cs typeface="+mn-lt"/>
              </a:rPr>
              <a:t>trực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tràng</a:t>
            </a:r>
            <a:endParaRPr lang="en-US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- </a:t>
            </a:r>
            <a:r>
              <a:rPr lang="en-US" err="1">
                <a:latin typeface="Times New Roman"/>
                <a:ea typeface="+mn-lt"/>
                <a:cs typeface="+mn-lt"/>
              </a:rPr>
              <a:t>Viêm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loét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đại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trực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tràng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xuất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huyết</a:t>
            </a:r>
            <a:endParaRPr lang="en-US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- </a:t>
            </a:r>
            <a:r>
              <a:rPr lang="en-US" err="1">
                <a:latin typeface="Times New Roman"/>
                <a:ea typeface="+mn-lt"/>
                <a:cs typeface="+mn-lt"/>
              </a:rPr>
              <a:t>Bệnh</a:t>
            </a:r>
            <a:r>
              <a:rPr lang="en-US">
                <a:latin typeface="Times New Roman"/>
                <a:ea typeface="+mn-lt"/>
                <a:cs typeface="+mn-lt"/>
              </a:rPr>
              <a:t> Crohn</a:t>
            </a:r>
            <a:endParaRPr lang="en-US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47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4887-FD0D-4818-97F1-FBB1C0BA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6. UNG THƯ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CBC8-47AC-4A1F-BF76-FE10AE6A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cs typeface="Times New Roman"/>
              </a:rPr>
              <a:t>Triệu </a:t>
            </a:r>
            <a:r>
              <a:rPr lang="en-US" b="1" err="1">
                <a:latin typeface="Times New Roman"/>
                <a:cs typeface="Times New Roman"/>
              </a:rPr>
              <a:t>chứng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 err="1">
                <a:latin typeface="Times New Roman"/>
                <a:cs typeface="Times New Roman"/>
              </a:rPr>
              <a:t>thường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 err="1">
                <a:latin typeface="Times New Roman"/>
                <a:cs typeface="Times New Roman"/>
              </a:rPr>
              <a:t>không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 err="1">
                <a:latin typeface="Times New Roman"/>
                <a:cs typeface="Times New Roman"/>
              </a:rPr>
              <a:t>đặc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 err="1">
                <a:latin typeface="Times New Roman"/>
                <a:cs typeface="Times New Roman"/>
              </a:rPr>
              <a:t>hiệu</a:t>
            </a:r>
            <a:r>
              <a:rPr lang="en-US" b="1">
                <a:latin typeface="Times New Roman"/>
                <a:cs typeface="Times New Roman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457200" lvl="1">
              <a:buNone/>
            </a:pPr>
            <a:r>
              <a:rPr lang="en-US">
                <a:latin typeface="The Hand"/>
                <a:cs typeface="Times New Roman"/>
              </a:rPr>
              <a:t>    •</a:t>
            </a:r>
            <a:r>
              <a:rPr lang="en-US" err="1">
                <a:latin typeface="Times New Roman"/>
                <a:ea typeface="+mn-lt"/>
                <a:cs typeface="+mn-lt"/>
              </a:rPr>
              <a:t>Mất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thói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quen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đi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cầu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hằng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ngày</a:t>
            </a:r>
            <a:endParaRPr lang="en-US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•</a:t>
            </a:r>
            <a:r>
              <a:rPr lang="en-US" err="1">
                <a:latin typeface="Times New Roman"/>
                <a:ea typeface="+mn-lt"/>
                <a:cs typeface="+mn-lt"/>
              </a:rPr>
              <a:t>Rối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loạn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tiêu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hóa</a:t>
            </a:r>
            <a:r>
              <a:rPr lang="en-US">
                <a:latin typeface="Times New Roman"/>
                <a:ea typeface="+mn-lt"/>
                <a:cs typeface="+mn-lt"/>
              </a:rPr>
              <a:t>: </a:t>
            </a:r>
            <a:r>
              <a:rPr lang="en-US" err="1">
                <a:latin typeface="Times New Roman"/>
                <a:ea typeface="+mn-lt"/>
                <a:cs typeface="+mn-lt"/>
              </a:rPr>
              <a:t>táo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bón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tiêu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chảy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hoặc</a:t>
            </a:r>
            <a:r>
              <a:rPr lang="en-US">
                <a:latin typeface="Times New Roman"/>
                <a:ea typeface="+mn-lt"/>
                <a:cs typeface="+mn-lt"/>
              </a:rPr>
              <a:t> xen </a:t>
            </a:r>
            <a:r>
              <a:rPr lang="en-US" err="1">
                <a:latin typeface="Times New Roman"/>
                <a:ea typeface="+mn-lt"/>
                <a:cs typeface="+mn-lt"/>
              </a:rPr>
              <a:t>kẽ</a:t>
            </a:r>
            <a:endParaRPr lang="en-US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•</a:t>
            </a:r>
            <a:r>
              <a:rPr lang="en-US" err="1">
                <a:latin typeface="Times New Roman"/>
                <a:ea typeface="+mn-lt"/>
                <a:cs typeface="+mn-lt"/>
              </a:rPr>
              <a:t>Chảy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máu</a:t>
            </a:r>
            <a:endParaRPr lang="en-US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•</a:t>
            </a:r>
            <a:r>
              <a:rPr lang="en-US" err="1">
                <a:latin typeface="Times New Roman"/>
                <a:ea typeface="+mn-lt"/>
                <a:cs typeface="+mn-lt"/>
              </a:rPr>
              <a:t>Cảm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giác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buốt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mót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vùng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hậu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môn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đi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tiêu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không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hết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phân</a:t>
            </a:r>
            <a:endParaRPr lang="en-US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•</a:t>
            </a:r>
            <a:r>
              <a:rPr lang="en-US" err="1">
                <a:latin typeface="Times New Roman"/>
                <a:ea typeface="+mn-lt"/>
                <a:cs typeface="+mn-lt"/>
              </a:rPr>
              <a:t>Phân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nhỏ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dẹt</a:t>
            </a:r>
            <a:endParaRPr lang="en-US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•Tiêu </a:t>
            </a:r>
            <a:r>
              <a:rPr lang="en-US" err="1">
                <a:latin typeface="Times New Roman"/>
                <a:ea typeface="+mn-lt"/>
                <a:cs typeface="+mn-lt"/>
              </a:rPr>
              <a:t>són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tiêu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dầm</a:t>
            </a:r>
            <a:endParaRPr lang="en-US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•Các </a:t>
            </a:r>
            <a:r>
              <a:rPr lang="en-US" err="1">
                <a:latin typeface="Times New Roman"/>
                <a:ea typeface="+mn-lt"/>
                <a:cs typeface="+mn-lt"/>
              </a:rPr>
              <a:t>dấu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hiệu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toàn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thân</a:t>
            </a:r>
            <a:r>
              <a:rPr lang="en-US">
                <a:latin typeface="Times New Roman"/>
                <a:ea typeface="+mn-lt"/>
                <a:cs typeface="+mn-lt"/>
              </a:rPr>
              <a:t>: </a:t>
            </a:r>
            <a:r>
              <a:rPr lang="en-US" err="1">
                <a:latin typeface="Times New Roman"/>
                <a:ea typeface="+mn-lt"/>
                <a:cs typeface="+mn-lt"/>
              </a:rPr>
              <a:t>sụt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cân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thiếu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máu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159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008A-4F7A-4A53-B931-BD5598C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6. UNG THƯ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D445-119A-4818-B781-D261BB6D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err="1">
                <a:latin typeface="Times New Roman"/>
                <a:cs typeface="Times New Roman"/>
              </a:rPr>
              <a:t>Biến</a:t>
            </a:r>
            <a:r>
              <a:rPr lang="en-US" sz="3600" b="1">
                <a:latin typeface="Times New Roman"/>
                <a:cs typeface="Times New Roman"/>
              </a:rPr>
              <a:t> </a:t>
            </a:r>
            <a:r>
              <a:rPr lang="en-US" sz="3600" b="1" err="1">
                <a:latin typeface="Times New Roman"/>
                <a:cs typeface="Times New Roman"/>
              </a:rPr>
              <a:t>chứng</a:t>
            </a:r>
            <a:r>
              <a:rPr lang="en-US" sz="3600" b="1">
                <a:latin typeface="Times New Roman"/>
                <a:cs typeface="Times New Roman"/>
              </a:rPr>
              <a:t>:</a:t>
            </a:r>
            <a:r>
              <a:rPr lang="en-US" sz="3600">
                <a:latin typeface="Times New Roman"/>
                <a:cs typeface="Times New Roman"/>
              </a:rPr>
              <a:t> </a:t>
            </a:r>
          </a:p>
          <a:p>
            <a:pPr lvl="1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- </a:t>
            </a:r>
            <a:r>
              <a:rPr lang="en-US" sz="3600" err="1">
                <a:latin typeface="Times New Roman"/>
                <a:ea typeface="+mn-lt"/>
                <a:cs typeface="+mn-lt"/>
              </a:rPr>
              <a:t>Tắt</a:t>
            </a:r>
            <a:r>
              <a:rPr lang="en-US" sz="3600"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latin typeface="Times New Roman"/>
                <a:ea typeface="+mn-lt"/>
                <a:cs typeface="+mn-lt"/>
              </a:rPr>
              <a:t>ruột</a:t>
            </a:r>
            <a:r>
              <a:rPr lang="en-US" sz="3600">
                <a:latin typeface="Times New Roman"/>
                <a:ea typeface="+mn-lt"/>
                <a:cs typeface="+mn-lt"/>
              </a:rPr>
              <a:t> (</a:t>
            </a:r>
            <a:r>
              <a:rPr lang="en-US" sz="3600" err="1">
                <a:latin typeface="Times New Roman"/>
                <a:ea typeface="+mn-lt"/>
                <a:cs typeface="+mn-lt"/>
              </a:rPr>
              <a:t>thường</a:t>
            </a:r>
            <a:r>
              <a:rPr lang="en-US" sz="3600"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latin typeface="Times New Roman"/>
                <a:ea typeface="+mn-lt"/>
                <a:cs typeface="+mn-lt"/>
              </a:rPr>
              <a:t>gặp</a:t>
            </a:r>
            <a:r>
              <a:rPr lang="en-US" sz="3600"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latin typeface="Times New Roman"/>
                <a:ea typeface="+mn-lt"/>
                <a:cs typeface="+mn-lt"/>
              </a:rPr>
              <a:t>nhất</a:t>
            </a:r>
            <a:r>
              <a:rPr lang="en-US" sz="3600">
                <a:latin typeface="Times New Roman"/>
                <a:ea typeface="+mn-lt"/>
                <a:cs typeface="+mn-lt"/>
              </a:rPr>
              <a:t>)</a:t>
            </a:r>
            <a:endParaRPr lang="en-US" sz="3600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 sz="3600">
                <a:latin typeface="Times New Roman"/>
                <a:ea typeface="+mn-lt"/>
                <a:cs typeface="+mn-lt"/>
              </a:rPr>
              <a:t>- </a:t>
            </a:r>
            <a:r>
              <a:rPr lang="en-US" sz="3600" err="1">
                <a:latin typeface="Times New Roman"/>
                <a:ea typeface="+mn-lt"/>
                <a:cs typeface="+mn-lt"/>
              </a:rPr>
              <a:t>Viêm</a:t>
            </a:r>
            <a:r>
              <a:rPr lang="en-US" sz="3600"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latin typeface="Times New Roman"/>
                <a:ea typeface="+mn-lt"/>
                <a:cs typeface="+mn-lt"/>
              </a:rPr>
              <a:t>phúc</a:t>
            </a:r>
            <a:r>
              <a:rPr lang="en-US" sz="3600"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latin typeface="Times New Roman"/>
                <a:ea typeface="+mn-lt"/>
                <a:cs typeface="+mn-lt"/>
              </a:rPr>
              <a:t>mạc</a:t>
            </a:r>
            <a:endParaRPr lang="en-US" sz="3600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 sz="3600">
                <a:latin typeface="Times New Roman"/>
                <a:ea typeface="+mn-lt"/>
                <a:cs typeface="+mn-lt"/>
              </a:rPr>
              <a:t>- </a:t>
            </a:r>
            <a:r>
              <a:rPr lang="en-US" sz="3600" err="1">
                <a:latin typeface="Times New Roman"/>
                <a:ea typeface="+mn-lt"/>
                <a:cs typeface="+mn-lt"/>
              </a:rPr>
              <a:t>Rò</a:t>
            </a:r>
            <a:endParaRPr lang="en-US" sz="3600" err="1"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US" sz="3600">
                <a:latin typeface="Times New Roman"/>
                <a:ea typeface="+mn-lt"/>
                <a:cs typeface="+mn-lt"/>
              </a:rPr>
              <a:t>- </a:t>
            </a:r>
            <a:r>
              <a:rPr lang="en-US" sz="3600" err="1">
                <a:latin typeface="Times New Roman"/>
                <a:ea typeface="+mn-lt"/>
                <a:cs typeface="+mn-lt"/>
              </a:rPr>
              <a:t>Chảy</a:t>
            </a:r>
            <a:r>
              <a:rPr lang="en-US" sz="3600"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latin typeface="Times New Roman"/>
                <a:ea typeface="+mn-lt"/>
                <a:cs typeface="+mn-lt"/>
              </a:rPr>
              <a:t>máu</a:t>
            </a:r>
            <a:r>
              <a:rPr lang="en-US" sz="3600"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latin typeface="Times New Roman"/>
                <a:ea typeface="+mn-lt"/>
                <a:cs typeface="+mn-lt"/>
              </a:rPr>
              <a:t>trực</a:t>
            </a:r>
            <a:r>
              <a:rPr lang="en-US" sz="3600"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latin typeface="Times New Roman"/>
                <a:ea typeface="+mn-lt"/>
                <a:cs typeface="+mn-lt"/>
              </a:rPr>
              <a:t>tràng</a:t>
            </a:r>
            <a:endParaRPr lang="en-US" sz="3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69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1FB1-DF7C-4C81-9F8C-C8012894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Tài </a:t>
            </a:r>
            <a:r>
              <a:rPr lang="en-US" err="1">
                <a:latin typeface="Times New Roman"/>
                <a:cs typeface="Times New Roman"/>
              </a:rPr>
              <a:t>liệu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tham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khảo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95A0-BFBD-4079-AB59-6EFADD24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latin typeface="Times New Roman"/>
                <a:cs typeface="Times New Roman"/>
              </a:rPr>
              <a:t>Than </a:t>
            </a:r>
            <a:r>
              <a:rPr lang="en-US" i="1" err="1">
                <a:latin typeface="Times New Roman"/>
                <a:cs typeface="Times New Roman"/>
              </a:rPr>
              <a:t>phiền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 err="1">
                <a:latin typeface="Times New Roman"/>
                <a:cs typeface="Times New Roman"/>
              </a:rPr>
              <a:t>vùng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 err="1">
                <a:latin typeface="Times New Roman"/>
                <a:cs typeface="Times New Roman"/>
              </a:rPr>
              <a:t>hậu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 err="1">
                <a:latin typeface="Times New Roman"/>
                <a:cs typeface="Times New Roman"/>
              </a:rPr>
              <a:t>môn</a:t>
            </a:r>
            <a:r>
              <a:rPr lang="en-US" i="1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Ngoại</a:t>
            </a:r>
            <a:r>
              <a:rPr lang="en-US">
                <a:latin typeface="Times New Roman"/>
                <a:cs typeface="Times New Roman"/>
              </a:rPr>
              <a:t> khoa </a:t>
            </a:r>
            <a:r>
              <a:rPr lang="en-US" err="1">
                <a:latin typeface="Times New Roman"/>
                <a:cs typeface="Times New Roman"/>
              </a:rPr>
              <a:t>cơ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sở</a:t>
            </a:r>
            <a:r>
              <a:rPr lang="en-US">
                <a:latin typeface="Times New Roman"/>
                <a:cs typeface="Times New Roman"/>
              </a:rPr>
              <a:t>, tr 250-263</a:t>
            </a:r>
          </a:p>
          <a:p>
            <a:r>
              <a:rPr lang="en-US" i="1">
                <a:latin typeface="Times New Roman"/>
                <a:cs typeface="Times New Roman"/>
              </a:rPr>
              <a:t>Ung </a:t>
            </a:r>
            <a:r>
              <a:rPr lang="en-US" i="1" err="1">
                <a:latin typeface="Times New Roman"/>
                <a:cs typeface="Times New Roman"/>
              </a:rPr>
              <a:t>thư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 err="1">
                <a:latin typeface="Times New Roman"/>
                <a:cs typeface="Times New Roman"/>
              </a:rPr>
              <a:t>trực</a:t>
            </a:r>
            <a:r>
              <a:rPr lang="en-US" i="1">
                <a:latin typeface="Times New Roman"/>
                <a:cs typeface="Times New Roman"/>
              </a:rPr>
              <a:t> </a:t>
            </a:r>
            <a:r>
              <a:rPr lang="en-US" i="1" err="1">
                <a:latin typeface="Times New Roman"/>
                <a:cs typeface="Times New Roman"/>
              </a:rPr>
              <a:t>tràng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Ngoại</a:t>
            </a:r>
            <a:r>
              <a:rPr lang="en-US">
                <a:latin typeface="Times New Roman"/>
                <a:cs typeface="Times New Roman"/>
              </a:rPr>
              <a:t> khoa </a:t>
            </a:r>
            <a:r>
              <a:rPr lang="en-US" err="1">
                <a:latin typeface="Times New Roman"/>
                <a:cs typeface="Times New Roman"/>
              </a:rPr>
              <a:t>ống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tiêu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hóa</a:t>
            </a:r>
            <a:r>
              <a:rPr lang="en-US">
                <a:latin typeface="Times New Roman"/>
                <a:cs typeface="Times New Roman"/>
              </a:rPr>
              <a:t>, tr 122-133 </a:t>
            </a:r>
          </a:p>
          <a:p>
            <a:r>
              <a:rPr lang="en-US" i="1" err="1">
                <a:latin typeface="Times New Roman"/>
                <a:cs typeface="Times New Roman"/>
              </a:rPr>
              <a:t>Nhiễm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 err="1">
                <a:latin typeface="Times New Roman"/>
                <a:cs typeface="Times New Roman"/>
              </a:rPr>
              <a:t>trùng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 err="1">
                <a:latin typeface="Times New Roman"/>
                <a:cs typeface="Times New Roman"/>
              </a:rPr>
              <a:t>hậu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 err="1">
                <a:latin typeface="Times New Roman"/>
                <a:cs typeface="Times New Roman"/>
              </a:rPr>
              <a:t>môn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 err="1">
                <a:latin typeface="Times New Roman"/>
                <a:cs typeface="Times New Roman"/>
              </a:rPr>
              <a:t>trực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 err="1">
                <a:latin typeface="Times New Roman"/>
                <a:cs typeface="Times New Roman"/>
              </a:rPr>
              <a:t>tràng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Bệnh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học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ngoại</a:t>
            </a:r>
            <a:r>
              <a:rPr lang="en-US">
                <a:latin typeface="Times New Roman"/>
                <a:cs typeface="Times New Roman"/>
              </a:rPr>
              <a:t> khoa </a:t>
            </a:r>
            <a:r>
              <a:rPr lang="en-US" err="1">
                <a:latin typeface="Times New Roman"/>
                <a:cs typeface="Times New Roman"/>
              </a:rPr>
              <a:t>tiêu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hóa</a:t>
            </a:r>
            <a:r>
              <a:rPr lang="en-US">
                <a:latin typeface="Times New Roman"/>
                <a:cs typeface="Times New Roman"/>
              </a:rPr>
              <a:t>, tr 523-536</a:t>
            </a:r>
          </a:p>
        </p:txBody>
      </p:sp>
    </p:spTree>
    <p:extLst>
      <p:ext uri="{BB962C8B-B14F-4D97-AF65-F5344CB8AC3E}">
        <p14:creationId xmlns:p14="http://schemas.microsoft.com/office/powerpoint/2010/main" val="378287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BD069C-A21E-4912-8808-C6DD57B8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b="1" err="1">
                <a:latin typeface="The time new romen"/>
              </a:rPr>
              <a:t>I.Phân</a:t>
            </a:r>
            <a:r>
              <a:rPr lang="vi-VN" sz="2800" b="1">
                <a:latin typeface="The time new romen"/>
              </a:rPr>
              <a:t> </a:t>
            </a:r>
            <a:r>
              <a:rPr lang="vi-VN" sz="2800" b="1" err="1">
                <a:latin typeface="The time new romen"/>
              </a:rPr>
              <a:t>biệt</a:t>
            </a:r>
            <a:r>
              <a:rPr lang="vi-VN" sz="2800" b="1">
                <a:latin typeface="The time new romen"/>
              </a:rPr>
              <a:t> tiêu ra </a:t>
            </a:r>
            <a:r>
              <a:rPr lang="vi-VN" sz="2800" b="1" err="1">
                <a:latin typeface="The time new romen"/>
              </a:rPr>
              <a:t>máu</a:t>
            </a:r>
            <a:endParaRPr lang="vi-VN" sz="2800" b="1">
              <a:latin typeface="The time new romen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F8D483-2A19-4DB4-B96F-DCF603C0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5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000">
                <a:latin typeface="T"/>
              </a:rPr>
              <a:t>Tiêu ra </a:t>
            </a:r>
            <a:r>
              <a:rPr lang="vi-VN" sz="2000" err="1">
                <a:latin typeface="T"/>
              </a:rPr>
              <a:t>máu</a:t>
            </a:r>
            <a:r>
              <a:rPr lang="vi-VN" sz="2000">
                <a:latin typeface="T"/>
              </a:rPr>
              <a:t> chưa </a:t>
            </a:r>
            <a:r>
              <a:rPr lang="vi-VN" sz="2000" err="1">
                <a:latin typeface="T"/>
              </a:rPr>
              <a:t>được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định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nghĩa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thống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nhất</a:t>
            </a:r>
            <a:r>
              <a:rPr lang="vi-VN" sz="2000">
                <a:latin typeface="T"/>
              </a:rPr>
              <a:t>.</a:t>
            </a:r>
            <a:endParaRPr lang="vi-VN" sz="2000" err="1">
              <a:latin typeface="T"/>
            </a:endParaRPr>
          </a:p>
          <a:p>
            <a:r>
              <a:rPr lang="vi-VN" sz="2000" err="1">
                <a:latin typeface="T"/>
              </a:rPr>
              <a:t>Tần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suất</a:t>
            </a:r>
            <a:r>
              <a:rPr lang="vi-VN" sz="2000">
                <a:latin typeface="T"/>
              </a:rPr>
              <a:t> tiêu ra </a:t>
            </a:r>
            <a:r>
              <a:rPr lang="vi-VN" sz="2000" err="1">
                <a:latin typeface="T"/>
              </a:rPr>
              <a:t>máu</a:t>
            </a:r>
            <a:r>
              <a:rPr lang="vi-VN" sz="2000">
                <a:latin typeface="T"/>
              </a:rPr>
              <a:t> 15%-20% ở </a:t>
            </a:r>
            <a:r>
              <a:rPr lang="vi-VN" sz="2000" err="1">
                <a:latin typeface="T"/>
              </a:rPr>
              <a:t>mọi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lứa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tuổi</a:t>
            </a:r>
            <a:r>
              <a:rPr lang="vi-VN" sz="2000">
                <a:latin typeface="T"/>
              </a:rPr>
              <a:t> . Tiêu </a:t>
            </a:r>
            <a:r>
              <a:rPr lang="vi-VN" sz="2000" err="1">
                <a:latin typeface="T"/>
              </a:rPr>
              <a:t>máu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có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thể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thoáng</a:t>
            </a:r>
            <a:r>
              <a:rPr lang="vi-VN" sz="2000">
                <a:latin typeface="T"/>
              </a:rPr>
              <a:t> qua </a:t>
            </a:r>
            <a:r>
              <a:rPr lang="vi-VN" sz="2000" err="1">
                <a:latin typeface="T"/>
              </a:rPr>
              <a:t>hoặc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có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thể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có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bệnh</a:t>
            </a:r>
            <a:r>
              <a:rPr lang="vi-VN" sz="2000">
                <a:latin typeface="T"/>
              </a:rPr>
              <a:t> nghiêm </a:t>
            </a:r>
            <a:r>
              <a:rPr lang="vi-VN" sz="2000" err="1">
                <a:latin typeface="T"/>
              </a:rPr>
              <a:t>trọng</a:t>
            </a:r>
            <a:r>
              <a:rPr lang="vi-VN" sz="2000">
                <a:latin typeface="T"/>
              </a:rPr>
              <a:t>.</a:t>
            </a:r>
          </a:p>
          <a:p>
            <a:r>
              <a:rPr lang="vi-VN" sz="2000" err="1">
                <a:latin typeface="T"/>
              </a:rPr>
              <a:t>Trước</a:t>
            </a:r>
            <a:r>
              <a:rPr lang="vi-VN" sz="2000">
                <a:latin typeface="T"/>
              </a:rPr>
              <a:t> tiên </a:t>
            </a:r>
            <a:r>
              <a:rPr lang="vi-VN" sz="2000" err="1">
                <a:latin typeface="T"/>
              </a:rPr>
              <a:t>cần</a:t>
            </a:r>
            <a:r>
              <a:rPr lang="vi-VN" sz="2000">
                <a:latin typeface="T"/>
              </a:rPr>
              <a:t> phân </a:t>
            </a:r>
            <a:r>
              <a:rPr lang="vi-VN" sz="2000" err="1">
                <a:latin typeface="T"/>
              </a:rPr>
              <a:t>biệt</a:t>
            </a:r>
            <a:r>
              <a:rPr lang="vi-VN" sz="2000">
                <a:latin typeface="T"/>
              </a:rPr>
              <a:t> tiêu ra </a:t>
            </a:r>
            <a:r>
              <a:rPr lang="vi-VN" sz="2000" err="1">
                <a:latin typeface="T"/>
              </a:rPr>
              <a:t>máu</a:t>
            </a:r>
            <a:r>
              <a:rPr lang="vi-VN" sz="2000">
                <a:latin typeface="T"/>
              </a:rPr>
              <a:t> </a:t>
            </a:r>
            <a:r>
              <a:rPr lang="vi-VN" sz="2000" err="1">
                <a:latin typeface="T"/>
              </a:rPr>
              <a:t>với</a:t>
            </a:r>
            <a:r>
              <a:rPr lang="vi-VN" sz="2000">
                <a:latin typeface="T"/>
              </a:rPr>
              <a:t> tiêu phân đen.</a:t>
            </a:r>
          </a:p>
          <a:p>
            <a:endParaRPr lang="vi-VN" sz="2000">
              <a:latin typeface="T"/>
            </a:endParaRPr>
          </a:p>
          <a:p>
            <a:endParaRPr lang="vi-VN" sz="2400">
              <a:latin typeface="T"/>
            </a:endParaRPr>
          </a:p>
        </p:txBody>
      </p:sp>
      <p:pic>
        <p:nvPicPr>
          <p:cNvPr id="4" name="Hình ảnh 4" descr="Ảnh có chứa trong nhà, chỗ ngồi, bát, đang ngồi&#10;&#10;Mô tả được tự động tạo">
            <a:extLst>
              <a:ext uri="{FF2B5EF4-FFF2-40B4-BE49-F238E27FC236}">
                <a16:creationId xmlns:a16="http://schemas.microsoft.com/office/drawing/2014/main" id="{4810A5CD-547E-4C7D-8980-FAB793C1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94" y="3735450"/>
            <a:ext cx="3863109" cy="2567709"/>
          </a:xfrm>
          <a:prstGeom prst="rect">
            <a:avLst/>
          </a:prstGeom>
        </p:spPr>
      </p:pic>
      <p:pic>
        <p:nvPicPr>
          <p:cNvPr id="5" name="Hình ảnh 5" descr="Ảnh có chứa côn trùng, đang ngồi, con chó, tuyết&#10;&#10;Mô tả được tự động tạo">
            <a:extLst>
              <a:ext uri="{FF2B5EF4-FFF2-40B4-BE49-F238E27FC236}">
                <a16:creationId xmlns:a16="http://schemas.microsoft.com/office/drawing/2014/main" id="{DA8F54F1-BA66-4775-99AB-5F33E194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6" y="3694979"/>
            <a:ext cx="3445740" cy="26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23E4DE-8C18-4C27-B8CF-899E171B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>
                <a:latin typeface="The time new romen"/>
              </a:rPr>
              <a:t>I</a:t>
            </a:r>
            <a:r>
              <a:rPr lang="vi-VN" sz="2400" b="1">
                <a:latin typeface="The time new romen"/>
              </a:rPr>
              <a:t>. PHÂN BIỆT TIÊU RA MÁU</a:t>
            </a:r>
            <a:endParaRPr lang="vi-VN" b="1">
              <a:latin typeface="The time new romen"/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FFA49734-D690-4261-83C7-307D41E01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941595"/>
              </p:ext>
            </p:extLst>
          </p:nvPr>
        </p:nvGraphicFramePr>
        <p:xfrm>
          <a:off x="838200" y="1928813"/>
          <a:ext cx="10515600" cy="337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632445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64940954"/>
                    </a:ext>
                  </a:extLst>
                </a:gridCol>
              </a:tblGrid>
              <a:tr h="844261"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The time new romen"/>
                        </a:rPr>
                        <a:t>Tiêu ra </a:t>
                      </a:r>
                      <a:r>
                        <a:rPr lang="vi-VN" err="1">
                          <a:latin typeface="The time new romen"/>
                        </a:rPr>
                        <a:t>máu</a:t>
                      </a:r>
                      <a:endParaRPr lang="vi-VN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The time new romen"/>
                        </a:rPr>
                        <a:t>Tiêu phân đen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38807"/>
                  </a:ext>
                </a:extLst>
              </a:tr>
              <a:tr h="844261">
                <a:tc>
                  <a:txBody>
                    <a:bodyPr/>
                    <a:lstStyle/>
                    <a:p>
                      <a:r>
                        <a:rPr lang="vi-VN" err="1">
                          <a:latin typeface="The time new romen"/>
                        </a:rPr>
                        <a:t>Có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thể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có</a:t>
                      </a:r>
                      <a:r>
                        <a:rPr lang="vi-VN">
                          <a:latin typeface="The time new romen"/>
                        </a:rPr>
                        <a:t> phân </a:t>
                      </a:r>
                      <a:r>
                        <a:rPr lang="vi-VN" err="1">
                          <a:latin typeface="The time new romen"/>
                        </a:rPr>
                        <a:t>đóng</a:t>
                      </a:r>
                      <a:r>
                        <a:rPr lang="vi-VN">
                          <a:latin typeface="The time new romen"/>
                        </a:rPr>
                        <a:t> khuôn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>
                          <a:latin typeface="The time new romen"/>
                        </a:rPr>
                        <a:t>Phân </a:t>
                      </a:r>
                      <a:r>
                        <a:rPr lang="vi-VN" err="1">
                          <a:latin typeface="The time new romen"/>
                        </a:rPr>
                        <a:t>sệt</a:t>
                      </a:r>
                      <a:r>
                        <a:rPr lang="vi-VN">
                          <a:latin typeface="The time new romen"/>
                        </a:rPr>
                        <a:t>, không </a:t>
                      </a:r>
                      <a:r>
                        <a:rPr lang="vi-VN" err="1">
                          <a:latin typeface="The time new romen"/>
                        </a:rPr>
                        <a:t>đóng</a:t>
                      </a:r>
                      <a:r>
                        <a:rPr lang="vi-VN">
                          <a:latin typeface="The time new romen"/>
                        </a:rPr>
                        <a:t> khuôn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82871"/>
                  </a:ext>
                </a:extLst>
              </a:tr>
              <a:tr h="844261">
                <a:tc>
                  <a:txBody>
                    <a:bodyPr/>
                    <a:lstStyle/>
                    <a:p>
                      <a:r>
                        <a:rPr lang="vi-VN" err="1">
                          <a:latin typeface="The time new romen"/>
                        </a:rPr>
                        <a:t>Dính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ít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máu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đỏ</a:t>
                      </a:r>
                      <a:r>
                        <a:rPr lang="vi-VN">
                          <a:latin typeface="The time new romen"/>
                        </a:rPr>
                        <a:t> trên </a:t>
                      </a:r>
                      <a:r>
                        <a:rPr lang="vi-VN" err="1">
                          <a:latin typeface="The time new romen"/>
                        </a:rPr>
                        <a:t>giấy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chùi,máu</a:t>
                      </a:r>
                      <a:r>
                        <a:rPr lang="vi-VN">
                          <a:latin typeface="The time new romen"/>
                        </a:rPr>
                        <a:t> tươi </a:t>
                      </a:r>
                      <a:r>
                        <a:rPr lang="vi-VN" err="1">
                          <a:latin typeface="The time new romen"/>
                        </a:rPr>
                        <a:t>nhỏ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giọt,chảy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thành</a:t>
                      </a:r>
                      <a:r>
                        <a:rPr lang="vi-VN">
                          <a:latin typeface="The time new romen"/>
                        </a:rPr>
                        <a:t> tia như </a:t>
                      </a:r>
                      <a:r>
                        <a:rPr lang="vi-VN" err="1">
                          <a:latin typeface="The time new romen"/>
                        </a:rPr>
                        <a:t>cắt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tiết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gà</a:t>
                      </a:r>
                      <a:r>
                        <a:rPr lang="vi-VN">
                          <a:latin typeface="The time new romen"/>
                        </a:rPr>
                        <a:t>, </a:t>
                      </a:r>
                      <a:r>
                        <a:rPr lang="vi-VN" err="1">
                          <a:latin typeface="The time new romen"/>
                        </a:rPr>
                        <a:t>máu</a:t>
                      </a:r>
                      <a:r>
                        <a:rPr lang="vi-VN">
                          <a:latin typeface="The time new romen"/>
                        </a:rPr>
                        <a:t> </a:t>
                      </a:r>
                      <a:r>
                        <a:rPr lang="vi-VN" err="1">
                          <a:latin typeface="The time new romen"/>
                        </a:rPr>
                        <a:t>dính</a:t>
                      </a:r>
                      <a:r>
                        <a:rPr lang="vi-VN">
                          <a:latin typeface="The time new romen"/>
                        </a:rPr>
                        <a:t> trên phân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>
                          <a:latin typeface="The time new romen"/>
                        </a:rPr>
                        <a:t>Phân </a:t>
                      </a:r>
                      <a:r>
                        <a:rPr lang="vi-VN" err="1">
                          <a:latin typeface="The time new romen"/>
                        </a:rPr>
                        <a:t>màu</a:t>
                      </a:r>
                      <a:r>
                        <a:rPr lang="vi-VN">
                          <a:latin typeface="The time new romen"/>
                        </a:rPr>
                        <a:t> đen như </a:t>
                      </a:r>
                      <a:r>
                        <a:rPr lang="vi-VN" err="1">
                          <a:latin typeface="The time new romen"/>
                        </a:rPr>
                        <a:t>hắc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ín</a:t>
                      </a:r>
                      <a:r>
                        <a:rPr lang="vi-VN">
                          <a:latin typeface="The time new romen"/>
                        </a:rPr>
                        <a:t>, như </a:t>
                      </a:r>
                      <a:r>
                        <a:rPr lang="vi-VN" err="1">
                          <a:latin typeface="The time new romen"/>
                        </a:rPr>
                        <a:t>chè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mè</a:t>
                      </a:r>
                      <a:r>
                        <a:rPr lang="vi-VN">
                          <a:latin typeface="The time new romen"/>
                        </a:rPr>
                        <a:t> đen, </a:t>
                      </a:r>
                      <a:r>
                        <a:rPr lang="vi-VN" err="1">
                          <a:latin typeface="The time new romen"/>
                        </a:rPr>
                        <a:t>màu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bã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cà</a:t>
                      </a:r>
                      <a:r>
                        <a:rPr lang="vi-VN">
                          <a:latin typeface="The time new romen"/>
                        </a:rPr>
                        <a:t> phê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25623"/>
                  </a:ext>
                </a:extLst>
              </a:tr>
              <a:tr h="844261">
                <a:tc>
                  <a:txBody>
                    <a:bodyPr/>
                    <a:lstStyle/>
                    <a:p>
                      <a:r>
                        <a:rPr lang="vi-VN">
                          <a:latin typeface="The time new romen"/>
                        </a:rPr>
                        <a:t>Không </a:t>
                      </a:r>
                      <a:r>
                        <a:rPr lang="vi-VN" err="1">
                          <a:latin typeface="The time new romen"/>
                        </a:rPr>
                        <a:t>có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mùi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bất</a:t>
                      </a:r>
                      <a:r>
                        <a:rPr lang="vi-VN">
                          <a:latin typeface="The time new romen"/>
                        </a:rPr>
                        <a:t> thường. Có thể thấy đau hậu môn</a:t>
                      </a:r>
                      <a:endParaRPr lang="vi-VN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err="1">
                          <a:latin typeface="The time new romen"/>
                        </a:rPr>
                        <a:t>Mùi</a:t>
                      </a:r>
                      <a:r>
                        <a:rPr lang="vi-VN">
                          <a:latin typeface="The time new romen"/>
                        </a:rPr>
                        <a:t> phân </a:t>
                      </a:r>
                      <a:r>
                        <a:rPr lang="vi-VN" err="1">
                          <a:latin typeface="The time new romen"/>
                        </a:rPr>
                        <a:t>thối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khắm</a:t>
                      </a:r>
                      <a:r>
                        <a:rPr lang="vi-VN">
                          <a:latin typeface="The time new romen"/>
                        </a:rPr>
                        <a:t>, </a:t>
                      </a:r>
                      <a:r>
                        <a:rPr lang="vi-VN" err="1">
                          <a:latin typeface="The time new romen"/>
                        </a:rPr>
                        <a:t>có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thể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kèm</a:t>
                      </a:r>
                      <a:r>
                        <a:rPr lang="vi-VN">
                          <a:latin typeface="The time new romen"/>
                        </a:rPr>
                        <a:t> theo </a:t>
                      </a:r>
                      <a:r>
                        <a:rPr lang="vi-VN" err="1">
                          <a:latin typeface="The time new romen"/>
                        </a:rPr>
                        <a:t>chóng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mặt</a:t>
                      </a:r>
                      <a:r>
                        <a:rPr lang="vi-VN">
                          <a:latin typeface="The time new romen"/>
                        </a:rPr>
                        <a:t>, </a:t>
                      </a:r>
                      <a:r>
                        <a:rPr lang="vi-VN" err="1">
                          <a:latin typeface="The time new romen"/>
                        </a:rPr>
                        <a:t>choáng</a:t>
                      </a:r>
                      <a:r>
                        <a:rPr lang="vi-VN">
                          <a:latin typeface="The time new romen"/>
                        </a:rPr>
                        <a:t> </a:t>
                      </a:r>
                      <a:r>
                        <a:rPr lang="vi-VN" err="1">
                          <a:latin typeface="The time new romen"/>
                        </a:rPr>
                        <a:t>váng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8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443C0C-BEA6-4D3E-84AF-DA05C240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b="1">
                <a:latin typeface="The time new romen"/>
              </a:rPr>
              <a:t>BIỂU HIỆN TIÊU RA MÁU</a:t>
            </a:r>
            <a:endParaRPr lang="vi-VN" b="1"/>
          </a:p>
        </p:txBody>
      </p:sp>
      <p:pic>
        <p:nvPicPr>
          <p:cNvPr id="4" name="Hình ảnh 4" descr="Ảnh có chứa trong nhà, thực phẩm, đang ngồi, màu cam&#10;&#10;Mô tả được tự động tạo">
            <a:extLst>
              <a:ext uri="{FF2B5EF4-FFF2-40B4-BE49-F238E27FC236}">
                <a16:creationId xmlns:a16="http://schemas.microsoft.com/office/drawing/2014/main" id="{727663C7-5453-49F8-AF17-92D0316D8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2735863"/>
            <a:ext cx="4818495" cy="3354820"/>
          </a:xfrm>
        </p:spPr>
      </p:pic>
      <p:pic>
        <p:nvPicPr>
          <p:cNvPr id="6" name="Hình ảnh 6" descr="Ảnh có chứa tách, đang ngồi, trong nhà, bàn&#10;&#10;Mô tả được tự động tạo">
            <a:extLst>
              <a:ext uri="{FF2B5EF4-FFF2-40B4-BE49-F238E27FC236}">
                <a16:creationId xmlns:a16="http://schemas.microsoft.com/office/drawing/2014/main" id="{16A606BF-F399-46D7-A642-33BF1425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45" y="2861426"/>
            <a:ext cx="4082472" cy="32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5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62C2DA-5CF4-4D4D-9E78-60DA2CF8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b="1">
                <a:latin typeface="The time new romen"/>
              </a:rPr>
              <a:t>BIỂU HIỆN TIÊU RA MÁU</a:t>
            </a:r>
            <a:endParaRPr lang="vi-VN" b="1"/>
          </a:p>
        </p:txBody>
      </p:sp>
      <p:pic>
        <p:nvPicPr>
          <p:cNvPr id="4" name="Hình ảnh 4" descr="Ảnh có chứa trong nhà, chỗ ngồi, bát, đang ngồi&#10;&#10;Mô tả được tự động tạo">
            <a:extLst>
              <a:ext uri="{FF2B5EF4-FFF2-40B4-BE49-F238E27FC236}">
                <a16:creationId xmlns:a16="http://schemas.microsoft.com/office/drawing/2014/main" id="{A1A47B95-583B-41C0-87EA-88324B825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00" y="2427455"/>
            <a:ext cx="3833090" cy="3382818"/>
          </a:xfrm>
        </p:spPr>
      </p:pic>
      <p:pic>
        <p:nvPicPr>
          <p:cNvPr id="7" name="Hình ảnh 7">
            <a:extLst>
              <a:ext uri="{FF2B5EF4-FFF2-40B4-BE49-F238E27FC236}">
                <a16:creationId xmlns:a16="http://schemas.microsoft.com/office/drawing/2014/main" id="{4FD51739-EC5F-45E0-B19D-6054C327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64" y="2428853"/>
            <a:ext cx="3655290" cy="3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5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DDF5-8173-4851-9A1D-910D83AC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   </a:t>
            </a:r>
            <a:r>
              <a:rPr lang="en-US" err="1"/>
              <a:t>nhân</a:t>
            </a:r>
          </a:p>
        </p:txBody>
      </p:sp>
    </p:spTree>
    <p:extLst>
      <p:ext uri="{BB962C8B-B14F-4D97-AF65-F5344CB8AC3E}">
        <p14:creationId xmlns:p14="http://schemas.microsoft.com/office/powerpoint/2010/main" val="169245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7EE7B9-3405-4C66-964B-1B091E07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"/>
                <a:cs typeface="Times"/>
              </a:rPr>
              <a:t>1. TRĨ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E75314A-3556-414D-A685-726088F5B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3786996" cy="4568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err="1">
                <a:latin typeface="Times"/>
                <a:cs typeface="Times"/>
              </a:rPr>
              <a:t>Hình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thành</a:t>
            </a:r>
            <a:r>
              <a:rPr lang="vi-VN">
                <a:latin typeface="Times"/>
                <a:cs typeface="Times"/>
              </a:rPr>
              <a:t> do </a:t>
            </a:r>
            <a:r>
              <a:rPr lang="vi-VN" err="1">
                <a:latin typeface="Times"/>
                <a:cs typeface="Times"/>
              </a:rPr>
              <a:t>dãn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quá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mức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đám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rối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tĩnh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mạch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trĩ</a:t>
            </a:r>
          </a:p>
          <a:p>
            <a:r>
              <a:rPr lang="vi-VN" b="1">
                <a:latin typeface="Times"/>
                <a:cs typeface="Times"/>
              </a:rPr>
              <a:t>Phân </a:t>
            </a:r>
            <a:r>
              <a:rPr lang="vi-VN" b="1" err="1">
                <a:latin typeface="Times"/>
                <a:cs typeface="Times"/>
              </a:rPr>
              <a:t>loại</a:t>
            </a:r>
            <a:endParaRPr lang="vi-VN" b="1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Trĩ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nội</a:t>
            </a:r>
            <a:endParaRPr lang="vi-VN">
              <a:latin typeface="Times"/>
              <a:cs typeface="Times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vi-VN" err="1">
                <a:latin typeface="Times"/>
                <a:cs typeface="Times"/>
              </a:rPr>
              <a:t>Trĩ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ngoại</a:t>
            </a:r>
            <a:endParaRPr lang="vi-VN">
              <a:latin typeface="Times"/>
              <a:cs typeface="Times"/>
            </a:endParaRP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07E49EA5-E925-499E-BE78-53FA88B4C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7712" y="1847271"/>
            <a:ext cx="6329632" cy="4574336"/>
          </a:xfrm>
        </p:spPr>
      </p:pic>
    </p:spTree>
    <p:extLst>
      <p:ext uri="{BB962C8B-B14F-4D97-AF65-F5344CB8AC3E}">
        <p14:creationId xmlns:p14="http://schemas.microsoft.com/office/powerpoint/2010/main" val="112056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E886B9-83BB-4B55-855E-7E11E237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Times"/>
                <a:cs typeface="Times"/>
              </a:rPr>
              <a:t>1. TRĨ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7788F1-5E4F-4DFB-9A0E-8EB8232D7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599" cy="4726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b="1" err="1">
                <a:latin typeface="Times"/>
                <a:cs typeface="Times"/>
              </a:rPr>
              <a:t>Triệu</a:t>
            </a:r>
            <a:r>
              <a:rPr lang="vi-VN" b="1">
                <a:latin typeface="Times"/>
                <a:cs typeface="Times"/>
              </a:rPr>
              <a:t> </a:t>
            </a:r>
            <a:r>
              <a:rPr lang="vi-VN" b="1" err="1">
                <a:latin typeface="Times"/>
                <a:cs typeface="Times"/>
              </a:rPr>
              <a:t>chứng</a:t>
            </a:r>
            <a:r>
              <a:rPr lang="vi-VN" b="1">
                <a:latin typeface="Times"/>
                <a:cs typeface="Times"/>
              </a:rPr>
              <a:t>: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vi-VN">
                <a:latin typeface="Times"/>
                <a:cs typeface="Times"/>
              </a:rPr>
              <a:t>Tiêu ra </a:t>
            </a:r>
            <a:r>
              <a:rPr lang="vi-VN" err="1">
                <a:latin typeface="Times"/>
                <a:cs typeface="Times"/>
              </a:rPr>
              <a:t>máu</a:t>
            </a:r>
            <a:endParaRPr lang="vi-VN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vi-VN">
                <a:latin typeface="Times"/>
                <a:cs typeface="Times"/>
              </a:rPr>
              <a:t>- 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nhỏ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giọt</a:t>
            </a:r>
            <a:r>
              <a:rPr lang="vi-VN">
                <a:latin typeface="Times"/>
                <a:cs typeface="Times"/>
              </a:rPr>
              <a:t> sau khi đi </a:t>
            </a:r>
            <a:r>
              <a:rPr lang="vi-VN" err="1">
                <a:latin typeface="Times"/>
                <a:cs typeface="Times"/>
              </a:rPr>
              <a:t>cầu</a:t>
            </a:r>
            <a:r>
              <a:rPr lang="vi-VN">
                <a:latin typeface="Times"/>
                <a:cs typeface="Times"/>
              </a:rPr>
              <a:t>, 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thấm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giấy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vệ</a:t>
            </a:r>
            <a:r>
              <a:rPr lang="vi-VN">
                <a:latin typeface="Times"/>
                <a:cs typeface="Times"/>
              </a:rPr>
              <a:t> sinh </a:t>
            </a:r>
            <a:r>
              <a:rPr lang="vi-VN" err="1">
                <a:latin typeface="Times"/>
                <a:cs typeface="Times"/>
              </a:rPr>
              <a:t>hoặc</a:t>
            </a:r>
            <a:r>
              <a:rPr lang="vi-VN">
                <a:latin typeface="Times"/>
                <a:cs typeface="Times"/>
              </a:rPr>
              <a:t> 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bắn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thành</a:t>
            </a:r>
            <a:r>
              <a:rPr lang="vi-VN">
                <a:latin typeface="Times"/>
                <a:cs typeface="Times"/>
              </a:rPr>
              <a:t> tia</a:t>
            </a:r>
          </a:p>
          <a:p>
            <a:pPr marL="457200" lvl="1" indent="0">
              <a:buNone/>
            </a:pPr>
            <a:r>
              <a:rPr lang="vi-VN">
                <a:latin typeface="Times"/>
                <a:cs typeface="Times"/>
              </a:rPr>
              <a:t>- </a:t>
            </a:r>
            <a:r>
              <a:rPr lang="vi-VN" err="1">
                <a:latin typeface="Times"/>
                <a:cs typeface="Times"/>
              </a:rPr>
              <a:t>Chảy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 khi đi </a:t>
            </a:r>
            <a:r>
              <a:rPr lang="vi-VN" err="1">
                <a:latin typeface="Times"/>
                <a:cs typeface="Times"/>
              </a:rPr>
              <a:t>cầu</a:t>
            </a:r>
            <a:r>
              <a:rPr lang="vi-VN">
                <a:latin typeface="Times"/>
                <a:cs typeface="Times"/>
              </a:rPr>
              <a:t>, khi đi </a:t>
            </a:r>
            <a:r>
              <a:rPr lang="vi-VN" err="1">
                <a:latin typeface="Times"/>
                <a:cs typeface="Times"/>
              </a:rPr>
              <a:t>lại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nhiều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hoặc</a:t>
            </a:r>
            <a:r>
              <a:rPr lang="vi-VN">
                <a:latin typeface="Times"/>
                <a:cs typeface="Times"/>
              </a:rPr>
              <a:t> khi </a:t>
            </a:r>
            <a:r>
              <a:rPr lang="vi-VN" err="1">
                <a:latin typeface="Times"/>
                <a:cs typeface="Times"/>
              </a:rPr>
              <a:t>ngồi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xổm</a:t>
            </a:r>
            <a:endParaRPr lang="vi-VN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vi-VN">
                <a:latin typeface="Times"/>
                <a:cs typeface="Times"/>
              </a:rPr>
              <a:t>- </a:t>
            </a:r>
            <a:r>
              <a:rPr lang="vi-VN" err="1">
                <a:latin typeface="Times"/>
                <a:cs typeface="Times"/>
              </a:rPr>
              <a:t>Có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thể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thấy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cục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 đông </a:t>
            </a:r>
            <a:r>
              <a:rPr lang="vi-VN" err="1">
                <a:latin typeface="Times"/>
                <a:cs typeface="Times"/>
              </a:rPr>
              <a:t>nếu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máu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chảy</a:t>
            </a:r>
            <a:r>
              <a:rPr lang="vi-VN">
                <a:latin typeface="Times"/>
                <a:cs typeface="Times"/>
              </a:rPr>
              <a:t> ra </a:t>
            </a:r>
            <a:r>
              <a:rPr lang="vi-VN" err="1">
                <a:latin typeface="Times"/>
                <a:cs typeface="Times"/>
              </a:rPr>
              <a:t>đọng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lại</a:t>
            </a:r>
            <a:r>
              <a:rPr lang="vi-VN">
                <a:latin typeface="Times"/>
                <a:cs typeface="Times"/>
              </a:rPr>
              <a:t> ở </a:t>
            </a:r>
            <a:r>
              <a:rPr lang="vi-VN" err="1">
                <a:latin typeface="Times"/>
                <a:cs typeface="Times"/>
              </a:rPr>
              <a:t>trực</a:t>
            </a:r>
            <a:r>
              <a:rPr lang="vi-VN">
                <a:latin typeface="Times"/>
                <a:cs typeface="Times"/>
              </a:rPr>
              <a:t> </a:t>
            </a:r>
            <a:r>
              <a:rPr lang="vi-VN" err="1">
                <a:latin typeface="Times"/>
                <a:cs typeface="Times"/>
              </a:rPr>
              <a:t>tràng</a:t>
            </a:r>
            <a:endParaRPr lang="vi-VN">
              <a:latin typeface="Times"/>
              <a:cs typeface="Times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vi-VN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2952943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C34D79"/>
      </a:accent1>
      <a:accent2>
        <a:srgbClr val="B13B99"/>
      </a:accent2>
      <a:accent3>
        <a:srgbClr val="AA4DC3"/>
      </a:accent3>
      <a:accent4>
        <a:srgbClr val="673BB1"/>
      </a:accent4>
      <a:accent5>
        <a:srgbClr val="4D52C3"/>
      </a:accent5>
      <a:accent6>
        <a:srgbClr val="3B71B1"/>
      </a:accent6>
      <a:hlink>
        <a:srgbClr val="685BC8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SketchyVTI</vt:lpstr>
      <vt:lpstr>TIẾP CẬN TIÊU RA MÁU</vt:lpstr>
      <vt:lpstr>Nội dung</vt:lpstr>
      <vt:lpstr>I.Phân biệt tiêu ra máu</vt:lpstr>
      <vt:lpstr>I. PHÂN BIỆT TIÊU RA MÁU</vt:lpstr>
      <vt:lpstr>BIỂU HIỆN TIÊU RA MÁU</vt:lpstr>
      <vt:lpstr>BIỂU HIỆN TIÊU RA MÁU</vt:lpstr>
      <vt:lpstr>Nguyên   nhân</vt:lpstr>
      <vt:lpstr>1. TRĨ</vt:lpstr>
      <vt:lpstr>1. TRĨ</vt:lpstr>
      <vt:lpstr>1. TRĨ</vt:lpstr>
      <vt:lpstr>1. TRĨ</vt:lpstr>
      <vt:lpstr>1. TRĨ</vt:lpstr>
      <vt:lpstr>1. TRĨ</vt:lpstr>
      <vt:lpstr>2. NỨT HẬU MÔN</vt:lpstr>
      <vt:lpstr>2. NỨT HẬU MÔN</vt:lpstr>
      <vt:lpstr>3.POLYP</vt:lpstr>
      <vt:lpstr>3.POLYP</vt:lpstr>
      <vt:lpstr>4. VIÊM ỐNG HẬU MÔN</vt:lpstr>
      <vt:lpstr>5. LOÉT HẬU MÔN</vt:lpstr>
      <vt:lpstr>6. UNG THƯ</vt:lpstr>
      <vt:lpstr>6. UNG THƯ</vt:lpstr>
      <vt:lpstr>6. UNG THƯ</vt:lpstr>
      <vt:lpstr>6. UNG THƯ</vt:lpstr>
      <vt:lpstr>Tài liệu 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revision>1</cp:revision>
  <dcterms:created xsi:type="dcterms:W3CDTF">2021-01-23T14:17:26Z</dcterms:created>
  <dcterms:modified xsi:type="dcterms:W3CDTF">2021-01-24T03:08:01Z</dcterms:modified>
</cp:coreProperties>
</file>