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Itim"/>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3GdkOt9uu90c6IVGgoUcPWltPo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M QUANG TRUNG-Y18"/>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tim-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21T17:49:05.098">
    <p:pos x="10" y="10"/>
    <p:text/>
    <p:extLst>
      <p:ext uri="{C676402C-5697-4E1C-873F-D02D1690AC5C}">
        <p15:threadingInfo timeZoneBias="0"/>
      </p:ext>
      <p:ext uri="http://customooxmlschemas.google.com/">
        <go:slidesCustomData xmlns:go="http://customooxmlschemas.google.com/" commentPostId="AAAAIV7HM5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0" name="Google Shape;7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Google Shape;7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Google Shape;8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0" name="Google Shape;9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CFE2F3"/>
        </a:solidFill>
      </p:bgPr>
    </p:bg>
    <p:spTree>
      <p:nvGrpSpPr>
        <p:cNvPr id="8" name="Shape 8"/>
        <p:cNvGrpSpPr/>
        <p:nvPr/>
      </p:nvGrpSpPr>
      <p:grpSpPr>
        <a:xfrm>
          <a:off x="0" y="0"/>
          <a:ext cx="0" cy="0"/>
          <a:chOff x="0" y="0"/>
          <a:chExt cx="0" cy="0"/>
        </a:xfrm>
      </p:grpSpPr>
      <p:sp>
        <p:nvSpPr>
          <p:cNvPr id="9" name="Google Shape;9;p27"/>
          <p:cNvSpPr/>
          <p:nvPr/>
        </p:nvSpPr>
        <p:spPr>
          <a:xfrm>
            <a:off x="716575" y="0"/>
            <a:ext cx="8579795" cy="5143484"/>
          </a:xfrm>
          <a:custGeom>
            <a:rect b="b" l="l" r="r" t="t"/>
            <a:pathLst>
              <a:path extrusionOk="0" h="78770" w="128517">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7"/>
          <p:cNvSpPr/>
          <p:nvPr/>
        </p:nvSpPr>
        <p:spPr>
          <a:xfrm>
            <a:off x="1754550" y="1135650"/>
            <a:ext cx="5634900" cy="2872200"/>
          </a:xfrm>
          <a:prstGeom prst="plaque">
            <a:avLst>
              <a:gd fmla="val 11691"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7"/>
          <p:cNvCxnSpPr/>
          <p:nvPr/>
        </p:nvCxnSpPr>
        <p:spPr>
          <a:xfrm>
            <a:off x="2572800" y="3116850"/>
            <a:ext cx="3998400" cy="0"/>
          </a:xfrm>
          <a:prstGeom prst="straightConnector1">
            <a:avLst/>
          </a:prstGeom>
          <a:noFill/>
          <a:ln cap="flat" cmpd="sng" w="19050">
            <a:solidFill>
              <a:schemeClr val="dk2"/>
            </a:solidFill>
            <a:prstDash val="solid"/>
            <a:round/>
            <a:headEnd len="sm" w="sm" type="none"/>
            <a:tailEnd len="sm" w="sm" type="none"/>
          </a:ln>
        </p:spPr>
      </p:cxnSp>
      <p:cxnSp>
        <p:nvCxnSpPr>
          <p:cNvPr id="12" name="Google Shape;12;p27"/>
          <p:cNvCxnSpPr/>
          <p:nvPr/>
        </p:nvCxnSpPr>
        <p:spPr>
          <a:xfrm>
            <a:off x="2572800" y="2222750"/>
            <a:ext cx="3998400" cy="0"/>
          </a:xfrm>
          <a:prstGeom prst="straightConnector1">
            <a:avLst/>
          </a:prstGeom>
          <a:noFill/>
          <a:ln cap="flat" cmpd="sng" w="19050">
            <a:solidFill>
              <a:schemeClr val="dk2"/>
            </a:solidFill>
            <a:prstDash val="solid"/>
            <a:round/>
            <a:headEnd len="sm" w="sm" type="none"/>
            <a:tailEnd len="sm" w="sm" type="none"/>
          </a:ln>
        </p:spPr>
      </p:cxnSp>
      <p:grpSp>
        <p:nvGrpSpPr>
          <p:cNvPr id="13" name="Google Shape;13;p27"/>
          <p:cNvGrpSpPr/>
          <p:nvPr/>
        </p:nvGrpSpPr>
        <p:grpSpPr>
          <a:xfrm rot="697126">
            <a:off x="8280187" y="-46678"/>
            <a:ext cx="1305393" cy="1346461"/>
            <a:chOff x="1492000" y="427450"/>
            <a:chExt cx="1188000" cy="1225375"/>
          </a:xfrm>
        </p:grpSpPr>
        <p:sp>
          <p:nvSpPr>
            <p:cNvPr id="14" name="Google Shape;14;p27"/>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7"/>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7"/>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7"/>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7"/>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7"/>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7"/>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7"/>
          <p:cNvSpPr txBox="1"/>
          <p:nvPr>
            <p:ph type="ctrTitle"/>
          </p:nvPr>
        </p:nvSpPr>
        <p:spPr>
          <a:xfrm>
            <a:off x="2351850" y="1498850"/>
            <a:ext cx="4440300" cy="1447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200"/>
              <a:buFont typeface="Itim"/>
              <a:buNone/>
              <a:defRPr b="1" sz="6000">
                <a:latin typeface="Itim"/>
                <a:ea typeface="Itim"/>
                <a:cs typeface="Itim"/>
                <a:sym typeface="Itim"/>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6" name="Google Shape;26;p27"/>
          <p:cNvSpPr txBox="1"/>
          <p:nvPr>
            <p:ph idx="1" type="subTitle"/>
          </p:nvPr>
        </p:nvSpPr>
        <p:spPr>
          <a:xfrm>
            <a:off x="2351850" y="3287050"/>
            <a:ext cx="4440300" cy="35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7" name="Google Shape;27;p27"/>
          <p:cNvSpPr/>
          <p:nvPr/>
        </p:nvSpPr>
        <p:spPr>
          <a:xfrm>
            <a:off x="-50900" y="-21500"/>
            <a:ext cx="771000" cy="5165100"/>
          </a:xfrm>
          <a:prstGeom prst="rect">
            <a:avLst/>
          </a:pr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 name="Google Shape;28;p27"/>
          <p:cNvGrpSpPr/>
          <p:nvPr/>
        </p:nvGrpSpPr>
        <p:grpSpPr>
          <a:xfrm flipH="1" rot="-1976796">
            <a:off x="5917481" y="3990133"/>
            <a:ext cx="3474354" cy="888893"/>
            <a:chOff x="3809875" y="1963175"/>
            <a:chExt cx="1923600" cy="492150"/>
          </a:xfrm>
        </p:grpSpPr>
        <p:sp>
          <p:nvSpPr>
            <p:cNvPr id="29" name="Google Shape;29;p27"/>
            <p:cNvSpPr/>
            <p:nvPr/>
          </p:nvSpPr>
          <p:spPr>
            <a:xfrm>
              <a:off x="3902950" y="2044375"/>
              <a:ext cx="620050" cy="185725"/>
            </a:xfrm>
            <a:custGeom>
              <a:rect b="b" l="l" r="r" t="t"/>
              <a:pathLst>
                <a:path extrusionOk="0" h="7429" w="24802">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7"/>
            <p:cNvSpPr/>
            <p:nvPr/>
          </p:nvSpPr>
          <p:spPr>
            <a:xfrm>
              <a:off x="3866425" y="2007800"/>
              <a:ext cx="1864125" cy="387400"/>
            </a:xfrm>
            <a:custGeom>
              <a:rect b="b" l="l" r="r" t="t"/>
              <a:pathLst>
                <a:path extrusionOk="0" h="15496" w="74565">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7"/>
            <p:cNvSpPr/>
            <p:nvPr/>
          </p:nvSpPr>
          <p:spPr>
            <a:xfrm>
              <a:off x="3813475" y="2066175"/>
              <a:ext cx="56825" cy="83625"/>
            </a:xfrm>
            <a:custGeom>
              <a:rect b="b" l="l" r="r" t="t"/>
              <a:pathLst>
                <a:path extrusionOk="0" h="3345" w="2273">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7"/>
            <p:cNvSpPr/>
            <p:nvPr/>
          </p:nvSpPr>
          <p:spPr>
            <a:xfrm>
              <a:off x="3818000" y="2001350"/>
              <a:ext cx="177350" cy="82875"/>
            </a:xfrm>
            <a:custGeom>
              <a:rect b="b" l="l" r="r" t="t"/>
              <a:pathLst>
                <a:path extrusionOk="0" h="3315" w="7094">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7"/>
            <p:cNvSpPr/>
            <p:nvPr/>
          </p:nvSpPr>
          <p:spPr>
            <a:xfrm>
              <a:off x="3928625" y="1968150"/>
              <a:ext cx="484300" cy="104000"/>
            </a:xfrm>
            <a:custGeom>
              <a:rect b="b" l="l" r="r" t="t"/>
              <a:pathLst>
                <a:path extrusionOk="0" h="4160" w="19372">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7"/>
            <p:cNvSpPr/>
            <p:nvPr/>
          </p:nvSpPr>
          <p:spPr>
            <a:xfrm>
              <a:off x="3973500" y="1980525"/>
              <a:ext cx="423650" cy="75575"/>
            </a:xfrm>
            <a:custGeom>
              <a:rect b="b" l="l" r="r" t="t"/>
              <a:pathLst>
                <a:path extrusionOk="0" h="3023" w="16946">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p:nvPr/>
          </p:nvSpPr>
          <p:spPr>
            <a:xfrm>
              <a:off x="3855400" y="2081950"/>
              <a:ext cx="1864100" cy="370500"/>
            </a:xfrm>
            <a:custGeom>
              <a:rect b="b" l="l" r="r" t="t"/>
              <a:pathLst>
                <a:path extrusionOk="0" h="14820" w="74564">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7"/>
            <p:cNvSpPr/>
            <p:nvPr/>
          </p:nvSpPr>
          <p:spPr>
            <a:xfrm>
              <a:off x="3809875" y="1963175"/>
              <a:ext cx="1923600" cy="492150"/>
            </a:xfrm>
            <a:custGeom>
              <a:rect b="b" l="l" r="r" t="t"/>
              <a:pathLst>
                <a:path extrusionOk="0" h="19686" w="76944">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p:nvPr/>
          </p:nvSpPr>
          <p:spPr>
            <a:xfrm>
              <a:off x="3852475" y="2004425"/>
              <a:ext cx="33600" cy="150775"/>
            </a:xfrm>
            <a:custGeom>
              <a:rect b="b" l="l" r="r" t="t"/>
              <a:pathLst>
                <a:path extrusionOk="0" h="6031" w="1344">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7"/>
            <p:cNvSpPr/>
            <p:nvPr/>
          </p:nvSpPr>
          <p:spPr>
            <a:xfrm>
              <a:off x="3928625" y="2002400"/>
              <a:ext cx="26175" cy="4300"/>
            </a:xfrm>
            <a:custGeom>
              <a:rect b="b" l="l" r="r" t="t"/>
              <a:pathLst>
                <a:path extrusionOk="0" fill="none" h="172" w="1047">
                  <a:moveTo>
                    <a:pt x="1" y="0"/>
                  </a:moveTo>
                  <a:lnTo>
                    <a:pt x="1046" y="172"/>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p:nvPr/>
          </p:nvSpPr>
          <p:spPr>
            <a:xfrm>
              <a:off x="3897300" y="2012750"/>
              <a:ext cx="98050" cy="16475"/>
            </a:xfrm>
            <a:custGeom>
              <a:rect b="b" l="l" r="r" t="t"/>
              <a:pathLst>
                <a:path extrusionOk="0" fill="none" h="659" w="3922">
                  <a:moveTo>
                    <a:pt x="1" y="1"/>
                  </a:moveTo>
                  <a:lnTo>
                    <a:pt x="3922" y="659"/>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27"/>
          <p:cNvGrpSpPr/>
          <p:nvPr/>
        </p:nvGrpSpPr>
        <p:grpSpPr>
          <a:xfrm rot="-375097">
            <a:off x="1228557" y="-253382"/>
            <a:ext cx="711742" cy="793298"/>
            <a:chOff x="6554696" y="509501"/>
            <a:chExt cx="711709" cy="793261"/>
          </a:xfrm>
        </p:grpSpPr>
        <p:sp>
          <p:nvSpPr>
            <p:cNvPr id="41" name="Google Shape;41;p27"/>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7"/>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27"/>
          <p:cNvGrpSpPr/>
          <p:nvPr/>
        </p:nvGrpSpPr>
        <p:grpSpPr>
          <a:xfrm rot="807122">
            <a:off x="809300" y="4708652"/>
            <a:ext cx="2497551" cy="2401906"/>
            <a:chOff x="1857000" y="3245400"/>
            <a:chExt cx="1233825" cy="1186575"/>
          </a:xfrm>
        </p:grpSpPr>
        <p:sp>
          <p:nvSpPr>
            <p:cNvPr id="44" name="Google Shape;44;p27"/>
            <p:cNvSpPr/>
            <p:nvPr/>
          </p:nvSpPr>
          <p:spPr>
            <a:xfrm>
              <a:off x="2513000" y="4148825"/>
              <a:ext cx="463125" cy="272250"/>
            </a:xfrm>
            <a:custGeom>
              <a:rect b="b" l="l" r="r" t="t"/>
              <a:pathLst>
                <a:path extrusionOk="0" h="10890" w="18525">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7"/>
            <p:cNvSpPr/>
            <p:nvPr/>
          </p:nvSpPr>
          <p:spPr>
            <a:xfrm>
              <a:off x="2508725" y="4143800"/>
              <a:ext cx="474150" cy="281125"/>
            </a:xfrm>
            <a:custGeom>
              <a:rect b="b" l="l" r="r" t="t"/>
              <a:pathLst>
                <a:path extrusionOk="0" h="11245" w="18966">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7"/>
            <p:cNvSpPr/>
            <p:nvPr/>
          </p:nvSpPr>
          <p:spPr>
            <a:xfrm>
              <a:off x="1867600" y="3249925"/>
              <a:ext cx="1223225" cy="1178125"/>
            </a:xfrm>
            <a:custGeom>
              <a:rect b="b" l="l" r="r" t="t"/>
              <a:pathLst>
                <a:path extrusionOk="0" h="47125" w="48929">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7"/>
            <p:cNvSpPr/>
            <p:nvPr/>
          </p:nvSpPr>
          <p:spPr>
            <a:xfrm>
              <a:off x="1857000" y="3245400"/>
              <a:ext cx="1232000" cy="1186575"/>
            </a:xfrm>
            <a:custGeom>
              <a:rect b="b" l="l" r="r" t="t"/>
              <a:pathLst>
                <a:path extrusionOk="0" h="47463" w="4928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7"/>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7"/>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p27"/>
          <p:cNvSpPr/>
          <p:nvPr/>
        </p:nvSpPr>
        <p:spPr>
          <a:xfrm rot="-381518">
            <a:off x="1317430" y="-146232"/>
            <a:ext cx="102933" cy="551241"/>
          </a:xfrm>
          <a:prstGeom prst="roundRect">
            <a:avLst>
              <a:gd fmla="val 50000" name="adj"/>
            </a:avLst>
          </a:prstGeom>
          <a:solidFill>
            <a:schemeClr val="lt2">
              <a:alpha val="4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51" name="Shape 51"/>
        <p:cNvGrpSpPr/>
        <p:nvPr/>
      </p:nvGrpSpPr>
      <p:grpSpPr>
        <a:xfrm>
          <a:off x="0" y="0"/>
          <a:ext cx="0" cy="0"/>
          <a:chOff x="0" y="0"/>
          <a:chExt cx="0" cy="0"/>
        </a:xfrm>
      </p:grpSpPr>
      <p:grpSp>
        <p:nvGrpSpPr>
          <p:cNvPr id="52" name="Google Shape;52;p28"/>
          <p:cNvGrpSpPr/>
          <p:nvPr/>
        </p:nvGrpSpPr>
        <p:grpSpPr>
          <a:xfrm>
            <a:off x="-174525" y="-22399"/>
            <a:ext cx="9487164" cy="5193049"/>
            <a:chOff x="-174525" y="-22399"/>
            <a:chExt cx="9487164" cy="5193049"/>
          </a:xfrm>
        </p:grpSpPr>
        <p:sp>
          <p:nvSpPr>
            <p:cNvPr id="53" name="Google Shape;53;p28"/>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 name="Google Shape;54;p28"/>
            <p:cNvCxnSpPr/>
            <p:nvPr/>
          </p:nvCxnSpPr>
          <p:spPr>
            <a:xfrm>
              <a:off x="-166800" y="540000"/>
              <a:ext cx="4681500" cy="0"/>
            </a:xfrm>
            <a:prstGeom prst="straightConnector1">
              <a:avLst/>
            </a:prstGeom>
            <a:noFill/>
            <a:ln cap="flat" cmpd="sng" w="9525">
              <a:solidFill>
                <a:srgbClr val="6D9EEB"/>
              </a:solidFill>
              <a:prstDash val="solid"/>
              <a:round/>
              <a:headEnd len="sm" w="sm" type="none"/>
              <a:tailEnd len="sm" w="sm" type="none"/>
            </a:ln>
          </p:spPr>
        </p:cxnSp>
        <p:grpSp>
          <p:nvGrpSpPr>
            <p:cNvPr id="55" name="Google Shape;55;p28"/>
            <p:cNvGrpSpPr/>
            <p:nvPr/>
          </p:nvGrpSpPr>
          <p:grpSpPr>
            <a:xfrm>
              <a:off x="263005" y="845117"/>
              <a:ext cx="3790149" cy="3960313"/>
              <a:chOff x="263005" y="845117"/>
              <a:chExt cx="3790149" cy="3960313"/>
            </a:xfrm>
          </p:grpSpPr>
          <p:sp>
            <p:nvSpPr>
              <p:cNvPr id="56" name="Google Shape;56;p28"/>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8"/>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8"/>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8"/>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8"/>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8"/>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8"/>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8"/>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8"/>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8"/>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8"/>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8"/>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8"/>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8"/>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8"/>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28"/>
            <p:cNvGrpSpPr/>
            <p:nvPr/>
          </p:nvGrpSpPr>
          <p:grpSpPr>
            <a:xfrm>
              <a:off x="5055305" y="845117"/>
              <a:ext cx="3790149" cy="3960313"/>
              <a:chOff x="263005" y="845117"/>
              <a:chExt cx="3790149" cy="3960313"/>
            </a:xfrm>
          </p:grpSpPr>
          <p:sp>
            <p:nvSpPr>
              <p:cNvPr id="72" name="Google Shape;72;p28"/>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8"/>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8"/>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8"/>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8"/>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8"/>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8"/>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8"/>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8"/>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8"/>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8"/>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8"/>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8"/>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7" name="Google Shape;87;p28"/>
            <p:cNvCxnSpPr/>
            <p:nvPr/>
          </p:nvCxnSpPr>
          <p:spPr>
            <a:xfrm>
              <a:off x="4625700" y="540000"/>
              <a:ext cx="4679100" cy="0"/>
            </a:xfrm>
            <a:prstGeom prst="straightConnector1">
              <a:avLst/>
            </a:prstGeom>
            <a:noFill/>
            <a:ln cap="flat" cmpd="sng" w="9525">
              <a:solidFill>
                <a:srgbClr val="6D9EEB"/>
              </a:solidFill>
              <a:prstDash val="solid"/>
              <a:round/>
              <a:headEnd len="sm" w="sm" type="none"/>
              <a:tailEnd len="sm" w="sm" type="none"/>
            </a:ln>
          </p:spPr>
        </p:cxnSp>
        <p:cxnSp>
          <p:nvCxnSpPr>
            <p:cNvPr id="88" name="Google Shape;88;p28"/>
            <p:cNvCxnSpPr/>
            <p:nvPr/>
          </p:nvCxnSpPr>
          <p:spPr>
            <a:xfrm>
              <a:off x="4049375" y="545250"/>
              <a:ext cx="0" cy="4625400"/>
            </a:xfrm>
            <a:prstGeom prst="straightConnector1">
              <a:avLst/>
            </a:prstGeom>
            <a:noFill/>
            <a:ln cap="flat" cmpd="sng" w="9525">
              <a:solidFill>
                <a:srgbClr val="6D9EEB"/>
              </a:solidFill>
              <a:prstDash val="solid"/>
              <a:round/>
              <a:headEnd len="sm" w="sm" type="none"/>
              <a:tailEnd len="sm" w="sm" type="none"/>
            </a:ln>
          </p:spPr>
        </p:cxnSp>
        <p:cxnSp>
          <p:nvCxnSpPr>
            <p:cNvPr id="89" name="Google Shape;89;p28"/>
            <p:cNvCxnSpPr/>
            <p:nvPr/>
          </p:nvCxnSpPr>
          <p:spPr>
            <a:xfrm>
              <a:off x="4112975" y="545250"/>
              <a:ext cx="0" cy="4625400"/>
            </a:xfrm>
            <a:prstGeom prst="straightConnector1">
              <a:avLst/>
            </a:prstGeom>
            <a:noFill/>
            <a:ln cap="flat" cmpd="sng" w="9525">
              <a:solidFill>
                <a:srgbClr val="6D9EEB"/>
              </a:solidFill>
              <a:prstDash val="solid"/>
              <a:round/>
              <a:headEnd len="sm" w="sm" type="none"/>
              <a:tailEnd len="sm" w="sm" type="none"/>
            </a:ln>
          </p:spPr>
        </p:cxnSp>
        <p:cxnSp>
          <p:nvCxnSpPr>
            <p:cNvPr id="90" name="Google Shape;90;p28"/>
            <p:cNvCxnSpPr/>
            <p:nvPr/>
          </p:nvCxnSpPr>
          <p:spPr>
            <a:xfrm>
              <a:off x="4991700" y="545250"/>
              <a:ext cx="0" cy="4625400"/>
            </a:xfrm>
            <a:prstGeom prst="straightConnector1">
              <a:avLst/>
            </a:prstGeom>
            <a:noFill/>
            <a:ln cap="flat" cmpd="sng" w="9525">
              <a:solidFill>
                <a:srgbClr val="6D9EEB"/>
              </a:solidFill>
              <a:prstDash val="solid"/>
              <a:round/>
              <a:headEnd len="sm" w="sm" type="none"/>
              <a:tailEnd len="sm" w="sm" type="none"/>
            </a:ln>
          </p:spPr>
        </p:cxnSp>
        <p:cxnSp>
          <p:nvCxnSpPr>
            <p:cNvPr id="91" name="Google Shape;91;p28"/>
            <p:cNvCxnSpPr/>
            <p:nvPr/>
          </p:nvCxnSpPr>
          <p:spPr>
            <a:xfrm>
              <a:off x="5055300" y="545250"/>
              <a:ext cx="0" cy="4625400"/>
            </a:xfrm>
            <a:prstGeom prst="straightConnector1">
              <a:avLst/>
            </a:prstGeom>
            <a:noFill/>
            <a:ln cap="flat" cmpd="sng" w="9525">
              <a:solidFill>
                <a:srgbClr val="6D9EEB"/>
              </a:solidFill>
              <a:prstDash val="solid"/>
              <a:round/>
              <a:headEnd len="sm" w="sm" type="none"/>
              <a:tailEnd len="sm" w="sm" type="none"/>
            </a:ln>
          </p:spPr>
        </p:cxnSp>
        <p:cxnSp>
          <p:nvCxnSpPr>
            <p:cNvPr id="92" name="Google Shape;92;p28"/>
            <p:cNvCxnSpPr/>
            <p:nvPr/>
          </p:nvCxnSpPr>
          <p:spPr>
            <a:xfrm>
              <a:off x="-166800" y="540000"/>
              <a:ext cx="4681500" cy="0"/>
            </a:xfrm>
            <a:prstGeom prst="straightConnector1">
              <a:avLst/>
            </a:prstGeom>
            <a:noFill/>
            <a:ln cap="flat" cmpd="sng" w="9525">
              <a:solidFill>
                <a:srgbClr val="6D9EEB"/>
              </a:solidFill>
              <a:prstDash val="solid"/>
              <a:round/>
              <a:headEnd len="sm" w="sm" type="none"/>
              <a:tailEnd len="sm" w="sm" type="none"/>
            </a:ln>
          </p:spPr>
        </p:cxnSp>
      </p:grpSp>
      <p:sp>
        <p:nvSpPr>
          <p:cNvPr id="93" name="Google Shape;93;p28"/>
          <p:cNvSpPr txBox="1"/>
          <p:nvPr>
            <p:ph type="title"/>
          </p:nvPr>
        </p:nvSpPr>
        <p:spPr>
          <a:xfrm>
            <a:off x="720000" y="540000"/>
            <a:ext cx="33687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4" name="Google Shape;94;p28"/>
          <p:cNvSpPr txBox="1"/>
          <p:nvPr>
            <p:ph idx="1" type="subTitle"/>
          </p:nvPr>
        </p:nvSpPr>
        <p:spPr>
          <a:xfrm>
            <a:off x="906900" y="3292127"/>
            <a:ext cx="2506200" cy="34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95" name="Google Shape;95;p28"/>
          <p:cNvSpPr txBox="1"/>
          <p:nvPr>
            <p:ph idx="2" type="subTitle"/>
          </p:nvPr>
        </p:nvSpPr>
        <p:spPr>
          <a:xfrm>
            <a:off x="5676900" y="3292127"/>
            <a:ext cx="2506200" cy="34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96" name="Google Shape;96;p28"/>
          <p:cNvSpPr txBox="1"/>
          <p:nvPr>
            <p:ph idx="3" type="subTitle"/>
          </p:nvPr>
        </p:nvSpPr>
        <p:spPr>
          <a:xfrm>
            <a:off x="906900" y="1584571"/>
            <a:ext cx="25062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97" name="Google Shape;97;p28"/>
          <p:cNvSpPr txBox="1"/>
          <p:nvPr>
            <p:ph idx="4" type="subTitle"/>
          </p:nvPr>
        </p:nvSpPr>
        <p:spPr>
          <a:xfrm>
            <a:off x="5676900" y="1584571"/>
            <a:ext cx="25062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98" name="Google Shape;98;p28"/>
          <p:cNvSpPr txBox="1"/>
          <p:nvPr>
            <p:ph idx="5" type="subTitle"/>
          </p:nvPr>
        </p:nvSpPr>
        <p:spPr>
          <a:xfrm>
            <a:off x="906900" y="2076621"/>
            <a:ext cx="25062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99" name="Google Shape;99;p28"/>
          <p:cNvSpPr txBox="1"/>
          <p:nvPr>
            <p:ph idx="6" type="subTitle"/>
          </p:nvPr>
        </p:nvSpPr>
        <p:spPr>
          <a:xfrm>
            <a:off x="5676900" y="2076621"/>
            <a:ext cx="25062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00" name="Google Shape;100;p28"/>
          <p:cNvSpPr txBox="1"/>
          <p:nvPr>
            <p:ph idx="7" type="subTitle"/>
          </p:nvPr>
        </p:nvSpPr>
        <p:spPr>
          <a:xfrm>
            <a:off x="906900" y="3755202"/>
            <a:ext cx="25062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01" name="Google Shape;101;p28"/>
          <p:cNvSpPr txBox="1"/>
          <p:nvPr>
            <p:ph idx="8" type="subTitle"/>
          </p:nvPr>
        </p:nvSpPr>
        <p:spPr>
          <a:xfrm>
            <a:off x="5676900" y="3755202"/>
            <a:ext cx="25062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grpSp>
        <p:nvGrpSpPr>
          <p:cNvPr id="103" name="Google Shape;103;p29"/>
          <p:cNvGrpSpPr/>
          <p:nvPr/>
        </p:nvGrpSpPr>
        <p:grpSpPr>
          <a:xfrm>
            <a:off x="-1700" y="329"/>
            <a:ext cx="9147400" cy="5142843"/>
            <a:chOff x="238125" y="854700"/>
            <a:chExt cx="7142500" cy="4015650"/>
          </a:xfrm>
        </p:grpSpPr>
        <p:sp>
          <p:nvSpPr>
            <p:cNvPr id="104" name="Google Shape;104;p29"/>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9"/>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9"/>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9"/>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9"/>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9"/>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9"/>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9"/>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9"/>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9"/>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9"/>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9"/>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a:off x="561875" y="3297650"/>
              <a:ext cx="6818750" cy="0"/>
            </a:xfrm>
            <a:custGeom>
              <a:rect b="b" l="l" r="r" t="t"/>
              <a:pathLst>
                <a:path extrusionOk="0" fill="none" h="12000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a:off x="514825" y="859725"/>
              <a:ext cx="25" cy="4005275"/>
            </a:xfrm>
            <a:custGeom>
              <a:rect b="b" l="l" r="r" t="t"/>
              <a:pathLst>
                <a:path extrusionOk="0" fill="none" h="160211" w="1">
                  <a:moveTo>
                    <a:pt x="0" y="0"/>
                  </a:moveTo>
                  <a:lnTo>
                    <a:pt x="0" y="160211"/>
                  </a:lnTo>
                </a:path>
              </a:pathLst>
            </a:custGeom>
            <a:noFill/>
            <a:ln cap="flat" cmpd="sng" w="9525">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9"/>
            <p:cNvSpPr/>
            <p:nvPr/>
          </p:nvSpPr>
          <p:spPr>
            <a:xfrm>
              <a:off x="563750" y="859725"/>
              <a:ext cx="25" cy="4005275"/>
            </a:xfrm>
            <a:custGeom>
              <a:rect b="b" l="l" r="r" t="t"/>
              <a:pathLst>
                <a:path extrusionOk="0" fill="none" h="160211" w="1">
                  <a:moveTo>
                    <a:pt x="1" y="0"/>
                  </a:moveTo>
                  <a:lnTo>
                    <a:pt x="1" y="160211"/>
                  </a:lnTo>
                </a:path>
              </a:pathLst>
            </a:custGeom>
            <a:noFill/>
            <a:ln cap="flat" cmpd="sng" w="9525">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29"/>
          <p:cNvSpPr txBox="1"/>
          <p:nvPr>
            <p:ph idx="1" type="subTitle"/>
          </p:nvPr>
        </p:nvSpPr>
        <p:spPr>
          <a:xfrm>
            <a:off x="3117150" y="3648238"/>
            <a:ext cx="2909700" cy="90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7" name="Google Shape;127;p29"/>
          <p:cNvSpPr txBox="1"/>
          <p:nvPr>
            <p:ph type="title"/>
          </p:nvPr>
        </p:nvSpPr>
        <p:spPr>
          <a:xfrm>
            <a:off x="1918650" y="1613838"/>
            <a:ext cx="5306700" cy="14823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SzPts val="4200"/>
              <a:buNone/>
              <a:defRPr sz="6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8" name="Google Shape;128;p29"/>
          <p:cNvSpPr txBox="1"/>
          <p:nvPr>
            <p:ph idx="2" type="title"/>
          </p:nvPr>
        </p:nvSpPr>
        <p:spPr>
          <a:xfrm>
            <a:off x="3843750" y="591063"/>
            <a:ext cx="1456500" cy="675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129" name="Google Shape;129;p29"/>
          <p:cNvGrpSpPr/>
          <p:nvPr/>
        </p:nvGrpSpPr>
        <p:grpSpPr>
          <a:xfrm flipH="1" rot="-697126">
            <a:off x="569287" y="-351303"/>
            <a:ext cx="1305393" cy="1346461"/>
            <a:chOff x="1492000" y="427450"/>
            <a:chExt cx="1188000" cy="1225375"/>
          </a:xfrm>
        </p:grpSpPr>
        <p:sp>
          <p:nvSpPr>
            <p:cNvPr id="130" name="Google Shape;130;p29"/>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9"/>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9"/>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9"/>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9"/>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9"/>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9"/>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9"/>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9"/>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9"/>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9"/>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
    <p:spTree>
      <p:nvGrpSpPr>
        <p:cNvPr id="141" name="Shape 141"/>
        <p:cNvGrpSpPr/>
        <p:nvPr/>
      </p:nvGrpSpPr>
      <p:grpSpPr>
        <a:xfrm>
          <a:off x="0" y="0"/>
          <a:ext cx="0" cy="0"/>
          <a:chOff x="0" y="0"/>
          <a:chExt cx="0" cy="0"/>
        </a:xfrm>
      </p:grpSpPr>
      <p:grpSp>
        <p:nvGrpSpPr>
          <p:cNvPr id="142" name="Google Shape;142;p30"/>
          <p:cNvGrpSpPr/>
          <p:nvPr/>
        </p:nvGrpSpPr>
        <p:grpSpPr>
          <a:xfrm>
            <a:off x="-1700" y="329"/>
            <a:ext cx="9147400" cy="5142843"/>
            <a:chOff x="238125" y="854700"/>
            <a:chExt cx="7142500" cy="4015650"/>
          </a:xfrm>
        </p:grpSpPr>
        <p:sp>
          <p:nvSpPr>
            <p:cNvPr id="143" name="Google Shape;143;p30"/>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0"/>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0"/>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0"/>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0"/>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0"/>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0"/>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0"/>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0"/>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0"/>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0"/>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0"/>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0"/>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0"/>
            <p:cNvSpPr/>
            <p:nvPr/>
          </p:nvSpPr>
          <p:spPr>
            <a:xfrm>
              <a:off x="561875" y="3297650"/>
              <a:ext cx="6818750" cy="0"/>
            </a:xfrm>
            <a:custGeom>
              <a:rect b="b" l="l" r="r" t="t"/>
              <a:pathLst>
                <a:path extrusionOk="0" fill="none" h="12000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0"/>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0"/>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0"/>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0"/>
            <p:cNvSpPr/>
            <p:nvPr/>
          </p:nvSpPr>
          <p:spPr>
            <a:xfrm>
              <a:off x="514825" y="859725"/>
              <a:ext cx="25" cy="4005275"/>
            </a:xfrm>
            <a:custGeom>
              <a:rect b="b" l="l" r="r" t="t"/>
              <a:pathLst>
                <a:path extrusionOk="0" fill="none" h="160211" w="1">
                  <a:moveTo>
                    <a:pt x="0" y="0"/>
                  </a:moveTo>
                  <a:lnTo>
                    <a:pt x="0" y="160211"/>
                  </a:lnTo>
                </a:path>
              </a:pathLst>
            </a:custGeom>
            <a:noFill/>
            <a:ln cap="flat" cmpd="sng" w="9525">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0"/>
            <p:cNvSpPr/>
            <p:nvPr/>
          </p:nvSpPr>
          <p:spPr>
            <a:xfrm>
              <a:off x="563750" y="859725"/>
              <a:ext cx="25" cy="4005275"/>
            </a:xfrm>
            <a:custGeom>
              <a:rect b="b" l="l" r="r" t="t"/>
              <a:pathLst>
                <a:path extrusionOk="0" fill="none" h="160211" w="1">
                  <a:moveTo>
                    <a:pt x="1" y="0"/>
                  </a:moveTo>
                  <a:lnTo>
                    <a:pt x="1" y="160211"/>
                  </a:lnTo>
                </a:path>
              </a:pathLst>
            </a:custGeom>
            <a:noFill/>
            <a:ln cap="flat" cmpd="sng" w="9525">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 name="Google Shape;162;p30"/>
          <p:cNvSpPr txBox="1"/>
          <p:nvPr>
            <p:ph idx="1" type="subTitle"/>
          </p:nvPr>
        </p:nvSpPr>
        <p:spPr>
          <a:xfrm>
            <a:off x="890100" y="1760244"/>
            <a:ext cx="7533900" cy="277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Char char="●"/>
              <a:defRPr sz="1600"/>
            </a:lvl1pPr>
            <a:lvl2pPr lvl="1" algn="ctr">
              <a:lnSpc>
                <a:spcPct val="100000"/>
              </a:lnSpc>
              <a:spcBef>
                <a:spcPts val="0"/>
              </a:spcBef>
              <a:spcAft>
                <a:spcPts val="0"/>
              </a:spcAft>
              <a:buSzPts val="2800"/>
              <a:buChar char="○"/>
              <a:defRPr sz="2800"/>
            </a:lvl2pPr>
            <a:lvl3pPr lvl="2" algn="ctr">
              <a:lnSpc>
                <a:spcPct val="100000"/>
              </a:lnSpc>
              <a:spcBef>
                <a:spcPts val="0"/>
              </a:spcBef>
              <a:spcAft>
                <a:spcPts val="0"/>
              </a:spcAft>
              <a:buSzPts val="2800"/>
              <a:buChar char="■"/>
              <a:defRPr sz="2800"/>
            </a:lvl3pPr>
            <a:lvl4pPr lvl="3" algn="ctr">
              <a:lnSpc>
                <a:spcPct val="100000"/>
              </a:lnSpc>
              <a:spcBef>
                <a:spcPts val="0"/>
              </a:spcBef>
              <a:spcAft>
                <a:spcPts val="0"/>
              </a:spcAft>
              <a:buSzPts val="2800"/>
              <a:buChar char="●"/>
              <a:defRPr sz="2800"/>
            </a:lvl4pPr>
            <a:lvl5pPr lvl="4" algn="ctr">
              <a:lnSpc>
                <a:spcPct val="100000"/>
              </a:lnSpc>
              <a:spcBef>
                <a:spcPts val="0"/>
              </a:spcBef>
              <a:spcAft>
                <a:spcPts val="0"/>
              </a:spcAft>
              <a:buSzPts val="2800"/>
              <a:buChar char="○"/>
              <a:defRPr sz="2800"/>
            </a:lvl5pPr>
            <a:lvl6pPr lvl="5" algn="ctr">
              <a:lnSpc>
                <a:spcPct val="100000"/>
              </a:lnSpc>
              <a:spcBef>
                <a:spcPts val="0"/>
              </a:spcBef>
              <a:spcAft>
                <a:spcPts val="0"/>
              </a:spcAft>
              <a:buSzPts val="2800"/>
              <a:buChar char="■"/>
              <a:defRPr sz="2800"/>
            </a:lvl6pPr>
            <a:lvl7pPr lvl="6" algn="ctr">
              <a:lnSpc>
                <a:spcPct val="100000"/>
              </a:lnSpc>
              <a:spcBef>
                <a:spcPts val="0"/>
              </a:spcBef>
              <a:spcAft>
                <a:spcPts val="0"/>
              </a:spcAft>
              <a:buSzPts val="2800"/>
              <a:buChar char="●"/>
              <a:defRPr sz="2800"/>
            </a:lvl7pPr>
            <a:lvl8pPr lvl="7" algn="ctr">
              <a:lnSpc>
                <a:spcPct val="100000"/>
              </a:lnSpc>
              <a:spcBef>
                <a:spcPts val="0"/>
              </a:spcBef>
              <a:spcAft>
                <a:spcPts val="0"/>
              </a:spcAft>
              <a:buSzPts val="2800"/>
              <a:buChar char="○"/>
              <a:defRPr sz="2800"/>
            </a:lvl8pPr>
            <a:lvl9pPr lvl="8" algn="ctr">
              <a:lnSpc>
                <a:spcPct val="100000"/>
              </a:lnSpc>
              <a:spcBef>
                <a:spcPts val="0"/>
              </a:spcBef>
              <a:spcAft>
                <a:spcPts val="0"/>
              </a:spcAft>
              <a:buSzPts val="2800"/>
              <a:buChar char="■"/>
              <a:defRPr sz="2800"/>
            </a:lvl9pPr>
          </a:lstStyle>
          <a:p/>
        </p:txBody>
      </p:sp>
      <p:sp>
        <p:nvSpPr>
          <p:cNvPr id="163" name="Google Shape;163;p30"/>
          <p:cNvSpPr txBox="1"/>
          <p:nvPr>
            <p:ph type="title"/>
          </p:nvPr>
        </p:nvSpPr>
        <p:spPr>
          <a:xfrm>
            <a:off x="4572000" y="540000"/>
            <a:ext cx="3852000" cy="10371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4" name="Shape 164"/>
        <p:cNvGrpSpPr/>
        <p:nvPr/>
      </p:nvGrpSpPr>
      <p:grpSpPr>
        <a:xfrm>
          <a:off x="0" y="0"/>
          <a:ext cx="0" cy="0"/>
          <a:chOff x="0" y="0"/>
          <a:chExt cx="0" cy="0"/>
        </a:xfrm>
      </p:grpSpPr>
      <p:grpSp>
        <p:nvGrpSpPr>
          <p:cNvPr id="165" name="Google Shape;165;p31"/>
          <p:cNvGrpSpPr/>
          <p:nvPr/>
        </p:nvGrpSpPr>
        <p:grpSpPr>
          <a:xfrm>
            <a:off x="-1700" y="329"/>
            <a:ext cx="9147400" cy="5142843"/>
            <a:chOff x="238125" y="854700"/>
            <a:chExt cx="7142500" cy="4015650"/>
          </a:xfrm>
        </p:grpSpPr>
        <p:sp>
          <p:nvSpPr>
            <p:cNvPr id="166" name="Google Shape;166;p31"/>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1"/>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1"/>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1"/>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1"/>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1"/>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1"/>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1"/>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1"/>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1"/>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1"/>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1"/>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1"/>
            <p:cNvSpPr/>
            <p:nvPr/>
          </p:nvSpPr>
          <p:spPr>
            <a:xfrm>
              <a:off x="561875" y="3297650"/>
              <a:ext cx="6818750" cy="0"/>
            </a:xfrm>
            <a:custGeom>
              <a:rect b="b" l="l" r="r" t="t"/>
              <a:pathLst>
                <a:path extrusionOk="0" fill="none" h="12000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1"/>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1"/>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1"/>
            <p:cNvSpPr/>
            <p:nvPr/>
          </p:nvSpPr>
          <p:spPr>
            <a:xfrm>
              <a:off x="514825" y="859725"/>
              <a:ext cx="25" cy="4005275"/>
            </a:xfrm>
            <a:custGeom>
              <a:rect b="b" l="l" r="r" t="t"/>
              <a:pathLst>
                <a:path extrusionOk="0" fill="none" h="160211" w="1">
                  <a:moveTo>
                    <a:pt x="0" y="0"/>
                  </a:moveTo>
                  <a:lnTo>
                    <a:pt x="0" y="160211"/>
                  </a:lnTo>
                </a:path>
              </a:pathLst>
            </a:custGeom>
            <a:noFill/>
            <a:ln cap="flat" cmpd="sng" w="9525">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1"/>
            <p:cNvSpPr/>
            <p:nvPr/>
          </p:nvSpPr>
          <p:spPr>
            <a:xfrm>
              <a:off x="563750" y="859725"/>
              <a:ext cx="25" cy="4005275"/>
            </a:xfrm>
            <a:custGeom>
              <a:rect b="b" l="l" r="r" t="t"/>
              <a:pathLst>
                <a:path extrusionOk="0" fill="none" h="160211" w="1">
                  <a:moveTo>
                    <a:pt x="1" y="0"/>
                  </a:moveTo>
                  <a:lnTo>
                    <a:pt x="1" y="160211"/>
                  </a:lnTo>
                </a:path>
              </a:pathLst>
            </a:custGeom>
            <a:noFill/>
            <a:ln cap="flat" cmpd="sng" w="9525">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31"/>
          <p:cNvSpPr txBox="1"/>
          <p:nvPr>
            <p:ph type="title"/>
          </p:nvPr>
        </p:nvSpPr>
        <p:spPr>
          <a:xfrm>
            <a:off x="1061575" y="1371025"/>
            <a:ext cx="2808000" cy="75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6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 name="Google Shape;186;p31"/>
          <p:cNvSpPr txBox="1"/>
          <p:nvPr>
            <p:ph idx="1" type="body"/>
          </p:nvPr>
        </p:nvSpPr>
        <p:spPr>
          <a:xfrm>
            <a:off x="1061575" y="2618975"/>
            <a:ext cx="2808000" cy="11535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cxnSp>
        <p:nvCxnSpPr>
          <p:cNvPr id="187" name="Google Shape;187;p31"/>
          <p:cNvCxnSpPr/>
          <p:nvPr/>
        </p:nvCxnSpPr>
        <p:spPr>
          <a:xfrm>
            <a:off x="-62550" y="540000"/>
            <a:ext cx="9269100" cy="0"/>
          </a:xfrm>
          <a:prstGeom prst="straightConnector1">
            <a:avLst/>
          </a:prstGeom>
          <a:noFill/>
          <a:ln cap="flat" cmpd="sng" w="9525">
            <a:solidFill>
              <a:srgbClr val="6D9EEB"/>
            </a:solidFill>
            <a:prstDash val="solid"/>
            <a:round/>
            <a:headEnd len="sm" w="sm" type="none"/>
            <a:tailEnd len="sm" w="sm" type="none"/>
          </a:ln>
        </p:spPr>
      </p:cxnSp>
      <p:sp>
        <p:nvSpPr>
          <p:cNvPr id="188" name="Google Shape;188;p31"/>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9" name="Shape 189"/>
        <p:cNvGrpSpPr/>
        <p:nvPr/>
      </p:nvGrpSpPr>
      <p:grpSpPr>
        <a:xfrm>
          <a:off x="0" y="0"/>
          <a:ext cx="0" cy="0"/>
          <a:chOff x="0" y="0"/>
          <a:chExt cx="0" cy="0"/>
        </a:xfrm>
      </p:grpSpPr>
      <p:grpSp>
        <p:nvGrpSpPr>
          <p:cNvPr id="190" name="Google Shape;190;p32"/>
          <p:cNvGrpSpPr/>
          <p:nvPr/>
        </p:nvGrpSpPr>
        <p:grpSpPr>
          <a:xfrm>
            <a:off x="-174525" y="-22399"/>
            <a:ext cx="9487164" cy="5193049"/>
            <a:chOff x="-174525" y="-22399"/>
            <a:chExt cx="9487164" cy="5193049"/>
          </a:xfrm>
        </p:grpSpPr>
        <p:sp>
          <p:nvSpPr>
            <p:cNvPr id="191" name="Google Shape;191;p32"/>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32"/>
            <p:cNvCxnSpPr/>
            <p:nvPr/>
          </p:nvCxnSpPr>
          <p:spPr>
            <a:xfrm>
              <a:off x="-166800" y="540000"/>
              <a:ext cx="4681500" cy="0"/>
            </a:xfrm>
            <a:prstGeom prst="straightConnector1">
              <a:avLst/>
            </a:prstGeom>
            <a:noFill/>
            <a:ln cap="flat" cmpd="sng" w="9525">
              <a:solidFill>
                <a:srgbClr val="6D9EEB"/>
              </a:solidFill>
              <a:prstDash val="solid"/>
              <a:round/>
              <a:headEnd len="sm" w="sm" type="none"/>
              <a:tailEnd len="sm" w="sm" type="none"/>
            </a:ln>
          </p:spPr>
        </p:cxnSp>
        <p:grpSp>
          <p:nvGrpSpPr>
            <p:cNvPr id="193" name="Google Shape;193;p32"/>
            <p:cNvGrpSpPr/>
            <p:nvPr/>
          </p:nvGrpSpPr>
          <p:grpSpPr>
            <a:xfrm>
              <a:off x="263005" y="845117"/>
              <a:ext cx="3790149" cy="3960313"/>
              <a:chOff x="263005" y="845117"/>
              <a:chExt cx="3790149" cy="3960313"/>
            </a:xfrm>
          </p:grpSpPr>
          <p:sp>
            <p:nvSpPr>
              <p:cNvPr id="194" name="Google Shape;194;p32"/>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2"/>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2"/>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2"/>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2"/>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2"/>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2"/>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2"/>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2"/>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2"/>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2"/>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2"/>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2"/>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2"/>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2"/>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32"/>
            <p:cNvGrpSpPr/>
            <p:nvPr/>
          </p:nvGrpSpPr>
          <p:grpSpPr>
            <a:xfrm>
              <a:off x="5055305" y="845117"/>
              <a:ext cx="3790149" cy="3960313"/>
              <a:chOff x="263005" y="845117"/>
              <a:chExt cx="3790149" cy="3960313"/>
            </a:xfrm>
          </p:grpSpPr>
          <p:sp>
            <p:nvSpPr>
              <p:cNvPr id="210" name="Google Shape;210;p32"/>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2"/>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2"/>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2"/>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2"/>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2"/>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2"/>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2"/>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2"/>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2"/>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2"/>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2"/>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2"/>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2"/>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2"/>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5" name="Google Shape;225;p32"/>
            <p:cNvCxnSpPr/>
            <p:nvPr/>
          </p:nvCxnSpPr>
          <p:spPr>
            <a:xfrm>
              <a:off x="4625700" y="540000"/>
              <a:ext cx="4679100" cy="0"/>
            </a:xfrm>
            <a:prstGeom prst="straightConnector1">
              <a:avLst/>
            </a:prstGeom>
            <a:noFill/>
            <a:ln cap="flat" cmpd="sng" w="9525">
              <a:solidFill>
                <a:srgbClr val="6D9EEB"/>
              </a:solidFill>
              <a:prstDash val="solid"/>
              <a:round/>
              <a:headEnd len="sm" w="sm" type="none"/>
              <a:tailEnd len="sm" w="sm" type="none"/>
            </a:ln>
          </p:spPr>
        </p:cxnSp>
        <p:cxnSp>
          <p:nvCxnSpPr>
            <p:cNvPr id="226" name="Google Shape;226;p32"/>
            <p:cNvCxnSpPr/>
            <p:nvPr/>
          </p:nvCxnSpPr>
          <p:spPr>
            <a:xfrm>
              <a:off x="4049375" y="545250"/>
              <a:ext cx="0" cy="4625400"/>
            </a:xfrm>
            <a:prstGeom prst="straightConnector1">
              <a:avLst/>
            </a:prstGeom>
            <a:noFill/>
            <a:ln cap="flat" cmpd="sng" w="9525">
              <a:solidFill>
                <a:srgbClr val="6D9EEB"/>
              </a:solidFill>
              <a:prstDash val="solid"/>
              <a:round/>
              <a:headEnd len="sm" w="sm" type="none"/>
              <a:tailEnd len="sm" w="sm" type="none"/>
            </a:ln>
          </p:spPr>
        </p:cxnSp>
        <p:cxnSp>
          <p:nvCxnSpPr>
            <p:cNvPr id="227" name="Google Shape;227;p32"/>
            <p:cNvCxnSpPr/>
            <p:nvPr/>
          </p:nvCxnSpPr>
          <p:spPr>
            <a:xfrm>
              <a:off x="4112975" y="545250"/>
              <a:ext cx="0" cy="4625400"/>
            </a:xfrm>
            <a:prstGeom prst="straightConnector1">
              <a:avLst/>
            </a:prstGeom>
            <a:noFill/>
            <a:ln cap="flat" cmpd="sng" w="9525">
              <a:solidFill>
                <a:srgbClr val="6D9EEB"/>
              </a:solidFill>
              <a:prstDash val="solid"/>
              <a:round/>
              <a:headEnd len="sm" w="sm" type="none"/>
              <a:tailEnd len="sm" w="sm" type="none"/>
            </a:ln>
          </p:spPr>
        </p:cxnSp>
        <p:cxnSp>
          <p:nvCxnSpPr>
            <p:cNvPr id="228" name="Google Shape;228;p32"/>
            <p:cNvCxnSpPr/>
            <p:nvPr/>
          </p:nvCxnSpPr>
          <p:spPr>
            <a:xfrm>
              <a:off x="4991700" y="545250"/>
              <a:ext cx="0" cy="4625400"/>
            </a:xfrm>
            <a:prstGeom prst="straightConnector1">
              <a:avLst/>
            </a:prstGeom>
            <a:noFill/>
            <a:ln cap="flat" cmpd="sng" w="9525">
              <a:solidFill>
                <a:srgbClr val="6D9EEB"/>
              </a:solidFill>
              <a:prstDash val="solid"/>
              <a:round/>
              <a:headEnd len="sm" w="sm" type="none"/>
              <a:tailEnd len="sm" w="sm" type="none"/>
            </a:ln>
          </p:spPr>
        </p:cxnSp>
        <p:cxnSp>
          <p:nvCxnSpPr>
            <p:cNvPr id="229" name="Google Shape;229;p32"/>
            <p:cNvCxnSpPr/>
            <p:nvPr/>
          </p:nvCxnSpPr>
          <p:spPr>
            <a:xfrm>
              <a:off x="5055300" y="545250"/>
              <a:ext cx="0" cy="4625400"/>
            </a:xfrm>
            <a:prstGeom prst="straightConnector1">
              <a:avLst/>
            </a:prstGeom>
            <a:noFill/>
            <a:ln cap="flat" cmpd="sng" w="9525">
              <a:solidFill>
                <a:srgbClr val="6D9EEB"/>
              </a:solidFill>
              <a:prstDash val="solid"/>
              <a:round/>
              <a:headEnd len="sm" w="sm" type="none"/>
              <a:tailEnd len="sm" w="sm" type="none"/>
            </a:ln>
          </p:spPr>
        </p:cxnSp>
        <p:cxnSp>
          <p:nvCxnSpPr>
            <p:cNvPr id="230" name="Google Shape;230;p32"/>
            <p:cNvCxnSpPr/>
            <p:nvPr/>
          </p:nvCxnSpPr>
          <p:spPr>
            <a:xfrm>
              <a:off x="-166800" y="540000"/>
              <a:ext cx="4681500" cy="0"/>
            </a:xfrm>
            <a:prstGeom prst="straightConnector1">
              <a:avLst/>
            </a:prstGeom>
            <a:noFill/>
            <a:ln cap="flat" cmpd="sng" w="9525">
              <a:solidFill>
                <a:srgbClr val="6D9EEB"/>
              </a:solidFill>
              <a:prstDash val="solid"/>
              <a:round/>
              <a:headEnd len="sm" w="sm" type="none"/>
              <a:tailEnd len="sm" w="sm" type="none"/>
            </a:ln>
          </p:spPr>
        </p:cxnSp>
      </p:grpSp>
      <p:sp>
        <p:nvSpPr>
          <p:cNvPr id="231" name="Google Shape;231;p32"/>
          <p:cNvSpPr txBox="1"/>
          <p:nvPr>
            <p:ph type="title"/>
          </p:nvPr>
        </p:nvSpPr>
        <p:spPr>
          <a:xfrm>
            <a:off x="720000" y="540000"/>
            <a:ext cx="3378600" cy="1017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2" name="Google Shape;232;p32"/>
          <p:cNvSpPr txBox="1"/>
          <p:nvPr>
            <p:ph idx="1" type="body"/>
          </p:nvPr>
        </p:nvSpPr>
        <p:spPr>
          <a:xfrm>
            <a:off x="470700" y="3119125"/>
            <a:ext cx="3378600" cy="1285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3" name="Google Shape;233;p32"/>
          <p:cNvSpPr txBox="1"/>
          <p:nvPr>
            <p:ph idx="2" type="body"/>
          </p:nvPr>
        </p:nvSpPr>
        <p:spPr>
          <a:xfrm>
            <a:off x="5368500" y="3105175"/>
            <a:ext cx="3177000" cy="1285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4" name="Google Shape;234;p32"/>
          <p:cNvSpPr txBox="1"/>
          <p:nvPr>
            <p:ph idx="3" type="subTitle"/>
          </p:nvPr>
        </p:nvSpPr>
        <p:spPr>
          <a:xfrm>
            <a:off x="906900" y="2586400"/>
            <a:ext cx="25062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35" name="Google Shape;235;p32"/>
          <p:cNvSpPr txBox="1"/>
          <p:nvPr>
            <p:ph idx="4" type="subTitle"/>
          </p:nvPr>
        </p:nvSpPr>
        <p:spPr>
          <a:xfrm>
            <a:off x="5703900" y="2572450"/>
            <a:ext cx="25062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7">
    <p:spTree>
      <p:nvGrpSpPr>
        <p:cNvPr id="236" name="Shape 236"/>
        <p:cNvGrpSpPr/>
        <p:nvPr/>
      </p:nvGrpSpPr>
      <p:grpSpPr>
        <a:xfrm>
          <a:off x="0" y="0"/>
          <a:ext cx="0" cy="0"/>
          <a:chOff x="0" y="0"/>
          <a:chExt cx="0" cy="0"/>
        </a:xfrm>
      </p:grpSpPr>
      <p:grpSp>
        <p:nvGrpSpPr>
          <p:cNvPr id="237" name="Google Shape;237;p33"/>
          <p:cNvGrpSpPr/>
          <p:nvPr/>
        </p:nvGrpSpPr>
        <p:grpSpPr>
          <a:xfrm>
            <a:off x="-1700" y="329"/>
            <a:ext cx="9147400" cy="5142843"/>
            <a:chOff x="238125" y="854700"/>
            <a:chExt cx="7142500" cy="4015650"/>
          </a:xfrm>
        </p:grpSpPr>
        <p:sp>
          <p:nvSpPr>
            <p:cNvPr id="238" name="Google Shape;238;p33"/>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3"/>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3"/>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3"/>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3"/>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3"/>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3"/>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3"/>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3"/>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3"/>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3"/>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3"/>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3"/>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3"/>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3"/>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3"/>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3"/>
            <p:cNvSpPr/>
            <p:nvPr/>
          </p:nvSpPr>
          <p:spPr>
            <a:xfrm>
              <a:off x="561875" y="3297650"/>
              <a:ext cx="6818750" cy="0"/>
            </a:xfrm>
            <a:custGeom>
              <a:rect b="b" l="l" r="r" t="t"/>
              <a:pathLst>
                <a:path extrusionOk="0" fill="none" h="12000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3"/>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3"/>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3"/>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3"/>
            <p:cNvSpPr/>
            <p:nvPr/>
          </p:nvSpPr>
          <p:spPr>
            <a:xfrm>
              <a:off x="514825" y="859725"/>
              <a:ext cx="25" cy="4005275"/>
            </a:xfrm>
            <a:custGeom>
              <a:rect b="b" l="l" r="r" t="t"/>
              <a:pathLst>
                <a:path extrusionOk="0" fill="none" h="160211" w="1">
                  <a:moveTo>
                    <a:pt x="0" y="0"/>
                  </a:moveTo>
                  <a:lnTo>
                    <a:pt x="0" y="160211"/>
                  </a:lnTo>
                </a:path>
              </a:pathLst>
            </a:custGeom>
            <a:noFill/>
            <a:ln cap="flat" cmpd="sng" w="9525">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3"/>
            <p:cNvSpPr/>
            <p:nvPr/>
          </p:nvSpPr>
          <p:spPr>
            <a:xfrm>
              <a:off x="563750" y="859725"/>
              <a:ext cx="25" cy="4005275"/>
            </a:xfrm>
            <a:custGeom>
              <a:rect b="b" l="l" r="r" t="t"/>
              <a:pathLst>
                <a:path extrusionOk="0" fill="none" h="160211" w="1">
                  <a:moveTo>
                    <a:pt x="1" y="0"/>
                  </a:moveTo>
                  <a:lnTo>
                    <a:pt x="1" y="160211"/>
                  </a:lnTo>
                </a:path>
              </a:pathLst>
            </a:custGeom>
            <a:noFill/>
            <a:ln cap="flat" cmpd="sng" w="9525">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p33"/>
          <p:cNvSpPr txBox="1"/>
          <p:nvPr>
            <p:ph idx="1" type="subTitle"/>
          </p:nvPr>
        </p:nvSpPr>
        <p:spPr>
          <a:xfrm>
            <a:off x="804150" y="3222265"/>
            <a:ext cx="2506200" cy="34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Font typeface="Itim"/>
              <a:buNone/>
              <a:defRPr b="1" sz="1600">
                <a:latin typeface="Itim"/>
                <a:ea typeface="Itim"/>
                <a:cs typeface="Itim"/>
                <a:sym typeface="Itim"/>
              </a:defRPr>
            </a:lvl2pPr>
            <a:lvl3pPr lvl="2" algn="ctr">
              <a:lnSpc>
                <a:spcPct val="100000"/>
              </a:lnSpc>
              <a:spcBef>
                <a:spcPts val="0"/>
              </a:spcBef>
              <a:spcAft>
                <a:spcPts val="0"/>
              </a:spcAft>
              <a:buSzPts val="1600"/>
              <a:buFont typeface="Itim"/>
              <a:buNone/>
              <a:defRPr b="1" sz="1600">
                <a:latin typeface="Itim"/>
                <a:ea typeface="Itim"/>
                <a:cs typeface="Itim"/>
                <a:sym typeface="Itim"/>
              </a:defRPr>
            </a:lvl3pPr>
            <a:lvl4pPr lvl="3" algn="ctr">
              <a:lnSpc>
                <a:spcPct val="100000"/>
              </a:lnSpc>
              <a:spcBef>
                <a:spcPts val="0"/>
              </a:spcBef>
              <a:spcAft>
                <a:spcPts val="0"/>
              </a:spcAft>
              <a:buSzPts val="1600"/>
              <a:buFont typeface="Itim"/>
              <a:buNone/>
              <a:defRPr b="1" sz="1600">
                <a:latin typeface="Itim"/>
                <a:ea typeface="Itim"/>
                <a:cs typeface="Itim"/>
                <a:sym typeface="Itim"/>
              </a:defRPr>
            </a:lvl4pPr>
            <a:lvl5pPr lvl="4" algn="ctr">
              <a:lnSpc>
                <a:spcPct val="100000"/>
              </a:lnSpc>
              <a:spcBef>
                <a:spcPts val="0"/>
              </a:spcBef>
              <a:spcAft>
                <a:spcPts val="0"/>
              </a:spcAft>
              <a:buSzPts val="1600"/>
              <a:buFont typeface="Itim"/>
              <a:buNone/>
              <a:defRPr b="1" sz="1600">
                <a:latin typeface="Itim"/>
                <a:ea typeface="Itim"/>
                <a:cs typeface="Itim"/>
                <a:sym typeface="Itim"/>
              </a:defRPr>
            </a:lvl5pPr>
            <a:lvl6pPr lvl="5" algn="ctr">
              <a:lnSpc>
                <a:spcPct val="100000"/>
              </a:lnSpc>
              <a:spcBef>
                <a:spcPts val="0"/>
              </a:spcBef>
              <a:spcAft>
                <a:spcPts val="0"/>
              </a:spcAft>
              <a:buSzPts val="1600"/>
              <a:buFont typeface="Itim"/>
              <a:buNone/>
              <a:defRPr b="1" sz="1600">
                <a:latin typeface="Itim"/>
                <a:ea typeface="Itim"/>
                <a:cs typeface="Itim"/>
                <a:sym typeface="Itim"/>
              </a:defRPr>
            </a:lvl6pPr>
            <a:lvl7pPr lvl="6" algn="ctr">
              <a:lnSpc>
                <a:spcPct val="100000"/>
              </a:lnSpc>
              <a:spcBef>
                <a:spcPts val="0"/>
              </a:spcBef>
              <a:spcAft>
                <a:spcPts val="0"/>
              </a:spcAft>
              <a:buSzPts val="1600"/>
              <a:buFont typeface="Itim"/>
              <a:buNone/>
              <a:defRPr b="1" sz="1600">
                <a:latin typeface="Itim"/>
                <a:ea typeface="Itim"/>
                <a:cs typeface="Itim"/>
                <a:sym typeface="Itim"/>
              </a:defRPr>
            </a:lvl7pPr>
            <a:lvl8pPr lvl="7" algn="ctr">
              <a:lnSpc>
                <a:spcPct val="100000"/>
              </a:lnSpc>
              <a:spcBef>
                <a:spcPts val="0"/>
              </a:spcBef>
              <a:spcAft>
                <a:spcPts val="0"/>
              </a:spcAft>
              <a:buSzPts val="1600"/>
              <a:buFont typeface="Itim"/>
              <a:buNone/>
              <a:defRPr b="1" sz="1600">
                <a:latin typeface="Itim"/>
                <a:ea typeface="Itim"/>
                <a:cs typeface="Itim"/>
                <a:sym typeface="Itim"/>
              </a:defRPr>
            </a:lvl8pPr>
            <a:lvl9pPr lvl="8"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261" name="Google Shape;261;p33"/>
          <p:cNvSpPr txBox="1"/>
          <p:nvPr>
            <p:ph idx="2" type="subTitle"/>
          </p:nvPr>
        </p:nvSpPr>
        <p:spPr>
          <a:xfrm>
            <a:off x="5833650" y="3222265"/>
            <a:ext cx="2506200" cy="34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Font typeface="Itim"/>
              <a:buNone/>
              <a:defRPr b="1" sz="1600">
                <a:latin typeface="Itim"/>
                <a:ea typeface="Itim"/>
                <a:cs typeface="Itim"/>
                <a:sym typeface="Itim"/>
              </a:defRPr>
            </a:lvl2pPr>
            <a:lvl3pPr lvl="2" algn="ctr">
              <a:lnSpc>
                <a:spcPct val="100000"/>
              </a:lnSpc>
              <a:spcBef>
                <a:spcPts val="0"/>
              </a:spcBef>
              <a:spcAft>
                <a:spcPts val="0"/>
              </a:spcAft>
              <a:buSzPts val="1600"/>
              <a:buFont typeface="Itim"/>
              <a:buNone/>
              <a:defRPr b="1" sz="1600">
                <a:latin typeface="Itim"/>
                <a:ea typeface="Itim"/>
                <a:cs typeface="Itim"/>
                <a:sym typeface="Itim"/>
              </a:defRPr>
            </a:lvl3pPr>
            <a:lvl4pPr lvl="3" algn="ctr">
              <a:lnSpc>
                <a:spcPct val="100000"/>
              </a:lnSpc>
              <a:spcBef>
                <a:spcPts val="0"/>
              </a:spcBef>
              <a:spcAft>
                <a:spcPts val="0"/>
              </a:spcAft>
              <a:buSzPts val="1600"/>
              <a:buFont typeface="Itim"/>
              <a:buNone/>
              <a:defRPr b="1" sz="1600">
                <a:latin typeface="Itim"/>
                <a:ea typeface="Itim"/>
                <a:cs typeface="Itim"/>
                <a:sym typeface="Itim"/>
              </a:defRPr>
            </a:lvl4pPr>
            <a:lvl5pPr lvl="4" algn="ctr">
              <a:lnSpc>
                <a:spcPct val="100000"/>
              </a:lnSpc>
              <a:spcBef>
                <a:spcPts val="0"/>
              </a:spcBef>
              <a:spcAft>
                <a:spcPts val="0"/>
              </a:spcAft>
              <a:buSzPts val="1600"/>
              <a:buFont typeface="Itim"/>
              <a:buNone/>
              <a:defRPr b="1" sz="1600">
                <a:latin typeface="Itim"/>
                <a:ea typeface="Itim"/>
                <a:cs typeface="Itim"/>
                <a:sym typeface="Itim"/>
              </a:defRPr>
            </a:lvl5pPr>
            <a:lvl6pPr lvl="5" algn="ctr">
              <a:lnSpc>
                <a:spcPct val="100000"/>
              </a:lnSpc>
              <a:spcBef>
                <a:spcPts val="0"/>
              </a:spcBef>
              <a:spcAft>
                <a:spcPts val="0"/>
              </a:spcAft>
              <a:buSzPts val="1600"/>
              <a:buFont typeface="Itim"/>
              <a:buNone/>
              <a:defRPr b="1" sz="1600">
                <a:latin typeface="Itim"/>
                <a:ea typeface="Itim"/>
                <a:cs typeface="Itim"/>
                <a:sym typeface="Itim"/>
              </a:defRPr>
            </a:lvl6pPr>
            <a:lvl7pPr lvl="6" algn="ctr">
              <a:lnSpc>
                <a:spcPct val="100000"/>
              </a:lnSpc>
              <a:spcBef>
                <a:spcPts val="0"/>
              </a:spcBef>
              <a:spcAft>
                <a:spcPts val="0"/>
              </a:spcAft>
              <a:buSzPts val="1600"/>
              <a:buFont typeface="Itim"/>
              <a:buNone/>
              <a:defRPr b="1" sz="1600">
                <a:latin typeface="Itim"/>
                <a:ea typeface="Itim"/>
                <a:cs typeface="Itim"/>
                <a:sym typeface="Itim"/>
              </a:defRPr>
            </a:lvl7pPr>
            <a:lvl8pPr lvl="7" algn="ctr">
              <a:lnSpc>
                <a:spcPct val="100000"/>
              </a:lnSpc>
              <a:spcBef>
                <a:spcPts val="0"/>
              </a:spcBef>
              <a:spcAft>
                <a:spcPts val="0"/>
              </a:spcAft>
              <a:buSzPts val="1600"/>
              <a:buFont typeface="Itim"/>
              <a:buNone/>
              <a:defRPr b="1" sz="1600">
                <a:latin typeface="Itim"/>
                <a:ea typeface="Itim"/>
                <a:cs typeface="Itim"/>
                <a:sym typeface="Itim"/>
              </a:defRPr>
            </a:lvl8pPr>
            <a:lvl9pPr lvl="8"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262" name="Google Shape;262;p33"/>
          <p:cNvSpPr txBox="1"/>
          <p:nvPr>
            <p:ph idx="3" type="subTitle"/>
          </p:nvPr>
        </p:nvSpPr>
        <p:spPr>
          <a:xfrm>
            <a:off x="804150" y="1682815"/>
            <a:ext cx="25062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Font typeface="Itim"/>
              <a:buNone/>
              <a:defRPr b="1" sz="1600">
                <a:latin typeface="Itim"/>
                <a:ea typeface="Itim"/>
                <a:cs typeface="Itim"/>
                <a:sym typeface="Itim"/>
              </a:defRPr>
            </a:lvl2pPr>
            <a:lvl3pPr lvl="2" algn="ctr">
              <a:lnSpc>
                <a:spcPct val="100000"/>
              </a:lnSpc>
              <a:spcBef>
                <a:spcPts val="0"/>
              </a:spcBef>
              <a:spcAft>
                <a:spcPts val="0"/>
              </a:spcAft>
              <a:buSzPts val="1600"/>
              <a:buFont typeface="Itim"/>
              <a:buNone/>
              <a:defRPr b="1" sz="1600">
                <a:latin typeface="Itim"/>
                <a:ea typeface="Itim"/>
                <a:cs typeface="Itim"/>
                <a:sym typeface="Itim"/>
              </a:defRPr>
            </a:lvl3pPr>
            <a:lvl4pPr lvl="3" algn="ctr">
              <a:lnSpc>
                <a:spcPct val="100000"/>
              </a:lnSpc>
              <a:spcBef>
                <a:spcPts val="0"/>
              </a:spcBef>
              <a:spcAft>
                <a:spcPts val="0"/>
              </a:spcAft>
              <a:buSzPts val="1600"/>
              <a:buFont typeface="Itim"/>
              <a:buNone/>
              <a:defRPr b="1" sz="1600">
                <a:latin typeface="Itim"/>
                <a:ea typeface="Itim"/>
                <a:cs typeface="Itim"/>
                <a:sym typeface="Itim"/>
              </a:defRPr>
            </a:lvl4pPr>
            <a:lvl5pPr lvl="4" algn="ctr">
              <a:lnSpc>
                <a:spcPct val="100000"/>
              </a:lnSpc>
              <a:spcBef>
                <a:spcPts val="0"/>
              </a:spcBef>
              <a:spcAft>
                <a:spcPts val="0"/>
              </a:spcAft>
              <a:buSzPts val="1600"/>
              <a:buFont typeface="Itim"/>
              <a:buNone/>
              <a:defRPr b="1" sz="1600">
                <a:latin typeface="Itim"/>
                <a:ea typeface="Itim"/>
                <a:cs typeface="Itim"/>
                <a:sym typeface="Itim"/>
              </a:defRPr>
            </a:lvl5pPr>
            <a:lvl6pPr lvl="5" algn="ctr">
              <a:lnSpc>
                <a:spcPct val="100000"/>
              </a:lnSpc>
              <a:spcBef>
                <a:spcPts val="0"/>
              </a:spcBef>
              <a:spcAft>
                <a:spcPts val="0"/>
              </a:spcAft>
              <a:buSzPts val="1600"/>
              <a:buFont typeface="Itim"/>
              <a:buNone/>
              <a:defRPr b="1" sz="1600">
                <a:latin typeface="Itim"/>
                <a:ea typeface="Itim"/>
                <a:cs typeface="Itim"/>
                <a:sym typeface="Itim"/>
              </a:defRPr>
            </a:lvl6pPr>
            <a:lvl7pPr lvl="6" algn="ctr">
              <a:lnSpc>
                <a:spcPct val="100000"/>
              </a:lnSpc>
              <a:spcBef>
                <a:spcPts val="0"/>
              </a:spcBef>
              <a:spcAft>
                <a:spcPts val="0"/>
              </a:spcAft>
              <a:buSzPts val="1600"/>
              <a:buFont typeface="Itim"/>
              <a:buNone/>
              <a:defRPr b="1" sz="1600">
                <a:latin typeface="Itim"/>
                <a:ea typeface="Itim"/>
                <a:cs typeface="Itim"/>
                <a:sym typeface="Itim"/>
              </a:defRPr>
            </a:lvl7pPr>
            <a:lvl8pPr lvl="7" algn="ctr">
              <a:lnSpc>
                <a:spcPct val="100000"/>
              </a:lnSpc>
              <a:spcBef>
                <a:spcPts val="0"/>
              </a:spcBef>
              <a:spcAft>
                <a:spcPts val="0"/>
              </a:spcAft>
              <a:buSzPts val="1600"/>
              <a:buFont typeface="Itim"/>
              <a:buNone/>
              <a:defRPr b="1" sz="1600">
                <a:latin typeface="Itim"/>
                <a:ea typeface="Itim"/>
                <a:cs typeface="Itim"/>
                <a:sym typeface="Itim"/>
              </a:defRPr>
            </a:lvl8pPr>
            <a:lvl9pPr lvl="8"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263" name="Google Shape;263;p33"/>
          <p:cNvSpPr txBox="1"/>
          <p:nvPr>
            <p:ph idx="4" type="subTitle"/>
          </p:nvPr>
        </p:nvSpPr>
        <p:spPr>
          <a:xfrm>
            <a:off x="5833650" y="1682815"/>
            <a:ext cx="25062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Font typeface="Itim"/>
              <a:buNone/>
              <a:defRPr b="1" sz="1600">
                <a:latin typeface="Itim"/>
                <a:ea typeface="Itim"/>
                <a:cs typeface="Itim"/>
                <a:sym typeface="Itim"/>
              </a:defRPr>
            </a:lvl2pPr>
            <a:lvl3pPr lvl="2" algn="ctr">
              <a:lnSpc>
                <a:spcPct val="100000"/>
              </a:lnSpc>
              <a:spcBef>
                <a:spcPts val="0"/>
              </a:spcBef>
              <a:spcAft>
                <a:spcPts val="0"/>
              </a:spcAft>
              <a:buSzPts val="1600"/>
              <a:buFont typeface="Itim"/>
              <a:buNone/>
              <a:defRPr b="1" sz="1600">
                <a:latin typeface="Itim"/>
                <a:ea typeface="Itim"/>
                <a:cs typeface="Itim"/>
                <a:sym typeface="Itim"/>
              </a:defRPr>
            </a:lvl3pPr>
            <a:lvl4pPr lvl="3" algn="ctr">
              <a:lnSpc>
                <a:spcPct val="100000"/>
              </a:lnSpc>
              <a:spcBef>
                <a:spcPts val="0"/>
              </a:spcBef>
              <a:spcAft>
                <a:spcPts val="0"/>
              </a:spcAft>
              <a:buSzPts val="1600"/>
              <a:buFont typeface="Itim"/>
              <a:buNone/>
              <a:defRPr b="1" sz="1600">
                <a:latin typeface="Itim"/>
                <a:ea typeface="Itim"/>
                <a:cs typeface="Itim"/>
                <a:sym typeface="Itim"/>
              </a:defRPr>
            </a:lvl4pPr>
            <a:lvl5pPr lvl="4" algn="ctr">
              <a:lnSpc>
                <a:spcPct val="100000"/>
              </a:lnSpc>
              <a:spcBef>
                <a:spcPts val="0"/>
              </a:spcBef>
              <a:spcAft>
                <a:spcPts val="0"/>
              </a:spcAft>
              <a:buSzPts val="1600"/>
              <a:buFont typeface="Itim"/>
              <a:buNone/>
              <a:defRPr b="1" sz="1600">
                <a:latin typeface="Itim"/>
                <a:ea typeface="Itim"/>
                <a:cs typeface="Itim"/>
                <a:sym typeface="Itim"/>
              </a:defRPr>
            </a:lvl5pPr>
            <a:lvl6pPr lvl="5" algn="ctr">
              <a:lnSpc>
                <a:spcPct val="100000"/>
              </a:lnSpc>
              <a:spcBef>
                <a:spcPts val="0"/>
              </a:spcBef>
              <a:spcAft>
                <a:spcPts val="0"/>
              </a:spcAft>
              <a:buSzPts val="1600"/>
              <a:buFont typeface="Itim"/>
              <a:buNone/>
              <a:defRPr b="1" sz="1600">
                <a:latin typeface="Itim"/>
                <a:ea typeface="Itim"/>
                <a:cs typeface="Itim"/>
                <a:sym typeface="Itim"/>
              </a:defRPr>
            </a:lvl6pPr>
            <a:lvl7pPr lvl="6" algn="ctr">
              <a:lnSpc>
                <a:spcPct val="100000"/>
              </a:lnSpc>
              <a:spcBef>
                <a:spcPts val="0"/>
              </a:spcBef>
              <a:spcAft>
                <a:spcPts val="0"/>
              </a:spcAft>
              <a:buSzPts val="1600"/>
              <a:buFont typeface="Itim"/>
              <a:buNone/>
              <a:defRPr b="1" sz="1600">
                <a:latin typeface="Itim"/>
                <a:ea typeface="Itim"/>
                <a:cs typeface="Itim"/>
                <a:sym typeface="Itim"/>
              </a:defRPr>
            </a:lvl7pPr>
            <a:lvl8pPr lvl="7" algn="ctr">
              <a:lnSpc>
                <a:spcPct val="100000"/>
              </a:lnSpc>
              <a:spcBef>
                <a:spcPts val="0"/>
              </a:spcBef>
              <a:spcAft>
                <a:spcPts val="0"/>
              </a:spcAft>
              <a:buSzPts val="1600"/>
              <a:buFont typeface="Itim"/>
              <a:buNone/>
              <a:defRPr b="1" sz="1600">
                <a:latin typeface="Itim"/>
                <a:ea typeface="Itim"/>
                <a:cs typeface="Itim"/>
                <a:sym typeface="Itim"/>
              </a:defRPr>
            </a:lvl8pPr>
            <a:lvl9pPr lvl="8"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264" name="Google Shape;264;p33"/>
          <p:cNvSpPr txBox="1"/>
          <p:nvPr>
            <p:ph idx="5" type="subTitle"/>
          </p:nvPr>
        </p:nvSpPr>
        <p:spPr>
          <a:xfrm>
            <a:off x="3318900" y="3222265"/>
            <a:ext cx="2506200" cy="34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Font typeface="Itim"/>
              <a:buNone/>
              <a:defRPr b="1" sz="1600">
                <a:latin typeface="Itim"/>
                <a:ea typeface="Itim"/>
                <a:cs typeface="Itim"/>
                <a:sym typeface="Itim"/>
              </a:defRPr>
            </a:lvl2pPr>
            <a:lvl3pPr lvl="2" algn="ctr">
              <a:lnSpc>
                <a:spcPct val="100000"/>
              </a:lnSpc>
              <a:spcBef>
                <a:spcPts val="0"/>
              </a:spcBef>
              <a:spcAft>
                <a:spcPts val="0"/>
              </a:spcAft>
              <a:buSzPts val="1600"/>
              <a:buFont typeface="Itim"/>
              <a:buNone/>
              <a:defRPr b="1" sz="1600">
                <a:latin typeface="Itim"/>
                <a:ea typeface="Itim"/>
                <a:cs typeface="Itim"/>
                <a:sym typeface="Itim"/>
              </a:defRPr>
            </a:lvl3pPr>
            <a:lvl4pPr lvl="3" algn="ctr">
              <a:lnSpc>
                <a:spcPct val="100000"/>
              </a:lnSpc>
              <a:spcBef>
                <a:spcPts val="0"/>
              </a:spcBef>
              <a:spcAft>
                <a:spcPts val="0"/>
              </a:spcAft>
              <a:buSzPts val="1600"/>
              <a:buFont typeface="Itim"/>
              <a:buNone/>
              <a:defRPr b="1" sz="1600">
                <a:latin typeface="Itim"/>
                <a:ea typeface="Itim"/>
                <a:cs typeface="Itim"/>
                <a:sym typeface="Itim"/>
              </a:defRPr>
            </a:lvl4pPr>
            <a:lvl5pPr lvl="4" algn="ctr">
              <a:lnSpc>
                <a:spcPct val="100000"/>
              </a:lnSpc>
              <a:spcBef>
                <a:spcPts val="0"/>
              </a:spcBef>
              <a:spcAft>
                <a:spcPts val="0"/>
              </a:spcAft>
              <a:buSzPts val="1600"/>
              <a:buFont typeface="Itim"/>
              <a:buNone/>
              <a:defRPr b="1" sz="1600">
                <a:latin typeface="Itim"/>
                <a:ea typeface="Itim"/>
                <a:cs typeface="Itim"/>
                <a:sym typeface="Itim"/>
              </a:defRPr>
            </a:lvl5pPr>
            <a:lvl6pPr lvl="5" algn="ctr">
              <a:lnSpc>
                <a:spcPct val="100000"/>
              </a:lnSpc>
              <a:spcBef>
                <a:spcPts val="0"/>
              </a:spcBef>
              <a:spcAft>
                <a:spcPts val="0"/>
              </a:spcAft>
              <a:buSzPts val="1600"/>
              <a:buFont typeface="Itim"/>
              <a:buNone/>
              <a:defRPr b="1" sz="1600">
                <a:latin typeface="Itim"/>
                <a:ea typeface="Itim"/>
                <a:cs typeface="Itim"/>
                <a:sym typeface="Itim"/>
              </a:defRPr>
            </a:lvl6pPr>
            <a:lvl7pPr lvl="6" algn="ctr">
              <a:lnSpc>
                <a:spcPct val="100000"/>
              </a:lnSpc>
              <a:spcBef>
                <a:spcPts val="0"/>
              </a:spcBef>
              <a:spcAft>
                <a:spcPts val="0"/>
              </a:spcAft>
              <a:buSzPts val="1600"/>
              <a:buFont typeface="Itim"/>
              <a:buNone/>
              <a:defRPr b="1" sz="1600">
                <a:latin typeface="Itim"/>
                <a:ea typeface="Itim"/>
                <a:cs typeface="Itim"/>
                <a:sym typeface="Itim"/>
              </a:defRPr>
            </a:lvl7pPr>
            <a:lvl8pPr lvl="7" algn="ctr">
              <a:lnSpc>
                <a:spcPct val="100000"/>
              </a:lnSpc>
              <a:spcBef>
                <a:spcPts val="0"/>
              </a:spcBef>
              <a:spcAft>
                <a:spcPts val="0"/>
              </a:spcAft>
              <a:buSzPts val="1600"/>
              <a:buFont typeface="Itim"/>
              <a:buNone/>
              <a:defRPr b="1" sz="1600">
                <a:latin typeface="Itim"/>
                <a:ea typeface="Itim"/>
                <a:cs typeface="Itim"/>
                <a:sym typeface="Itim"/>
              </a:defRPr>
            </a:lvl8pPr>
            <a:lvl9pPr lvl="8"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265" name="Google Shape;265;p33"/>
          <p:cNvSpPr txBox="1"/>
          <p:nvPr>
            <p:ph idx="6" type="subTitle"/>
          </p:nvPr>
        </p:nvSpPr>
        <p:spPr>
          <a:xfrm>
            <a:off x="3318900" y="1682815"/>
            <a:ext cx="2506200" cy="4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algn="ctr">
              <a:lnSpc>
                <a:spcPct val="100000"/>
              </a:lnSpc>
              <a:spcBef>
                <a:spcPts val="0"/>
              </a:spcBef>
              <a:spcAft>
                <a:spcPts val="0"/>
              </a:spcAft>
              <a:buSzPts val="1600"/>
              <a:buFont typeface="Itim"/>
              <a:buNone/>
              <a:defRPr b="1" sz="1600">
                <a:latin typeface="Itim"/>
                <a:ea typeface="Itim"/>
                <a:cs typeface="Itim"/>
                <a:sym typeface="Itim"/>
              </a:defRPr>
            </a:lvl2pPr>
            <a:lvl3pPr lvl="2" algn="ctr">
              <a:lnSpc>
                <a:spcPct val="100000"/>
              </a:lnSpc>
              <a:spcBef>
                <a:spcPts val="0"/>
              </a:spcBef>
              <a:spcAft>
                <a:spcPts val="0"/>
              </a:spcAft>
              <a:buSzPts val="1600"/>
              <a:buFont typeface="Itim"/>
              <a:buNone/>
              <a:defRPr b="1" sz="1600">
                <a:latin typeface="Itim"/>
                <a:ea typeface="Itim"/>
                <a:cs typeface="Itim"/>
                <a:sym typeface="Itim"/>
              </a:defRPr>
            </a:lvl3pPr>
            <a:lvl4pPr lvl="3" algn="ctr">
              <a:lnSpc>
                <a:spcPct val="100000"/>
              </a:lnSpc>
              <a:spcBef>
                <a:spcPts val="0"/>
              </a:spcBef>
              <a:spcAft>
                <a:spcPts val="0"/>
              </a:spcAft>
              <a:buSzPts val="1600"/>
              <a:buFont typeface="Itim"/>
              <a:buNone/>
              <a:defRPr b="1" sz="1600">
                <a:latin typeface="Itim"/>
                <a:ea typeface="Itim"/>
                <a:cs typeface="Itim"/>
                <a:sym typeface="Itim"/>
              </a:defRPr>
            </a:lvl4pPr>
            <a:lvl5pPr lvl="4" algn="ctr">
              <a:lnSpc>
                <a:spcPct val="100000"/>
              </a:lnSpc>
              <a:spcBef>
                <a:spcPts val="0"/>
              </a:spcBef>
              <a:spcAft>
                <a:spcPts val="0"/>
              </a:spcAft>
              <a:buSzPts val="1600"/>
              <a:buFont typeface="Itim"/>
              <a:buNone/>
              <a:defRPr b="1" sz="1600">
                <a:latin typeface="Itim"/>
                <a:ea typeface="Itim"/>
                <a:cs typeface="Itim"/>
                <a:sym typeface="Itim"/>
              </a:defRPr>
            </a:lvl5pPr>
            <a:lvl6pPr lvl="5" algn="ctr">
              <a:lnSpc>
                <a:spcPct val="100000"/>
              </a:lnSpc>
              <a:spcBef>
                <a:spcPts val="0"/>
              </a:spcBef>
              <a:spcAft>
                <a:spcPts val="0"/>
              </a:spcAft>
              <a:buSzPts val="1600"/>
              <a:buFont typeface="Itim"/>
              <a:buNone/>
              <a:defRPr b="1" sz="1600">
                <a:latin typeface="Itim"/>
                <a:ea typeface="Itim"/>
                <a:cs typeface="Itim"/>
                <a:sym typeface="Itim"/>
              </a:defRPr>
            </a:lvl6pPr>
            <a:lvl7pPr lvl="6" algn="ctr">
              <a:lnSpc>
                <a:spcPct val="100000"/>
              </a:lnSpc>
              <a:spcBef>
                <a:spcPts val="0"/>
              </a:spcBef>
              <a:spcAft>
                <a:spcPts val="0"/>
              </a:spcAft>
              <a:buSzPts val="1600"/>
              <a:buFont typeface="Itim"/>
              <a:buNone/>
              <a:defRPr b="1" sz="1600">
                <a:latin typeface="Itim"/>
                <a:ea typeface="Itim"/>
                <a:cs typeface="Itim"/>
                <a:sym typeface="Itim"/>
              </a:defRPr>
            </a:lvl7pPr>
            <a:lvl8pPr lvl="7" algn="ctr">
              <a:lnSpc>
                <a:spcPct val="100000"/>
              </a:lnSpc>
              <a:spcBef>
                <a:spcPts val="0"/>
              </a:spcBef>
              <a:spcAft>
                <a:spcPts val="0"/>
              </a:spcAft>
              <a:buSzPts val="1600"/>
              <a:buFont typeface="Itim"/>
              <a:buNone/>
              <a:defRPr b="1" sz="1600">
                <a:latin typeface="Itim"/>
                <a:ea typeface="Itim"/>
                <a:cs typeface="Itim"/>
                <a:sym typeface="Itim"/>
              </a:defRPr>
            </a:lvl8pPr>
            <a:lvl9pPr lvl="8"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266" name="Google Shape;266;p33"/>
          <p:cNvSpPr txBox="1"/>
          <p:nvPr>
            <p:ph type="title"/>
          </p:nvPr>
        </p:nvSpPr>
        <p:spPr>
          <a:xfrm>
            <a:off x="720000" y="540000"/>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7" name="Google Shape;267;p33"/>
          <p:cNvSpPr txBox="1"/>
          <p:nvPr>
            <p:ph idx="7" type="subTitle"/>
          </p:nvPr>
        </p:nvSpPr>
        <p:spPr>
          <a:xfrm>
            <a:off x="804150" y="2098665"/>
            <a:ext cx="250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68" name="Google Shape;268;p33"/>
          <p:cNvSpPr txBox="1"/>
          <p:nvPr>
            <p:ph idx="8" type="subTitle"/>
          </p:nvPr>
        </p:nvSpPr>
        <p:spPr>
          <a:xfrm>
            <a:off x="5833650" y="2098665"/>
            <a:ext cx="250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69" name="Google Shape;269;p33"/>
          <p:cNvSpPr txBox="1"/>
          <p:nvPr>
            <p:ph idx="9" type="subTitle"/>
          </p:nvPr>
        </p:nvSpPr>
        <p:spPr>
          <a:xfrm>
            <a:off x="804150" y="3609140"/>
            <a:ext cx="250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70" name="Google Shape;270;p33"/>
          <p:cNvSpPr txBox="1"/>
          <p:nvPr>
            <p:ph idx="13" type="subTitle"/>
          </p:nvPr>
        </p:nvSpPr>
        <p:spPr>
          <a:xfrm>
            <a:off x="5833650" y="3609140"/>
            <a:ext cx="250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71" name="Google Shape;271;p33"/>
          <p:cNvSpPr txBox="1"/>
          <p:nvPr>
            <p:ph idx="14" type="subTitle"/>
          </p:nvPr>
        </p:nvSpPr>
        <p:spPr>
          <a:xfrm>
            <a:off x="3318900" y="2098665"/>
            <a:ext cx="250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72" name="Google Shape;272;p33"/>
          <p:cNvSpPr txBox="1"/>
          <p:nvPr>
            <p:ph idx="15" type="subTitle"/>
          </p:nvPr>
        </p:nvSpPr>
        <p:spPr>
          <a:xfrm>
            <a:off x="3318900" y="3609140"/>
            <a:ext cx="250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3" name="Shape 273"/>
        <p:cNvGrpSpPr/>
        <p:nvPr/>
      </p:nvGrpSpPr>
      <p:grpSpPr>
        <a:xfrm>
          <a:off x="0" y="0"/>
          <a:ext cx="0" cy="0"/>
          <a:chOff x="0" y="0"/>
          <a:chExt cx="0" cy="0"/>
        </a:xfrm>
      </p:grpSpPr>
      <p:sp>
        <p:nvSpPr>
          <p:cNvPr id="274" name="Google Shape;274;p34"/>
          <p:cNvSpPr txBox="1"/>
          <p:nvPr>
            <p:ph type="title"/>
          </p:nvPr>
        </p:nvSpPr>
        <p:spPr>
          <a:xfrm>
            <a:off x="311700" y="2150850"/>
            <a:ext cx="8520600" cy="841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75" name="Shape 2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720000" y="540000"/>
            <a:ext cx="7704000" cy="572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000"/>
              <a:buFont typeface="Itim"/>
              <a:buNone/>
              <a:defRPr b="1" i="0" sz="3000" u="none" cap="none" strike="noStrike">
                <a:solidFill>
                  <a:schemeClr val="dk1"/>
                </a:solidFill>
                <a:latin typeface="Itim"/>
                <a:ea typeface="Itim"/>
                <a:cs typeface="Itim"/>
                <a:sym typeface="Itim"/>
              </a:defRPr>
            </a:lvl1pPr>
            <a:lvl2pPr lvl="1" marR="0" rtl="0" algn="l">
              <a:lnSpc>
                <a:spcPct val="100000"/>
              </a:lnSpc>
              <a:spcBef>
                <a:spcPts val="0"/>
              </a:spcBef>
              <a:spcAft>
                <a:spcPts val="0"/>
              </a:spcAft>
              <a:buClr>
                <a:schemeClr val="dk1"/>
              </a:buClr>
              <a:buSzPts val="2800"/>
              <a:buFont typeface="Itim"/>
              <a:buNone/>
              <a:defRPr b="1" i="0" sz="2800" u="none" cap="none" strike="noStrike">
                <a:solidFill>
                  <a:schemeClr val="dk1"/>
                </a:solidFill>
                <a:latin typeface="Itim"/>
                <a:ea typeface="Itim"/>
                <a:cs typeface="Itim"/>
                <a:sym typeface="Itim"/>
              </a:defRPr>
            </a:lvl2pPr>
            <a:lvl3pPr lvl="2" marR="0" rtl="0" algn="l">
              <a:lnSpc>
                <a:spcPct val="100000"/>
              </a:lnSpc>
              <a:spcBef>
                <a:spcPts val="0"/>
              </a:spcBef>
              <a:spcAft>
                <a:spcPts val="0"/>
              </a:spcAft>
              <a:buClr>
                <a:schemeClr val="dk1"/>
              </a:buClr>
              <a:buSzPts val="2800"/>
              <a:buFont typeface="Itim"/>
              <a:buNone/>
              <a:defRPr b="1" i="0" sz="2800" u="none" cap="none" strike="noStrike">
                <a:solidFill>
                  <a:schemeClr val="dk1"/>
                </a:solidFill>
                <a:latin typeface="Itim"/>
                <a:ea typeface="Itim"/>
                <a:cs typeface="Itim"/>
                <a:sym typeface="Itim"/>
              </a:defRPr>
            </a:lvl3pPr>
            <a:lvl4pPr lvl="3" marR="0" rtl="0" algn="l">
              <a:lnSpc>
                <a:spcPct val="100000"/>
              </a:lnSpc>
              <a:spcBef>
                <a:spcPts val="0"/>
              </a:spcBef>
              <a:spcAft>
                <a:spcPts val="0"/>
              </a:spcAft>
              <a:buClr>
                <a:schemeClr val="dk1"/>
              </a:buClr>
              <a:buSzPts val="2800"/>
              <a:buFont typeface="Itim"/>
              <a:buNone/>
              <a:defRPr b="1" i="0" sz="2800" u="none" cap="none" strike="noStrike">
                <a:solidFill>
                  <a:schemeClr val="dk1"/>
                </a:solidFill>
                <a:latin typeface="Itim"/>
                <a:ea typeface="Itim"/>
                <a:cs typeface="Itim"/>
                <a:sym typeface="Itim"/>
              </a:defRPr>
            </a:lvl4pPr>
            <a:lvl5pPr lvl="4" marR="0" rtl="0" algn="l">
              <a:lnSpc>
                <a:spcPct val="100000"/>
              </a:lnSpc>
              <a:spcBef>
                <a:spcPts val="0"/>
              </a:spcBef>
              <a:spcAft>
                <a:spcPts val="0"/>
              </a:spcAft>
              <a:buClr>
                <a:schemeClr val="dk1"/>
              </a:buClr>
              <a:buSzPts val="2800"/>
              <a:buFont typeface="Itim"/>
              <a:buNone/>
              <a:defRPr b="1" i="0" sz="2800" u="none" cap="none" strike="noStrike">
                <a:solidFill>
                  <a:schemeClr val="dk1"/>
                </a:solidFill>
                <a:latin typeface="Itim"/>
                <a:ea typeface="Itim"/>
                <a:cs typeface="Itim"/>
                <a:sym typeface="Itim"/>
              </a:defRPr>
            </a:lvl5pPr>
            <a:lvl6pPr lvl="5" marR="0" rtl="0" algn="l">
              <a:lnSpc>
                <a:spcPct val="100000"/>
              </a:lnSpc>
              <a:spcBef>
                <a:spcPts val="0"/>
              </a:spcBef>
              <a:spcAft>
                <a:spcPts val="0"/>
              </a:spcAft>
              <a:buClr>
                <a:schemeClr val="dk1"/>
              </a:buClr>
              <a:buSzPts val="2800"/>
              <a:buFont typeface="Itim"/>
              <a:buNone/>
              <a:defRPr b="1" i="0" sz="2800" u="none" cap="none" strike="noStrike">
                <a:solidFill>
                  <a:schemeClr val="dk1"/>
                </a:solidFill>
                <a:latin typeface="Itim"/>
                <a:ea typeface="Itim"/>
                <a:cs typeface="Itim"/>
                <a:sym typeface="Itim"/>
              </a:defRPr>
            </a:lvl6pPr>
            <a:lvl7pPr lvl="6" marR="0" rtl="0" algn="l">
              <a:lnSpc>
                <a:spcPct val="100000"/>
              </a:lnSpc>
              <a:spcBef>
                <a:spcPts val="0"/>
              </a:spcBef>
              <a:spcAft>
                <a:spcPts val="0"/>
              </a:spcAft>
              <a:buClr>
                <a:schemeClr val="dk1"/>
              </a:buClr>
              <a:buSzPts val="2800"/>
              <a:buFont typeface="Itim"/>
              <a:buNone/>
              <a:defRPr b="1" i="0" sz="2800" u="none" cap="none" strike="noStrike">
                <a:solidFill>
                  <a:schemeClr val="dk1"/>
                </a:solidFill>
                <a:latin typeface="Itim"/>
                <a:ea typeface="Itim"/>
                <a:cs typeface="Itim"/>
                <a:sym typeface="Itim"/>
              </a:defRPr>
            </a:lvl7pPr>
            <a:lvl8pPr lvl="7" marR="0" rtl="0" algn="l">
              <a:lnSpc>
                <a:spcPct val="100000"/>
              </a:lnSpc>
              <a:spcBef>
                <a:spcPts val="0"/>
              </a:spcBef>
              <a:spcAft>
                <a:spcPts val="0"/>
              </a:spcAft>
              <a:buClr>
                <a:schemeClr val="dk1"/>
              </a:buClr>
              <a:buSzPts val="2800"/>
              <a:buFont typeface="Itim"/>
              <a:buNone/>
              <a:defRPr b="1" i="0" sz="2800" u="none" cap="none" strike="noStrike">
                <a:solidFill>
                  <a:schemeClr val="dk1"/>
                </a:solidFill>
                <a:latin typeface="Itim"/>
                <a:ea typeface="Itim"/>
                <a:cs typeface="Itim"/>
                <a:sym typeface="Itim"/>
              </a:defRPr>
            </a:lvl8pPr>
            <a:lvl9pPr lvl="8" marR="0" rtl="0" algn="l">
              <a:lnSpc>
                <a:spcPct val="100000"/>
              </a:lnSpc>
              <a:spcBef>
                <a:spcPts val="0"/>
              </a:spcBef>
              <a:spcAft>
                <a:spcPts val="0"/>
              </a:spcAft>
              <a:buClr>
                <a:schemeClr val="dk1"/>
              </a:buClr>
              <a:buSzPts val="2800"/>
              <a:buFont typeface="Itim"/>
              <a:buNone/>
              <a:defRPr b="1" i="0" sz="2800" u="none" cap="none" strike="noStrike">
                <a:solidFill>
                  <a:schemeClr val="dk1"/>
                </a:solidFill>
                <a:latin typeface="Itim"/>
                <a:ea typeface="Itim"/>
                <a:cs typeface="Itim"/>
                <a:sym typeface="Itim"/>
              </a:defRPr>
            </a:lvl9pPr>
          </a:lstStyle>
          <a:p/>
        </p:txBody>
      </p:sp>
      <p:sp>
        <p:nvSpPr>
          <p:cNvPr id="7" name="Google Shape;7;p26"/>
          <p:cNvSpPr txBox="1"/>
          <p:nvPr>
            <p:ph idx="1" type="body"/>
          </p:nvPr>
        </p:nvSpPr>
        <p:spPr>
          <a:xfrm>
            <a:off x="720000" y="1187100"/>
            <a:ext cx="77040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1pPr>
            <a:lvl2pPr indent="-330200" lvl="1" marL="914400" marR="0" rtl="0" algn="l">
              <a:lnSpc>
                <a:spcPct val="115000"/>
              </a:lnSpc>
              <a:spcBef>
                <a:spcPts val="16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2pPr>
            <a:lvl3pPr indent="-330200" lvl="2" marL="1371600" marR="0" rtl="0" algn="l">
              <a:lnSpc>
                <a:spcPct val="115000"/>
              </a:lnSpc>
              <a:spcBef>
                <a:spcPts val="16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3pPr>
            <a:lvl4pPr indent="-330200" lvl="3" marL="1828800" marR="0" rtl="0" algn="l">
              <a:lnSpc>
                <a:spcPct val="115000"/>
              </a:lnSpc>
              <a:spcBef>
                <a:spcPts val="16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lnSpc>
                <a:spcPct val="115000"/>
              </a:lnSpc>
              <a:spcBef>
                <a:spcPts val="16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indent="-330200" lvl="5" marL="2743200" marR="0" rtl="0" algn="l">
              <a:lnSpc>
                <a:spcPct val="115000"/>
              </a:lnSpc>
              <a:spcBef>
                <a:spcPts val="16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lnSpc>
                <a:spcPct val="115000"/>
              </a:lnSpc>
              <a:spcBef>
                <a:spcPts val="16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7pPr>
            <a:lvl8pPr indent="-330200" lvl="7" marL="3657600" marR="0" rtl="0" algn="l">
              <a:lnSpc>
                <a:spcPct val="115000"/>
              </a:lnSpc>
              <a:spcBef>
                <a:spcPts val="16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lnSpc>
                <a:spcPct val="115000"/>
              </a:lnSpc>
              <a:spcBef>
                <a:spcPts val="1600"/>
              </a:spcBef>
              <a:spcAft>
                <a:spcPts val="1600"/>
              </a:spcAft>
              <a:buClr>
                <a:schemeClr val="dk2"/>
              </a:buClr>
              <a:buSzPts val="1600"/>
              <a:buFont typeface="Arial"/>
              <a:buChar char="■"/>
              <a:defRPr b="0" i="0" sz="16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5.jpg"/><Relationship Id="rId5"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9" name="Shape 279"/>
        <p:cNvGrpSpPr/>
        <p:nvPr/>
      </p:nvGrpSpPr>
      <p:grpSpPr>
        <a:xfrm>
          <a:off x="0" y="0"/>
          <a:ext cx="0" cy="0"/>
          <a:chOff x="0" y="0"/>
          <a:chExt cx="0" cy="0"/>
        </a:xfrm>
      </p:grpSpPr>
      <p:sp>
        <p:nvSpPr>
          <p:cNvPr id="280" name="Google Shape;280;p1"/>
          <p:cNvSpPr txBox="1"/>
          <p:nvPr>
            <p:ph type="ctrTitle"/>
          </p:nvPr>
        </p:nvSpPr>
        <p:spPr>
          <a:xfrm>
            <a:off x="2351850" y="1498850"/>
            <a:ext cx="4440300" cy="1447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200"/>
              <a:buNone/>
            </a:pPr>
            <a:r>
              <a:rPr lang="en-US" sz="5400"/>
              <a:t>Khối sa ra ngoài hậu môn</a:t>
            </a:r>
            <a:endParaRPr sz="5400"/>
          </a:p>
        </p:txBody>
      </p:sp>
      <p:sp>
        <p:nvSpPr>
          <p:cNvPr id="281" name="Google Shape;281;p1"/>
          <p:cNvSpPr txBox="1"/>
          <p:nvPr>
            <p:ph idx="1" type="subTitle"/>
          </p:nvPr>
        </p:nvSpPr>
        <p:spPr>
          <a:xfrm>
            <a:off x="2078666" y="3333211"/>
            <a:ext cx="4986667" cy="35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latin typeface="Arial"/>
                <a:ea typeface="Arial"/>
                <a:cs typeface="Arial"/>
                <a:sym typeface="Arial"/>
              </a:rPr>
              <a:t>Tiếp cận bệnh nhân có than phiền vùng hậu môn</a:t>
            </a:r>
            <a:endParaRPr>
              <a:latin typeface="Arial"/>
              <a:ea typeface="Arial"/>
              <a:cs typeface="Arial"/>
              <a:sym typeface="Arial"/>
            </a:endParaRPr>
          </a:p>
        </p:txBody>
      </p:sp>
      <p:cxnSp>
        <p:nvCxnSpPr>
          <p:cNvPr id="282" name="Google Shape;282;p1"/>
          <p:cNvCxnSpPr/>
          <p:nvPr/>
        </p:nvCxnSpPr>
        <p:spPr>
          <a:xfrm>
            <a:off x="549375" y="-15925"/>
            <a:ext cx="0" cy="5159400"/>
          </a:xfrm>
          <a:prstGeom prst="straightConnector1">
            <a:avLst/>
          </a:prstGeom>
          <a:noFill/>
          <a:ln cap="flat" cmpd="sng" w="19050">
            <a:solidFill>
              <a:schemeClr val="dk2"/>
            </a:solidFill>
            <a:prstDash val="solid"/>
            <a:round/>
            <a:headEnd len="sm" w="sm" type="none"/>
            <a:tailEnd len="sm" w="sm" type="none"/>
          </a:ln>
        </p:spPr>
      </p:cxnSp>
      <p:cxnSp>
        <p:nvCxnSpPr>
          <p:cNvPr id="283" name="Google Shape;283;p1"/>
          <p:cNvCxnSpPr/>
          <p:nvPr/>
        </p:nvCxnSpPr>
        <p:spPr>
          <a:xfrm>
            <a:off x="716575" y="-15925"/>
            <a:ext cx="0" cy="5159400"/>
          </a:xfrm>
          <a:prstGeom prst="straightConnector1">
            <a:avLst/>
          </a:prstGeom>
          <a:noFill/>
          <a:ln cap="flat" cmpd="sng" w="19050">
            <a:solidFill>
              <a:schemeClr val="dk2"/>
            </a:solidFill>
            <a:prstDash val="solid"/>
            <a:round/>
            <a:headEnd len="sm" w="sm" type="none"/>
            <a:tailEnd len="sm" w="sm" type="none"/>
          </a:ln>
        </p:spPr>
      </p:cxnSp>
      <p:grpSp>
        <p:nvGrpSpPr>
          <p:cNvPr id="284" name="Google Shape;284;p1"/>
          <p:cNvGrpSpPr/>
          <p:nvPr/>
        </p:nvGrpSpPr>
        <p:grpSpPr>
          <a:xfrm>
            <a:off x="4796078" y="4434972"/>
            <a:ext cx="2310700" cy="320922"/>
            <a:chOff x="1394800" y="3522000"/>
            <a:chExt cx="1048650" cy="138275"/>
          </a:xfrm>
        </p:grpSpPr>
        <p:sp>
          <p:nvSpPr>
            <p:cNvPr id="285" name="Google Shape;285;p1"/>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 name="Google Shape;294;p1"/>
          <p:cNvSpPr/>
          <p:nvPr/>
        </p:nvSpPr>
        <p:spPr>
          <a:xfrm rot="489382">
            <a:off x="6587619" y="458135"/>
            <a:ext cx="932338" cy="512411"/>
          </a:xfrm>
          <a:custGeom>
            <a:rect b="b" l="l" r="r" t="t"/>
            <a:pathLst>
              <a:path extrusionOk="0" h="9768" w="17773">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5" name="Google Shape;295;p1"/>
          <p:cNvGrpSpPr/>
          <p:nvPr/>
        </p:nvGrpSpPr>
        <p:grpSpPr>
          <a:xfrm rot="6705569">
            <a:off x="797958" y="1349623"/>
            <a:ext cx="806638" cy="421735"/>
            <a:chOff x="1822875" y="1377000"/>
            <a:chExt cx="548075" cy="286550"/>
          </a:xfrm>
        </p:grpSpPr>
        <p:sp>
          <p:nvSpPr>
            <p:cNvPr id="296" name="Google Shape;296;p1"/>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0"/>
          <p:cNvSpPr txBox="1"/>
          <p:nvPr>
            <p:ph type="title"/>
          </p:nvPr>
        </p:nvSpPr>
        <p:spPr>
          <a:xfrm>
            <a:off x="4572199" y="5712"/>
            <a:ext cx="3852000" cy="103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000"/>
              <a:buNone/>
            </a:pPr>
            <a:r>
              <a:rPr lang="en-US"/>
              <a:t>Sa trực tràng</a:t>
            </a:r>
            <a:endParaRPr/>
          </a:p>
        </p:txBody>
      </p:sp>
      <p:grpSp>
        <p:nvGrpSpPr>
          <p:cNvPr id="505" name="Google Shape;505;p10"/>
          <p:cNvGrpSpPr/>
          <p:nvPr/>
        </p:nvGrpSpPr>
        <p:grpSpPr>
          <a:xfrm>
            <a:off x="5479133" y="436249"/>
            <a:ext cx="3220056" cy="176025"/>
            <a:chOff x="4345425" y="2175475"/>
            <a:chExt cx="800750" cy="176025"/>
          </a:xfrm>
        </p:grpSpPr>
        <p:sp>
          <p:nvSpPr>
            <p:cNvPr id="506" name="Google Shape;506;p1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 name="Google Shape;508;p10"/>
          <p:cNvGrpSpPr/>
          <p:nvPr/>
        </p:nvGrpSpPr>
        <p:grpSpPr>
          <a:xfrm rot="-691110">
            <a:off x="506967" y="51092"/>
            <a:ext cx="580423" cy="681083"/>
            <a:chOff x="645175" y="3632150"/>
            <a:chExt cx="394550" cy="462975"/>
          </a:xfrm>
        </p:grpSpPr>
        <p:sp>
          <p:nvSpPr>
            <p:cNvPr id="509" name="Google Shape;509;p10"/>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0"/>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10"/>
          <p:cNvGrpSpPr/>
          <p:nvPr/>
        </p:nvGrpSpPr>
        <p:grpSpPr>
          <a:xfrm flipH="1" rot="5233359">
            <a:off x="8228431" y="4317059"/>
            <a:ext cx="771546" cy="905351"/>
            <a:chOff x="645175" y="3632150"/>
            <a:chExt cx="394550" cy="462975"/>
          </a:xfrm>
        </p:grpSpPr>
        <p:sp>
          <p:nvSpPr>
            <p:cNvPr id="512" name="Google Shape;512;p10"/>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0"/>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Ảnh có chứa đóng&#10;&#10;Mô tả được tạo tự động" id="514" name="Google Shape;514;p10"/>
          <p:cNvPicPr preferRelativeResize="0"/>
          <p:nvPr/>
        </p:nvPicPr>
        <p:blipFill rotWithShape="1">
          <a:blip r:embed="rId3">
            <a:alphaModFix/>
          </a:blip>
          <a:srcRect b="0" l="0" r="0" t="0"/>
          <a:stretch/>
        </p:blipFill>
        <p:spPr>
          <a:xfrm>
            <a:off x="444809" y="783268"/>
            <a:ext cx="7232171" cy="4284896"/>
          </a:xfrm>
          <a:prstGeom prst="rect">
            <a:avLst/>
          </a:prstGeom>
          <a:noFill/>
          <a:ln>
            <a:noFill/>
          </a:ln>
        </p:spPr>
      </p:pic>
      <p:pic>
        <p:nvPicPr>
          <p:cNvPr descr="Sa trực tràng là gì? Nguyên nhân, triệu chứng và cách điều trị" id="515" name="Google Shape;515;p10"/>
          <p:cNvPicPr preferRelativeResize="0"/>
          <p:nvPr/>
        </p:nvPicPr>
        <p:blipFill rotWithShape="1">
          <a:blip r:embed="rId4">
            <a:alphaModFix/>
          </a:blip>
          <a:srcRect b="0" l="0" r="0" t="0"/>
          <a:stretch/>
        </p:blipFill>
        <p:spPr>
          <a:xfrm>
            <a:off x="444809" y="732576"/>
            <a:ext cx="7232171" cy="43658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4"/>
                                        </p:tgtEl>
                                      </p:cBhvr>
                                    </p:animEffect>
                                    <p:set>
                                      <p:cBhvr>
                                        <p:cTn dur="1" fill="hold">
                                          <p:stCondLst>
                                            <p:cond delay="500"/>
                                          </p:stCondLst>
                                        </p:cTn>
                                        <p:tgtEl>
                                          <p:spTgt spid="514"/>
                                        </p:tgtEl>
                                        <p:attrNameLst>
                                          <p:attrName>style.visibility</p:attrName>
                                        </p:attrNameLst>
                                      </p:cBhvr>
                                      <p:to>
                                        <p:strVal val="hidden"/>
                                      </p:to>
                                    </p:set>
                                  </p:childTnLst>
                                </p:cTn>
                              </p:par>
                              <p:par>
                                <p:cTn fill="hold" nodeType="withEffect" presetClass="entr" presetID="10" presetSubtype="0">
                                  <p:stCondLst>
                                    <p:cond delay="50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par>
                                <p:cTn fill="hold" nodeType="withEffect" presetClass="exit" presetID="10" presetSubtype="0">
                                  <p:stCondLst>
                                    <p:cond delay="0"/>
                                  </p:stCondLst>
                                  <p:childTnLst>
                                    <p:animEffect filter="fade" transition="out">
                                      <p:cBhvr>
                                        <p:cTn dur="500"/>
                                        <p:tgtEl>
                                          <p:spTgt spid="515"/>
                                        </p:tgtEl>
                                      </p:cBhvr>
                                    </p:animEffect>
                                    <p:set>
                                      <p:cBhvr>
                                        <p:cTn dur="1" fill="hold">
                                          <p:stCondLst>
                                            <p:cond delay="500"/>
                                          </p:stCondLst>
                                        </p:cTn>
                                        <p:tgtEl>
                                          <p:spTgt spid="5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1"/>
          <p:cNvSpPr txBox="1"/>
          <p:nvPr>
            <p:ph type="title"/>
          </p:nvPr>
        </p:nvSpPr>
        <p:spPr>
          <a:xfrm>
            <a:off x="4572199" y="5712"/>
            <a:ext cx="3852000" cy="103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000"/>
              <a:buNone/>
            </a:pPr>
            <a:r>
              <a:rPr lang="en-US"/>
              <a:t>Ung thư trực tràng</a:t>
            </a:r>
            <a:endParaRPr/>
          </a:p>
        </p:txBody>
      </p:sp>
      <p:grpSp>
        <p:nvGrpSpPr>
          <p:cNvPr id="521" name="Google Shape;521;p11"/>
          <p:cNvGrpSpPr/>
          <p:nvPr/>
        </p:nvGrpSpPr>
        <p:grpSpPr>
          <a:xfrm>
            <a:off x="5479133" y="436249"/>
            <a:ext cx="3220056" cy="176025"/>
            <a:chOff x="4345425" y="2175475"/>
            <a:chExt cx="800750" cy="176025"/>
          </a:xfrm>
        </p:grpSpPr>
        <p:sp>
          <p:nvSpPr>
            <p:cNvPr id="522" name="Google Shape;522;p11"/>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1"/>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4" name="Google Shape;524;p11"/>
          <p:cNvGrpSpPr/>
          <p:nvPr/>
        </p:nvGrpSpPr>
        <p:grpSpPr>
          <a:xfrm rot="-691110">
            <a:off x="506967" y="51092"/>
            <a:ext cx="580423" cy="681083"/>
            <a:chOff x="645175" y="3632150"/>
            <a:chExt cx="394550" cy="462975"/>
          </a:xfrm>
        </p:grpSpPr>
        <p:sp>
          <p:nvSpPr>
            <p:cNvPr id="525" name="Google Shape;525;p11"/>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1"/>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11"/>
          <p:cNvGrpSpPr/>
          <p:nvPr/>
        </p:nvGrpSpPr>
        <p:grpSpPr>
          <a:xfrm flipH="1" rot="5233359">
            <a:off x="8228431" y="4317059"/>
            <a:ext cx="771546" cy="905351"/>
            <a:chOff x="645175" y="3632150"/>
            <a:chExt cx="394550" cy="462975"/>
          </a:xfrm>
        </p:grpSpPr>
        <p:sp>
          <p:nvSpPr>
            <p:cNvPr id="528" name="Google Shape;528;p11"/>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1"/>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Colorectal cancer: Symptoms, Causes, and Treatment - Scientific Animations" id="530" name="Google Shape;530;p11"/>
          <p:cNvPicPr preferRelativeResize="0"/>
          <p:nvPr/>
        </p:nvPicPr>
        <p:blipFill rotWithShape="1">
          <a:blip r:embed="rId3">
            <a:alphaModFix/>
          </a:blip>
          <a:srcRect b="0" l="0" r="0" t="0"/>
          <a:stretch/>
        </p:blipFill>
        <p:spPr>
          <a:xfrm>
            <a:off x="444810" y="843194"/>
            <a:ext cx="7549533" cy="4300305"/>
          </a:xfrm>
          <a:prstGeom prst="rect">
            <a:avLst/>
          </a:prstGeom>
          <a:noFill/>
          <a:ln>
            <a:noFill/>
          </a:ln>
        </p:spPr>
      </p:pic>
      <p:pic>
        <p:nvPicPr>
          <p:cNvPr descr="Some Stage II Colon and Rectal Cancers can be More Dangerous than Stage III  | Fight Colorectal Cancer" id="531" name="Google Shape;531;p11"/>
          <p:cNvPicPr preferRelativeResize="0"/>
          <p:nvPr/>
        </p:nvPicPr>
        <p:blipFill rotWithShape="1">
          <a:blip r:embed="rId4">
            <a:alphaModFix/>
          </a:blip>
          <a:srcRect b="0" l="0" r="0" t="0"/>
          <a:stretch/>
        </p:blipFill>
        <p:spPr>
          <a:xfrm>
            <a:off x="444810" y="876686"/>
            <a:ext cx="7549533" cy="42611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30"/>
                                        </p:tgtEl>
                                      </p:cBhvr>
                                    </p:animEffect>
                                    <p:set>
                                      <p:cBhvr>
                                        <p:cTn dur="1" fill="hold">
                                          <p:stCondLst>
                                            <p:cond delay="500"/>
                                          </p:stCondLst>
                                        </p:cTn>
                                        <p:tgtEl>
                                          <p:spTgt spid="530"/>
                                        </p:tgtEl>
                                        <p:attrNameLst>
                                          <p:attrName>style.visibility</p:attrName>
                                        </p:attrNameLst>
                                      </p:cBhvr>
                                      <p:to>
                                        <p:strVal val="hidden"/>
                                      </p:to>
                                    </p:set>
                                  </p:childTnLst>
                                </p:cTn>
                              </p:par>
                              <p:par>
                                <p:cTn fill="hold" nodeType="withEffect" presetClass="entr" presetID="10" presetSubtype="0">
                                  <p:stCondLst>
                                    <p:cond delay="500"/>
                                  </p:stCondLst>
                                  <p:childTnLst>
                                    <p:set>
                                      <p:cBhvr>
                                        <p:cTn dur="1" fill="hold">
                                          <p:stCondLst>
                                            <p:cond delay="0"/>
                                          </p:stCondLst>
                                        </p:cTn>
                                        <p:tgtEl>
                                          <p:spTgt spid="531"/>
                                        </p:tgtEl>
                                        <p:attrNameLst>
                                          <p:attrName>style.visibility</p:attrName>
                                        </p:attrNameLst>
                                      </p:cBhvr>
                                      <p:to>
                                        <p:strVal val="visible"/>
                                      </p:to>
                                    </p:set>
                                    <p:animEffect filter="fade" transition="in">
                                      <p:cBhvr>
                                        <p:cTn dur="500"/>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31"/>
                                        </p:tgtEl>
                                      </p:cBhvr>
                                    </p:animEffect>
                                    <p:set>
                                      <p:cBhvr>
                                        <p:cTn dur="1" fill="hold">
                                          <p:stCondLst>
                                            <p:cond delay="500"/>
                                          </p:stCondLst>
                                        </p:cTn>
                                        <p:tgtEl>
                                          <p:spTgt spid="5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grpSp>
        <p:nvGrpSpPr>
          <p:cNvPr id="536" name="Google Shape;536;p12"/>
          <p:cNvGrpSpPr/>
          <p:nvPr/>
        </p:nvGrpSpPr>
        <p:grpSpPr>
          <a:xfrm rot="807122">
            <a:off x="5649475" y="860577"/>
            <a:ext cx="2497551" cy="2401906"/>
            <a:chOff x="1857000" y="3245400"/>
            <a:chExt cx="1233825" cy="1186575"/>
          </a:xfrm>
        </p:grpSpPr>
        <p:sp>
          <p:nvSpPr>
            <p:cNvPr id="537" name="Google Shape;537;p12"/>
            <p:cNvSpPr/>
            <p:nvPr/>
          </p:nvSpPr>
          <p:spPr>
            <a:xfrm>
              <a:off x="2513000" y="4148825"/>
              <a:ext cx="463125" cy="272250"/>
            </a:xfrm>
            <a:custGeom>
              <a:rect b="b" l="l" r="r" t="t"/>
              <a:pathLst>
                <a:path extrusionOk="0" h="10890" w="18525">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2"/>
            <p:cNvSpPr/>
            <p:nvPr/>
          </p:nvSpPr>
          <p:spPr>
            <a:xfrm>
              <a:off x="2508725" y="4143800"/>
              <a:ext cx="474150" cy="281125"/>
            </a:xfrm>
            <a:custGeom>
              <a:rect b="b" l="l" r="r" t="t"/>
              <a:pathLst>
                <a:path extrusionOk="0" h="11245" w="18966">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2"/>
            <p:cNvSpPr/>
            <p:nvPr/>
          </p:nvSpPr>
          <p:spPr>
            <a:xfrm>
              <a:off x="1867600" y="3249925"/>
              <a:ext cx="1223225" cy="1178125"/>
            </a:xfrm>
            <a:custGeom>
              <a:rect b="b" l="l" r="r" t="t"/>
              <a:pathLst>
                <a:path extrusionOk="0" h="47125" w="48929">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2"/>
            <p:cNvSpPr/>
            <p:nvPr/>
          </p:nvSpPr>
          <p:spPr>
            <a:xfrm>
              <a:off x="1857000" y="3245400"/>
              <a:ext cx="1232000" cy="1186575"/>
            </a:xfrm>
            <a:custGeom>
              <a:rect b="b" l="l" r="r" t="t"/>
              <a:pathLst>
                <a:path extrusionOk="0" h="47463" w="4928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2"/>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2"/>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3" name="Google Shape;543;p12"/>
          <p:cNvSpPr txBox="1"/>
          <p:nvPr>
            <p:ph type="title"/>
          </p:nvPr>
        </p:nvSpPr>
        <p:spPr>
          <a:xfrm>
            <a:off x="1061575" y="1371025"/>
            <a:ext cx="2808000" cy="755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en-US"/>
              <a:t>02</a:t>
            </a:r>
            <a:endParaRPr/>
          </a:p>
        </p:txBody>
      </p:sp>
      <p:grpSp>
        <p:nvGrpSpPr>
          <p:cNvPr id="544" name="Google Shape;544;p12"/>
          <p:cNvGrpSpPr/>
          <p:nvPr/>
        </p:nvGrpSpPr>
        <p:grpSpPr>
          <a:xfrm rot="2556023">
            <a:off x="6280454" y="1142180"/>
            <a:ext cx="1144723" cy="1961056"/>
            <a:chOff x="2946667" y="3613768"/>
            <a:chExt cx="640047" cy="1096482"/>
          </a:xfrm>
        </p:grpSpPr>
        <p:sp>
          <p:nvSpPr>
            <p:cNvPr id="545" name="Google Shape;545;p12"/>
            <p:cNvSpPr/>
            <p:nvPr/>
          </p:nvSpPr>
          <p:spPr>
            <a:xfrm rot="1150281">
              <a:off x="3079389" y="3651109"/>
              <a:ext cx="374604" cy="871569"/>
            </a:xfrm>
            <a:custGeom>
              <a:rect b="b" l="l" r="r" t="t"/>
              <a:pathLst>
                <a:path extrusionOk="0" h="26989" w="1160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2"/>
            <p:cNvSpPr/>
            <p:nvPr/>
          </p:nvSpPr>
          <p:spPr>
            <a:xfrm>
              <a:off x="3380325" y="3719775"/>
              <a:ext cx="23925" cy="52975"/>
            </a:xfrm>
            <a:custGeom>
              <a:rect b="b" l="l" r="r" t="t"/>
              <a:pathLst>
                <a:path extrusionOk="0" h="2119" w="957">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2"/>
            <p:cNvSpPr/>
            <p:nvPr/>
          </p:nvSpPr>
          <p:spPr>
            <a:xfrm>
              <a:off x="3385800" y="3742450"/>
              <a:ext cx="10225" cy="27275"/>
            </a:xfrm>
            <a:custGeom>
              <a:rect b="b" l="l" r="r" t="t"/>
              <a:pathLst>
                <a:path extrusionOk="0" h="1091" w="409">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2"/>
            <p:cNvSpPr/>
            <p:nvPr/>
          </p:nvSpPr>
          <p:spPr>
            <a:xfrm>
              <a:off x="3397550" y="3877700"/>
              <a:ext cx="60275" cy="34650"/>
            </a:xfrm>
            <a:custGeom>
              <a:rect b="b" l="l" r="r" t="t"/>
              <a:pathLst>
                <a:path extrusionOk="0" h="1386" w="2411">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2"/>
            <p:cNvSpPr/>
            <p:nvPr/>
          </p:nvSpPr>
          <p:spPr>
            <a:xfrm>
              <a:off x="3423800" y="3854950"/>
              <a:ext cx="38375" cy="26000"/>
            </a:xfrm>
            <a:custGeom>
              <a:rect b="b" l="l" r="r" t="t"/>
              <a:pathLst>
                <a:path extrusionOk="0" h="1040" w="1535">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2"/>
            <p:cNvSpPr/>
            <p:nvPr/>
          </p:nvSpPr>
          <p:spPr>
            <a:xfrm>
              <a:off x="3449275" y="3833800"/>
              <a:ext cx="18725" cy="17825"/>
            </a:xfrm>
            <a:custGeom>
              <a:rect b="b" l="l" r="r" t="t"/>
              <a:pathLst>
                <a:path extrusionOk="0" h="713" w="749">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2"/>
            <p:cNvSpPr/>
            <p:nvPr/>
          </p:nvSpPr>
          <p:spPr>
            <a:xfrm>
              <a:off x="3108375" y="4434875"/>
              <a:ext cx="173600" cy="275375"/>
            </a:xfrm>
            <a:custGeom>
              <a:rect b="b" l="l" r="r" t="t"/>
              <a:pathLst>
                <a:path extrusionOk="0" h="11015" w="6944">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2" name="Google Shape;552;p12"/>
          <p:cNvGrpSpPr/>
          <p:nvPr/>
        </p:nvGrpSpPr>
        <p:grpSpPr>
          <a:xfrm flipH="1">
            <a:off x="1273862" y="2089950"/>
            <a:ext cx="2383432" cy="176025"/>
            <a:chOff x="4345425" y="2175475"/>
            <a:chExt cx="800750" cy="176025"/>
          </a:xfrm>
        </p:grpSpPr>
        <p:sp>
          <p:nvSpPr>
            <p:cNvPr id="553" name="Google Shape;553;p1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12"/>
          <p:cNvGrpSpPr/>
          <p:nvPr/>
        </p:nvGrpSpPr>
        <p:grpSpPr>
          <a:xfrm rot="674490">
            <a:off x="4244480" y="3785450"/>
            <a:ext cx="3474315" cy="888859"/>
            <a:chOff x="3809875" y="1963175"/>
            <a:chExt cx="1923600" cy="492150"/>
          </a:xfrm>
        </p:grpSpPr>
        <p:sp>
          <p:nvSpPr>
            <p:cNvPr id="556" name="Google Shape;556;p12"/>
            <p:cNvSpPr/>
            <p:nvPr/>
          </p:nvSpPr>
          <p:spPr>
            <a:xfrm>
              <a:off x="3902950" y="2044375"/>
              <a:ext cx="620050" cy="185725"/>
            </a:xfrm>
            <a:custGeom>
              <a:rect b="b" l="l" r="r" t="t"/>
              <a:pathLst>
                <a:path extrusionOk="0" h="7429" w="24802">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2"/>
            <p:cNvSpPr/>
            <p:nvPr/>
          </p:nvSpPr>
          <p:spPr>
            <a:xfrm>
              <a:off x="3866425" y="2007800"/>
              <a:ext cx="1864125" cy="387400"/>
            </a:xfrm>
            <a:custGeom>
              <a:rect b="b" l="l" r="r" t="t"/>
              <a:pathLst>
                <a:path extrusionOk="0" h="15496" w="74565">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2"/>
            <p:cNvSpPr/>
            <p:nvPr/>
          </p:nvSpPr>
          <p:spPr>
            <a:xfrm>
              <a:off x="3813475" y="2066175"/>
              <a:ext cx="56825" cy="83625"/>
            </a:xfrm>
            <a:custGeom>
              <a:rect b="b" l="l" r="r" t="t"/>
              <a:pathLst>
                <a:path extrusionOk="0" h="3345" w="2273">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2"/>
            <p:cNvSpPr/>
            <p:nvPr/>
          </p:nvSpPr>
          <p:spPr>
            <a:xfrm>
              <a:off x="3818000" y="2001350"/>
              <a:ext cx="177350" cy="82875"/>
            </a:xfrm>
            <a:custGeom>
              <a:rect b="b" l="l" r="r" t="t"/>
              <a:pathLst>
                <a:path extrusionOk="0" h="3315" w="7094">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2"/>
            <p:cNvSpPr/>
            <p:nvPr/>
          </p:nvSpPr>
          <p:spPr>
            <a:xfrm>
              <a:off x="3928625" y="1968150"/>
              <a:ext cx="484300" cy="104000"/>
            </a:xfrm>
            <a:custGeom>
              <a:rect b="b" l="l" r="r" t="t"/>
              <a:pathLst>
                <a:path extrusionOk="0" h="4160" w="19372">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2"/>
            <p:cNvSpPr/>
            <p:nvPr/>
          </p:nvSpPr>
          <p:spPr>
            <a:xfrm>
              <a:off x="3973500" y="1980525"/>
              <a:ext cx="423650" cy="75575"/>
            </a:xfrm>
            <a:custGeom>
              <a:rect b="b" l="l" r="r" t="t"/>
              <a:pathLst>
                <a:path extrusionOk="0" h="3023" w="16946">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2"/>
            <p:cNvSpPr/>
            <p:nvPr/>
          </p:nvSpPr>
          <p:spPr>
            <a:xfrm>
              <a:off x="3855400" y="2081950"/>
              <a:ext cx="1864100" cy="370500"/>
            </a:xfrm>
            <a:custGeom>
              <a:rect b="b" l="l" r="r" t="t"/>
              <a:pathLst>
                <a:path extrusionOk="0" h="14820" w="74564">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2"/>
            <p:cNvSpPr/>
            <p:nvPr/>
          </p:nvSpPr>
          <p:spPr>
            <a:xfrm>
              <a:off x="3809875" y="1963175"/>
              <a:ext cx="1923600" cy="492150"/>
            </a:xfrm>
            <a:custGeom>
              <a:rect b="b" l="l" r="r" t="t"/>
              <a:pathLst>
                <a:path extrusionOk="0" h="19686" w="76944">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2"/>
            <p:cNvSpPr/>
            <p:nvPr/>
          </p:nvSpPr>
          <p:spPr>
            <a:xfrm>
              <a:off x="3852475" y="2004425"/>
              <a:ext cx="33600" cy="150775"/>
            </a:xfrm>
            <a:custGeom>
              <a:rect b="b" l="l" r="r" t="t"/>
              <a:pathLst>
                <a:path extrusionOk="0" h="6031" w="1344">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2"/>
            <p:cNvSpPr/>
            <p:nvPr/>
          </p:nvSpPr>
          <p:spPr>
            <a:xfrm>
              <a:off x="3928625" y="2002400"/>
              <a:ext cx="26175" cy="4300"/>
            </a:xfrm>
            <a:custGeom>
              <a:rect b="b" l="l" r="r" t="t"/>
              <a:pathLst>
                <a:path extrusionOk="0" fill="none" h="172" w="1047">
                  <a:moveTo>
                    <a:pt x="1" y="0"/>
                  </a:moveTo>
                  <a:lnTo>
                    <a:pt x="1046" y="172"/>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2"/>
            <p:cNvSpPr/>
            <p:nvPr/>
          </p:nvSpPr>
          <p:spPr>
            <a:xfrm>
              <a:off x="3897300" y="2012750"/>
              <a:ext cx="98050" cy="16475"/>
            </a:xfrm>
            <a:custGeom>
              <a:rect b="b" l="l" r="r" t="t"/>
              <a:pathLst>
                <a:path extrusionOk="0" fill="none" h="659" w="3922">
                  <a:moveTo>
                    <a:pt x="1" y="1"/>
                  </a:moveTo>
                  <a:lnTo>
                    <a:pt x="3922" y="659"/>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7" name="Google Shape;567;p12"/>
          <p:cNvGrpSpPr/>
          <p:nvPr/>
        </p:nvGrpSpPr>
        <p:grpSpPr>
          <a:xfrm rot="1386640">
            <a:off x="3606831" y="807890"/>
            <a:ext cx="806665" cy="421749"/>
            <a:chOff x="1822875" y="1377000"/>
            <a:chExt cx="548075" cy="286550"/>
          </a:xfrm>
        </p:grpSpPr>
        <p:sp>
          <p:nvSpPr>
            <p:cNvPr id="568" name="Google Shape;568;p12"/>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2"/>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2"/>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2"/>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2"/>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2"/>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2"/>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2"/>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2"/>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7" name="Google Shape;577;p12"/>
          <p:cNvSpPr txBox="1"/>
          <p:nvPr/>
        </p:nvSpPr>
        <p:spPr>
          <a:xfrm>
            <a:off x="-1526445" y="1846204"/>
            <a:ext cx="7730337" cy="1482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Itim"/>
              <a:buNone/>
            </a:pPr>
            <a:r>
              <a:rPr b="1" i="0" lang="en-US" sz="5400" u="none" cap="none" strike="noStrike">
                <a:solidFill>
                  <a:schemeClr val="dk1"/>
                </a:solidFill>
                <a:latin typeface="Itim"/>
                <a:ea typeface="Itim"/>
                <a:cs typeface="Itim"/>
                <a:sym typeface="Itim"/>
              </a:rPr>
              <a:t>Bệnh sử</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grpSp>
        <p:nvGrpSpPr>
          <p:cNvPr id="582" name="Google Shape;582;p13"/>
          <p:cNvGrpSpPr/>
          <p:nvPr/>
        </p:nvGrpSpPr>
        <p:grpSpPr>
          <a:xfrm flipH="1">
            <a:off x="610441" y="947787"/>
            <a:ext cx="3253287" cy="176025"/>
            <a:chOff x="4345425" y="2175475"/>
            <a:chExt cx="800750" cy="176025"/>
          </a:xfrm>
        </p:grpSpPr>
        <p:sp>
          <p:nvSpPr>
            <p:cNvPr id="583" name="Google Shape;583;p1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5" name="Google Shape;585;p13"/>
          <p:cNvGrpSpPr/>
          <p:nvPr/>
        </p:nvGrpSpPr>
        <p:grpSpPr>
          <a:xfrm rot="774136">
            <a:off x="1408173" y="1405800"/>
            <a:ext cx="1303213" cy="585343"/>
            <a:chOff x="4345425" y="2175475"/>
            <a:chExt cx="800750" cy="176025"/>
          </a:xfrm>
        </p:grpSpPr>
        <p:sp>
          <p:nvSpPr>
            <p:cNvPr id="586" name="Google Shape;586;p1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8" name="Google Shape;588;p13"/>
          <p:cNvSpPr txBox="1"/>
          <p:nvPr>
            <p:ph type="title"/>
          </p:nvPr>
        </p:nvSpPr>
        <p:spPr>
          <a:xfrm>
            <a:off x="1359274" y="535854"/>
            <a:ext cx="3378600" cy="101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US">
                <a:solidFill>
                  <a:srgbClr val="FF0000"/>
                </a:solidFill>
              </a:rPr>
              <a:t>Câu hỏi</a:t>
            </a:r>
            <a:endParaRPr>
              <a:solidFill>
                <a:srgbClr val="FF0000"/>
              </a:solidFill>
            </a:endParaRPr>
          </a:p>
        </p:txBody>
      </p:sp>
      <p:sp>
        <p:nvSpPr>
          <p:cNvPr id="589" name="Google Shape;589;p13"/>
          <p:cNvSpPr txBox="1"/>
          <p:nvPr>
            <p:ph idx="1" type="body"/>
          </p:nvPr>
        </p:nvSpPr>
        <p:spPr>
          <a:xfrm>
            <a:off x="482233" y="2258566"/>
            <a:ext cx="3378600" cy="2366654"/>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400"/>
              <a:buFont typeface="Arial"/>
              <a:buChar char="-"/>
            </a:pPr>
            <a:r>
              <a:rPr lang="en-US">
                <a:latin typeface="Arial"/>
                <a:ea typeface="Arial"/>
                <a:cs typeface="Arial"/>
                <a:sym typeface="Arial"/>
              </a:rPr>
              <a:t> Xin cho biết về tình trạng đau hoặc khó chịu vùng hậu môn mà ông/bà/anh/chị đang bị</a:t>
            </a:r>
            <a:endParaRPr/>
          </a:p>
          <a:p>
            <a:pPr indent="0" lvl="0" marL="0" rtl="0" algn="just">
              <a:lnSpc>
                <a:spcPct val="115000"/>
              </a:lnSpc>
              <a:spcBef>
                <a:spcPts val="1600"/>
              </a:spcBef>
              <a:spcAft>
                <a:spcPts val="0"/>
              </a:spcAft>
              <a:buSzPts val="1400"/>
              <a:buNone/>
            </a:pPr>
            <a:r>
              <a:rPr lang="en-US">
                <a:latin typeface="Arial"/>
                <a:ea typeface="Arial"/>
                <a:cs typeface="Arial"/>
                <a:sym typeface="Arial"/>
              </a:rPr>
              <a:t>+ Đi cầu ra máu</a:t>
            </a:r>
            <a:endParaRPr/>
          </a:p>
          <a:p>
            <a:pPr indent="0" lvl="0" marL="0" rtl="0" algn="just">
              <a:lnSpc>
                <a:spcPct val="115000"/>
              </a:lnSpc>
              <a:spcBef>
                <a:spcPts val="1600"/>
              </a:spcBef>
              <a:spcAft>
                <a:spcPts val="1600"/>
              </a:spcAft>
              <a:buSzPts val="1400"/>
              <a:buNone/>
            </a:pPr>
            <a:r>
              <a:rPr lang="en-US">
                <a:latin typeface="Arial"/>
                <a:ea typeface="Arial"/>
                <a:cs typeface="Arial"/>
                <a:sym typeface="Arial"/>
              </a:rPr>
              <a:t>+ Phát hiện khối bất thường ở vùng hậu môn</a:t>
            </a:r>
            <a:endParaRPr>
              <a:latin typeface="Arial"/>
              <a:ea typeface="Arial"/>
              <a:cs typeface="Arial"/>
              <a:sym typeface="Arial"/>
            </a:endParaRPr>
          </a:p>
        </p:txBody>
      </p:sp>
      <p:sp>
        <p:nvSpPr>
          <p:cNvPr id="590" name="Google Shape;590;p13"/>
          <p:cNvSpPr txBox="1"/>
          <p:nvPr>
            <p:ph idx="2" type="body"/>
          </p:nvPr>
        </p:nvSpPr>
        <p:spPr>
          <a:xfrm>
            <a:off x="5368500" y="1635092"/>
            <a:ext cx="3177000" cy="12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US">
                <a:latin typeface="Arial"/>
                <a:ea typeface="Arial"/>
                <a:cs typeface="Arial"/>
                <a:sym typeface="Arial"/>
              </a:rPr>
              <a:t>Xác định than phiền chính khiến bệnh nhân phải nhập viện</a:t>
            </a:r>
            <a:endParaRPr>
              <a:latin typeface="Arial"/>
              <a:ea typeface="Arial"/>
              <a:cs typeface="Arial"/>
              <a:sym typeface="Arial"/>
            </a:endParaRPr>
          </a:p>
          <a:p>
            <a:pPr indent="0" lvl="0" marL="0" rtl="0" algn="ctr">
              <a:lnSpc>
                <a:spcPct val="115000"/>
              </a:lnSpc>
              <a:spcBef>
                <a:spcPts val="1600"/>
              </a:spcBef>
              <a:spcAft>
                <a:spcPts val="0"/>
              </a:spcAft>
              <a:buSzPts val="1400"/>
              <a:buNone/>
            </a:pPr>
            <a:r>
              <a:rPr lang="en-US">
                <a:latin typeface="Arial"/>
                <a:ea typeface="Arial"/>
                <a:cs typeface="Arial"/>
                <a:sym typeface="Arial"/>
              </a:rPr>
              <a:t>-Đôi khi  nghề nghiệp có thể cho một số thông tin để định hướng bệnh </a:t>
            </a:r>
            <a:endParaRPr/>
          </a:p>
          <a:p>
            <a:pPr indent="0" lvl="0" marL="0" rtl="0" algn="ctr">
              <a:lnSpc>
                <a:spcPct val="115000"/>
              </a:lnSpc>
              <a:spcBef>
                <a:spcPts val="1600"/>
              </a:spcBef>
              <a:spcAft>
                <a:spcPts val="1600"/>
              </a:spcAft>
              <a:buSzPts val="1400"/>
              <a:buNone/>
            </a:pPr>
            <a:r>
              <a:t/>
            </a:r>
            <a:endParaRPr>
              <a:latin typeface="Arial"/>
              <a:ea typeface="Arial"/>
              <a:cs typeface="Arial"/>
              <a:sym typeface="Arial"/>
            </a:endParaRPr>
          </a:p>
        </p:txBody>
      </p:sp>
      <p:sp>
        <p:nvSpPr>
          <p:cNvPr id="591" name="Google Shape;591;p13"/>
          <p:cNvSpPr txBox="1"/>
          <p:nvPr>
            <p:ph idx="3" type="subTitle"/>
          </p:nvPr>
        </p:nvSpPr>
        <p:spPr>
          <a:xfrm>
            <a:off x="794260" y="1460308"/>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Lý do nhập viện</a:t>
            </a:r>
            <a:endParaRPr/>
          </a:p>
        </p:txBody>
      </p:sp>
      <p:grpSp>
        <p:nvGrpSpPr>
          <p:cNvPr id="592" name="Google Shape;592;p13"/>
          <p:cNvGrpSpPr/>
          <p:nvPr/>
        </p:nvGrpSpPr>
        <p:grpSpPr>
          <a:xfrm flipH="1">
            <a:off x="5824417" y="927337"/>
            <a:ext cx="2997127" cy="176025"/>
            <a:chOff x="4345425" y="2175475"/>
            <a:chExt cx="800750" cy="176025"/>
          </a:xfrm>
        </p:grpSpPr>
        <p:sp>
          <p:nvSpPr>
            <p:cNvPr id="593" name="Google Shape;593;p1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5" name="Google Shape;595;p13"/>
          <p:cNvSpPr txBox="1"/>
          <p:nvPr/>
        </p:nvSpPr>
        <p:spPr>
          <a:xfrm>
            <a:off x="6365457" y="504094"/>
            <a:ext cx="3378600" cy="101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0"/>
              <a:buFont typeface="Itim"/>
              <a:buNone/>
            </a:pPr>
            <a:r>
              <a:rPr b="1" i="0" lang="en-US" sz="3000" u="none" cap="none" strike="noStrike">
                <a:solidFill>
                  <a:srgbClr val="FF0000"/>
                </a:solidFill>
                <a:latin typeface="Itim"/>
                <a:ea typeface="Itim"/>
                <a:cs typeface="Itim"/>
                <a:sym typeface="Itim"/>
              </a:rPr>
              <a:t>Mục đích</a:t>
            </a:r>
            <a:endParaRPr/>
          </a:p>
        </p:txBody>
      </p:sp>
      <p:grpSp>
        <p:nvGrpSpPr>
          <p:cNvPr id="596" name="Google Shape;596;p13"/>
          <p:cNvGrpSpPr/>
          <p:nvPr/>
        </p:nvGrpSpPr>
        <p:grpSpPr>
          <a:xfrm rot="1726169">
            <a:off x="3086573" y="4776269"/>
            <a:ext cx="2316665" cy="1136630"/>
            <a:chOff x="4697000" y="3525875"/>
            <a:chExt cx="1131500" cy="555150"/>
          </a:xfrm>
        </p:grpSpPr>
        <p:sp>
          <p:nvSpPr>
            <p:cNvPr id="597" name="Google Shape;597;p13"/>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3"/>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3"/>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3"/>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3"/>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3"/>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3"/>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3"/>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3"/>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3"/>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3"/>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3"/>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3"/>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3"/>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3"/>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0" st="0"/>
                                            </p:txEl>
                                          </p:spTgt>
                                        </p:tgtEl>
                                        <p:attrNameLst>
                                          <p:attrName>style.visibility</p:attrName>
                                        </p:attrNameLst>
                                      </p:cBhvr>
                                      <p:to>
                                        <p:strVal val="visible"/>
                                      </p:to>
                                    </p:set>
                                    <p:animEffect filter="fade" transition="in">
                                      <p:cBhvr>
                                        <p:cTn dur="500"/>
                                        <p:tgtEl>
                                          <p:spTgt spid="59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animEffect filter="fade" transition="in">
                                      <p:cBhvr>
                                        <p:cTn dur="250"/>
                                        <p:tgtEl>
                                          <p:spTgt spid="5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animEffect filter="fade" transition="in">
                                      <p:cBhvr>
                                        <p:cTn dur="250"/>
                                        <p:tgtEl>
                                          <p:spTgt spid="58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animEffect filter="fade" transition="in">
                                      <p:cBhvr>
                                        <p:cTn dur="250"/>
                                        <p:tgtEl>
                                          <p:spTgt spid="5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Effect filter="fade" transition="in">
                                      <p:cBhvr>
                                        <p:cTn dur="500"/>
                                        <p:tgtEl>
                                          <p:spTgt spid="5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Effect filter="fade" transition="in">
                                      <p:cBhvr>
                                        <p:cTn dur="500"/>
                                        <p:tgtEl>
                                          <p:spTgt spid="5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2" st="2"/>
                                            </p:txEl>
                                          </p:spTgt>
                                        </p:tgtEl>
                                        <p:attrNameLst>
                                          <p:attrName>style.visibility</p:attrName>
                                        </p:attrNameLst>
                                      </p:cBhvr>
                                      <p:to>
                                        <p:strVal val="visible"/>
                                      </p:to>
                                    </p:set>
                                    <p:animEffect filter="fade" transition="in">
                                      <p:cBhvr>
                                        <p:cTn dur="500"/>
                                        <p:tgtEl>
                                          <p:spTgt spid="59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grpSp>
        <p:nvGrpSpPr>
          <p:cNvPr id="616" name="Google Shape;616;p14"/>
          <p:cNvGrpSpPr/>
          <p:nvPr/>
        </p:nvGrpSpPr>
        <p:grpSpPr>
          <a:xfrm flipH="1">
            <a:off x="610441" y="947787"/>
            <a:ext cx="3253287" cy="176025"/>
            <a:chOff x="4345425" y="2175475"/>
            <a:chExt cx="800750" cy="176025"/>
          </a:xfrm>
        </p:grpSpPr>
        <p:sp>
          <p:nvSpPr>
            <p:cNvPr id="617" name="Google Shape;617;p1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14"/>
          <p:cNvGrpSpPr/>
          <p:nvPr/>
        </p:nvGrpSpPr>
        <p:grpSpPr>
          <a:xfrm rot="774136">
            <a:off x="1408173" y="1405800"/>
            <a:ext cx="1303213" cy="585343"/>
            <a:chOff x="4345425" y="2175475"/>
            <a:chExt cx="800750" cy="176025"/>
          </a:xfrm>
        </p:grpSpPr>
        <p:sp>
          <p:nvSpPr>
            <p:cNvPr id="620" name="Google Shape;620;p1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2" name="Google Shape;622;p14"/>
          <p:cNvSpPr txBox="1"/>
          <p:nvPr>
            <p:ph type="title"/>
          </p:nvPr>
        </p:nvSpPr>
        <p:spPr>
          <a:xfrm>
            <a:off x="1359274" y="535854"/>
            <a:ext cx="3378600" cy="101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US">
                <a:solidFill>
                  <a:srgbClr val="FF0000"/>
                </a:solidFill>
              </a:rPr>
              <a:t>Câu hỏi</a:t>
            </a:r>
            <a:endParaRPr>
              <a:solidFill>
                <a:srgbClr val="FF0000"/>
              </a:solidFill>
            </a:endParaRPr>
          </a:p>
        </p:txBody>
      </p:sp>
      <p:sp>
        <p:nvSpPr>
          <p:cNvPr id="623" name="Google Shape;623;p14"/>
          <p:cNvSpPr txBox="1"/>
          <p:nvPr>
            <p:ph idx="1" type="body"/>
          </p:nvPr>
        </p:nvSpPr>
        <p:spPr>
          <a:xfrm>
            <a:off x="482233" y="2258566"/>
            <a:ext cx="3378600" cy="1285800"/>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400"/>
              <a:buFont typeface="Arial"/>
              <a:buChar char="-"/>
            </a:pPr>
            <a:r>
              <a:rPr lang="en-US">
                <a:latin typeface="Arial"/>
                <a:ea typeface="Arial"/>
                <a:cs typeface="Arial"/>
                <a:sym typeface="Arial"/>
              </a:rPr>
              <a:t>Lúc đó đang làm gì mà cảm giác khó chịu đó xảy ra? </a:t>
            </a:r>
            <a:endParaRPr/>
          </a:p>
          <a:p>
            <a:pPr indent="-285750" lvl="0" marL="285750" rtl="0" algn="just">
              <a:lnSpc>
                <a:spcPct val="115000"/>
              </a:lnSpc>
              <a:spcBef>
                <a:spcPts val="1600"/>
              </a:spcBef>
              <a:spcAft>
                <a:spcPts val="1600"/>
              </a:spcAft>
              <a:buSzPts val="1400"/>
              <a:buFont typeface="Arial"/>
              <a:buChar char="-"/>
            </a:pPr>
            <a:r>
              <a:rPr lang="en-US">
                <a:latin typeface="Arial"/>
                <a:ea typeface="Arial"/>
                <a:cs typeface="Arial"/>
                <a:sym typeface="Arial"/>
              </a:rPr>
              <a:t>Quan sát thấy điều gì </a:t>
            </a:r>
            <a:endParaRPr/>
          </a:p>
        </p:txBody>
      </p:sp>
      <p:sp>
        <p:nvSpPr>
          <p:cNvPr id="624" name="Google Shape;624;p14"/>
          <p:cNvSpPr txBox="1"/>
          <p:nvPr>
            <p:ph idx="2" type="body"/>
          </p:nvPr>
        </p:nvSpPr>
        <p:spPr>
          <a:xfrm>
            <a:off x="5368500" y="1635091"/>
            <a:ext cx="3658542" cy="2932865"/>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400"/>
              <a:buChar char="●"/>
            </a:pPr>
            <a:r>
              <a:rPr lang="en-US">
                <a:latin typeface="Arial"/>
                <a:ea typeface="Arial"/>
                <a:cs typeface="Arial"/>
                <a:sym typeface="Arial"/>
              </a:rPr>
              <a:t>Mỗi hoàn cảnh khởi phát ban đầu giúp định hướng được triệu chứng hoặc nhóm bệnh bản thân hướng đến </a:t>
            </a:r>
            <a:endParaRPr/>
          </a:p>
          <a:p>
            <a:pPr indent="-285750" lvl="0" marL="285750" rtl="0" algn="just">
              <a:lnSpc>
                <a:spcPct val="115000"/>
              </a:lnSpc>
              <a:spcBef>
                <a:spcPts val="1600"/>
              </a:spcBef>
              <a:spcAft>
                <a:spcPts val="0"/>
              </a:spcAft>
              <a:buSzPts val="1400"/>
              <a:buChar char="●"/>
            </a:pPr>
            <a:r>
              <a:rPr lang="en-US">
                <a:latin typeface="Arial"/>
                <a:ea typeface="Arial"/>
                <a:cs typeface="Arial"/>
                <a:sym typeface="Arial"/>
              </a:rPr>
              <a:t>Ví dụ: </a:t>
            </a:r>
            <a:endParaRPr/>
          </a:p>
          <a:p>
            <a:pPr indent="0" lvl="0" marL="0" rtl="0" algn="just">
              <a:lnSpc>
                <a:spcPct val="115000"/>
              </a:lnSpc>
              <a:spcBef>
                <a:spcPts val="1600"/>
              </a:spcBef>
              <a:spcAft>
                <a:spcPts val="0"/>
              </a:spcAft>
              <a:buSzPts val="1400"/>
              <a:buNone/>
            </a:pPr>
            <a:r>
              <a:rPr lang="en-US">
                <a:latin typeface="Arial"/>
                <a:ea typeface="Arial"/>
                <a:cs typeface="Arial"/>
                <a:sym typeface="Arial"/>
              </a:rPr>
              <a:t>Đi cầu ra máu → nghĩ do trĩ, nứt hậu môn hoặc có thể là u </a:t>
            </a:r>
            <a:endParaRPr/>
          </a:p>
          <a:p>
            <a:pPr indent="0" lvl="0" marL="0" rtl="0" algn="just">
              <a:lnSpc>
                <a:spcPct val="115000"/>
              </a:lnSpc>
              <a:spcBef>
                <a:spcPts val="1600"/>
              </a:spcBef>
              <a:spcAft>
                <a:spcPts val="1600"/>
              </a:spcAft>
              <a:buSzPts val="1400"/>
              <a:buNone/>
            </a:pPr>
            <a:r>
              <a:rPr lang="en-US">
                <a:latin typeface="Arial"/>
                <a:ea typeface="Arial"/>
                <a:cs typeface="Arial"/>
                <a:sym typeface="Arial"/>
              </a:rPr>
              <a:t>Ngứa →nhú gai hoặc giun </a:t>
            </a:r>
            <a:endParaRPr>
              <a:latin typeface="Arial"/>
              <a:ea typeface="Arial"/>
              <a:cs typeface="Arial"/>
              <a:sym typeface="Arial"/>
            </a:endParaRPr>
          </a:p>
        </p:txBody>
      </p:sp>
      <p:sp>
        <p:nvSpPr>
          <p:cNvPr id="625" name="Google Shape;625;p14"/>
          <p:cNvSpPr txBox="1"/>
          <p:nvPr>
            <p:ph idx="3" type="subTitle"/>
          </p:nvPr>
        </p:nvSpPr>
        <p:spPr>
          <a:xfrm>
            <a:off x="794260" y="1460308"/>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Hoàn cảnh khởi phát</a:t>
            </a:r>
            <a:endParaRPr/>
          </a:p>
        </p:txBody>
      </p:sp>
      <p:grpSp>
        <p:nvGrpSpPr>
          <p:cNvPr id="626" name="Google Shape;626;p14"/>
          <p:cNvGrpSpPr/>
          <p:nvPr/>
        </p:nvGrpSpPr>
        <p:grpSpPr>
          <a:xfrm flipH="1">
            <a:off x="5824417" y="927337"/>
            <a:ext cx="2997127" cy="176025"/>
            <a:chOff x="4345425" y="2175475"/>
            <a:chExt cx="800750" cy="176025"/>
          </a:xfrm>
        </p:grpSpPr>
        <p:sp>
          <p:nvSpPr>
            <p:cNvPr id="627" name="Google Shape;627;p1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9" name="Google Shape;629;p14"/>
          <p:cNvSpPr txBox="1"/>
          <p:nvPr/>
        </p:nvSpPr>
        <p:spPr>
          <a:xfrm>
            <a:off x="6365457" y="504094"/>
            <a:ext cx="3378600" cy="101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0"/>
              <a:buFont typeface="Itim"/>
              <a:buNone/>
            </a:pPr>
            <a:r>
              <a:rPr b="1" i="0" lang="en-US" sz="3000" u="none" cap="none" strike="noStrike">
                <a:solidFill>
                  <a:srgbClr val="FF0000"/>
                </a:solidFill>
                <a:latin typeface="Itim"/>
                <a:ea typeface="Itim"/>
                <a:cs typeface="Itim"/>
                <a:sym typeface="Itim"/>
              </a:rPr>
              <a:t>Mục đích</a:t>
            </a:r>
            <a:endParaRPr/>
          </a:p>
        </p:txBody>
      </p:sp>
      <p:grpSp>
        <p:nvGrpSpPr>
          <p:cNvPr id="630" name="Google Shape;630;p14"/>
          <p:cNvGrpSpPr/>
          <p:nvPr/>
        </p:nvGrpSpPr>
        <p:grpSpPr>
          <a:xfrm rot="1726169">
            <a:off x="3086573" y="4776269"/>
            <a:ext cx="2316665" cy="1136630"/>
            <a:chOff x="4697000" y="3525875"/>
            <a:chExt cx="1131500" cy="555150"/>
          </a:xfrm>
        </p:grpSpPr>
        <p:sp>
          <p:nvSpPr>
            <p:cNvPr id="631" name="Google Shape;631;p14"/>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4"/>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4"/>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4"/>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4"/>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4"/>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4"/>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4"/>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4"/>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4"/>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4"/>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4"/>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4"/>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4"/>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4"/>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0" st="0"/>
                                            </p:txEl>
                                          </p:spTgt>
                                        </p:tgtEl>
                                        <p:attrNameLst>
                                          <p:attrName>style.visibility</p:attrName>
                                        </p:attrNameLst>
                                      </p:cBhvr>
                                      <p:to>
                                        <p:strVal val="visible"/>
                                      </p:to>
                                    </p:set>
                                    <p:animEffect filter="fade" transition="in">
                                      <p:cBhvr>
                                        <p:cTn dur="500"/>
                                        <p:tgtEl>
                                          <p:spTgt spid="62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3">
                                            <p:txEl>
                                              <p:pRg end="0" st="0"/>
                                            </p:txEl>
                                          </p:spTgt>
                                        </p:tgtEl>
                                        <p:attrNameLst>
                                          <p:attrName>style.visibility</p:attrName>
                                        </p:attrNameLst>
                                      </p:cBhvr>
                                      <p:to>
                                        <p:strVal val="visible"/>
                                      </p:to>
                                    </p:set>
                                    <p:animEffect filter="fade" transition="in">
                                      <p:cBhvr>
                                        <p:cTn dur="250"/>
                                        <p:tgtEl>
                                          <p:spTgt spid="62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3">
                                            <p:txEl>
                                              <p:pRg end="1" st="1"/>
                                            </p:txEl>
                                          </p:spTgt>
                                        </p:tgtEl>
                                        <p:attrNameLst>
                                          <p:attrName>style.visibility</p:attrName>
                                        </p:attrNameLst>
                                      </p:cBhvr>
                                      <p:to>
                                        <p:strVal val="visible"/>
                                      </p:to>
                                    </p:set>
                                    <p:animEffect filter="fade" transition="in">
                                      <p:cBhvr>
                                        <p:cTn dur="250"/>
                                        <p:tgtEl>
                                          <p:spTgt spid="6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xEl>
                                              <p:pRg end="0" st="0"/>
                                            </p:txEl>
                                          </p:spTgt>
                                        </p:tgtEl>
                                        <p:attrNameLst>
                                          <p:attrName>style.visibility</p:attrName>
                                        </p:attrNameLst>
                                      </p:cBhvr>
                                      <p:to>
                                        <p:strVal val="visible"/>
                                      </p:to>
                                    </p:set>
                                    <p:animEffect filter="fade" transition="in">
                                      <p:cBhvr>
                                        <p:cTn dur="250"/>
                                        <p:tgtEl>
                                          <p:spTgt spid="6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xEl>
                                              <p:pRg end="1" st="1"/>
                                            </p:txEl>
                                          </p:spTgt>
                                        </p:tgtEl>
                                        <p:attrNameLst>
                                          <p:attrName>style.visibility</p:attrName>
                                        </p:attrNameLst>
                                      </p:cBhvr>
                                      <p:to>
                                        <p:strVal val="visible"/>
                                      </p:to>
                                    </p:set>
                                    <p:animEffect filter="fade" transition="in">
                                      <p:cBhvr>
                                        <p:cTn dur="250"/>
                                        <p:tgtEl>
                                          <p:spTgt spid="6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xEl>
                                              <p:pRg end="2" st="2"/>
                                            </p:txEl>
                                          </p:spTgt>
                                        </p:tgtEl>
                                        <p:attrNameLst>
                                          <p:attrName>style.visibility</p:attrName>
                                        </p:attrNameLst>
                                      </p:cBhvr>
                                      <p:to>
                                        <p:strVal val="visible"/>
                                      </p:to>
                                    </p:set>
                                    <p:animEffect filter="fade" transition="in">
                                      <p:cBhvr>
                                        <p:cTn dur="250"/>
                                        <p:tgtEl>
                                          <p:spTgt spid="6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xEl>
                                              <p:pRg end="3" st="3"/>
                                            </p:txEl>
                                          </p:spTgt>
                                        </p:tgtEl>
                                        <p:attrNameLst>
                                          <p:attrName>style.visibility</p:attrName>
                                        </p:attrNameLst>
                                      </p:cBhvr>
                                      <p:to>
                                        <p:strVal val="visible"/>
                                      </p:to>
                                    </p:set>
                                    <p:animEffect filter="fade" transition="in">
                                      <p:cBhvr>
                                        <p:cTn dur="250"/>
                                        <p:tgtEl>
                                          <p:spTgt spid="6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grpSp>
        <p:nvGrpSpPr>
          <p:cNvPr id="650" name="Google Shape;650;p15"/>
          <p:cNvGrpSpPr/>
          <p:nvPr/>
        </p:nvGrpSpPr>
        <p:grpSpPr>
          <a:xfrm flipH="1">
            <a:off x="610441" y="947787"/>
            <a:ext cx="3253287" cy="176025"/>
            <a:chOff x="4345425" y="2175475"/>
            <a:chExt cx="800750" cy="176025"/>
          </a:xfrm>
        </p:grpSpPr>
        <p:sp>
          <p:nvSpPr>
            <p:cNvPr id="651" name="Google Shape;651;p1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3" name="Google Shape;653;p15"/>
          <p:cNvGrpSpPr/>
          <p:nvPr/>
        </p:nvGrpSpPr>
        <p:grpSpPr>
          <a:xfrm rot="774136">
            <a:off x="1408173" y="1405800"/>
            <a:ext cx="1303213" cy="585343"/>
            <a:chOff x="4345425" y="2175475"/>
            <a:chExt cx="800750" cy="176025"/>
          </a:xfrm>
        </p:grpSpPr>
        <p:sp>
          <p:nvSpPr>
            <p:cNvPr id="654" name="Google Shape;654;p1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6" name="Google Shape;656;p15"/>
          <p:cNvSpPr txBox="1"/>
          <p:nvPr>
            <p:ph type="title"/>
          </p:nvPr>
        </p:nvSpPr>
        <p:spPr>
          <a:xfrm>
            <a:off x="1359274" y="535854"/>
            <a:ext cx="3378600" cy="101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US">
                <a:solidFill>
                  <a:srgbClr val="FF0000"/>
                </a:solidFill>
              </a:rPr>
              <a:t>Câu hỏi</a:t>
            </a:r>
            <a:endParaRPr>
              <a:solidFill>
                <a:srgbClr val="FF0000"/>
              </a:solidFill>
            </a:endParaRPr>
          </a:p>
        </p:txBody>
      </p:sp>
      <p:sp>
        <p:nvSpPr>
          <p:cNvPr id="657" name="Google Shape;657;p15"/>
          <p:cNvSpPr txBox="1"/>
          <p:nvPr>
            <p:ph idx="1" type="body"/>
          </p:nvPr>
        </p:nvSpPr>
        <p:spPr>
          <a:xfrm>
            <a:off x="482233" y="2258566"/>
            <a:ext cx="3378600" cy="1285800"/>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400"/>
              <a:buFont typeface="Arial"/>
              <a:buChar char="-"/>
            </a:pPr>
            <a:r>
              <a:rPr lang="en-US">
                <a:latin typeface="Arial"/>
                <a:ea typeface="Arial"/>
                <a:cs typeface="Arial"/>
                <a:sym typeface="Arial"/>
              </a:rPr>
              <a:t>Màu</a:t>
            </a:r>
            <a:endParaRPr/>
          </a:p>
          <a:p>
            <a:pPr indent="-285750" lvl="0" marL="285750" rtl="0" algn="just">
              <a:lnSpc>
                <a:spcPct val="115000"/>
              </a:lnSpc>
              <a:spcBef>
                <a:spcPts val="1600"/>
              </a:spcBef>
              <a:spcAft>
                <a:spcPts val="0"/>
              </a:spcAft>
              <a:buSzPts val="1400"/>
              <a:buFont typeface="Arial"/>
              <a:buChar char="-"/>
            </a:pPr>
            <a:r>
              <a:rPr lang="en-US">
                <a:latin typeface="Arial"/>
                <a:ea typeface="Arial"/>
                <a:cs typeface="Arial"/>
                <a:sym typeface="Arial"/>
              </a:rPr>
              <a:t>Lượng</a:t>
            </a:r>
            <a:endParaRPr/>
          </a:p>
          <a:p>
            <a:pPr indent="-285750" lvl="0" marL="285750" rtl="0" algn="just">
              <a:lnSpc>
                <a:spcPct val="115000"/>
              </a:lnSpc>
              <a:spcBef>
                <a:spcPts val="1600"/>
              </a:spcBef>
              <a:spcAft>
                <a:spcPts val="1600"/>
              </a:spcAft>
              <a:buSzPts val="1400"/>
              <a:buFont typeface="Arial"/>
              <a:buChar char="-"/>
            </a:pPr>
            <a:r>
              <a:rPr lang="en-US">
                <a:latin typeface="Arial"/>
                <a:ea typeface="Arial"/>
                <a:cs typeface="Arial"/>
                <a:sym typeface="Arial"/>
              </a:rPr>
              <a:t>Có lẫn gì không</a:t>
            </a:r>
            <a:endParaRPr>
              <a:latin typeface="Arial"/>
              <a:ea typeface="Arial"/>
              <a:cs typeface="Arial"/>
              <a:sym typeface="Arial"/>
            </a:endParaRPr>
          </a:p>
        </p:txBody>
      </p:sp>
      <p:sp>
        <p:nvSpPr>
          <p:cNvPr id="658" name="Google Shape;658;p15"/>
          <p:cNvSpPr txBox="1"/>
          <p:nvPr>
            <p:ph idx="2" type="body"/>
          </p:nvPr>
        </p:nvSpPr>
        <p:spPr>
          <a:xfrm>
            <a:off x="5484767" y="1406203"/>
            <a:ext cx="3177000" cy="1285800"/>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400"/>
              <a:buChar char="●"/>
            </a:pPr>
            <a:r>
              <a:rPr lang="en-US">
                <a:latin typeface="Arial"/>
                <a:ea typeface="Arial"/>
                <a:cs typeface="Arial"/>
                <a:sym typeface="Arial"/>
              </a:rPr>
              <a:t>Ruột: đi cầu phân lẫn nhầy mùi hôi tanh, đen sậm</a:t>
            </a:r>
            <a:endParaRPr/>
          </a:p>
          <a:p>
            <a:pPr indent="-285750" lvl="0" marL="285750" rtl="0" algn="just">
              <a:lnSpc>
                <a:spcPct val="115000"/>
              </a:lnSpc>
              <a:spcBef>
                <a:spcPts val="1600"/>
              </a:spcBef>
              <a:spcAft>
                <a:spcPts val="0"/>
              </a:spcAft>
              <a:buSzPts val="1400"/>
              <a:buChar char="●"/>
            </a:pPr>
            <a:r>
              <a:rPr lang="en-US">
                <a:latin typeface="Arial"/>
                <a:ea typeface="Arial"/>
                <a:cs typeface="Arial"/>
                <a:sym typeface="Arial"/>
              </a:rPr>
              <a:t>Viêm loét: sốt, đi cầu phân nhầy kèm đau bụng</a:t>
            </a:r>
            <a:endParaRPr>
              <a:latin typeface="Arial"/>
              <a:ea typeface="Arial"/>
              <a:cs typeface="Arial"/>
              <a:sym typeface="Arial"/>
            </a:endParaRPr>
          </a:p>
          <a:p>
            <a:pPr indent="-285750" lvl="0" marL="285750" rtl="0" algn="just">
              <a:lnSpc>
                <a:spcPct val="115000"/>
              </a:lnSpc>
              <a:spcBef>
                <a:spcPts val="1600"/>
              </a:spcBef>
              <a:spcAft>
                <a:spcPts val="0"/>
              </a:spcAft>
              <a:buSzPts val="1400"/>
              <a:buChar char="●"/>
            </a:pPr>
            <a:r>
              <a:rPr lang="en-US">
                <a:latin typeface="Arial"/>
                <a:ea typeface="Arial"/>
                <a:cs typeface="Arial"/>
                <a:sym typeface="Arial"/>
              </a:rPr>
              <a:t>Đại tràng : phân đỏ tươi </a:t>
            </a:r>
            <a:endParaRPr/>
          </a:p>
          <a:p>
            <a:pPr indent="0" lvl="0" marL="0" rtl="0" algn="just">
              <a:lnSpc>
                <a:spcPct val="115000"/>
              </a:lnSpc>
              <a:spcBef>
                <a:spcPts val="1600"/>
              </a:spcBef>
              <a:spcAft>
                <a:spcPts val="1600"/>
              </a:spcAft>
              <a:buSzPts val="1400"/>
              <a:buNone/>
            </a:pPr>
            <a:r>
              <a:rPr lang="en-US">
                <a:latin typeface="Arial"/>
                <a:ea typeface="Arial"/>
                <a:cs typeface="Arial"/>
                <a:sym typeface="Arial"/>
              </a:rPr>
              <a:t>→ Định hình tính chất phân để xác định vị trí giải phẫu </a:t>
            </a:r>
            <a:endParaRPr>
              <a:latin typeface="Arial"/>
              <a:ea typeface="Arial"/>
              <a:cs typeface="Arial"/>
              <a:sym typeface="Arial"/>
            </a:endParaRPr>
          </a:p>
        </p:txBody>
      </p:sp>
      <p:sp>
        <p:nvSpPr>
          <p:cNvPr id="659" name="Google Shape;659;p15"/>
          <p:cNvSpPr txBox="1"/>
          <p:nvPr>
            <p:ph idx="3" type="subTitle"/>
          </p:nvPr>
        </p:nvSpPr>
        <p:spPr>
          <a:xfrm>
            <a:off x="794260" y="1460308"/>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Tính chất phân</a:t>
            </a:r>
            <a:endParaRPr/>
          </a:p>
        </p:txBody>
      </p:sp>
      <p:grpSp>
        <p:nvGrpSpPr>
          <p:cNvPr id="660" name="Google Shape;660;p15"/>
          <p:cNvGrpSpPr/>
          <p:nvPr/>
        </p:nvGrpSpPr>
        <p:grpSpPr>
          <a:xfrm flipH="1">
            <a:off x="5824417" y="927337"/>
            <a:ext cx="2997127" cy="176025"/>
            <a:chOff x="4345425" y="2175475"/>
            <a:chExt cx="800750" cy="176025"/>
          </a:xfrm>
        </p:grpSpPr>
        <p:sp>
          <p:nvSpPr>
            <p:cNvPr id="661" name="Google Shape;661;p1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3" name="Google Shape;663;p15"/>
          <p:cNvSpPr txBox="1"/>
          <p:nvPr/>
        </p:nvSpPr>
        <p:spPr>
          <a:xfrm>
            <a:off x="6365457" y="504094"/>
            <a:ext cx="3378600" cy="101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0"/>
              <a:buFont typeface="Itim"/>
              <a:buNone/>
            </a:pPr>
            <a:r>
              <a:rPr b="1" i="0" lang="en-US" sz="3000" u="none" cap="none" strike="noStrike">
                <a:solidFill>
                  <a:srgbClr val="FF0000"/>
                </a:solidFill>
                <a:latin typeface="Itim"/>
                <a:ea typeface="Itim"/>
                <a:cs typeface="Itim"/>
                <a:sym typeface="Itim"/>
              </a:rPr>
              <a:t>Mục đích</a:t>
            </a:r>
            <a:endParaRPr/>
          </a:p>
        </p:txBody>
      </p:sp>
      <p:grpSp>
        <p:nvGrpSpPr>
          <p:cNvPr id="664" name="Google Shape;664;p15"/>
          <p:cNvGrpSpPr/>
          <p:nvPr/>
        </p:nvGrpSpPr>
        <p:grpSpPr>
          <a:xfrm rot="1726169">
            <a:off x="3086573" y="4776269"/>
            <a:ext cx="2316665" cy="1136630"/>
            <a:chOff x="4697000" y="3525875"/>
            <a:chExt cx="1131500" cy="555150"/>
          </a:xfrm>
        </p:grpSpPr>
        <p:sp>
          <p:nvSpPr>
            <p:cNvPr id="665" name="Google Shape;665;p15"/>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5"/>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5"/>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5"/>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5"/>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5"/>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5"/>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5"/>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5"/>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5"/>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5"/>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5"/>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5"/>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5"/>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5"/>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0" st="0"/>
                                            </p:txEl>
                                          </p:spTgt>
                                        </p:tgtEl>
                                        <p:attrNameLst>
                                          <p:attrName>style.visibility</p:attrName>
                                        </p:attrNameLst>
                                      </p:cBhvr>
                                      <p:to>
                                        <p:strVal val="visible"/>
                                      </p:to>
                                    </p:set>
                                    <p:animEffect filter="fade" transition="in">
                                      <p:cBhvr>
                                        <p:cTn dur="500"/>
                                        <p:tgtEl>
                                          <p:spTgt spid="6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0" st="0"/>
                                            </p:txEl>
                                          </p:spTgt>
                                        </p:tgtEl>
                                        <p:attrNameLst>
                                          <p:attrName>style.visibility</p:attrName>
                                        </p:attrNameLst>
                                      </p:cBhvr>
                                      <p:to>
                                        <p:strVal val="visible"/>
                                      </p:to>
                                    </p:set>
                                    <p:animEffect filter="fade" transition="in">
                                      <p:cBhvr>
                                        <p:cTn dur="250"/>
                                        <p:tgtEl>
                                          <p:spTgt spid="6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1" st="1"/>
                                            </p:txEl>
                                          </p:spTgt>
                                        </p:tgtEl>
                                        <p:attrNameLst>
                                          <p:attrName>style.visibility</p:attrName>
                                        </p:attrNameLst>
                                      </p:cBhvr>
                                      <p:to>
                                        <p:strVal val="visible"/>
                                      </p:to>
                                    </p:set>
                                    <p:animEffect filter="fade" transition="in">
                                      <p:cBhvr>
                                        <p:cTn dur="250"/>
                                        <p:tgtEl>
                                          <p:spTgt spid="6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2" st="2"/>
                                            </p:txEl>
                                          </p:spTgt>
                                        </p:tgtEl>
                                        <p:attrNameLst>
                                          <p:attrName>style.visibility</p:attrName>
                                        </p:attrNameLst>
                                      </p:cBhvr>
                                      <p:to>
                                        <p:strVal val="visible"/>
                                      </p:to>
                                    </p:set>
                                    <p:animEffect filter="fade" transition="in">
                                      <p:cBhvr>
                                        <p:cTn dur="250"/>
                                        <p:tgtEl>
                                          <p:spTgt spid="6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0" st="0"/>
                                            </p:txEl>
                                          </p:spTgt>
                                        </p:tgtEl>
                                        <p:attrNameLst>
                                          <p:attrName>style.visibility</p:attrName>
                                        </p:attrNameLst>
                                      </p:cBhvr>
                                      <p:to>
                                        <p:strVal val="visible"/>
                                      </p:to>
                                    </p:set>
                                    <p:animEffect filter="fade" transition="in">
                                      <p:cBhvr>
                                        <p:cTn dur="500"/>
                                        <p:tgtEl>
                                          <p:spTgt spid="6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1" st="1"/>
                                            </p:txEl>
                                          </p:spTgt>
                                        </p:tgtEl>
                                        <p:attrNameLst>
                                          <p:attrName>style.visibility</p:attrName>
                                        </p:attrNameLst>
                                      </p:cBhvr>
                                      <p:to>
                                        <p:strVal val="visible"/>
                                      </p:to>
                                    </p:set>
                                    <p:animEffect filter="fade" transition="in">
                                      <p:cBhvr>
                                        <p:cTn dur="500"/>
                                        <p:tgtEl>
                                          <p:spTgt spid="6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2" st="2"/>
                                            </p:txEl>
                                          </p:spTgt>
                                        </p:tgtEl>
                                        <p:attrNameLst>
                                          <p:attrName>style.visibility</p:attrName>
                                        </p:attrNameLst>
                                      </p:cBhvr>
                                      <p:to>
                                        <p:strVal val="visible"/>
                                      </p:to>
                                    </p:set>
                                    <p:animEffect filter="fade" transition="in">
                                      <p:cBhvr>
                                        <p:cTn dur="500"/>
                                        <p:tgtEl>
                                          <p:spTgt spid="6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xEl>
                                              <p:pRg end="3" st="3"/>
                                            </p:txEl>
                                          </p:spTgt>
                                        </p:tgtEl>
                                        <p:attrNameLst>
                                          <p:attrName>style.visibility</p:attrName>
                                        </p:attrNameLst>
                                      </p:cBhvr>
                                      <p:to>
                                        <p:strVal val="visible"/>
                                      </p:to>
                                    </p:set>
                                    <p:animEffect filter="fade" transition="in">
                                      <p:cBhvr>
                                        <p:cTn dur="500"/>
                                        <p:tgtEl>
                                          <p:spTgt spid="6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3" name="Shape 683"/>
        <p:cNvGrpSpPr/>
        <p:nvPr/>
      </p:nvGrpSpPr>
      <p:grpSpPr>
        <a:xfrm>
          <a:off x="0" y="0"/>
          <a:ext cx="0" cy="0"/>
          <a:chOff x="0" y="0"/>
          <a:chExt cx="0" cy="0"/>
        </a:xfrm>
      </p:grpSpPr>
      <p:grpSp>
        <p:nvGrpSpPr>
          <p:cNvPr id="684" name="Google Shape;684;p16"/>
          <p:cNvGrpSpPr/>
          <p:nvPr/>
        </p:nvGrpSpPr>
        <p:grpSpPr>
          <a:xfrm flipH="1">
            <a:off x="610441" y="947787"/>
            <a:ext cx="3253287" cy="176025"/>
            <a:chOff x="4345425" y="2175475"/>
            <a:chExt cx="800750" cy="176025"/>
          </a:xfrm>
        </p:grpSpPr>
        <p:sp>
          <p:nvSpPr>
            <p:cNvPr id="685" name="Google Shape;685;p1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7" name="Google Shape;687;p16"/>
          <p:cNvGrpSpPr/>
          <p:nvPr/>
        </p:nvGrpSpPr>
        <p:grpSpPr>
          <a:xfrm rot="774136">
            <a:off x="1408173" y="1405800"/>
            <a:ext cx="1303213" cy="585343"/>
            <a:chOff x="4345425" y="2175475"/>
            <a:chExt cx="800750" cy="176025"/>
          </a:xfrm>
        </p:grpSpPr>
        <p:sp>
          <p:nvSpPr>
            <p:cNvPr id="688" name="Google Shape;688;p1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0" name="Google Shape;690;p16"/>
          <p:cNvSpPr txBox="1"/>
          <p:nvPr>
            <p:ph type="title"/>
          </p:nvPr>
        </p:nvSpPr>
        <p:spPr>
          <a:xfrm>
            <a:off x="1359274" y="535854"/>
            <a:ext cx="3378600" cy="101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US">
                <a:solidFill>
                  <a:srgbClr val="FF0000"/>
                </a:solidFill>
              </a:rPr>
              <a:t>Câu hỏi</a:t>
            </a:r>
            <a:endParaRPr>
              <a:solidFill>
                <a:srgbClr val="FF0000"/>
              </a:solidFill>
            </a:endParaRPr>
          </a:p>
        </p:txBody>
      </p:sp>
      <p:sp>
        <p:nvSpPr>
          <p:cNvPr id="691" name="Google Shape;691;p16"/>
          <p:cNvSpPr txBox="1"/>
          <p:nvPr>
            <p:ph idx="1" type="body"/>
          </p:nvPr>
        </p:nvSpPr>
        <p:spPr>
          <a:xfrm>
            <a:off x="482233" y="2258565"/>
            <a:ext cx="3378600" cy="2238003"/>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400"/>
              <a:buFont typeface="Arial"/>
              <a:buChar char="-"/>
            </a:pPr>
            <a:r>
              <a:rPr lang="en-US">
                <a:latin typeface="Arial"/>
                <a:ea typeface="Arial"/>
                <a:cs typeface="Arial"/>
                <a:sym typeface="Arial"/>
              </a:rPr>
              <a:t>Đau</a:t>
            </a:r>
            <a:endParaRPr/>
          </a:p>
          <a:p>
            <a:pPr indent="-285750" lvl="0" marL="285750" rtl="0" algn="just">
              <a:lnSpc>
                <a:spcPct val="115000"/>
              </a:lnSpc>
              <a:spcBef>
                <a:spcPts val="1600"/>
              </a:spcBef>
              <a:spcAft>
                <a:spcPts val="0"/>
              </a:spcAft>
              <a:buSzPts val="1400"/>
              <a:buFont typeface="Arial"/>
              <a:buChar char="-"/>
            </a:pPr>
            <a:r>
              <a:rPr lang="en-US">
                <a:latin typeface="Arial"/>
                <a:ea typeface="Arial"/>
                <a:cs typeface="Arial"/>
                <a:sym typeface="Arial"/>
              </a:rPr>
              <a:t>Ngứa</a:t>
            </a:r>
            <a:endParaRPr/>
          </a:p>
          <a:p>
            <a:pPr indent="-285750" lvl="0" marL="285750" rtl="0" algn="just">
              <a:lnSpc>
                <a:spcPct val="115000"/>
              </a:lnSpc>
              <a:spcBef>
                <a:spcPts val="1600"/>
              </a:spcBef>
              <a:spcAft>
                <a:spcPts val="0"/>
              </a:spcAft>
              <a:buSzPts val="1400"/>
              <a:buFont typeface="Arial"/>
              <a:buChar char="-"/>
            </a:pPr>
            <a:r>
              <a:rPr lang="en-US">
                <a:latin typeface="Arial"/>
                <a:ea typeface="Arial"/>
                <a:cs typeface="Arial"/>
                <a:sym typeface="Arial"/>
              </a:rPr>
              <a:t>Mót rặn sau đi cầu</a:t>
            </a:r>
            <a:endParaRPr/>
          </a:p>
          <a:p>
            <a:pPr indent="-285750" lvl="0" marL="285750" rtl="0" algn="just">
              <a:lnSpc>
                <a:spcPct val="115000"/>
              </a:lnSpc>
              <a:spcBef>
                <a:spcPts val="1600"/>
              </a:spcBef>
              <a:spcAft>
                <a:spcPts val="1600"/>
              </a:spcAft>
              <a:buSzPts val="1400"/>
              <a:buFont typeface="Arial"/>
              <a:buChar char="-"/>
            </a:pPr>
            <a:r>
              <a:rPr lang="en-US">
                <a:latin typeface="Arial"/>
                <a:ea typeface="Arial"/>
                <a:cs typeface="Arial"/>
                <a:sym typeface="Arial"/>
              </a:rPr>
              <a:t>Rát </a:t>
            </a:r>
            <a:endParaRPr>
              <a:latin typeface="Arial"/>
              <a:ea typeface="Arial"/>
              <a:cs typeface="Arial"/>
              <a:sym typeface="Arial"/>
            </a:endParaRPr>
          </a:p>
        </p:txBody>
      </p:sp>
      <p:sp>
        <p:nvSpPr>
          <p:cNvPr id="692" name="Google Shape;692;p16"/>
          <p:cNvSpPr txBox="1"/>
          <p:nvPr>
            <p:ph idx="2" type="body"/>
          </p:nvPr>
        </p:nvSpPr>
        <p:spPr>
          <a:xfrm>
            <a:off x="5263996" y="1421306"/>
            <a:ext cx="3880004" cy="3279632"/>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400"/>
              <a:buChar char="●"/>
            </a:pPr>
            <a:r>
              <a:rPr lang="en-US">
                <a:latin typeface="Arial"/>
                <a:ea typeface="Arial"/>
                <a:cs typeface="Arial"/>
                <a:sym typeface="Arial"/>
              </a:rPr>
              <a:t>Xác định triệu chứng xảy ra TRƯỚC/ CÙNG LÚC/ SAU đi cầu</a:t>
            </a:r>
            <a:endParaRPr/>
          </a:p>
          <a:p>
            <a:pPr indent="-285750" lvl="0" marL="285750" rtl="0" algn="just">
              <a:lnSpc>
                <a:spcPct val="115000"/>
              </a:lnSpc>
              <a:spcBef>
                <a:spcPts val="1600"/>
              </a:spcBef>
              <a:spcAft>
                <a:spcPts val="0"/>
              </a:spcAft>
              <a:buSzPts val="1400"/>
              <a:buChar char="●"/>
            </a:pPr>
            <a:r>
              <a:rPr lang="en-US">
                <a:latin typeface="Arial"/>
                <a:ea typeface="Arial"/>
                <a:cs typeface="Arial"/>
                <a:sym typeface="Arial"/>
              </a:rPr>
              <a:t>Đau như thế nào? Từ đâu lan xuống? Có thể khai thác đủ 7 tính chất đau </a:t>
            </a:r>
            <a:endParaRPr/>
          </a:p>
          <a:p>
            <a:pPr indent="-285750" lvl="0" marL="285750" rtl="0" algn="just">
              <a:lnSpc>
                <a:spcPct val="115000"/>
              </a:lnSpc>
              <a:spcBef>
                <a:spcPts val="1600"/>
              </a:spcBef>
              <a:spcAft>
                <a:spcPts val="0"/>
              </a:spcAft>
              <a:buSzPts val="1400"/>
              <a:buChar char="●"/>
            </a:pPr>
            <a:r>
              <a:rPr lang="en-US">
                <a:latin typeface="Arial"/>
                <a:ea typeface="Arial"/>
                <a:cs typeface="Arial"/>
                <a:sym typeface="Arial"/>
              </a:rPr>
              <a:t>Đau trên bụng: sa trực tràng, ruột non, đại tràng</a:t>
            </a:r>
            <a:endParaRPr/>
          </a:p>
          <a:p>
            <a:pPr indent="-285750" lvl="0" marL="285750" rtl="0" algn="just">
              <a:lnSpc>
                <a:spcPct val="115000"/>
              </a:lnSpc>
              <a:spcBef>
                <a:spcPts val="1600"/>
              </a:spcBef>
              <a:spcAft>
                <a:spcPts val="0"/>
              </a:spcAft>
              <a:buSzPts val="1400"/>
              <a:buChar char="●"/>
            </a:pPr>
            <a:r>
              <a:rPr lang="en-US">
                <a:latin typeface="Arial"/>
                <a:ea typeface="Arial"/>
                <a:cs typeface="Arial"/>
                <a:sym typeface="Arial"/>
              </a:rPr>
              <a:t>Ngứa: bệnh lý sinh dục, nhú gai,giun</a:t>
            </a:r>
            <a:endParaRPr>
              <a:latin typeface="Arial"/>
              <a:ea typeface="Arial"/>
              <a:cs typeface="Arial"/>
              <a:sym typeface="Arial"/>
            </a:endParaRPr>
          </a:p>
          <a:p>
            <a:pPr indent="-285750" lvl="0" marL="285750" rtl="0" algn="just">
              <a:lnSpc>
                <a:spcPct val="115000"/>
              </a:lnSpc>
              <a:spcBef>
                <a:spcPts val="1600"/>
              </a:spcBef>
              <a:spcAft>
                <a:spcPts val="1600"/>
              </a:spcAft>
              <a:buSzPts val="1400"/>
              <a:buChar char="●"/>
            </a:pPr>
            <a:r>
              <a:rPr lang="en-US">
                <a:latin typeface="Arial"/>
                <a:ea typeface="Arial"/>
                <a:cs typeface="Arial"/>
                <a:sym typeface="Arial"/>
              </a:rPr>
              <a:t>Mót rặn, muốn đi cầu nhiều lần: ung thư, polyp</a:t>
            </a:r>
            <a:endParaRPr>
              <a:latin typeface="Arial"/>
              <a:ea typeface="Arial"/>
              <a:cs typeface="Arial"/>
              <a:sym typeface="Arial"/>
            </a:endParaRPr>
          </a:p>
        </p:txBody>
      </p:sp>
      <p:sp>
        <p:nvSpPr>
          <p:cNvPr id="693" name="Google Shape;693;p16"/>
          <p:cNvSpPr txBox="1"/>
          <p:nvPr>
            <p:ph idx="3" type="subTitle"/>
          </p:nvPr>
        </p:nvSpPr>
        <p:spPr>
          <a:xfrm>
            <a:off x="794260" y="1460308"/>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Cảm giác khi đi cầu</a:t>
            </a:r>
            <a:endParaRPr/>
          </a:p>
        </p:txBody>
      </p:sp>
      <p:grpSp>
        <p:nvGrpSpPr>
          <p:cNvPr id="694" name="Google Shape;694;p16"/>
          <p:cNvGrpSpPr/>
          <p:nvPr/>
        </p:nvGrpSpPr>
        <p:grpSpPr>
          <a:xfrm flipH="1">
            <a:off x="5824417" y="927337"/>
            <a:ext cx="2997127" cy="176025"/>
            <a:chOff x="4345425" y="2175475"/>
            <a:chExt cx="800750" cy="176025"/>
          </a:xfrm>
        </p:grpSpPr>
        <p:sp>
          <p:nvSpPr>
            <p:cNvPr id="695" name="Google Shape;695;p1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7" name="Google Shape;697;p16"/>
          <p:cNvSpPr txBox="1"/>
          <p:nvPr/>
        </p:nvSpPr>
        <p:spPr>
          <a:xfrm>
            <a:off x="6365457" y="504094"/>
            <a:ext cx="3378600" cy="101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0"/>
              <a:buFont typeface="Itim"/>
              <a:buNone/>
            </a:pPr>
            <a:r>
              <a:rPr b="1" i="0" lang="en-US" sz="3000" u="none" cap="none" strike="noStrike">
                <a:solidFill>
                  <a:srgbClr val="FF0000"/>
                </a:solidFill>
                <a:latin typeface="Itim"/>
                <a:ea typeface="Itim"/>
                <a:cs typeface="Itim"/>
                <a:sym typeface="Itim"/>
              </a:rPr>
              <a:t>Mục đích</a:t>
            </a:r>
            <a:endParaRPr/>
          </a:p>
        </p:txBody>
      </p:sp>
      <p:grpSp>
        <p:nvGrpSpPr>
          <p:cNvPr id="698" name="Google Shape;698;p16"/>
          <p:cNvGrpSpPr/>
          <p:nvPr/>
        </p:nvGrpSpPr>
        <p:grpSpPr>
          <a:xfrm rot="1726169">
            <a:off x="3086573" y="4776269"/>
            <a:ext cx="2316665" cy="1136630"/>
            <a:chOff x="4697000" y="3525875"/>
            <a:chExt cx="1131500" cy="555150"/>
          </a:xfrm>
        </p:grpSpPr>
        <p:sp>
          <p:nvSpPr>
            <p:cNvPr id="699" name="Google Shape;699;p16"/>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6"/>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6"/>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6"/>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6"/>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6"/>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6"/>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6"/>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6"/>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6"/>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6"/>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6"/>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6"/>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6"/>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6"/>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xEl>
                                              <p:pRg end="0" st="0"/>
                                            </p:txEl>
                                          </p:spTgt>
                                        </p:tgtEl>
                                        <p:attrNameLst>
                                          <p:attrName>style.visibility</p:attrName>
                                        </p:attrNameLst>
                                      </p:cBhvr>
                                      <p:to>
                                        <p:strVal val="visible"/>
                                      </p:to>
                                    </p:set>
                                    <p:animEffect filter="fade" transition="in">
                                      <p:cBhvr>
                                        <p:cTn dur="500"/>
                                        <p:tgtEl>
                                          <p:spTgt spid="69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animEffect filter="fade" transition="in">
                                      <p:cBhvr>
                                        <p:cTn dur="250"/>
                                        <p:tgtEl>
                                          <p:spTgt spid="69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1">
                                            <p:txEl>
                                              <p:pRg end="1" st="1"/>
                                            </p:txEl>
                                          </p:spTgt>
                                        </p:tgtEl>
                                        <p:attrNameLst>
                                          <p:attrName>style.visibility</p:attrName>
                                        </p:attrNameLst>
                                      </p:cBhvr>
                                      <p:to>
                                        <p:strVal val="visible"/>
                                      </p:to>
                                    </p:set>
                                    <p:animEffect filter="fade" transition="in">
                                      <p:cBhvr>
                                        <p:cTn dur="250"/>
                                        <p:tgtEl>
                                          <p:spTgt spid="69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1">
                                            <p:txEl>
                                              <p:pRg end="2" st="2"/>
                                            </p:txEl>
                                          </p:spTgt>
                                        </p:tgtEl>
                                        <p:attrNameLst>
                                          <p:attrName>style.visibility</p:attrName>
                                        </p:attrNameLst>
                                      </p:cBhvr>
                                      <p:to>
                                        <p:strVal val="visible"/>
                                      </p:to>
                                    </p:set>
                                    <p:animEffect filter="fade" transition="in">
                                      <p:cBhvr>
                                        <p:cTn dur="250"/>
                                        <p:tgtEl>
                                          <p:spTgt spid="69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1">
                                            <p:txEl>
                                              <p:pRg end="3" st="3"/>
                                            </p:txEl>
                                          </p:spTgt>
                                        </p:tgtEl>
                                        <p:attrNameLst>
                                          <p:attrName>style.visibility</p:attrName>
                                        </p:attrNameLst>
                                      </p:cBhvr>
                                      <p:to>
                                        <p:strVal val="visible"/>
                                      </p:to>
                                    </p:set>
                                    <p:animEffect filter="fade" transition="in">
                                      <p:cBhvr>
                                        <p:cTn dur="250"/>
                                        <p:tgtEl>
                                          <p:spTgt spid="6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0" st="0"/>
                                            </p:txEl>
                                          </p:spTgt>
                                        </p:tgtEl>
                                        <p:attrNameLst>
                                          <p:attrName>style.visibility</p:attrName>
                                        </p:attrNameLst>
                                      </p:cBhvr>
                                      <p:to>
                                        <p:strVal val="visible"/>
                                      </p:to>
                                    </p:set>
                                    <p:animEffect filter="fade" transition="in">
                                      <p:cBhvr>
                                        <p:cTn dur="500"/>
                                        <p:tgtEl>
                                          <p:spTgt spid="6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1" st="1"/>
                                            </p:txEl>
                                          </p:spTgt>
                                        </p:tgtEl>
                                        <p:attrNameLst>
                                          <p:attrName>style.visibility</p:attrName>
                                        </p:attrNameLst>
                                      </p:cBhvr>
                                      <p:to>
                                        <p:strVal val="visible"/>
                                      </p:to>
                                    </p:set>
                                    <p:animEffect filter="fade" transition="in">
                                      <p:cBhvr>
                                        <p:cTn dur="500"/>
                                        <p:tgtEl>
                                          <p:spTgt spid="6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2" st="2"/>
                                            </p:txEl>
                                          </p:spTgt>
                                        </p:tgtEl>
                                        <p:attrNameLst>
                                          <p:attrName>style.visibility</p:attrName>
                                        </p:attrNameLst>
                                      </p:cBhvr>
                                      <p:to>
                                        <p:strVal val="visible"/>
                                      </p:to>
                                    </p:set>
                                    <p:animEffect filter="fade" transition="in">
                                      <p:cBhvr>
                                        <p:cTn dur="500"/>
                                        <p:tgtEl>
                                          <p:spTgt spid="6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3" st="3"/>
                                            </p:txEl>
                                          </p:spTgt>
                                        </p:tgtEl>
                                        <p:attrNameLst>
                                          <p:attrName>style.visibility</p:attrName>
                                        </p:attrNameLst>
                                      </p:cBhvr>
                                      <p:to>
                                        <p:strVal val="visible"/>
                                      </p:to>
                                    </p:set>
                                    <p:animEffect filter="fade" transition="in">
                                      <p:cBhvr>
                                        <p:cTn dur="500"/>
                                        <p:tgtEl>
                                          <p:spTgt spid="6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4" st="4"/>
                                            </p:txEl>
                                          </p:spTgt>
                                        </p:tgtEl>
                                        <p:attrNameLst>
                                          <p:attrName>style.visibility</p:attrName>
                                        </p:attrNameLst>
                                      </p:cBhvr>
                                      <p:to>
                                        <p:strVal val="visible"/>
                                      </p:to>
                                    </p:set>
                                    <p:animEffect filter="fade" transition="in">
                                      <p:cBhvr>
                                        <p:cTn dur="500"/>
                                        <p:tgtEl>
                                          <p:spTgt spid="6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grpSp>
        <p:nvGrpSpPr>
          <p:cNvPr id="718" name="Google Shape;718;p17"/>
          <p:cNvGrpSpPr/>
          <p:nvPr/>
        </p:nvGrpSpPr>
        <p:grpSpPr>
          <a:xfrm flipH="1">
            <a:off x="610441" y="947787"/>
            <a:ext cx="3253287" cy="176025"/>
            <a:chOff x="4345425" y="2175475"/>
            <a:chExt cx="800750" cy="176025"/>
          </a:xfrm>
        </p:grpSpPr>
        <p:sp>
          <p:nvSpPr>
            <p:cNvPr id="719" name="Google Shape;719;p1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1" name="Google Shape;721;p17"/>
          <p:cNvGrpSpPr/>
          <p:nvPr/>
        </p:nvGrpSpPr>
        <p:grpSpPr>
          <a:xfrm rot="774136">
            <a:off x="1408173" y="1405800"/>
            <a:ext cx="1303213" cy="585343"/>
            <a:chOff x="4345425" y="2175475"/>
            <a:chExt cx="800750" cy="176025"/>
          </a:xfrm>
        </p:grpSpPr>
        <p:sp>
          <p:nvSpPr>
            <p:cNvPr id="722" name="Google Shape;722;p1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4" name="Google Shape;724;p17"/>
          <p:cNvSpPr txBox="1"/>
          <p:nvPr>
            <p:ph type="title"/>
          </p:nvPr>
        </p:nvSpPr>
        <p:spPr>
          <a:xfrm>
            <a:off x="1359274" y="535854"/>
            <a:ext cx="3378600" cy="101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US">
                <a:solidFill>
                  <a:srgbClr val="FF0000"/>
                </a:solidFill>
              </a:rPr>
              <a:t>Câu hỏi</a:t>
            </a:r>
            <a:endParaRPr>
              <a:solidFill>
                <a:srgbClr val="FF0000"/>
              </a:solidFill>
            </a:endParaRPr>
          </a:p>
        </p:txBody>
      </p:sp>
      <p:sp>
        <p:nvSpPr>
          <p:cNvPr id="725" name="Google Shape;725;p17"/>
          <p:cNvSpPr txBox="1"/>
          <p:nvPr>
            <p:ph idx="1" type="body"/>
          </p:nvPr>
        </p:nvSpPr>
        <p:spPr>
          <a:xfrm>
            <a:off x="202380" y="2254058"/>
            <a:ext cx="3378600" cy="1285800"/>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400"/>
              <a:buFont typeface="Arial"/>
              <a:buChar char="-"/>
            </a:pPr>
            <a:r>
              <a:rPr lang="en-US">
                <a:latin typeface="Arial"/>
                <a:ea typeface="Arial"/>
                <a:cs typeface="Arial"/>
                <a:sym typeface="Arial"/>
              </a:rPr>
              <a:t>Lượng phân, màu, tính chất phân</a:t>
            </a:r>
            <a:endParaRPr/>
          </a:p>
          <a:p>
            <a:pPr indent="-285750" lvl="0" marL="285750" rtl="0" algn="just">
              <a:lnSpc>
                <a:spcPct val="115000"/>
              </a:lnSpc>
              <a:spcBef>
                <a:spcPts val="1600"/>
              </a:spcBef>
              <a:spcAft>
                <a:spcPts val="0"/>
              </a:spcAft>
              <a:buSzPts val="1400"/>
              <a:buFont typeface="Arial"/>
              <a:buChar char="-"/>
            </a:pPr>
            <a:r>
              <a:rPr lang="en-US">
                <a:latin typeface="Arial"/>
                <a:ea typeface="Arial"/>
                <a:cs typeface="Arial"/>
                <a:sym typeface="Arial"/>
              </a:rPr>
              <a:t>Mót rặn, muốn đi cầu nhiều lận</a:t>
            </a:r>
            <a:endParaRPr/>
          </a:p>
          <a:p>
            <a:pPr indent="-285750" lvl="0" marL="285750" rtl="0" algn="just">
              <a:lnSpc>
                <a:spcPct val="115000"/>
              </a:lnSpc>
              <a:spcBef>
                <a:spcPts val="1600"/>
              </a:spcBef>
              <a:spcAft>
                <a:spcPts val="0"/>
              </a:spcAft>
              <a:buSzPts val="1400"/>
              <a:buFont typeface="Arial"/>
              <a:buChar char="-"/>
            </a:pPr>
            <a:r>
              <a:rPr lang="en-US">
                <a:latin typeface="Arial"/>
                <a:ea typeface="Arial"/>
                <a:cs typeface="Arial"/>
                <a:sym typeface="Arial"/>
              </a:rPr>
              <a:t>So sánh với lần đi cầu gần nhất</a:t>
            </a:r>
            <a:endParaRPr/>
          </a:p>
          <a:p>
            <a:pPr indent="-196850" lvl="0" marL="285750" rtl="0" algn="just">
              <a:lnSpc>
                <a:spcPct val="115000"/>
              </a:lnSpc>
              <a:spcBef>
                <a:spcPts val="1600"/>
              </a:spcBef>
              <a:spcAft>
                <a:spcPts val="1600"/>
              </a:spcAft>
              <a:buSzPts val="1400"/>
              <a:buFont typeface="Arial"/>
              <a:buNone/>
            </a:pPr>
            <a:r>
              <a:t/>
            </a:r>
            <a:endParaRPr/>
          </a:p>
        </p:txBody>
      </p:sp>
      <p:sp>
        <p:nvSpPr>
          <p:cNvPr id="726" name="Google Shape;726;p17"/>
          <p:cNvSpPr txBox="1"/>
          <p:nvPr>
            <p:ph idx="2" type="body"/>
          </p:nvPr>
        </p:nvSpPr>
        <p:spPr>
          <a:xfrm>
            <a:off x="5359440" y="1145276"/>
            <a:ext cx="3177000" cy="1285800"/>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400"/>
              <a:buChar char="●"/>
            </a:pPr>
            <a:r>
              <a:rPr lang="en-US">
                <a:latin typeface="Arial"/>
                <a:ea typeface="Arial"/>
                <a:cs typeface="Arial"/>
                <a:sym typeface="Arial"/>
              </a:rPr>
              <a:t>Sự thay đổi tính chất đi cầu thường gợi ý có bất thường tiêu hóa dưới </a:t>
            </a:r>
            <a:endParaRPr/>
          </a:p>
          <a:p>
            <a:pPr indent="-285750" lvl="0" marL="285750" rtl="0" algn="just">
              <a:lnSpc>
                <a:spcPct val="115000"/>
              </a:lnSpc>
              <a:spcBef>
                <a:spcPts val="1600"/>
              </a:spcBef>
              <a:spcAft>
                <a:spcPts val="0"/>
              </a:spcAft>
              <a:buSzPts val="1400"/>
              <a:buChar char="●"/>
            </a:pPr>
            <a:r>
              <a:rPr lang="en-US">
                <a:latin typeface="Arial"/>
                <a:ea typeface="Arial"/>
                <a:cs typeface="Arial"/>
                <a:sym typeface="Arial"/>
              </a:rPr>
              <a:t>Khi BN đi cầu nhiều lần kèm mót rặn → có thể một khối u làm choáng chỗ của đại tràng → làm giảm lượng phân đi qua</a:t>
            </a:r>
            <a:endParaRPr/>
          </a:p>
          <a:p>
            <a:pPr indent="-285750" lvl="0" marL="285750" rtl="0" algn="just">
              <a:lnSpc>
                <a:spcPct val="115000"/>
              </a:lnSpc>
              <a:spcBef>
                <a:spcPts val="1600"/>
              </a:spcBef>
              <a:spcAft>
                <a:spcPts val="1600"/>
              </a:spcAft>
              <a:buSzPts val="1400"/>
              <a:buChar char="●"/>
            </a:pPr>
            <a:r>
              <a:rPr lang="en-US">
                <a:latin typeface="Arial"/>
                <a:ea typeface="Arial"/>
                <a:cs typeface="Arial"/>
                <a:sym typeface="Arial"/>
              </a:rPr>
              <a:t>Đi cầu cảm giấy đau rát hậu môn → nghĩ tới một nguyên nhân thực thể nào đó làm tổn thương hậu môn </a:t>
            </a:r>
            <a:endParaRPr/>
          </a:p>
        </p:txBody>
      </p:sp>
      <p:sp>
        <p:nvSpPr>
          <p:cNvPr id="727" name="Google Shape;727;p17"/>
          <p:cNvSpPr txBox="1"/>
          <p:nvPr>
            <p:ph idx="3" type="subTitle"/>
          </p:nvPr>
        </p:nvSpPr>
        <p:spPr>
          <a:xfrm>
            <a:off x="543080" y="1460690"/>
            <a:ext cx="3027729"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Thói quen đi cầu gần đây</a:t>
            </a:r>
            <a:endParaRPr/>
          </a:p>
        </p:txBody>
      </p:sp>
      <p:grpSp>
        <p:nvGrpSpPr>
          <p:cNvPr id="728" name="Google Shape;728;p17"/>
          <p:cNvGrpSpPr/>
          <p:nvPr/>
        </p:nvGrpSpPr>
        <p:grpSpPr>
          <a:xfrm flipH="1">
            <a:off x="5824417" y="927337"/>
            <a:ext cx="2997127" cy="176025"/>
            <a:chOff x="4345425" y="2175475"/>
            <a:chExt cx="800750" cy="176025"/>
          </a:xfrm>
        </p:grpSpPr>
        <p:sp>
          <p:nvSpPr>
            <p:cNvPr id="729" name="Google Shape;729;p1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1" name="Google Shape;731;p17"/>
          <p:cNvSpPr txBox="1"/>
          <p:nvPr/>
        </p:nvSpPr>
        <p:spPr>
          <a:xfrm>
            <a:off x="6365457" y="504094"/>
            <a:ext cx="3378600" cy="101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0"/>
              <a:buFont typeface="Itim"/>
              <a:buNone/>
            </a:pPr>
            <a:r>
              <a:rPr b="1" i="0" lang="en-US" sz="3000" u="none" cap="none" strike="noStrike">
                <a:solidFill>
                  <a:srgbClr val="FF0000"/>
                </a:solidFill>
                <a:latin typeface="Itim"/>
                <a:ea typeface="Itim"/>
                <a:cs typeface="Itim"/>
                <a:sym typeface="Itim"/>
              </a:rPr>
              <a:t>Mục đích</a:t>
            </a:r>
            <a:endParaRPr/>
          </a:p>
        </p:txBody>
      </p:sp>
      <p:grpSp>
        <p:nvGrpSpPr>
          <p:cNvPr id="732" name="Google Shape;732;p17"/>
          <p:cNvGrpSpPr/>
          <p:nvPr/>
        </p:nvGrpSpPr>
        <p:grpSpPr>
          <a:xfrm rot="1726169">
            <a:off x="3086573" y="4776269"/>
            <a:ext cx="2316665" cy="1136630"/>
            <a:chOff x="4697000" y="3525875"/>
            <a:chExt cx="1131500" cy="555150"/>
          </a:xfrm>
        </p:grpSpPr>
        <p:sp>
          <p:nvSpPr>
            <p:cNvPr id="733" name="Google Shape;733;p17"/>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7"/>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7"/>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7"/>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7"/>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7"/>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7"/>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7"/>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7"/>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7"/>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7"/>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7"/>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7"/>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7"/>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7"/>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xEl>
                                              <p:pRg end="0" st="0"/>
                                            </p:txEl>
                                          </p:spTgt>
                                        </p:tgtEl>
                                        <p:attrNameLst>
                                          <p:attrName>style.visibility</p:attrName>
                                        </p:attrNameLst>
                                      </p:cBhvr>
                                      <p:to>
                                        <p:strVal val="visible"/>
                                      </p:to>
                                    </p:set>
                                    <p:animEffect filter="fade" transition="in">
                                      <p:cBhvr>
                                        <p:cTn dur="500"/>
                                        <p:tgtEl>
                                          <p:spTgt spid="72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25">
                                            <p:txEl>
                                              <p:pRg end="0" st="0"/>
                                            </p:txEl>
                                          </p:spTgt>
                                        </p:tgtEl>
                                        <p:attrNameLst>
                                          <p:attrName>style.visibility</p:attrName>
                                        </p:attrNameLst>
                                      </p:cBhvr>
                                      <p:to>
                                        <p:strVal val="visible"/>
                                      </p:to>
                                    </p:set>
                                    <p:animEffect filter="fade" transition="in">
                                      <p:cBhvr>
                                        <p:cTn dur="250"/>
                                        <p:tgtEl>
                                          <p:spTgt spid="72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25">
                                            <p:txEl>
                                              <p:pRg end="1" st="1"/>
                                            </p:txEl>
                                          </p:spTgt>
                                        </p:tgtEl>
                                        <p:attrNameLst>
                                          <p:attrName>style.visibility</p:attrName>
                                        </p:attrNameLst>
                                      </p:cBhvr>
                                      <p:to>
                                        <p:strVal val="visible"/>
                                      </p:to>
                                    </p:set>
                                    <p:animEffect filter="fade" transition="in">
                                      <p:cBhvr>
                                        <p:cTn dur="250"/>
                                        <p:tgtEl>
                                          <p:spTgt spid="72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25">
                                            <p:txEl>
                                              <p:pRg end="2" st="2"/>
                                            </p:txEl>
                                          </p:spTgt>
                                        </p:tgtEl>
                                        <p:attrNameLst>
                                          <p:attrName>style.visibility</p:attrName>
                                        </p:attrNameLst>
                                      </p:cBhvr>
                                      <p:to>
                                        <p:strVal val="visible"/>
                                      </p:to>
                                    </p:set>
                                    <p:animEffect filter="fade" transition="in">
                                      <p:cBhvr>
                                        <p:cTn dur="250"/>
                                        <p:tgtEl>
                                          <p:spTgt spid="72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25">
                                            <p:txEl>
                                              <p:pRg end="3" st="3"/>
                                            </p:txEl>
                                          </p:spTgt>
                                        </p:tgtEl>
                                        <p:attrNameLst>
                                          <p:attrName>style.visibility</p:attrName>
                                        </p:attrNameLst>
                                      </p:cBhvr>
                                      <p:to>
                                        <p:strVal val="visible"/>
                                      </p:to>
                                    </p:set>
                                    <p:animEffect filter="fade" transition="in">
                                      <p:cBhvr>
                                        <p:cTn dur="250"/>
                                        <p:tgtEl>
                                          <p:spTgt spid="7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0" st="0"/>
                                            </p:txEl>
                                          </p:spTgt>
                                        </p:tgtEl>
                                        <p:attrNameLst>
                                          <p:attrName>style.visibility</p:attrName>
                                        </p:attrNameLst>
                                      </p:cBhvr>
                                      <p:to>
                                        <p:strVal val="visible"/>
                                      </p:to>
                                    </p:set>
                                    <p:animEffect filter="fade" transition="in">
                                      <p:cBhvr>
                                        <p:cTn dur="500"/>
                                        <p:tgtEl>
                                          <p:spTgt spid="7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1" st="1"/>
                                            </p:txEl>
                                          </p:spTgt>
                                        </p:tgtEl>
                                        <p:attrNameLst>
                                          <p:attrName>style.visibility</p:attrName>
                                        </p:attrNameLst>
                                      </p:cBhvr>
                                      <p:to>
                                        <p:strVal val="visible"/>
                                      </p:to>
                                    </p:set>
                                    <p:animEffect filter="fade" transition="in">
                                      <p:cBhvr>
                                        <p:cTn dur="500"/>
                                        <p:tgtEl>
                                          <p:spTgt spid="7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2" st="2"/>
                                            </p:txEl>
                                          </p:spTgt>
                                        </p:tgtEl>
                                        <p:attrNameLst>
                                          <p:attrName>style.visibility</p:attrName>
                                        </p:attrNameLst>
                                      </p:cBhvr>
                                      <p:to>
                                        <p:strVal val="visible"/>
                                      </p:to>
                                    </p:set>
                                    <p:animEffect filter="fade" transition="in">
                                      <p:cBhvr>
                                        <p:cTn dur="500"/>
                                        <p:tgtEl>
                                          <p:spTgt spid="72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grpSp>
        <p:nvGrpSpPr>
          <p:cNvPr id="752" name="Google Shape;752;p18"/>
          <p:cNvGrpSpPr/>
          <p:nvPr/>
        </p:nvGrpSpPr>
        <p:grpSpPr>
          <a:xfrm flipH="1">
            <a:off x="610441" y="947787"/>
            <a:ext cx="3253287" cy="176025"/>
            <a:chOff x="4345425" y="2175475"/>
            <a:chExt cx="800750" cy="176025"/>
          </a:xfrm>
        </p:grpSpPr>
        <p:sp>
          <p:nvSpPr>
            <p:cNvPr id="753" name="Google Shape;753;p1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5" name="Google Shape;755;p18"/>
          <p:cNvGrpSpPr/>
          <p:nvPr/>
        </p:nvGrpSpPr>
        <p:grpSpPr>
          <a:xfrm rot="774136">
            <a:off x="1408173" y="1405800"/>
            <a:ext cx="1303213" cy="585343"/>
            <a:chOff x="4345425" y="2175475"/>
            <a:chExt cx="800750" cy="176025"/>
          </a:xfrm>
        </p:grpSpPr>
        <p:sp>
          <p:nvSpPr>
            <p:cNvPr id="756" name="Google Shape;756;p1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8" name="Google Shape;758;p18"/>
          <p:cNvSpPr txBox="1"/>
          <p:nvPr>
            <p:ph type="title"/>
          </p:nvPr>
        </p:nvSpPr>
        <p:spPr>
          <a:xfrm>
            <a:off x="1359274" y="535854"/>
            <a:ext cx="3378600" cy="101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US">
                <a:solidFill>
                  <a:srgbClr val="FF0000"/>
                </a:solidFill>
              </a:rPr>
              <a:t>Câu hỏi</a:t>
            </a:r>
            <a:endParaRPr>
              <a:solidFill>
                <a:srgbClr val="FF0000"/>
              </a:solidFill>
            </a:endParaRPr>
          </a:p>
        </p:txBody>
      </p:sp>
      <p:sp>
        <p:nvSpPr>
          <p:cNvPr id="759" name="Google Shape;759;p18"/>
          <p:cNvSpPr txBox="1"/>
          <p:nvPr>
            <p:ph idx="3" type="subTitle"/>
          </p:nvPr>
        </p:nvSpPr>
        <p:spPr>
          <a:xfrm>
            <a:off x="794260" y="1460307"/>
            <a:ext cx="2506200" cy="50447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Có sờ được khối phồng vùng hậu môn</a:t>
            </a:r>
            <a:endParaRPr/>
          </a:p>
        </p:txBody>
      </p:sp>
      <p:grpSp>
        <p:nvGrpSpPr>
          <p:cNvPr id="760" name="Google Shape;760;p18"/>
          <p:cNvGrpSpPr/>
          <p:nvPr/>
        </p:nvGrpSpPr>
        <p:grpSpPr>
          <a:xfrm flipH="1">
            <a:off x="5824417" y="927337"/>
            <a:ext cx="2997127" cy="176025"/>
            <a:chOff x="4345425" y="2175475"/>
            <a:chExt cx="800750" cy="176025"/>
          </a:xfrm>
        </p:grpSpPr>
        <p:sp>
          <p:nvSpPr>
            <p:cNvPr id="761" name="Google Shape;761;p1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3" name="Google Shape;763;p18"/>
          <p:cNvSpPr txBox="1"/>
          <p:nvPr/>
        </p:nvSpPr>
        <p:spPr>
          <a:xfrm>
            <a:off x="6365457" y="504094"/>
            <a:ext cx="3378600" cy="101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0"/>
              <a:buFont typeface="Itim"/>
              <a:buNone/>
            </a:pPr>
            <a:r>
              <a:rPr b="1" i="0" lang="en-US" sz="3000" u="none" cap="none" strike="noStrike">
                <a:solidFill>
                  <a:srgbClr val="FF0000"/>
                </a:solidFill>
                <a:latin typeface="Itim"/>
                <a:ea typeface="Itim"/>
                <a:cs typeface="Itim"/>
                <a:sym typeface="Itim"/>
              </a:rPr>
              <a:t>Mục đích</a:t>
            </a:r>
            <a:endParaRPr/>
          </a:p>
        </p:txBody>
      </p:sp>
      <p:grpSp>
        <p:nvGrpSpPr>
          <p:cNvPr id="764" name="Google Shape;764;p18"/>
          <p:cNvGrpSpPr/>
          <p:nvPr/>
        </p:nvGrpSpPr>
        <p:grpSpPr>
          <a:xfrm rot="1726169">
            <a:off x="3086573" y="4776269"/>
            <a:ext cx="2316665" cy="1136630"/>
            <a:chOff x="4697000" y="3525875"/>
            <a:chExt cx="1131500" cy="555150"/>
          </a:xfrm>
        </p:grpSpPr>
        <p:sp>
          <p:nvSpPr>
            <p:cNvPr id="765" name="Google Shape;765;p18"/>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8"/>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8"/>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8"/>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8"/>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8"/>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8"/>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8"/>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8"/>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8"/>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8"/>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8"/>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8"/>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8"/>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8"/>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0" name="Google Shape;780;p18"/>
          <p:cNvSpPr txBox="1"/>
          <p:nvPr>
            <p:ph idx="2" type="body"/>
          </p:nvPr>
        </p:nvSpPr>
        <p:spPr>
          <a:xfrm>
            <a:off x="5379133" y="1610516"/>
            <a:ext cx="3177000" cy="1285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US">
                <a:latin typeface="Arial"/>
                <a:ea typeface="Arial"/>
                <a:cs typeface="Arial"/>
                <a:sym typeface="Arial"/>
              </a:rPr>
              <a:t>Sờ được khối lòi ra có thể nghi là trĩ , sa hậu môn , sùi mào , da thừa….</a:t>
            </a:r>
            <a:endParaRPr/>
          </a:p>
          <a:p>
            <a:pPr indent="0" lvl="0" marL="139700" rtl="0" algn="just">
              <a:lnSpc>
                <a:spcPct val="115000"/>
              </a:lnSpc>
              <a:spcBef>
                <a:spcPts val="0"/>
              </a:spcBef>
              <a:spcAft>
                <a:spcPts val="0"/>
              </a:spcAft>
              <a:buSzPts val="1400"/>
              <a:buNone/>
            </a:pPr>
            <a:r>
              <a:rPr lang="en-US">
                <a:latin typeface="Arial"/>
                <a:ea typeface="Arial"/>
                <a:cs typeface="Arial"/>
                <a:sym typeface="Arial"/>
              </a:rPr>
              <a:t>→ người bệnh khai là sờ thấy nhưng phải khám hậu môn và quan sát lại để không được chuẩn đoán sai tổn thương </a:t>
            </a:r>
            <a:endParaRPr/>
          </a:p>
          <a:p>
            <a:pPr indent="0" lvl="0" marL="139700" rtl="0" algn="just">
              <a:lnSpc>
                <a:spcPct val="115000"/>
              </a:lnSpc>
              <a:spcBef>
                <a:spcPts val="0"/>
              </a:spcBef>
              <a:spcAft>
                <a:spcPts val="0"/>
              </a:spcAft>
              <a:buSzPts val="1400"/>
              <a:buNone/>
            </a:pPr>
            <a:r>
              <a:t/>
            </a:r>
            <a:endParaRPr>
              <a:latin typeface="Arial"/>
              <a:ea typeface="Arial"/>
              <a:cs typeface="Arial"/>
              <a:sym typeface="Arial"/>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xEl>
                                              <p:pRg end="0" st="0"/>
                                            </p:txEl>
                                          </p:spTgt>
                                        </p:tgtEl>
                                        <p:attrNameLst>
                                          <p:attrName>style.visibility</p:attrName>
                                        </p:attrNameLst>
                                      </p:cBhvr>
                                      <p:to>
                                        <p:strVal val="visible"/>
                                      </p:to>
                                    </p:set>
                                    <p:animEffect filter="fade" transition="in">
                                      <p:cBhvr>
                                        <p:cTn dur="500"/>
                                        <p:tgtEl>
                                          <p:spTgt spid="7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xEl>
                                              <p:pRg end="0" st="0"/>
                                            </p:txEl>
                                          </p:spTgt>
                                        </p:tgtEl>
                                        <p:attrNameLst>
                                          <p:attrName>style.visibility</p:attrName>
                                        </p:attrNameLst>
                                      </p:cBhvr>
                                      <p:to>
                                        <p:strVal val="visible"/>
                                      </p:to>
                                    </p:set>
                                    <p:animEffect filter="fade" transition="in">
                                      <p:cBhvr>
                                        <p:cTn dur="500"/>
                                        <p:tgtEl>
                                          <p:spTgt spid="7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xEl>
                                              <p:pRg end="1" st="1"/>
                                            </p:txEl>
                                          </p:spTgt>
                                        </p:tgtEl>
                                        <p:attrNameLst>
                                          <p:attrName>style.visibility</p:attrName>
                                        </p:attrNameLst>
                                      </p:cBhvr>
                                      <p:to>
                                        <p:strVal val="visible"/>
                                      </p:to>
                                    </p:set>
                                    <p:animEffect filter="fade" transition="in">
                                      <p:cBhvr>
                                        <p:cTn dur="500"/>
                                        <p:tgtEl>
                                          <p:spTgt spid="7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xEl>
                                              <p:pRg end="2" st="2"/>
                                            </p:txEl>
                                          </p:spTgt>
                                        </p:tgtEl>
                                        <p:attrNameLst>
                                          <p:attrName>style.visibility</p:attrName>
                                        </p:attrNameLst>
                                      </p:cBhvr>
                                      <p:to>
                                        <p:strVal val="visible"/>
                                      </p:to>
                                    </p:set>
                                    <p:animEffect filter="fade" transition="in">
                                      <p:cBhvr>
                                        <p:cTn dur="500"/>
                                        <p:tgtEl>
                                          <p:spTgt spid="7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9"/>
          <p:cNvSpPr txBox="1"/>
          <p:nvPr>
            <p:ph idx="1" type="body"/>
          </p:nvPr>
        </p:nvSpPr>
        <p:spPr>
          <a:xfrm>
            <a:off x="470700" y="1729648"/>
            <a:ext cx="3304801" cy="1829821"/>
          </a:xfrm>
          <a:prstGeom prst="rect">
            <a:avLst/>
          </a:prstGeom>
          <a:noFill/>
          <a:ln>
            <a:noFill/>
          </a:ln>
        </p:spPr>
        <p:txBody>
          <a:bodyPr anchorCtr="0" anchor="t" bIns="91425" lIns="91425" spcFirstLastPara="1" rIns="91425" wrap="square" tIns="91425">
            <a:noAutofit/>
          </a:bodyPr>
          <a:lstStyle/>
          <a:p>
            <a:pPr indent="-317500" lvl="0" marL="457200" rtl="0" algn="ctr">
              <a:lnSpc>
                <a:spcPct val="115000"/>
              </a:lnSpc>
              <a:spcBef>
                <a:spcPts val="0"/>
              </a:spcBef>
              <a:spcAft>
                <a:spcPts val="0"/>
              </a:spcAft>
              <a:buSzPts val="1400"/>
              <a:buChar char="●"/>
            </a:pPr>
            <a:r>
              <a:rPr lang="en-US"/>
              <a:t>Thấy xuất hiện khi nào-&gt; Sờ được không , sờ thấy gì có lẫn máu hay đau hay không</a:t>
            </a:r>
            <a:endParaRPr/>
          </a:p>
          <a:p>
            <a:pPr indent="-317500" lvl="0" marL="457200" rtl="0" algn="ctr">
              <a:lnSpc>
                <a:spcPct val="115000"/>
              </a:lnSpc>
              <a:spcBef>
                <a:spcPts val="0"/>
              </a:spcBef>
              <a:spcAft>
                <a:spcPts val="0"/>
              </a:spcAft>
              <a:buSzPts val="1400"/>
              <a:buChar char="●"/>
            </a:pPr>
            <a:r>
              <a:rPr lang="en-US"/>
              <a:t>-Bình thường có khối đó hay không -&gt; Nếu không thì hỏi là đi cầu là có phải không-&gt; nếu có hỏi là đi cầu phải rặn hay ngồi xuống là thấy lồi ra -&gt; dùng tay nhét vô không </a:t>
            </a:r>
            <a:endParaRPr/>
          </a:p>
          <a:p>
            <a:pPr indent="-317500" lvl="0" marL="457200" rtl="0" algn="ctr">
              <a:lnSpc>
                <a:spcPct val="115000"/>
              </a:lnSpc>
              <a:spcBef>
                <a:spcPts val="0"/>
              </a:spcBef>
              <a:spcAft>
                <a:spcPts val="0"/>
              </a:spcAft>
              <a:buSzPts val="1400"/>
              <a:buChar char="●"/>
            </a:pPr>
            <a:r>
              <a:rPr lang="en-US"/>
              <a:t>Hỏi thêm việc khối đó biến mất như thế nào: đứng lên mất không hay sau đi cầu là tự mất</a:t>
            </a:r>
            <a:endParaRPr/>
          </a:p>
        </p:txBody>
      </p:sp>
      <p:sp>
        <p:nvSpPr>
          <p:cNvPr id="786" name="Google Shape;786;p19"/>
          <p:cNvSpPr txBox="1"/>
          <p:nvPr>
            <p:ph idx="2" type="body"/>
          </p:nvPr>
        </p:nvSpPr>
        <p:spPr>
          <a:xfrm>
            <a:off x="5496300" y="1849252"/>
            <a:ext cx="3177000" cy="1285800"/>
          </a:xfrm>
          <a:prstGeom prst="rect">
            <a:avLst/>
          </a:prstGeom>
          <a:noFill/>
          <a:ln>
            <a:noFill/>
          </a:ln>
        </p:spPr>
        <p:txBody>
          <a:bodyPr anchorCtr="0" anchor="t" bIns="91425" lIns="91425" spcFirstLastPara="1" rIns="91425" wrap="square" tIns="91425">
            <a:noAutofit/>
          </a:bodyPr>
          <a:lstStyle/>
          <a:p>
            <a:pPr indent="-317500" lvl="0" marL="457200" rtl="0" algn="ctr">
              <a:lnSpc>
                <a:spcPct val="115000"/>
              </a:lnSpc>
              <a:spcBef>
                <a:spcPts val="0"/>
              </a:spcBef>
              <a:spcAft>
                <a:spcPts val="0"/>
              </a:spcAft>
              <a:buSzPts val="1400"/>
              <a:buChar char="●"/>
            </a:pPr>
            <a:r>
              <a:rPr lang="en-US"/>
              <a:t>Một khối bình thường mà sờ được bên ngoài thông thường se là trĩ ngoajo hoặc trĩ nội độ 4 hoặc trĩ kết hợp</a:t>
            </a:r>
            <a:endParaRPr/>
          </a:p>
          <a:p>
            <a:pPr indent="-317500" lvl="0" marL="457200" rtl="0" algn="ctr">
              <a:lnSpc>
                <a:spcPct val="115000"/>
              </a:lnSpc>
              <a:spcBef>
                <a:spcPts val="0"/>
              </a:spcBef>
              <a:spcAft>
                <a:spcPts val="0"/>
              </a:spcAft>
              <a:buSzPts val="1400"/>
              <a:buChar char="●"/>
            </a:pPr>
            <a:r>
              <a:rPr lang="en-US"/>
              <a:t>-đi cầu mà xuất hiện khối đó nghĩ là trĩ nội </a:t>
            </a:r>
            <a:endParaRPr/>
          </a:p>
        </p:txBody>
      </p:sp>
      <p:sp>
        <p:nvSpPr>
          <p:cNvPr id="787" name="Google Shape;787;p19"/>
          <p:cNvSpPr txBox="1"/>
          <p:nvPr>
            <p:ph idx="3" type="subTitle"/>
          </p:nvPr>
        </p:nvSpPr>
        <p:spPr>
          <a:xfrm>
            <a:off x="906900" y="848299"/>
            <a:ext cx="2541380" cy="881349"/>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None/>
            </a:pPr>
            <a:r>
              <a:rPr lang="en-US"/>
              <a:t>Đối với việc Bn sờ thấy khối vùng hậu môn</a:t>
            </a:r>
            <a:endParaRPr/>
          </a:p>
        </p:txBody>
      </p:sp>
      <p:sp>
        <p:nvSpPr>
          <p:cNvPr id="788" name="Google Shape;788;p19"/>
          <p:cNvSpPr txBox="1"/>
          <p:nvPr>
            <p:ph idx="4" type="subTitle"/>
          </p:nvPr>
        </p:nvSpPr>
        <p:spPr>
          <a:xfrm>
            <a:off x="5541484" y="848299"/>
            <a:ext cx="2668616" cy="881349"/>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None/>
            </a:pPr>
            <a:r>
              <a:rPr lang="en-US"/>
              <a:t>Mục đích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
          <p:cNvSpPr txBox="1"/>
          <p:nvPr>
            <p:ph type="title"/>
          </p:nvPr>
        </p:nvSpPr>
        <p:spPr>
          <a:xfrm>
            <a:off x="720000" y="540000"/>
            <a:ext cx="33687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US"/>
              <a:t>Nội dung</a:t>
            </a:r>
            <a:endParaRPr/>
          </a:p>
        </p:txBody>
      </p:sp>
      <p:grpSp>
        <p:nvGrpSpPr>
          <p:cNvPr id="310" name="Google Shape;310;p2"/>
          <p:cNvGrpSpPr/>
          <p:nvPr/>
        </p:nvGrpSpPr>
        <p:grpSpPr>
          <a:xfrm>
            <a:off x="42514" y="936675"/>
            <a:ext cx="2960453" cy="176025"/>
            <a:chOff x="4345425" y="2175475"/>
            <a:chExt cx="800750" cy="176025"/>
          </a:xfrm>
        </p:grpSpPr>
        <p:sp>
          <p:nvSpPr>
            <p:cNvPr id="311" name="Google Shape;311;p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 name="Google Shape;313;p2"/>
          <p:cNvGrpSpPr/>
          <p:nvPr/>
        </p:nvGrpSpPr>
        <p:grpSpPr>
          <a:xfrm rot="474658">
            <a:off x="1381256" y="1507939"/>
            <a:ext cx="1557467" cy="585348"/>
            <a:chOff x="4345425" y="2175475"/>
            <a:chExt cx="800750" cy="176025"/>
          </a:xfrm>
        </p:grpSpPr>
        <p:sp>
          <p:nvSpPr>
            <p:cNvPr id="314" name="Google Shape;314;p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2"/>
          <p:cNvGrpSpPr/>
          <p:nvPr/>
        </p:nvGrpSpPr>
        <p:grpSpPr>
          <a:xfrm rot="367883">
            <a:off x="1375060" y="3250166"/>
            <a:ext cx="1569882" cy="507904"/>
            <a:chOff x="4345425" y="2175475"/>
            <a:chExt cx="800750" cy="176025"/>
          </a:xfrm>
        </p:grpSpPr>
        <p:sp>
          <p:nvSpPr>
            <p:cNvPr id="317" name="Google Shape;317;p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2"/>
          <p:cNvGrpSpPr/>
          <p:nvPr/>
        </p:nvGrpSpPr>
        <p:grpSpPr>
          <a:xfrm rot="474658">
            <a:off x="6175019" y="1507926"/>
            <a:ext cx="1557467" cy="585348"/>
            <a:chOff x="4345425" y="2175475"/>
            <a:chExt cx="800750" cy="176025"/>
          </a:xfrm>
        </p:grpSpPr>
        <p:sp>
          <p:nvSpPr>
            <p:cNvPr id="320" name="Google Shape;320;p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2"/>
          <p:cNvSpPr txBox="1"/>
          <p:nvPr>
            <p:ph idx="1" type="subTitle"/>
          </p:nvPr>
        </p:nvSpPr>
        <p:spPr>
          <a:xfrm>
            <a:off x="906900" y="3292127"/>
            <a:ext cx="2506200" cy="34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lang="en-US"/>
              <a:t>Bệnh sử</a:t>
            </a:r>
            <a:endParaRPr/>
          </a:p>
        </p:txBody>
      </p:sp>
      <p:sp>
        <p:nvSpPr>
          <p:cNvPr id="323" name="Google Shape;323;p2"/>
          <p:cNvSpPr txBox="1"/>
          <p:nvPr>
            <p:ph idx="3" type="subTitle"/>
          </p:nvPr>
        </p:nvSpPr>
        <p:spPr>
          <a:xfrm>
            <a:off x="906900" y="1584571"/>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Nguyên nhân</a:t>
            </a:r>
            <a:endParaRPr/>
          </a:p>
        </p:txBody>
      </p:sp>
      <p:sp>
        <p:nvSpPr>
          <p:cNvPr id="324" name="Google Shape;324;p2"/>
          <p:cNvSpPr txBox="1"/>
          <p:nvPr>
            <p:ph idx="4" type="subTitle"/>
          </p:nvPr>
        </p:nvSpPr>
        <p:spPr>
          <a:xfrm>
            <a:off x="5676900" y="1584571"/>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lang="en-US"/>
              <a:t>Tiền căn</a:t>
            </a:r>
            <a:endParaRPr/>
          </a:p>
        </p:txBody>
      </p:sp>
      <p:grpSp>
        <p:nvGrpSpPr>
          <p:cNvPr id="325" name="Google Shape;325;p2"/>
          <p:cNvGrpSpPr/>
          <p:nvPr/>
        </p:nvGrpSpPr>
        <p:grpSpPr>
          <a:xfrm>
            <a:off x="-152792" y="4603500"/>
            <a:ext cx="1745583" cy="230173"/>
            <a:chOff x="1394800" y="3522000"/>
            <a:chExt cx="1048650" cy="138275"/>
          </a:xfrm>
        </p:grpSpPr>
        <p:sp>
          <p:nvSpPr>
            <p:cNvPr id="326" name="Google Shape;326;p2"/>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2"/>
          <p:cNvGrpSpPr/>
          <p:nvPr/>
        </p:nvGrpSpPr>
        <p:grpSpPr>
          <a:xfrm>
            <a:off x="7860337" y="581562"/>
            <a:ext cx="563662" cy="531138"/>
            <a:chOff x="6525464" y="1900345"/>
            <a:chExt cx="563662" cy="531138"/>
          </a:xfrm>
        </p:grpSpPr>
        <p:sp>
          <p:nvSpPr>
            <p:cNvPr id="336" name="Google Shape;336;p2"/>
            <p:cNvSpPr/>
            <p:nvPr/>
          </p:nvSpPr>
          <p:spPr>
            <a:xfrm>
              <a:off x="6525464" y="2012697"/>
              <a:ext cx="486121" cy="418786"/>
            </a:xfrm>
            <a:custGeom>
              <a:rect b="b" l="l" r="r" t="t"/>
              <a:pathLst>
                <a:path extrusionOk="0" h="18055" w="20958">
                  <a:moveTo>
                    <a:pt x="12812" y="1437"/>
                  </a:moveTo>
                  <a:cubicBezTo>
                    <a:pt x="13569" y="1437"/>
                    <a:pt x="14327" y="1607"/>
                    <a:pt x="15001" y="1940"/>
                  </a:cubicBezTo>
                  <a:cubicBezTo>
                    <a:pt x="16490" y="2693"/>
                    <a:pt x="17572" y="4119"/>
                    <a:pt x="18042" y="5702"/>
                  </a:cubicBezTo>
                  <a:cubicBezTo>
                    <a:pt x="18653" y="7755"/>
                    <a:pt x="18042" y="9495"/>
                    <a:pt x="16239" y="10640"/>
                  </a:cubicBezTo>
                  <a:cubicBezTo>
                    <a:pt x="13763" y="12207"/>
                    <a:pt x="10628" y="12129"/>
                    <a:pt x="8104" y="13555"/>
                  </a:cubicBezTo>
                  <a:cubicBezTo>
                    <a:pt x="8057" y="13508"/>
                    <a:pt x="7995" y="13445"/>
                    <a:pt x="7932" y="13398"/>
                  </a:cubicBezTo>
                  <a:cubicBezTo>
                    <a:pt x="7948" y="13398"/>
                    <a:pt x="7948" y="13383"/>
                    <a:pt x="7963" y="13383"/>
                  </a:cubicBezTo>
                  <a:cubicBezTo>
                    <a:pt x="8449" y="12928"/>
                    <a:pt x="8904" y="12458"/>
                    <a:pt x="9374" y="12003"/>
                  </a:cubicBezTo>
                  <a:cubicBezTo>
                    <a:pt x="9813" y="11580"/>
                    <a:pt x="10252" y="11172"/>
                    <a:pt x="10691" y="10765"/>
                  </a:cubicBezTo>
                  <a:cubicBezTo>
                    <a:pt x="10910" y="10561"/>
                    <a:pt x="11130" y="10357"/>
                    <a:pt x="11349" y="10154"/>
                  </a:cubicBezTo>
                  <a:cubicBezTo>
                    <a:pt x="11443" y="10075"/>
                    <a:pt x="11819" y="9840"/>
                    <a:pt x="11851" y="9762"/>
                  </a:cubicBezTo>
                  <a:cubicBezTo>
                    <a:pt x="12039" y="9715"/>
                    <a:pt x="12211" y="9558"/>
                    <a:pt x="12211" y="9339"/>
                  </a:cubicBezTo>
                  <a:cubicBezTo>
                    <a:pt x="12211" y="9323"/>
                    <a:pt x="12211" y="9292"/>
                    <a:pt x="12211" y="9276"/>
                  </a:cubicBezTo>
                  <a:cubicBezTo>
                    <a:pt x="12195" y="9009"/>
                    <a:pt x="12007" y="8853"/>
                    <a:pt x="11756" y="8837"/>
                  </a:cubicBezTo>
                  <a:cubicBezTo>
                    <a:pt x="11728" y="8833"/>
                    <a:pt x="11700" y="8831"/>
                    <a:pt x="11672" y="8831"/>
                  </a:cubicBezTo>
                  <a:cubicBezTo>
                    <a:pt x="11262" y="8831"/>
                    <a:pt x="10970" y="9247"/>
                    <a:pt x="10691" y="9511"/>
                  </a:cubicBezTo>
                  <a:cubicBezTo>
                    <a:pt x="10032" y="10122"/>
                    <a:pt x="9405" y="10749"/>
                    <a:pt x="8778" y="11408"/>
                  </a:cubicBezTo>
                  <a:cubicBezTo>
                    <a:pt x="8292" y="11893"/>
                    <a:pt x="7822" y="12395"/>
                    <a:pt x="7368" y="12928"/>
                  </a:cubicBezTo>
                  <a:cubicBezTo>
                    <a:pt x="7274" y="12850"/>
                    <a:pt x="7164" y="12771"/>
                    <a:pt x="7086" y="12709"/>
                  </a:cubicBezTo>
                  <a:cubicBezTo>
                    <a:pt x="7039" y="12662"/>
                    <a:pt x="6976" y="12630"/>
                    <a:pt x="6929" y="12599"/>
                  </a:cubicBezTo>
                  <a:cubicBezTo>
                    <a:pt x="7587" y="12050"/>
                    <a:pt x="8120" y="11188"/>
                    <a:pt x="8637" y="10624"/>
                  </a:cubicBezTo>
                  <a:cubicBezTo>
                    <a:pt x="9060" y="10169"/>
                    <a:pt x="9499" y="9715"/>
                    <a:pt x="9954" y="9276"/>
                  </a:cubicBezTo>
                  <a:cubicBezTo>
                    <a:pt x="10361" y="8884"/>
                    <a:pt x="10785" y="8649"/>
                    <a:pt x="10879" y="8069"/>
                  </a:cubicBezTo>
                  <a:cubicBezTo>
                    <a:pt x="10894" y="7903"/>
                    <a:pt x="10808" y="7723"/>
                    <a:pt x="10634" y="7723"/>
                  </a:cubicBezTo>
                  <a:cubicBezTo>
                    <a:pt x="10627" y="7723"/>
                    <a:pt x="10620" y="7723"/>
                    <a:pt x="10612" y="7724"/>
                  </a:cubicBezTo>
                  <a:cubicBezTo>
                    <a:pt x="9578" y="7771"/>
                    <a:pt x="8606" y="9245"/>
                    <a:pt x="7963" y="9950"/>
                  </a:cubicBezTo>
                  <a:cubicBezTo>
                    <a:pt x="7571" y="10389"/>
                    <a:pt x="7023" y="10906"/>
                    <a:pt x="6600" y="11486"/>
                  </a:cubicBezTo>
                  <a:cubicBezTo>
                    <a:pt x="6850" y="11031"/>
                    <a:pt x="7054" y="10545"/>
                    <a:pt x="7195" y="9981"/>
                  </a:cubicBezTo>
                  <a:cubicBezTo>
                    <a:pt x="7556" y="8680"/>
                    <a:pt x="7713" y="7332"/>
                    <a:pt x="8010" y="6031"/>
                  </a:cubicBezTo>
                  <a:cubicBezTo>
                    <a:pt x="8355" y="4542"/>
                    <a:pt x="8888" y="3053"/>
                    <a:pt x="10220" y="2191"/>
                  </a:cubicBezTo>
                  <a:cubicBezTo>
                    <a:pt x="10984" y="1685"/>
                    <a:pt x="11897" y="1437"/>
                    <a:pt x="12812" y="1437"/>
                  </a:cubicBezTo>
                  <a:close/>
                  <a:moveTo>
                    <a:pt x="5612" y="12834"/>
                  </a:moveTo>
                  <a:cubicBezTo>
                    <a:pt x="6020" y="13085"/>
                    <a:pt x="6412" y="13367"/>
                    <a:pt x="6772" y="13696"/>
                  </a:cubicBezTo>
                  <a:cubicBezTo>
                    <a:pt x="6709" y="13806"/>
                    <a:pt x="6662" y="13915"/>
                    <a:pt x="6662" y="14041"/>
                  </a:cubicBezTo>
                  <a:cubicBezTo>
                    <a:pt x="6427" y="13853"/>
                    <a:pt x="6208" y="13633"/>
                    <a:pt x="6161" y="13586"/>
                  </a:cubicBezTo>
                  <a:cubicBezTo>
                    <a:pt x="6051" y="13477"/>
                    <a:pt x="5816" y="13163"/>
                    <a:pt x="5549" y="12881"/>
                  </a:cubicBezTo>
                  <a:cubicBezTo>
                    <a:pt x="5581" y="12865"/>
                    <a:pt x="5596" y="12850"/>
                    <a:pt x="5612" y="12834"/>
                  </a:cubicBezTo>
                  <a:close/>
                  <a:moveTo>
                    <a:pt x="7180" y="14072"/>
                  </a:moveTo>
                  <a:cubicBezTo>
                    <a:pt x="7195" y="14088"/>
                    <a:pt x="7227" y="14104"/>
                    <a:pt x="7242" y="14119"/>
                  </a:cubicBezTo>
                  <a:cubicBezTo>
                    <a:pt x="7164" y="14182"/>
                    <a:pt x="7117" y="14245"/>
                    <a:pt x="7070" y="14323"/>
                  </a:cubicBezTo>
                  <a:cubicBezTo>
                    <a:pt x="7054" y="14307"/>
                    <a:pt x="7039" y="14307"/>
                    <a:pt x="7023" y="14292"/>
                  </a:cubicBezTo>
                  <a:cubicBezTo>
                    <a:pt x="7039" y="14276"/>
                    <a:pt x="7054" y="14260"/>
                    <a:pt x="7070" y="14245"/>
                  </a:cubicBezTo>
                  <a:cubicBezTo>
                    <a:pt x="7086" y="14229"/>
                    <a:pt x="7101" y="14198"/>
                    <a:pt x="7117" y="14182"/>
                  </a:cubicBezTo>
                  <a:cubicBezTo>
                    <a:pt x="7117" y="14151"/>
                    <a:pt x="7117" y="14135"/>
                    <a:pt x="7117" y="14119"/>
                  </a:cubicBezTo>
                  <a:lnTo>
                    <a:pt x="7133" y="14119"/>
                  </a:lnTo>
                  <a:cubicBezTo>
                    <a:pt x="7148" y="14104"/>
                    <a:pt x="7164" y="14088"/>
                    <a:pt x="7180" y="14072"/>
                  </a:cubicBezTo>
                  <a:close/>
                  <a:moveTo>
                    <a:pt x="4593" y="13336"/>
                  </a:moveTo>
                  <a:cubicBezTo>
                    <a:pt x="4938" y="13774"/>
                    <a:pt x="5377" y="14370"/>
                    <a:pt x="5879" y="14825"/>
                  </a:cubicBezTo>
                  <a:cubicBezTo>
                    <a:pt x="5738" y="14981"/>
                    <a:pt x="5612" y="15169"/>
                    <a:pt x="5455" y="15342"/>
                  </a:cubicBezTo>
                  <a:cubicBezTo>
                    <a:pt x="5346" y="15467"/>
                    <a:pt x="5236" y="15593"/>
                    <a:pt x="5142" y="15718"/>
                  </a:cubicBezTo>
                  <a:cubicBezTo>
                    <a:pt x="5017" y="15452"/>
                    <a:pt x="4860" y="15185"/>
                    <a:pt x="4766" y="14903"/>
                  </a:cubicBezTo>
                  <a:cubicBezTo>
                    <a:pt x="4609" y="14480"/>
                    <a:pt x="4484" y="14025"/>
                    <a:pt x="4358" y="13602"/>
                  </a:cubicBezTo>
                  <a:cubicBezTo>
                    <a:pt x="4437" y="13508"/>
                    <a:pt x="4515" y="13430"/>
                    <a:pt x="4578" y="13351"/>
                  </a:cubicBezTo>
                  <a:cubicBezTo>
                    <a:pt x="4593" y="13351"/>
                    <a:pt x="4593" y="13336"/>
                    <a:pt x="4593" y="13336"/>
                  </a:cubicBezTo>
                  <a:close/>
                  <a:moveTo>
                    <a:pt x="3935" y="14057"/>
                  </a:moveTo>
                  <a:cubicBezTo>
                    <a:pt x="3966" y="14825"/>
                    <a:pt x="4154" y="15702"/>
                    <a:pt x="4609" y="16298"/>
                  </a:cubicBezTo>
                  <a:cubicBezTo>
                    <a:pt x="4452" y="16439"/>
                    <a:pt x="4280" y="16580"/>
                    <a:pt x="4107" y="16690"/>
                  </a:cubicBezTo>
                  <a:cubicBezTo>
                    <a:pt x="3951" y="16000"/>
                    <a:pt x="3684" y="15342"/>
                    <a:pt x="3324" y="14746"/>
                  </a:cubicBezTo>
                  <a:cubicBezTo>
                    <a:pt x="3512" y="14511"/>
                    <a:pt x="3716" y="14276"/>
                    <a:pt x="3935" y="14057"/>
                  </a:cubicBezTo>
                  <a:close/>
                  <a:moveTo>
                    <a:pt x="2916" y="15279"/>
                  </a:moveTo>
                  <a:cubicBezTo>
                    <a:pt x="3073" y="15828"/>
                    <a:pt x="3214" y="16376"/>
                    <a:pt x="3324" y="16925"/>
                  </a:cubicBezTo>
                  <a:cubicBezTo>
                    <a:pt x="3308" y="16926"/>
                    <a:pt x="3292" y="16926"/>
                    <a:pt x="3276" y="16926"/>
                  </a:cubicBezTo>
                  <a:cubicBezTo>
                    <a:pt x="2903" y="16926"/>
                    <a:pt x="2569" y="16748"/>
                    <a:pt x="2524" y="16267"/>
                  </a:cubicBezTo>
                  <a:cubicBezTo>
                    <a:pt x="2509" y="15922"/>
                    <a:pt x="2728" y="15577"/>
                    <a:pt x="2916" y="15279"/>
                  </a:cubicBezTo>
                  <a:close/>
                  <a:moveTo>
                    <a:pt x="12793" y="0"/>
                  </a:moveTo>
                  <a:cubicBezTo>
                    <a:pt x="10898" y="0"/>
                    <a:pt x="9032" y="816"/>
                    <a:pt x="7885" y="2473"/>
                  </a:cubicBezTo>
                  <a:cubicBezTo>
                    <a:pt x="6897" y="3900"/>
                    <a:pt x="6600" y="5639"/>
                    <a:pt x="6333" y="7301"/>
                  </a:cubicBezTo>
                  <a:cubicBezTo>
                    <a:pt x="6114" y="8665"/>
                    <a:pt x="5926" y="10310"/>
                    <a:pt x="5299" y="11643"/>
                  </a:cubicBezTo>
                  <a:cubicBezTo>
                    <a:pt x="5048" y="11674"/>
                    <a:pt x="4860" y="11909"/>
                    <a:pt x="4875" y="12160"/>
                  </a:cubicBezTo>
                  <a:cubicBezTo>
                    <a:pt x="4812" y="12125"/>
                    <a:pt x="4745" y="12108"/>
                    <a:pt x="4678" y="12108"/>
                  </a:cubicBezTo>
                  <a:cubicBezTo>
                    <a:pt x="4562" y="12108"/>
                    <a:pt x="4448" y="12160"/>
                    <a:pt x="4358" y="12270"/>
                  </a:cubicBezTo>
                  <a:cubicBezTo>
                    <a:pt x="4248" y="12411"/>
                    <a:pt x="4233" y="12567"/>
                    <a:pt x="4264" y="12709"/>
                  </a:cubicBezTo>
                  <a:cubicBezTo>
                    <a:pt x="4217" y="12724"/>
                    <a:pt x="4170" y="12740"/>
                    <a:pt x="4123" y="12756"/>
                  </a:cubicBezTo>
                  <a:cubicBezTo>
                    <a:pt x="2603" y="13430"/>
                    <a:pt x="1" y="16611"/>
                    <a:pt x="2383" y="17834"/>
                  </a:cubicBezTo>
                  <a:cubicBezTo>
                    <a:pt x="2689" y="17987"/>
                    <a:pt x="3007" y="18055"/>
                    <a:pt x="3323" y="18055"/>
                  </a:cubicBezTo>
                  <a:cubicBezTo>
                    <a:pt x="3947" y="18055"/>
                    <a:pt x="4564" y="17791"/>
                    <a:pt x="5064" y="17395"/>
                  </a:cubicBezTo>
                  <a:cubicBezTo>
                    <a:pt x="5612" y="16956"/>
                    <a:pt x="6035" y="16408"/>
                    <a:pt x="6490" y="15890"/>
                  </a:cubicBezTo>
                  <a:cubicBezTo>
                    <a:pt x="6662" y="15702"/>
                    <a:pt x="6803" y="15546"/>
                    <a:pt x="6913" y="15389"/>
                  </a:cubicBezTo>
                  <a:cubicBezTo>
                    <a:pt x="6960" y="15405"/>
                    <a:pt x="7007" y="15405"/>
                    <a:pt x="7054" y="15405"/>
                  </a:cubicBezTo>
                  <a:cubicBezTo>
                    <a:pt x="7100" y="15411"/>
                    <a:pt x="7150" y="15415"/>
                    <a:pt x="7203" y="15415"/>
                  </a:cubicBezTo>
                  <a:cubicBezTo>
                    <a:pt x="7278" y="15415"/>
                    <a:pt x="7357" y="15407"/>
                    <a:pt x="7430" y="15389"/>
                  </a:cubicBezTo>
                  <a:cubicBezTo>
                    <a:pt x="7487" y="15411"/>
                    <a:pt x="7550" y="15424"/>
                    <a:pt x="7616" y="15424"/>
                  </a:cubicBezTo>
                  <a:cubicBezTo>
                    <a:pt x="7734" y="15424"/>
                    <a:pt x="7864" y="15385"/>
                    <a:pt x="7995" y="15295"/>
                  </a:cubicBezTo>
                  <a:cubicBezTo>
                    <a:pt x="11255" y="13006"/>
                    <a:pt x="16051" y="13743"/>
                    <a:pt x="18700" y="10404"/>
                  </a:cubicBezTo>
                  <a:cubicBezTo>
                    <a:pt x="20957" y="7567"/>
                    <a:pt x="19327" y="3241"/>
                    <a:pt x="16678" y="1266"/>
                  </a:cubicBezTo>
                  <a:cubicBezTo>
                    <a:pt x="15542" y="425"/>
                    <a:pt x="14160" y="0"/>
                    <a:pt x="12793" y="0"/>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37" name="Google Shape;337;p2"/>
            <p:cNvSpPr/>
            <p:nvPr/>
          </p:nvSpPr>
          <p:spPr>
            <a:xfrm>
              <a:off x="6583263" y="2063306"/>
              <a:ext cx="77379" cy="46042"/>
            </a:xfrm>
            <a:custGeom>
              <a:rect b="b" l="l" r="r" t="t"/>
              <a:pathLst>
                <a:path extrusionOk="0" h="1985" w="3336">
                  <a:moveTo>
                    <a:pt x="1000" y="0"/>
                  </a:moveTo>
                  <a:cubicBezTo>
                    <a:pt x="614" y="0"/>
                    <a:pt x="248" y="250"/>
                    <a:pt x="142" y="636"/>
                  </a:cubicBezTo>
                  <a:cubicBezTo>
                    <a:pt x="1" y="1122"/>
                    <a:pt x="299" y="1545"/>
                    <a:pt x="738" y="1702"/>
                  </a:cubicBezTo>
                  <a:cubicBezTo>
                    <a:pt x="1318" y="1921"/>
                    <a:pt x="1913" y="1953"/>
                    <a:pt x="2525" y="1984"/>
                  </a:cubicBezTo>
                  <a:cubicBezTo>
                    <a:pt x="2530" y="1984"/>
                    <a:pt x="2536" y="1984"/>
                    <a:pt x="2542" y="1984"/>
                  </a:cubicBezTo>
                  <a:cubicBezTo>
                    <a:pt x="3170" y="1984"/>
                    <a:pt x="3335" y="1135"/>
                    <a:pt x="2838" y="808"/>
                  </a:cubicBezTo>
                  <a:cubicBezTo>
                    <a:pt x="2321" y="479"/>
                    <a:pt x="1804" y="181"/>
                    <a:pt x="1208" y="25"/>
                  </a:cubicBezTo>
                  <a:cubicBezTo>
                    <a:pt x="1139" y="8"/>
                    <a:pt x="1069" y="0"/>
                    <a:pt x="1000" y="0"/>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38" name="Google Shape;338;p2"/>
            <p:cNvSpPr/>
            <p:nvPr/>
          </p:nvSpPr>
          <p:spPr>
            <a:xfrm>
              <a:off x="6661426" y="1973986"/>
              <a:ext cx="56387" cy="43073"/>
            </a:xfrm>
            <a:custGeom>
              <a:rect b="b" l="l" r="r" t="t"/>
              <a:pathLst>
                <a:path extrusionOk="0" h="1857" w="2431">
                  <a:moveTo>
                    <a:pt x="629" y="1"/>
                  </a:moveTo>
                  <a:cubicBezTo>
                    <a:pt x="291" y="1"/>
                    <a:pt x="0" y="333"/>
                    <a:pt x="111" y="678"/>
                  </a:cubicBezTo>
                  <a:cubicBezTo>
                    <a:pt x="236" y="1117"/>
                    <a:pt x="565" y="1399"/>
                    <a:pt x="941" y="1603"/>
                  </a:cubicBezTo>
                  <a:cubicBezTo>
                    <a:pt x="1112" y="1750"/>
                    <a:pt x="1323" y="1857"/>
                    <a:pt x="1545" y="1857"/>
                  </a:cubicBezTo>
                  <a:cubicBezTo>
                    <a:pt x="1630" y="1857"/>
                    <a:pt x="1717" y="1841"/>
                    <a:pt x="1803" y="1807"/>
                  </a:cubicBezTo>
                  <a:cubicBezTo>
                    <a:pt x="2180" y="1666"/>
                    <a:pt x="2430" y="1352"/>
                    <a:pt x="2368" y="945"/>
                  </a:cubicBezTo>
                  <a:cubicBezTo>
                    <a:pt x="2321" y="568"/>
                    <a:pt x="1992" y="255"/>
                    <a:pt x="1600" y="255"/>
                  </a:cubicBezTo>
                  <a:lnTo>
                    <a:pt x="1553" y="255"/>
                  </a:lnTo>
                  <a:cubicBezTo>
                    <a:pt x="1506" y="239"/>
                    <a:pt x="1443" y="224"/>
                    <a:pt x="1380" y="224"/>
                  </a:cubicBezTo>
                  <a:cubicBezTo>
                    <a:pt x="1318" y="224"/>
                    <a:pt x="1271" y="208"/>
                    <a:pt x="1224" y="192"/>
                  </a:cubicBezTo>
                  <a:cubicBezTo>
                    <a:pt x="1114" y="145"/>
                    <a:pt x="957" y="83"/>
                    <a:pt x="769" y="20"/>
                  </a:cubicBezTo>
                  <a:cubicBezTo>
                    <a:pt x="722" y="7"/>
                    <a:pt x="675" y="1"/>
                    <a:pt x="629" y="1"/>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39" name="Google Shape;339;p2"/>
            <p:cNvSpPr/>
            <p:nvPr/>
          </p:nvSpPr>
          <p:spPr>
            <a:xfrm>
              <a:off x="6814135" y="1900345"/>
              <a:ext cx="41102" cy="67080"/>
            </a:xfrm>
            <a:custGeom>
              <a:rect b="b" l="l" r="r" t="t"/>
              <a:pathLst>
                <a:path extrusionOk="0" h="2892" w="1772">
                  <a:moveTo>
                    <a:pt x="802" y="0"/>
                  </a:moveTo>
                  <a:cubicBezTo>
                    <a:pt x="585" y="0"/>
                    <a:pt x="377" y="138"/>
                    <a:pt x="298" y="373"/>
                  </a:cubicBezTo>
                  <a:cubicBezTo>
                    <a:pt x="141" y="844"/>
                    <a:pt x="204" y="1361"/>
                    <a:pt x="110" y="1831"/>
                  </a:cubicBezTo>
                  <a:cubicBezTo>
                    <a:pt x="0" y="2333"/>
                    <a:pt x="282" y="2819"/>
                    <a:pt x="815" y="2881"/>
                  </a:cubicBezTo>
                  <a:cubicBezTo>
                    <a:pt x="857" y="2888"/>
                    <a:pt x="899" y="2891"/>
                    <a:pt x="940" y="2891"/>
                  </a:cubicBezTo>
                  <a:cubicBezTo>
                    <a:pt x="1379" y="2891"/>
                    <a:pt x="1771" y="2523"/>
                    <a:pt x="1771" y="2051"/>
                  </a:cubicBezTo>
                  <a:cubicBezTo>
                    <a:pt x="1756" y="1408"/>
                    <a:pt x="1677" y="624"/>
                    <a:pt x="1176" y="154"/>
                  </a:cubicBezTo>
                  <a:cubicBezTo>
                    <a:pt x="1065" y="49"/>
                    <a:pt x="932" y="0"/>
                    <a:pt x="802" y="0"/>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40" name="Google Shape;340;p2"/>
            <p:cNvSpPr/>
            <p:nvPr/>
          </p:nvSpPr>
          <p:spPr>
            <a:xfrm>
              <a:off x="6970462" y="1971295"/>
              <a:ext cx="55042" cy="65062"/>
            </a:xfrm>
            <a:custGeom>
              <a:rect b="b" l="l" r="r" t="t"/>
              <a:pathLst>
                <a:path extrusionOk="0" h="2805" w="2373">
                  <a:moveTo>
                    <a:pt x="1866" y="1"/>
                  </a:moveTo>
                  <a:cubicBezTo>
                    <a:pt x="1787" y="1"/>
                    <a:pt x="1702" y="23"/>
                    <a:pt x="1615" y="73"/>
                  </a:cubicBezTo>
                  <a:cubicBezTo>
                    <a:pt x="1285" y="261"/>
                    <a:pt x="1019" y="434"/>
                    <a:pt x="752" y="731"/>
                  </a:cubicBezTo>
                  <a:cubicBezTo>
                    <a:pt x="486" y="1029"/>
                    <a:pt x="141" y="1390"/>
                    <a:pt x="63" y="1782"/>
                  </a:cubicBezTo>
                  <a:cubicBezTo>
                    <a:pt x="0" y="2111"/>
                    <a:pt x="78" y="2424"/>
                    <a:pt x="345" y="2628"/>
                  </a:cubicBezTo>
                  <a:cubicBezTo>
                    <a:pt x="491" y="2737"/>
                    <a:pt x="679" y="2804"/>
                    <a:pt x="866" y="2804"/>
                  </a:cubicBezTo>
                  <a:cubicBezTo>
                    <a:pt x="1001" y="2804"/>
                    <a:pt x="1136" y="2770"/>
                    <a:pt x="1254" y="2691"/>
                  </a:cubicBezTo>
                  <a:cubicBezTo>
                    <a:pt x="1599" y="2471"/>
                    <a:pt x="1834" y="2079"/>
                    <a:pt x="2006" y="1703"/>
                  </a:cubicBezTo>
                  <a:cubicBezTo>
                    <a:pt x="2085" y="1531"/>
                    <a:pt x="2179" y="1358"/>
                    <a:pt x="2242" y="1186"/>
                  </a:cubicBezTo>
                  <a:cubicBezTo>
                    <a:pt x="2304" y="998"/>
                    <a:pt x="2304" y="810"/>
                    <a:pt x="2336" y="622"/>
                  </a:cubicBezTo>
                  <a:cubicBezTo>
                    <a:pt x="2373" y="301"/>
                    <a:pt x="2158" y="1"/>
                    <a:pt x="1866" y="1"/>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41" name="Google Shape;341;p2"/>
            <p:cNvSpPr/>
            <p:nvPr/>
          </p:nvSpPr>
          <p:spPr>
            <a:xfrm>
              <a:off x="7020979" y="2104870"/>
              <a:ext cx="65108" cy="40545"/>
            </a:xfrm>
            <a:custGeom>
              <a:rect b="b" l="l" r="r" t="t"/>
              <a:pathLst>
                <a:path extrusionOk="0" h="1748" w="2807">
                  <a:moveTo>
                    <a:pt x="1900" y="0"/>
                  </a:moveTo>
                  <a:cubicBezTo>
                    <a:pt x="1827" y="0"/>
                    <a:pt x="1752" y="11"/>
                    <a:pt x="1678" y="35"/>
                  </a:cubicBezTo>
                  <a:cubicBezTo>
                    <a:pt x="1223" y="192"/>
                    <a:pt x="565" y="270"/>
                    <a:pt x="236" y="647"/>
                  </a:cubicBezTo>
                  <a:cubicBezTo>
                    <a:pt x="48" y="866"/>
                    <a:pt x="1" y="1227"/>
                    <a:pt x="236" y="1430"/>
                  </a:cubicBezTo>
                  <a:cubicBezTo>
                    <a:pt x="531" y="1685"/>
                    <a:pt x="911" y="1747"/>
                    <a:pt x="1292" y="1747"/>
                  </a:cubicBezTo>
                  <a:cubicBezTo>
                    <a:pt x="1498" y="1747"/>
                    <a:pt x="1705" y="1729"/>
                    <a:pt x="1897" y="1712"/>
                  </a:cubicBezTo>
                  <a:cubicBezTo>
                    <a:pt x="2399" y="1665"/>
                    <a:pt x="2807" y="1289"/>
                    <a:pt x="2728" y="756"/>
                  </a:cubicBezTo>
                  <a:cubicBezTo>
                    <a:pt x="2675" y="345"/>
                    <a:pt x="2307" y="0"/>
                    <a:pt x="1900" y="0"/>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42" name="Google Shape;342;p2"/>
            <p:cNvSpPr/>
            <p:nvPr/>
          </p:nvSpPr>
          <p:spPr>
            <a:xfrm>
              <a:off x="6997367" y="2251247"/>
              <a:ext cx="91759" cy="51748"/>
            </a:xfrm>
            <a:custGeom>
              <a:rect b="b" l="l" r="r" t="t"/>
              <a:pathLst>
                <a:path extrusionOk="0" h="2231" w="3956">
                  <a:moveTo>
                    <a:pt x="1073" y="1"/>
                  </a:moveTo>
                  <a:cubicBezTo>
                    <a:pt x="887" y="1"/>
                    <a:pt x="710" y="19"/>
                    <a:pt x="549" y="57"/>
                  </a:cubicBezTo>
                  <a:cubicBezTo>
                    <a:pt x="157" y="151"/>
                    <a:pt x="0" y="699"/>
                    <a:pt x="313" y="982"/>
                  </a:cubicBezTo>
                  <a:cubicBezTo>
                    <a:pt x="611" y="1264"/>
                    <a:pt x="987" y="1420"/>
                    <a:pt x="1364" y="1624"/>
                  </a:cubicBezTo>
                  <a:cubicBezTo>
                    <a:pt x="1740" y="1828"/>
                    <a:pt x="2132" y="2094"/>
                    <a:pt x="2555" y="2204"/>
                  </a:cubicBezTo>
                  <a:cubicBezTo>
                    <a:pt x="2623" y="2222"/>
                    <a:pt x="2691" y="2231"/>
                    <a:pt x="2757" y="2231"/>
                  </a:cubicBezTo>
                  <a:cubicBezTo>
                    <a:pt x="3435" y="2231"/>
                    <a:pt x="3956" y="1338"/>
                    <a:pt x="3370" y="809"/>
                  </a:cubicBezTo>
                  <a:cubicBezTo>
                    <a:pt x="2848" y="338"/>
                    <a:pt x="1880" y="1"/>
                    <a:pt x="1073" y="1"/>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43" name="Google Shape;343;p2"/>
            <p:cNvSpPr/>
            <p:nvPr/>
          </p:nvSpPr>
          <p:spPr>
            <a:xfrm>
              <a:off x="6910112" y="2342353"/>
              <a:ext cx="45091" cy="67010"/>
            </a:xfrm>
            <a:custGeom>
              <a:rect b="b" l="l" r="r" t="t"/>
              <a:pathLst>
                <a:path extrusionOk="0" h="2889" w="1944">
                  <a:moveTo>
                    <a:pt x="468" y="1"/>
                  </a:moveTo>
                  <a:cubicBezTo>
                    <a:pt x="295" y="1"/>
                    <a:pt x="133" y="107"/>
                    <a:pt x="79" y="282"/>
                  </a:cubicBezTo>
                  <a:cubicBezTo>
                    <a:pt x="79" y="298"/>
                    <a:pt x="63" y="345"/>
                    <a:pt x="32" y="439"/>
                  </a:cubicBezTo>
                  <a:cubicBezTo>
                    <a:pt x="0" y="565"/>
                    <a:pt x="32" y="706"/>
                    <a:pt x="63" y="831"/>
                  </a:cubicBezTo>
                  <a:cubicBezTo>
                    <a:pt x="79" y="941"/>
                    <a:pt x="63" y="862"/>
                    <a:pt x="79" y="1003"/>
                  </a:cubicBezTo>
                  <a:cubicBezTo>
                    <a:pt x="79" y="1082"/>
                    <a:pt x="94" y="1176"/>
                    <a:pt x="94" y="1254"/>
                  </a:cubicBezTo>
                  <a:cubicBezTo>
                    <a:pt x="94" y="1270"/>
                    <a:pt x="110" y="1333"/>
                    <a:pt x="110" y="1348"/>
                  </a:cubicBezTo>
                  <a:cubicBezTo>
                    <a:pt x="110" y="1427"/>
                    <a:pt x="126" y="1489"/>
                    <a:pt x="141" y="1568"/>
                  </a:cubicBezTo>
                  <a:cubicBezTo>
                    <a:pt x="141" y="1568"/>
                    <a:pt x="141" y="1615"/>
                    <a:pt x="157" y="1662"/>
                  </a:cubicBezTo>
                  <a:cubicBezTo>
                    <a:pt x="157" y="1693"/>
                    <a:pt x="157" y="1724"/>
                    <a:pt x="157" y="1724"/>
                  </a:cubicBezTo>
                  <a:cubicBezTo>
                    <a:pt x="157" y="1818"/>
                    <a:pt x="173" y="1913"/>
                    <a:pt x="188" y="1991"/>
                  </a:cubicBezTo>
                  <a:cubicBezTo>
                    <a:pt x="235" y="2242"/>
                    <a:pt x="345" y="2461"/>
                    <a:pt x="502" y="2649"/>
                  </a:cubicBezTo>
                  <a:cubicBezTo>
                    <a:pt x="641" y="2817"/>
                    <a:pt x="827" y="2889"/>
                    <a:pt x="1014" y="2889"/>
                  </a:cubicBezTo>
                  <a:cubicBezTo>
                    <a:pt x="1354" y="2889"/>
                    <a:pt x="1702" y="2653"/>
                    <a:pt x="1803" y="2320"/>
                  </a:cubicBezTo>
                  <a:cubicBezTo>
                    <a:pt x="1944" y="1803"/>
                    <a:pt x="1615" y="1286"/>
                    <a:pt x="1348" y="878"/>
                  </a:cubicBezTo>
                  <a:cubicBezTo>
                    <a:pt x="1303" y="810"/>
                    <a:pt x="1290" y="789"/>
                    <a:pt x="1292" y="789"/>
                  </a:cubicBezTo>
                  <a:lnTo>
                    <a:pt x="1292" y="789"/>
                  </a:lnTo>
                  <a:cubicBezTo>
                    <a:pt x="1295" y="789"/>
                    <a:pt x="1337" y="845"/>
                    <a:pt x="1339" y="845"/>
                  </a:cubicBezTo>
                  <a:cubicBezTo>
                    <a:pt x="1341" y="845"/>
                    <a:pt x="1332" y="830"/>
                    <a:pt x="1301" y="784"/>
                  </a:cubicBezTo>
                  <a:cubicBezTo>
                    <a:pt x="1257" y="725"/>
                    <a:pt x="1212" y="679"/>
                    <a:pt x="1181" y="622"/>
                  </a:cubicBezTo>
                  <a:lnTo>
                    <a:pt x="1181" y="622"/>
                  </a:lnTo>
                  <a:cubicBezTo>
                    <a:pt x="1186" y="628"/>
                    <a:pt x="1190" y="633"/>
                    <a:pt x="1191" y="633"/>
                  </a:cubicBezTo>
                  <a:cubicBezTo>
                    <a:pt x="1191" y="633"/>
                    <a:pt x="1187" y="627"/>
                    <a:pt x="1176" y="612"/>
                  </a:cubicBezTo>
                  <a:lnTo>
                    <a:pt x="1176" y="612"/>
                  </a:lnTo>
                  <a:cubicBezTo>
                    <a:pt x="1177" y="615"/>
                    <a:pt x="1179" y="618"/>
                    <a:pt x="1181" y="622"/>
                  </a:cubicBezTo>
                  <a:lnTo>
                    <a:pt x="1181" y="622"/>
                  </a:lnTo>
                  <a:cubicBezTo>
                    <a:pt x="1167" y="604"/>
                    <a:pt x="1144" y="573"/>
                    <a:pt x="1144" y="565"/>
                  </a:cubicBezTo>
                  <a:cubicBezTo>
                    <a:pt x="1113" y="518"/>
                    <a:pt x="1082" y="486"/>
                    <a:pt x="1066" y="439"/>
                  </a:cubicBezTo>
                  <a:cubicBezTo>
                    <a:pt x="988" y="314"/>
                    <a:pt x="925" y="204"/>
                    <a:pt x="800" y="126"/>
                  </a:cubicBezTo>
                  <a:cubicBezTo>
                    <a:pt x="737" y="94"/>
                    <a:pt x="706" y="63"/>
                    <a:pt x="690" y="63"/>
                  </a:cubicBezTo>
                  <a:cubicBezTo>
                    <a:pt x="619" y="21"/>
                    <a:pt x="543" y="1"/>
                    <a:pt x="468" y="1"/>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44" name="Google Shape;344;p2"/>
            <p:cNvSpPr/>
            <p:nvPr/>
          </p:nvSpPr>
          <p:spPr>
            <a:xfrm>
              <a:off x="6912292" y="2372528"/>
              <a:ext cx="371" cy="1299"/>
            </a:xfrm>
            <a:custGeom>
              <a:rect b="b" l="l" r="r" t="t"/>
              <a:pathLst>
                <a:path extrusionOk="0" h="56" w="16">
                  <a:moveTo>
                    <a:pt x="0" y="0"/>
                  </a:moveTo>
                  <a:cubicBezTo>
                    <a:pt x="0" y="5"/>
                    <a:pt x="2" y="10"/>
                    <a:pt x="4" y="15"/>
                  </a:cubicBezTo>
                  <a:lnTo>
                    <a:pt x="4" y="15"/>
                  </a:lnTo>
                  <a:cubicBezTo>
                    <a:pt x="3" y="11"/>
                    <a:pt x="2" y="6"/>
                    <a:pt x="0" y="0"/>
                  </a:cubicBezTo>
                  <a:close/>
                  <a:moveTo>
                    <a:pt x="4" y="15"/>
                  </a:moveTo>
                  <a:lnTo>
                    <a:pt x="4" y="15"/>
                  </a:lnTo>
                  <a:cubicBezTo>
                    <a:pt x="12" y="45"/>
                    <a:pt x="14" y="56"/>
                    <a:pt x="15" y="56"/>
                  </a:cubicBezTo>
                  <a:cubicBezTo>
                    <a:pt x="16" y="56"/>
                    <a:pt x="16" y="52"/>
                    <a:pt x="16" y="47"/>
                  </a:cubicBezTo>
                  <a:cubicBezTo>
                    <a:pt x="16" y="37"/>
                    <a:pt x="9" y="26"/>
                    <a:pt x="4" y="15"/>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45" name="Google Shape;345;p2"/>
            <p:cNvSpPr/>
            <p:nvPr/>
          </p:nvSpPr>
          <p:spPr>
            <a:xfrm>
              <a:off x="6798131" y="2379533"/>
              <a:ext cx="36370" cy="51493"/>
            </a:xfrm>
            <a:custGeom>
              <a:rect b="b" l="l" r="r" t="t"/>
              <a:pathLst>
                <a:path extrusionOk="0" h="2220" w="1568">
                  <a:moveTo>
                    <a:pt x="600" y="0"/>
                  </a:moveTo>
                  <a:cubicBezTo>
                    <a:pt x="481" y="0"/>
                    <a:pt x="366" y="55"/>
                    <a:pt x="314" y="168"/>
                  </a:cubicBezTo>
                  <a:cubicBezTo>
                    <a:pt x="173" y="435"/>
                    <a:pt x="157" y="780"/>
                    <a:pt x="126" y="1109"/>
                  </a:cubicBezTo>
                  <a:cubicBezTo>
                    <a:pt x="0" y="1328"/>
                    <a:pt x="16" y="1642"/>
                    <a:pt x="142" y="1846"/>
                  </a:cubicBezTo>
                  <a:cubicBezTo>
                    <a:pt x="266" y="2082"/>
                    <a:pt x="518" y="2219"/>
                    <a:pt x="781" y="2219"/>
                  </a:cubicBezTo>
                  <a:cubicBezTo>
                    <a:pt x="850" y="2219"/>
                    <a:pt x="920" y="2210"/>
                    <a:pt x="988" y="2190"/>
                  </a:cubicBezTo>
                  <a:cubicBezTo>
                    <a:pt x="1270" y="2112"/>
                    <a:pt x="1474" y="1861"/>
                    <a:pt x="1521" y="1579"/>
                  </a:cubicBezTo>
                  <a:cubicBezTo>
                    <a:pt x="1568" y="1313"/>
                    <a:pt x="1458" y="1093"/>
                    <a:pt x="1286" y="937"/>
                  </a:cubicBezTo>
                  <a:cubicBezTo>
                    <a:pt x="1239" y="842"/>
                    <a:pt x="1192" y="733"/>
                    <a:pt x="1145" y="623"/>
                  </a:cubicBezTo>
                  <a:cubicBezTo>
                    <a:pt x="1066" y="435"/>
                    <a:pt x="1004" y="247"/>
                    <a:pt x="863" y="106"/>
                  </a:cubicBezTo>
                  <a:cubicBezTo>
                    <a:pt x="793" y="36"/>
                    <a:pt x="695" y="0"/>
                    <a:pt x="600" y="0"/>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sp>
          <p:nvSpPr>
            <p:cNvPr id="346" name="Google Shape;346;p2"/>
            <p:cNvSpPr/>
            <p:nvPr/>
          </p:nvSpPr>
          <p:spPr>
            <a:xfrm>
              <a:off x="6570553" y="2203630"/>
              <a:ext cx="48918" cy="28136"/>
            </a:xfrm>
            <a:custGeom>
              <a:rect b="b" l="l" r="r" t="t"/>
              <a:pathLst>
                <a:path extrusionOk="0" h="1213" w="2109">
                  <a:moveTo>
                    <a:pt x="1463" y="1"/>
                  </a:moveTo>
                  <a:cubicBezTo>
                    <a:pt x="1410" y="1"/>
                    <a:pt x="1356" y="8"/>
                    <a:pt x="1301" y="25"/>
                  </a:cubicBezTo>
                  <a:cubicBezTo>
                    <a:pt x="1098" y="72"/>
                    <a:pt x="909" y="56"/>
                    <a:pt x="706" y="103"/>
                  </a:cubicBezTo>
                  <a:cubicBezTo>
                    <a:pt x="502" y="135"/>
                    <a:pt x="361" y="213"/>
                    <a:pt x="157" y="276"/>
                  </a:cubicBezTo>
                  <a:cubicBezTo>
                    <a:pt x="16" y="323"/>
                    <a:pt x="0" y="511"/>
                    <a:pt x="126" y="589"/>
                  </a:cubicBezTo>
                  <a:cubicBezTo>
                    <a:pt x="282" y="699"/>
                    <a:pt x="424" y="824"/>
                    <a:pt x="612" y="903"/>
                  </a:cubicBezTo>
                  <a:cubicBezTo>
                    <a:pt x="784" y="997"/>
                    <a:pt x="972" y="1028"/>
                    <a:pt x="1160" y="1122"/>
                  </a:cubicBezTo>
                  <a:cubicBezTo>
                    <a:pt x="1256" y="1184"/>
                    <a:pt x="1359" y="1213"/>
                    <a:pt x="1460" y="1213"/>
                  </a:cubicBezTo>
                  <a:cubicBezTo>
                    <a:pt x="1741" y="1213"/>
                    <a:pt x="2008" y="995"/>
                    <a:pt x="2054" y="683"/>
                  </a:cubicBezTo>
                  <a:cubicBezTo>
                    <a:pt x="2108" y="330"/>
                    <a:pt x="1809" y="1"/>
                    <a:pt x="1463" y="1"/>
                  </a:cubicBezTo>
                  <a:close/>
                </a:path>
              </a:pathLst>
            </a:custGeom>
            <a:solidFill>
              <a:srgbClr val="9EB2C1"/>
            </a:solidFill>
            <a:ln cap="flat" cmpd="sng" w="9525">
              <a:solidFill>
                <a:srgbClr val="1433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grpSp>
        <p:nvGrpSpPr>
          <p:cNvPr id="793" name="Google Shape;793;p20"/>
          <p:cNvGrpSpPr/>
          <p:nvPr/>
        </p:nvGrpSpPr>
        <p:grpSpPr>
          <a:xfrm flipH="1">
            <a:off x="610441" y="947787"/>
            <a:ext cx="3253287" cy="176025"/>
            <a:chOff x="4345425" y="2175475"/>
            <a:chExt cx="800750" cy="176025"/>
          </a:xfrm>
        </p:grpSpPr>
        <p:sp>
          <p:nvSpPr>
            <p:cNvPr id="794" name="Google Shape;794;p2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20"/>
          <p:cNvGrpSpPr/>
          <p:nvPr/>
        </p:nvGrpSpPr>
        <p:grpSpPr>
          <a:xfrm rot="774136">
            <a:off x="1408173" y="1405800"/>
            <a:ext cx="1303213" cy="585343"/>
            <a:chOff x="4345425" y="2175475"/>
            <a:chExt cx="800750" cy="176025"/>
          </a:xfrm>
        </p:grpSpPr>
        <p:sp>
          <p:nvSpPr>
            <p:cNvPr id="797" name="Google Shape;797;p2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9" name="Google Shape;799;p20"/>
          <p:cNvSpPr txBox="1"/>
          <p:nvPr>
            <p:ph type="title"/>
          </p:nvPr>
        </p:nvSpPr>
        <p:spPr>
          <a:xfrm>
            <a:off x="1359274" y="535854"/>
            <a:ext cx="3378600" cy="101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US">
                <a:solidFill>
                  <a:srgbClr val="FF0000"/>
                </a:solidFill>
              </a:rPr>
              <a:t>Câu hỏi</a:t>
            </a:r>
            <a:endParaRPr>
              <a:solidFill>
                <a:srgbClr val="FF0000"/>
              </a:solidFill>
            </a:endParaRPr>
          </a:p>
        </p:txBody>
      </p:sp>
      <p:sp>
        <p:nvSpPr>
          <p:cNvPr id="800" name="Google Shape;800;p20"/>
          <p:cNvSpPr txBox="1"/>
          <p:nvPr>
            <p:ph idx="2" type="body"/>
          </p:nvPr>
        </p:nvSpPr>
        <p:spPr>
          <a:xfrm>
            <a:off x="5368500" y="1635092"/>
            <a:ext cx="3453044" cy="12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US">
                <a:latin typeface="Arial"/>
                <a:ea typeface="Arial"/>
                <a:cs typeface="Arial"/>
                <a:sym typeface="Arial"/>
              </a:rPr>
              <a:t>Định hướng ban đầu liệu bệnh nhân có khả năng bị ung thư không</a:t>
            </a:r>
            <a:endParaRPr/>
          </a:p>
          <a:p>
            <a:pPr indent="0" lvl="0" marL="0" rtl="0" algn="ctr">
              <a:lnSpc>
                <a:spcPct val="115000"/>
              </a:lnSpc>
              <a:spcBef>
                <a:spcPts val="1600"/>
              </a:spcBef>
              <a:spcAft>
                <a:spcPts val="1600"/>
              </a:spcAft>
              <a:buSzPts val="1400"/>
              <a:buNone/>
            </a:pPr>
            <a:r>
              <a:t/>
            </a:r>
            <a:endParaRPr>
              <a:latin typeface="Arial"/>
              <a:ea typeface="Arial"/>
              <a:cs typeface="Arial"/>
              <a:sym typeface="Arial"/>
            </a:endParaRPr>
          </a:p>
        </p:txBody>
      </p:sp>
      <p:sp>
        <p:nvSpPr>
          <p:cNvPr id="801" name="Google Shape;801;p20"/>
          <p:cNvSpPr txBox="1"/>
          <p:nvPr>
            <p:ph idx="3" type="subTitle"/>
          </p:nvPr>
        </p:nvSpPr>
        <p:spPr>
          <a:xfrm>
            <a:off x="794260" y="1460308"/>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Triệu chứng cận ung</a:t>
            </a:r>
            <a:endParaRPr/>
          </a:p>
        </p:txBody>
      </p:sp>
      <p:grpSp>
        <p:nvGrpSpPr>
          <p:cNvPr id="802" name="Google Shape;802;p20"/>
          <p:cNvGrpSpPr/>
          <p:nvPr/>
        </p:nvGrpSpPr>
        <p:grpSpPr>
          <a:xfrm flipH="1">
            <a:off x="5824417" y="927337"/>
            <a:ext cx="2997127" cy="176025"/>
            <a:chOff x="4345425" y="2175475"/>
            <a:chExt cx="800750" cy="176025"/>
          </a:xfrm>
        </p:grpSpPr>
        <p:sp>
          <p:nvSpPr>
            <p:cNvPr id="803" name="Google Shape;803;p2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5" name="Google Shape;805;p20"/>
          <p:cNvSpPr txBox="1"/>
          <p:nvPr/>
        </p:nvSpPr>
        <p:spPr>
          <a:xfrm>
            <a:off x="6365457" y="504094"/>
            <a:ext cx="3378600" cy="101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0"/>
              <a:buFont typeface="Itim"/>
              <a:buNone/>
            </a:pPr>
            <a:r>
              <a:rPr b="1" i="0" lang="en-US" sz="3000" u="none" cap="none" strike="noStrike">
                <a:solidFill>
                  <a:srgbClr val="FF0000"/>
                </a:solidFill>
                <a:latin typeface="Itim"/>
                <a:ea typeface="Itim"/>
                <a:cs typeface="Itim"/>
                <a:sym typeface="Itim"/>
              </a:rPr>
              <a:t>Mục đích</a:t>
            </a:r>
            <a:endParaRPr/>
          </a:p>
        </p:txBody>
      </p:sp>
      <p:grpSp>
        <p:nvGrpSpPr>
          <p:cNvPr id="806" name="Google Shape;806;p20"/>
          <p:cNvGrpSpPr/>
          <p:nvPr/>
        </p:nvGrpSpPr>
        <p:grpSpPr>
          <a:xfrm rot="1726169">
            <a:off x="3086573" y="4776269"/>
            <a:ext cx="2316665" cy="1136630"/>
            <a:chOff x="4697000" y="3525875"/>
            <a:chExt cx="1131500" cy="555150"/>
          </a:xfrm>
        </p:grpSpPr>
        <p:sp>
          <p:nvSpPr>
            <p:cNvPr id="807" name="Google Shape;807;p20"/>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0"/>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0"/>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0"/>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0"/>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0"/>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0"/>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0"/>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0"/>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0"/>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0"/>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0"/>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0"/>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0"/>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0"/>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2" name="Google Shape;822;p20"/>
          <p:cNvSpPr txBox="1"/>
          <p:nvPr>
            <p:ph idx="1" type="body"/>
          </p:nvPr>
        </p:nvSpPr>
        <p:spPr>
          <a:xfrm>
            <a:off x="598366" y="2205393"/>
            <a:ext cx="3378600" cy="1285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Arial"/>
              <a:buChar char="-"/>
            </a:pPr>
            <a:r>
              <a:rPr lang="en-US"/>
              <a:t>Chán ăn</a:t>
            </a:r>
            <a:endParaRPr/>
          </a:p>
          <a:p>
            <a:pPr indent="-317500" lvl="0" marL="457200" rtl="0" algn="just">
              <a:lnSpc>
                <a:spcPct val="115000"/>
              </a:lnSpc>
              <a:spcBef>
                <a:spcPts val="0"/>
              </a:spcBef>
              <a:spcAft>
                <a:spcPts val="0"/>
              </a:spcAft>
              <a:buSzPts val="1400"/>
              <a:buFont typeface="Arial"/>
              <a:buChar char="-"/>
            </a:pPr>
            <a:r>
              <a:rPr lang="en-US"/>
              <a:t>Sụt cân</a:t>
            </a:r>
            <a:endParaRPr/>
          </a:p>
          <a:p>
            <a:pPr indent="-317500" lvl="0" marL="457200" rtl="0" algn="just">
              <a:lnSpc>
                <a:spcPct val="115000"/>
              </a:lnSpc>
              <a:spcBef>
                <a:spcPts val="0"/>
              </a:spcBef>
              <a:spcAft>
                <a:spcPts val="0"/>
              </a:spcAft>
              <a:buSzPts val="1400"/>
              <a:buFont typeface="Arial"/>
              <a:buChar char="-"/>
            </a:pPr>
            <a:r>
              <a:rPr lang="en-US"/>
              <a:t>Mệt mỏi, sốt</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1">
                                            <p:txEl>
                                              <p:pRg end="0" st="0"/>
                                            </p:txEl>
                                          </p:spTgt>
                                        </p:tgtEl>
                                        <p:attrNameLst>
                                          <p:attrName>style.visibility</p:attrName>
                                        </p:attrNameLst>
                                      </p:cBhvr>
                                      <p:to>
                                        <p:strVal val="visible"/>
                                      </p:to>
                                    </p:set>
                                    <p:animEffect filter="fade" transition="in">
                                      <p:cBhvr>
                                        <p:cTn dur="500"/>
                                        <p:tgtEl>
                                          <p:spTgt spid="80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22">
                                            <p:txEl>
                                              <p:pRg end="0" st="0"/>
                                            </p:txEl>
                                          </p:spTgt>
                                        </p:tgtEl>
                                        <p:attrNameLst>
                                          <p:attrName>style.visibility</p:attrName>
                                        </p:attrNameLst>
                                      </p:cBhvr>
                                      <p:to>
                                        <p:strVal val="visible"/>
                                      </p:to>
                                    </p:set>
                                    <p:animEffect filter="fade" transition="in">
                                      <p:cBhvr>
                                        <p:cTn dur="250"/>
                                        <p:tgtEl>
                                          <p:spTgt spid="82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22">
                                            <p:txEl>
                                              <p:pRg end="1" st="1"/>
                                            </p:txEl>
                                          </p:spTgt>
                                        </p:tgtEl>
                                        <p:attrNameLst>
                                          <p:attrName>style.visibility</p:attrName>
                                        </p:attrNameLst>
                                      </p:cBhvr>
                                      <p:to>
                                        <p:strVal val="visible"/>
                                      </p:to>
                                    </p:set>
                                    <p:animEffect filter="fade" transition="in">
                                      <p:cBhvr>
                                        <p:cTn dur="250"/>
                                        <p:tgtEl>
                                          <p:spTgt spid="82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22">
                                            <p:txEl>
                                              <p:pRg end="2" st="2"/>
                                            </p:txEl>
                                          </p:spTgt>
                                        </p:tgtEl>
                                        <p:attrNameLst>
                                          <p:attrName>style.visibility</p:attrName>
                                        </p:attrNameLst>
                                      </p:cBhvr>
                                      <p:to>
                                        <p:strVal val="visible"/>
                                      </p:to>
                                    </p:set>
                                    <p:animEffect filter="fade" transition="in">
                                      <p:cBhvr>
                                        <p:cTn dur="250"/>
                                        <p:tgtEl>
                                          <p:spTgt spid="8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xEl>
                                              <p:pRg end="0" st="0"/>
                                            </p:txEl>
                                          </p:spTgt>
                                        </p:tgtEl>
                                        <p:attrNameLst>
                                          <p:attrName>style.visibility</p:attrName>
                                        </p:attrNameLst>
                                      </p:cBhvr>
                                      <p:to>
                                        <p:strVal val="visible"/>
                                      </p:to>
                                    </p:set>
                                    <p:animEffect filter="fade" transition="in">
                                      <p:cBhvr>
                                        <p:cTn dur="500"/>
                                        <p:tgtEl>
                                          <p:spTgt spid="8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xEl>
                                              <p:pRg end="1" st="1"/>
                                            </p:txEl>
                                          </p:spTgt>
                                        </p:tgtEl>
                                        <p:attrNameLst>
                                          <p:attrName>style.visibility</p:attrName>
                                        </p:attrNameLst>
                                      </p:cBhvr>
                                      <p:to>
                                        <p:strVal val="visible"/>
                                      </p:to>
                                    </p:set>
                                    <p:animEffect filter="fade" transition="in">
                                      <p:cBhvr>
                                        <p:cTn dur="500"/>
                                        <p:tgtEl>
                                          <p:spTgt spid="80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grpSp>
        <p:nvGrpSpPr>
          <p:cNvPr id="827" name="Google Shape;827;p21"/>
          <p:cNvGrpSpPr/>
          <p:nvPr/>
        </p:nvGrpSpPr>
        <p:grpSpPr>
          <a:xfrm rot="807122">
            <a:off x="5649475" y="860577"/>
            <a:ext cx="2497551" cy="2401906"/>
            <a:chOff x="1857000" y="3245400"/>
            <a:chExt cx="1233825" cy="1186575"/>
          </a:xfrm>
        </p:grpSpPr>
        <p:sp>
          <p:nvSpPr>
            <p:cNvPr id="828" name="Google Shape;828;p21"/>
            <p:cNvSpPr/>
            <p:nvPr/>
          </p:nvSpPr>
          <p:spPr>
            <a:xfrm>
              <a:off x="2513000" y="4148825"/>
              <a:ext cx="463125" cy="272250"/>
            </a:xfrm>
            <a:custGeom>
              <a:rect b="b" l="l" r="r" t="t"/>
              <a:pathLst>
                <a:path extrusionOk="0" h="10890" w="18525">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1"/>
            <p:cNvSpPr/>
            <p:nvPr/>
          </p:nvSpPr>
          <p:spPr>
            <a:xfrm>
              <a:off x="2508725" y="4143800"/>
              <a:ext cx="474150" cy="281125"/>
            </a:xfrm>
            <a:custGeom>
              <a:rect b="b" l="l" r="r" t="t"/>
              <a:pathLst>
                <a:path extrusionOk="0" h="11245" w="18966">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1"/>
            <p:cNvSpPr/>
            <p:nvPr/>
          </p:nvSpPr>
          <p:spPr>
            <a:xfrm>
              <a:off x="1867600" y="3249925"/>
              <a:ext cx="1223225" cy="1178125"/>
            </a:xfrm>
            <a:custGeom>
              <a:rect b="b" l="l" r="r" t="t"/>
              <a:pathLst>
                <a:path extrusionOk="0" h="47125" w="48929">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1"/>
            <p:cNvSpPr/>
            <p:nvPr/>
          </p:nvSpPr>
          <p:spPr>
            <a:xfrm>
              <a:off x="1857000" y="3245400"/>
              <a:ext cx="1232000" cy="1186575"/>
            </a:xfrm>
            <a:custGeom>
              <a:rect b="b" l="l" r="r" t="t"/>
              <a:pathLst>
                <a:path extrusionOk="0" h="47463" w="4928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1"/>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1"/>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4" name="Google Shape;834;p21"/>
          <p:cNvSpPr txBox="1"/>
          <p:nvPr>
            <p:ph type="title"/>
          </p:nvPr>
        </p:nvSpPr>
        <p:spPr>
          <a:xfrm>
            <a:off x="1045481" y="894669"/>
            <a:ext cx="2808000" cy="755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en-US"/>
              <a:t>03</a:t>
            </a:r>
            <a:endParaRPr/>
          </a:p>
        </p:txBody>
      </p:sp>
      <p:grpSp>
        <p:nvGrpSpPr>
          <p:cNvPr id="835" name="Google Shape;835;p21"/>
          <p:cNvGrpSpPr/>
          <p:nvPr/>
        </p:nvGrpSpPr>
        <p:grpSpPr>
          <a:xfrm rot="2556023">
            <a:off x="6280454" y="1142180"/>
            <a:ext cx="1144723" cy="1961056"/>
            <a:chOff x="2946667" y="3613768"/>
            <a:chExt cx="640047" cy="1096482"/>
          </a:xfrm>
        </p:grpSpPr>
        <p:sp>
          <p:nvSpPr>
            <p:cNvPr id="836" name="Google Shape;836;p21"/>
            <p:cNvSpPr/>
            <p:nvPr/>
          </p:nvSpPr>
          <p:spPr>
            <a:xfrm rot="1150281">
              <a:off x="3079389" y="3651109"/>
              <a:ext cx="374604" cy="871569"/>
            </a:xfrm>
            <a:custGeom>
              <a:rect b="b" l="l" r="r" t="t"/>
              <a:pathLst>
                <a:path extrusionOk="0" h="26989" w="1160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1"/>
            <p:cNvSpPr/>
            <p:nvPr/>
          </p:nvSpPr>
          <p:spPr>
            <a:xfrm>
              <a:off x="3380325" y="3719775"/>
              <a:ext cx="23925" cy="52975"/>
            </a:xfrm>
            <a:custGeom>
              <a:rect b="b" l="l" r="r" t="t"/>
              <a:pathLst>
                <a:path extrusionOk="0" h="2119" w="957">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1"/>
            <p:cNvSpPr/>
            <p:nvPr/>
          </p:nvSpPr>
          <p:spPr>
            <a:xfrm>
              <a:off x="3385800" y="3742450"/>
              <a:ext cx="10225" cy="27275"/>
            </a:xfrm>
            <a:custGeom>
              <a:rect b="b" l="l" r="r" t="t"/>
              <a:pathLst>
                <a:path extrusionOk="0" h="1091" w="409">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1"/>
            <p:cNvSpPr/>
            <p:nvPr/>
          </p:nvSpPr>
          <p:spPr>
            <a:xfrm>
              <a:off x="3397550" y="3877700"/>
              <a:ext cx="60275" cy="34650"/>
            </a:xfrm>
            <a:custGeom>
              <a:rect b="b" l="l" r="r" t="t"/>
              <a:pathLst>
                <a:path extrusionOk="0" h="1386" w="2411">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1"/>
            <p:cNvSpPr/>
            <p:nvPr/>
          </p:nvSpPr>
          <p:spPr>
            <a:xfrm>
              <a:off x="3423800" y="3854950"/>
              <a:ext cx="38375" cy="26000"/>
            </a:xfrm>
            <a:custGeom>
              <a:rect b="b" l="l" r="r" t="t"/>
              <a:pathLst>
                <a:path extrusionOk="0" h="1040" w="1535">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1"/>
            <p:cNvSpPr/>
            <p:nvPr/>
          </p:nvSpPr>
          <p:spPr>
            <a:xfrm>
              <a:off x="3449275" y="3833800"/>
              <a:ext cx="18725" cy="17825"/>
            </a:xfrm>
            <a:custGeom>
              <a:rect b="b" l="l" r="r" t="t"/>
              <a:pathLst>
                <a:path extrusionOk="0" h="713" w="749">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1"/>
            <p:cNvSpPr/>
            <p:nvPr/>
          </p:nvSpPr>
          <p:spPr>
            <a:xfrm>
              <a:off x="3108375" y="4434875"/>
              <a:ext cx="173600" cy="275375"/>
            </a:xfrm>
            <a:custGeom>
              <a:rect b="b" l="l" r="r" t="t"/>
              <a:pathLst>
                <a:path extrusionOk="0" h="11015" w="6944">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3" name="Google Shape;843;p21"/>
          <p:cNvGrpSpPr/>
          <p:nvPr/>
        </p:nvGrpSpPr>
        <p:grpSpPr>
          <a:xfrm flipH="1">
            <a:off x="1301751" y="1626538"/>
            <a:ext cx="2383432" cy="176025"/>
            <a:chOff x="4345425" y="2175475"/>
            <a:chExt cx="800750" cy="176025"/>
          </a:xfrm>
        </p:grpSpPr>
        <p:sp>
          <p:nvSpPr>
            <p:cNvPr id="844" name="Google Shape;844;p21"/>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1"/>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6" name="Google Shape;846;p21"/>
          <p:cNvGrpSpPr/>
          <p:nvPr/>
        </p:nvGrpSpPr>
        <p:grpSpPr>
          <a:xfrm rot="674490">
            <a:off x="4321689" y="4071103"/>
            <a:ext cx="3474315" cy="888859"/>
            <a:chOff x="3809875" y="1963175"/>
            <a:chExt cx="1923600" cy="492150"/>
          </a:xfrm>
        </p:grpSpPr>
        <p:sp>
          <p:nvSpPr>
            <p:cNvPr id="847" name="Google Shape;847;p21"/>
            <p:cNvSpPr/>
            <p:nvPr/>
          </p:nvSpPr>
          <p:spPr>
            <a:xfrm>
              <a:off x="3902950" y="2044375"/>
              <a:ext cx="620050" cy="185725"/>
            </a:xfrm>
            <a:custGeom>
              <a:rect b="b" l="l" r="r" t="t"/>
              <a:pathLst>
                <a:path extrusionOk="0" h="7429" w="24802">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1"/>
            <p:cNvSpPr/>
            <p:nvPr/>
          </p:nvSpPr>
          <p:spPr>
            <a:xfrm>
              <a:off x="3866425" y="2007800"/>
              <a:ext cx="1864125" cy="387400"/>
            </a:xfrm>
            <a:custGeom>
              <a:rect b="b" l="l" r="r" t="t"/>
              <a:pathLst>
                <a:path extrusionOk="0" h="15496" w="74565">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1"/>
            <p:cNvSpPr/>
            <p:nvPr/>
          </p:nvSpPr>
          <p:spPr>
            <a:xfrm>
              <a:off x="3813475" y="2066175"/>
              <a:ext cx="56825" cy="83625"/>
            </a:xfrm>
            <a:custGeom>
              <a:rect b="b" l="l" r="r" t="t"/>
              <a:pathLst>
                <a:path extrusionOk="0" h="3345" w="2273">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1"/>
            <p:cNvSpPr/>
            <p:nvPr/>
          </p:nvSpPr>
          <p:spPr>
            <a:xfrm>
              <a:off x="3818000" y="2001350"/>
              <a:ext cx="177350" cy="82875"/>
            </a:xfrm>
            <a:custGeom>
              <a:rect b="b" l="l" r="r" t="t"/>
              <a:pathLst>
                <a:path extrusionOk="0" h="3315" w="7094">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1"/>
            <p:cNvSpPr/>
            <p:nvPr/>
          </p:nvSpPr>
          <p:spPr>
            <a:xfrm>
              <a:off x="3928625" y="1968150"/>
              <a:ext cx="484300" cy="104000"/>
            </a:xfrm>
            <a:custGeom>
              <a:rect b="b" l="l" r="r" t="t"/>
              <a:pathLst>
                <a:path extrusionOk="0" h="4160" w="19372">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1"/>
            <p:cNvSpPr/>
            <p:nvPr/>
          </p:nvSpPr>
          <p:spPr>
            <a:xfrm>
              <a:off x="3973500" y="1980525"/>
              <a:ext cx="423650" cy="75575"/>
            </a:xfrm>
            <a:custGeom>
              <a:rect b="b" l="l" r="r" t="t"/>
              <a:pathLst>
                <a:path extrusionOk="0" h="3023" w="16946">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1"/>
            <p:cNvSpPr/>
            <p:nvPr/>
          </p:nvSpPr>
          <p:spPr>
            <a:xfrm>
              <a:off x="3855400" y="2081950"/>
              <a:ext cx="1864100" cy="370500"/>
            </a:xfrm>
            <a:custGeom>
              <a:rect b="b" l="l" r="r" t="t"/>
              <a:pathLst>
                <a:path extrusionOk="0" h="14820" w="74564">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1"/>
            <p:cNvSpPr/>
            <p:nvPr/>
          </p:nvSpPr>
          <p:spPr>
            <a:xfrm>
              <a:off x="3809875" y="1963175"/>
              <a:ext cx="1923600" cy="492150"/>
            </a:xfrm>
            <a:custGeom>
              <a:rect b="b" l="l" r="r" t="t"/>
              <a:pathLst>
                <a:path extrusionOk="0" h="19686" w="76944">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1"/>
            <p:cNvSpPr/>
            <p:nvPr/>
          </p:nvSpPr>
          <p:spPr>
            <a:xfrm>
              <a:off x="3852475" y="2004425"/>
              <a:ext cx="33600" cy="150775"/>
            </a:xfrm>
            <a:custGeom>
              <a:rect b="b" l="l" r="r" t="t"/>
              <a:pathLst>
                <a:path extrusionOk="0" h="6031" w="1344">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1"/>
            <p:cNvSpPr/>
            <p:nvPr/>
          </p:nvSpPr>
          <p:spPr>
            <a:xfrm>
              <a:off x="3928625" y="2002400"/>
              <a:ext cx="26175" cy="4300"/>
            </a:xfrm>
            <a:custGeom>
              <a:rect b="b" l="l" r="r" t="t"/>
              <a:pathLst>
                <a:path extrusionOk="0" fill="none" h="172" w="1047">
                  <a:moveTo>
                    <a:pt x="1" y="0"/>
                  </a:moveTo>
                  <a:lnTo>
                    <a:pt x="1046" y="172"/>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1"/>
            <p:cNvSpPr/>
            <p:nvPr/>
          </p:nvSpPr>
          <p:spPr>
            <a:xfrm>
              <a:off x="3897300" y="2012750"/>
              <a:ext cx="98050" cy="16475"/>
            </a:xfrm>
            <a:custGeom>
              <a:rect b="b" l="l" r="r" t="t"/>
              <a:pathLst>
                <a:path extrusionOk="0" fill="none" h="659" w="3922">
                  <a:moveTo>
                    <a:pt x="1" y="1"/>
                  </a:moveTo>
                  <a:lnTo>
                    <a:pt x="3922" y="659"/>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8" name="Google Shape;858;p21"/>
          <p:cNvGrpSpPr/>
          <p:nvPr/>
        </p:nvGrpSpPr>
        <p:grpSpPr>
          <a:xfrm rot="1386640">
            <a:off x="3606831" y="807890"/>
            <a:ext cx="806665" cy="421749"/>
            <a:chOff x="1822875" y="1377000"/>
            <a:chExt cx="548075" cy="286550"/>
          </a:xfrm>
        </p:grpSpPr>
        <p:sp>
          <p:nvSpPr>
            <p:cNvPr id="859" name="Google Shape;859;p21"/>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1"/>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1"/>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1"/>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1"/>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1"/>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1"/>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1"/>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1"/>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8" name="Google Shape;868;p21"/>
          <p:cNvSpPr txBox="1"/>
          <p:nvPr/>
        </p:nvSpPr>
        <p:spPr>
          <a:xfrm>
            <a:off x="1081166" y="1713884"/>
            <a:ext cx="2808000" cy="755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Itim"/>
              <a:buNone/>
            </a:pPr>
            <a:r>
              <a:rPr b="1" i="0" lang="en-US" sz="6000" u="none" cap="none" strike="noStrike">
                <a:solidFill>
                  <a:schemeClr val="dk1"/>
                </a:solidFill>
                <a:latin typeface="Itim"/>
                <a:ea typeface="Itim"/>
                <a:cs typeface="Itim"/>
                <a:sym typeface="Itim"/>
              </a:rPr>
              <a:t>Tiền căn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22"/>
          <p:cNvSpPr txBox="1"/>
          <p:nvPr>
            <p:ph idx="9" type="subTitle"/>
          </p:nvPr>
        </p:nvSpPr>
        <p:spPr>
          <a:xfrm>
            <a:off x="804150" y="3609140"/>
            <a:ext cx="2506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US">
                <a:latin typeface="Arial"/>
                <a:ea typeface="Arial"/>
                <a:cs typeface="Arial"/>
                <a:sym typeface="Arial"/>
              </a:rPr>
              <a:t>Quan hệ an toàn, quan hệ đường hậu môn</a:t>
            </a:r>
            <a:endParaRPr>
              <a:latin typeface="Arial"/>
              <a:ea typeface="Arial"/>
              <a:cs typeface="Arial"/>
              <a:sym typeface="Arial"/>
            </a:endParaRPr>
          </a:p>
        </p:txBody>
      </p:sp>
      <p:sp>
        <p:nvSpPr>
          <p:cNvPr id="874" name="Google Shape;874;p22"/>
          <p:cNvSpPr txBox="1"/>
          <p:nvPr>
            <p:ph idx="13" type="subTitle"/>
          </p:nvPr>
        </p:nvSpPr>
        <p:spPr>
          <a:xfrm>
            <a:off x="5833650" y="3609140"/>
            <a:ext cx="2506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US">
                <a:latin typeface="Arial"/>
                <a:ea typeface="Arial"/>
                <a:cs typeface="Arial"/>
                <a:sym typeface="Arial"/>
              </a:rPr>
              <a:t>Viêm đại tràng, táo bón, tiêu chảy</a:t>
            </a:r>
            <a:endParaRPr/>
          </a:p>
        </p:txBody>
      </p:sp>
      <p:sp>
        <p:nvSpPr>
          <p:cNvPr id="875" name="Google Shape;875;p22"/>
          <p:cNvSpPr txBox="1"/>
          <p:nvPr>
            <p:ph idx="15" type="subTitle"/>
          </p:nvPr>
        </p:nvSpPr>
        <p:spPr>
          <a:xfrm>
            <a:off x="3318900" y="3609140"/>
            <a:ext cx="2506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US">
                <a:latin typeface="Arial"/>
                <a:ea typeface="Arial"/>
                <a:cs typeface="Arial"/>
                <a:sym typeface="Arial"/>
              </a:rPr>
              <a:t>Chế độ ăn, kiêng cử</a:t>
            </a:r>
            <a:endParaRPr>
              <a:latin typeface="Arial"/>
              <a:ea typeface="Arial"/>
              <a:cs typeface="Arial"/>
              <a:sym typeface="Arial"/>
            </a:endParaRPr>
          </a:p>
        </p:txBody>
      </p:sp>
      <p:grpSp>
        <p:nvGrpSpPr>
          <p:cNvPr id="876" name="Google Shape;876;p22"/>
          <p:cNvGrpSpPr/>
          <p:nvPr/>
        </p:nvGrpSpPr>
        <p:grpSpPr>
          <a:xfrm rot="774224">
            <a:off x="6477530" y="3163725"/>
            <a:ext cx="1218442" cy="585343"/>
            <a:chOff x="4345425" y="2175475"/>
            <a:chExt cx="800750" cy="176025"/>
          </a:xfrm>
        </p:grpSpPr>
        <p:sp>
          <p:nvSpPr>
            <p:cNvPr id="877" name="Google Shape;877;p2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9" name="Google Shape;879;p22"/>
          <p:cNvGrpSpPr/>
          <p:nvPr/>
        </p:nvGrpSpPr>
        <p:grpSpPr>
          <a:xfrm rot="774224">
            <a:off x="3962780" y="3163725"/>
            <a:ext cx="1218442" cy="585343"/>
            <a:chOff x="4345425" y="2175475"/>
            <a:chExt cx="800750" cy="176025"/>
          </a:xfrm>
        </p:grpSpPr>
        <p:sp>
          <p:nvSpPr>
            <p:cNvPr id="880" name="Google Shape;880;p2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2" name="Google Shape;882;p22"/>
          <p:cNvGrpSpPr/>
          <p:nvPr/>
        </p:nvGrpSpPr>
        <p:grpSpPr>
          <a:xfrm rot="774224">
            <a:off x="1448030" y="3163725"/>
            <a:ext cx="1218442" cy="585343"/>
            <a:chOff x="4345425" y="2175475"/>
            <a:chExt cx="800750" cy="176025"/>
          </a:xfrm>
        </p:grpSpPr>
        <p:sp>
          <p:nvSpPr>
            <p:cNvPr id="883" name="Google Shape;883;p2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5" name="Google Shape;885;p22"/>
          <p:cNvGrpSpPr/>
          <p:nvPr/>
        </p:nvGrpSpPr>
        <p:grpSpPr>
          <a:xfrm rot="774224">
            <a:off x="6477530" y="1653813"/>
            <a:ext cx="1218442" cy="585343"/>
            <a:chOff x="4345425" y="2175475"/>
            <a:chExt cx="800750" cy="176025"/>
          </a:xfrm>
        </p:grpSpPr>
        <p:sp>
          <p:nvSpPr>
            <p:cNvPr id="886" name="Google Shape;886;p2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22"/>
          <p:cNvGrpSpPr/>
          <p:nvPr/>
        </p:nvGrpSpPr>
        <p:grpSpPr>
          <a:xfrm rot="774224">
            <a:off x="3962780" y="1653813"/>
            <a:ext cx="1218442" cy="585343"/>
            <a:chOff x="4345425" y="2175475"/>
            <a:chExt cx="800750" cy="176025"/>
          </a:xfrm>
        </p:grpSpPr>
        <p:sp>
          <p:nvSpPr>
            <p:cNvPr id="889" name="Google Shape;889;p2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1" name="Google Shape;891;p22"/>
          <p:cNvGrpSpPr/>
          <p:nvPr/>
        </p:nvGrpSpPr>
        <p:grpSpPr>
          <a:xfrm rot="774224">
            <a:off x="1448030" y="1653813"/>
            <a:ext cx="1218442" cy="585343"/>
            <a:chOff x="4345425" y="2175475"/>
            <a:chExt cx="800750" cy="176025"/>
          </a:xfrm>
        </p:grpSpPr>
        <p:sp>
          <p:nvSpPr>
            <p:cNvPr id="892" name="Google Shape;892;p2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4" name="Google Shape;894;p22"/>
          <p:cNvSpPr txBox="1"/>
          <p:nvPr>
            <p:ph idx="1" type="subTitle"/>
          </p:nvPr>
        </p:nvSpPr>
        <p:spPr>
          <a:xfrm>
            <a:off x="804150" y="3222265"/>
            <a:ext cx="2506200" cy="34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Quan hệ tình dục</a:t>
            </a:r>
            <a:endParaRPr/>
          </a:p>
        </p:txBody>
      </p:sp>
      <p:sp>
        <p:nvSpPr>
          <p:cNvPr id="895" name="Google Shape;895;p22"/>
          <p:cNvSpPr txBox="1"/>
          <p:nvPr>
            <p:ph idx="2" type="subTitle"/>
          </p:nvPr>
        </p:nvSpPr>
        <p:spPr>
          <a:xfrm>
            <a:off x="5833650" y="3222265"/>
            <a:ext cx="2506200" cy="34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Bệnh lý tiêu hóa</a:t>
            </a:r>
            <a:endParaRPr/>
          </a:p>
        </p:txBody>
      </p:sp>
      <p:sp>
        <p:nvSpPr>
          <p:cNvPr id="896" name="Google Shape;896;p22"/>
          <p:cNvSpPr txBox="1"/>
          <p:nvPr>
            <p:ph idx="3" type="subTitle"/>
          </p:nvPr>
        </p:nvSpPr>
        <p:spPr>
          <a:xfrm>
            <a:off x="804150" y="1682815"/>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Nội soi</a:t>
            </a:r>
            <a:endParaRPr/>
          </a:p>
        </p:txBody>
      </p:sp>
      <p:sp>
        <p:nvSpPr>
          <p:cNvPr id="897" name="Google Shape;897;p22"/>
          <p:cNvSpPr txBox="1"/>
          <p:nvPr>
            <p:ph idx="4" type="subTitle"/>
          </p:nvPr>
        </p:nvSpPr>
        <p:spPr>
          <a:xfrm>
            <a:off x="5833650" y="1682815"/>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Thoát vị</a:t>
            </a:r>
            <a:endParaRPr/>
          </a:p>
        </p:txBody>
      </p:sp>
      <p:sp>
        <p:nvSpPr>
          <p:cNvPr id="898" name="Google Shape;898;p22"/>
          <p:cNvSpPr txBox="1"/>
          <p:nvPr>
            <p:ph idx="5" type="subTitle"/>
          </p:nvPr>
        </p:nvSpPr>
        <p:spPr>
          <a:xfrm>
            <a:off x="3318900" y="3222265"/>
            <a:ext cx="2506200" cy="34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Ăn uống</a:t>
            </a:r>
            <a:endParaRPr/>
          </a:p>
        </p:txBody>
      </p:sp>
      <p:sp>
        <p:nvSpPr>
          <p:cNvPr id="899" name="Google Shape;899;p22"/>
          <p:cNvSpPr txBox="1"/>
          <p:nvPr>
            <p:ph idx="6" type="subTitle"/>
          </p:nvPr>
        </p:nvSpPr>
        <p:spPr>
          <a:xfrm>
            <a:off x="3318900" y="1682815"/>
            <a:ext cx="2506200" cy="40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Trĩ </a:t>
            </a:r>
            <a:endParaRPr/>
          </a:p>
        </p:txBody>
      </p:sp>
      <p:grpSp>
        <p:nvGrpSpPr>
          <p:cNvPr id="900" name="Google Shape;900;p22"/>
          <p:cNvGrpSpPr/>
          <p:nvPr/>
        </p:nvGrpSpPr>
        <p:grpSpPr>
          <a:xfrm>
            <a:off x="3699215" y="4620928"/>
            <a:ext cx="1745583" cy="230173"/>
            <a:chOff x="1394800" y="3522000"/>
            <a:chExt cx="1048650" cy="138275"/>
          </a:xfrm>
        </p:grpSpPr>
        <p:sp>
          <p:nvSpPr>
            <p:cNvPr id="901" name="Google Shape;901;p22"/>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2"/>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2"/>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2"/>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2"/>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2"/>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2"/>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2"/>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2"/>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0" name="Google Shape;910;p22"/>
          <p:cNvGrpSpPr/>
          <p:nvPr/>
        </p:nvGrpSpPr>
        <p:grpSpPr>
          <a:xfrm rot="774224">
            <a:off x="6477940" y="307149"/>
            <a:ext cx="2248710" cy="830962"/>
            <a:chOff x="4345425" y="2175475"/>
            <a:chExt cx="800750" cy="176025"/>
          </a:xfrm>
        </p:grpSpPr>
        <p:sp>
          <p:nvSpPr>
            <p:cNvPr id="911" name="Google Shape;911;p2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3" name="Google Shape;913;p22"/>
          <p:cNvGrpSpPr/>
          <p:nvPr/>
        </p:nvGrpSpPr>
        <p:grpSpPr>
          <a:xfrm rot="774224">
            <a:off x="845080" y="320482"/>
            <a:ext cx="2267592" cy="925255"/>
            <a:chOff x="4345425" y="2175475"/>
            <a:chExt cx="800750" cy="176025"/>
          </a:xfrm>
        </p:grpSpPr>
        <p:sp>
          <p:nvSpPr>
            <p:cNvPr id="914" name="Google Shape;914;p2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6" name="Google Shape;916;p22"/>
          <p:cNvSpPr txBox="1"/>
          <p:nvPr/>
        </p:nvSpPr>
        <p:spPr>
          <a:xfrm>
            <a:off x="725777" y="467049"/>
            <a:ext cx="2506200" cy="40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600"/>
              <a:buFont typeface="Itim"/>
              <a:buNone/>
            </a:pPr>
            <a:r>
              <a:rPr b="1" i="0" lang="en-US" sz="2000" u="none" cap="none" strike="noStrike">
                <a:solidFill>
                  <a:schemeClr val="dk1"/>
                </a:solidFill>
                <a:latin typeface="Itim"/>
                <a:ea typeface="Itim"/>
                <a:cs typeface="Itim"/>
                <a:sym typeface="Itim"/>
              </a:rPr>
              <a:t>Sinh sản và kinh nguyệt (phụ nữ)</a:t>
            </a:r>
            <a:endParaRPr/>
          </a:p>
        </p:txBody>
      </p:sp>
      <p:sp>
        <p:nvSpPr>
          <p:cNvPr id="917" name="Google Shape;917;p22"/>
          <p:cNvSpPr txBox="1"/>
          <p:nvPr/>
        </p:nvSpPr>
        <p:spPr>
          <a:xfrm>
            <a:off x="6349196" y="447417"/>
            <a:ext cx="2506200" cy="40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600"/>
              <a:buFont typeface="Itim"/>
              <a:buNone/>
            </a:pPr>
            <a:r>
              <a:rPr b="1" i="0" lang="en-US" sz="2000" u="none" cap="none" strike="noStrike">
                <a:solidFill>
                  <a:schemeClr val="dk1"/>
                </a:solidFill>
                <a:latin typeface="Itim"/>
                <a:ea typeface="Itim"/>
                <a:cs typeface="Itim"/>
                <a:sym typeface="Itim"/>
              </a:rPr>
              <a:t>Sử dụng thuốc giảm đau, kháng đông</a:t>
            </a:r>
            <a:endParaRPr/>
          </a:p>
        </p:txBody>
      </p:sp>
      <p:grpSp>
        <p:nvGrpSpPr>
          <p:cNvPr id="918" name="Google Shape;918;p22"/>
          <p:cNvGrpSpPr/>
          <p:nvPr/>
        </p:nvGrpSpPr>
        <p:grpSpPr>
          <a:xfrm>
            <a:off x="4068422" y="83034"/>
            <a:ext cx="1006514" cy="1169938"/>
            <a:chOff x="5805684" y="3797471"/>
            <a:chExt cx="285350" cy="371921"/>
          </a:xfrm>
        </p:grpSpPr>
        <p:sp>
          <p:nvSpPr>
            <p:cNvPr id="919" name="Google Shape;919;p22"/>
            <p:cNvSpPr/>
            <p:nvPr/>
          </p:nvSpPr>
          <p:spPr>
            <a:xfrm>
              <a:off x="5811266" y="4039406"/>
              <a:ext cx="274261" cy="117769"/>
            </a:xfrm>
            <a:custGeom>
              <a:rect b="b" l="l" r="r" t="t"/>
              <a:pathLst>
                <a:path extrusionOk="0" h="4492" w="10461">
                  <a:moveTo>
                    <a:pt x="3235" y="0"/>
                  </a:moveTo>
                  <a:lnTo>
                    <a:pt x="939" y="674"/>
                  </a:lnTo>
                  <a:cubicBezTo>
                    <a:pt x="381" y="837"/>
                    <a:pt x="0" y="1348"/>
                    <a:pt x="0" y="1931"/>
                  </a:cubicBezTo>
                  <a:lnTo>
                    <a:pt x="0" y="4491"/>
                  </a:lnTo>
                  <a:lnTo>
                    <a:pt x="10460" y="4491"/>
                  </a:lnTo>
                  <a:lnTo>
                    <a:pt x="10460" y="1931"/>
                  </a:lnTo>
                  <a:cubicBezTo>
                    <a:pt x="10460" y="1348"/>
                    <a:pt x="10080" y="837"/>
                    <a:pt x="9522" y="674"/>
                  </a:cubicBezTo>
                  <a:lnTo>
                    <a:pt x="7226" y="0"/>
                  </a:lnTo>
                  <a:close/>
                </a:path>
              </a:pathLst>
            </a:custGeom>
            <a:solidFill>
              <a:srgbClr val="E7E9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0" name="Google Shape;920;p22"/>
            <p:cNvSpPr/>
            <p:nvPr/>
          </p:nvSpPr>
          <p:spPr>
            <a:xfrm>
              <a:off x="5908402" y="4042919"/>
              <a:ext cx="79963" cy="114256"/>
            </a:xfrm>
            <a:custGeom>
              <a:rect b="b" l="l" r="r" t="t"/>
              <a:pathLst>
                <a:path extrusionOk="0" h="4358" w="3050">
                  <a:moveTo>
                    <a:pt x="1" y="0"/>
                  </a:moveTo>
                  <a:lnTo>
                    <a:pt x="435" y="4357"/>
                  </a:lnTo>
                  <a:lnTo>
                    <a:pt x="2615" y="4357"/>
                  </a:lnTo>
                  <a:lnTo>
                    <a:pt x="3050" y="0"/>
                  </a:lnTo>
                  <a:close/>
                </a:path>
              </a:pathLst>
            </a:custGeom>
            <a:solidFill>
              <a:srgbClr val="ACB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1" name="Google Shape;921;p22"/>
            <p:cNvSpPr/>
            <p:nvPr/>
          </p:nvSpPr>
          <p:spPr>
            <a:xfrm>
              <a:off x="5908297" y="4042919"/>
              <a:ext cx="80068" cy="40008"/>
            </a:xfrm>
            <a:custGeom>
              <a:rect b="b" l="l" r="r" t="t"/>
              <a:pathLst>
                <a:path extrusionOk="0" h="1526" w="3054">
                  <a:moveTo>
                    <a:pt x="1" y="0"/>
                  </a:moveTo>
                  <a:lnTo>
                    <a:pt x="102" y="993"/>
                  </a:lnTo>
                  <a:cubicBezTo>
                    <a:pt x="512" y="1348"/>
                    <a:pt x="1020" y="1525"/>
                    <a:pt x="1529" y="1525"/>
                  </a:cubicBezTo>
                  <a:cubicBezTo>
                    <a:pt x="2038" y="1525"/>
                    <a:pt x="2547" y="1348"/>
                    <a:pt x="2956" y="993"/>
                  </a:cubicBezTo>
                  <a:lnTo>
                    <a:pt x="3054" y="0"/>
                  </a:lnTo>
                  <a:close/>
                </a:path>
              </a:pathLst>
            </a:custGeom>
            <a:solidFill>
              <a:srgbClr val="899C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2" name="Google Shape;922;p22"/>
            <p:cNvSpPr/>
            <p:nvPr/>
          </p:nvSpPr>
          <p:spPr>
            <a:xfrm>
              <a:off x="5908402" y="3985765"/>
              <a:ext cx="79963" cy="80068"/>
            </a:xfrm>
            <a:custGeom>
              <a:rect b="b" l="l" r="r" t="t"/>
              <a:pathLst>
                <a:path extrusionOk="0" h="3054" w="3050">
                  <a:moveTo>
                    <a:pt x="1" y="0"/>
                  </a:moveTo>
                  <a:lnTo>
                    <a:pt x="1" y="1525"/>
                  </a:lnTo>
                  <a:cubicBezTo>
                    <a:pt x="1" y="2369"/>
                    <a:pt x="681" y="3050"/>
                    <a:pt x="1525" y="3053"/>
                  </a:cubicBezTo>
                  <a:cubicBezTo>
                    <a:pt x="2369" y="3050"/>
                    <a:pt x="3050" y="2369"/>
                    <a:pt x="3050" y="1525"/>
                  </a:cubicBezTo>
                  <a:lnTo>
                    <a:pt x="3050" y="0"/>
                  </a:ln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3" name="Google Shape;923;p22"/>
            <p:cNvSpPr/>
            <p:nvPr/>
          </p:nvSpPr>
          <p:spPr>
            <a:xfrm>
              <a:off x="5908402" y="3985765"/>
              <a:ext cx="79963" cy="40034"/>
            </a:xfrm>
            <a:custGeom>
              <a:rect b="b" l="l" r="r" t="t"/>
              <a:pathLst>
                <a:path extrusionOk="0" h="1527" w="3050">
                  <a:moveTo>
                    <a:pt x="1" y="0"/>
                  </a:moveTo>
                  <a:lnTo>
                    <a:pt x="1" y="1141"/>
                  </a:lnTo>
                  <a:cubicBezTo>
                    <a:pt x="477" y="1398"/>
                    <a:pt x="1001" y="1527"/>
                    <a:pt x="1525" y="1527"/>
                  </a:cubicBezTo>
                  <a:cubicBezTo>
                    <a:pt x="2050" y="1527"/>
                    <a:pt x="2574" y="1398"/>
                    <a:pt x="3050" y="1141"/>
                  </a:cubicBezTo>
                  <a:lnTo>
                    <a:pt x="3050" y="0"/>
                  </a:lnTo>
                  <a:close/>
                </a:path>
              </a:pathLst>
            </a:custGeom>
            <a:solidFill>
              <a:srgbClr val="EEF1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4" name="Google Shape;924;p22"/>
            <p:cNvSpPr/>
            <p:nvPr/>
          </p:nvSpPr>
          <p:spPr>
            <a:xfrm>
              <a:off x="5851248" y="3854337"/>
              <a:ext cx="194298" cy="154421"/>
            </a:xfrm>
            <a:custGeom>
              <a:rect b="b" l="l" r="r" t="t"/>
              <a:pathLst>
                <a:path extrusionOk="0" h="5890" w="7411">
                  <a:moveTo>
                    <a:pt x="873" y="1"/>
                  </a:moveTo>
                  <a:lnTo>
                    <a:pt x="873" y="2181"/>
                  </a:lnTo>
                  <a:lnTo>
                    <a:pt x="543" y="2181"/>
                  </a:lnTo>
                  <a:cubicBezTo>
                    <a:pt x="243" y="2181"/>
                    <a:pt x="0" y="2424"/>
                    <a:pt x="0" y="2724"/>
                  </a:cubicBezTo>
                  <a:cubicBezTo>
                    <a:pt x="0" y="3025"/>
                    <a:pt x="243" y="3271"/>
                    <a:pt x="543" y="3271"/>
                  </a:cubicBezTo>
                  <a:lnTo>
                    <a:pt x="884" y="3271"/>
                  </a:lnTo>
                  <a:cubicBezTo>
                    <a:pt x="996" y="4745"/>
                    <a:pt x="2224" y="5890"/>
                    <a:pt x="3705" y="5890"/>
                  </a:cubicBezTo>
                  <a:cubicBezTo>
                    <a:pt x="5187" y="5890"/>
                    <a:pt x="6418" y="4745"/>
                    <a:pt x="6530" y="3271"/>
                  </a:cubicBezTo>
                  <a:lnTo>
                    <a:pt x="6867" y="3271"/>
                  </a:lnTo>
                  <a:cubicBezTo>
                    <a:pt x="7168" y="3271"/>
                    <a:pt x="7410" y="3025"/>
                    <a:pt x="7410" y="2724"/>
                  </a:cubicBezTo>
                  <a:cubicBezTo>
                    <a:pt x="7410" y="2424"/>
                    <a:pt x="7168" y="2181"/>
                    <a:pt x="6867" y="2181"/>
                  </a:cubicBezTo>
                  <a:lnTo>
                    <a:pt x="6537" y="2181"/>
                  </a:lnTo>
                  <a:lnTo>
                    <a:pt x="6537" y="1"/>
                  </a:lnTo>
                  <a:close/>
                </a:path>
              </a:pathLst>
            </a:custGeom>
            <a:solidFill>
              <a:srgbClr val="F6F8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5" name="Google Shape;925;p22"/>
            <p:cNvSpPr/>
            <p:nvPr/>
          </p:nvSpPr>
          <p:spPr>
            <a:xfrm>
              <a:off x="5849334" y="3854337"/>
              <a:ext cx="167163" cy="154369"/>
            </a:xfrm>
            <a:custGeom>
              <a:rect b="b" l="l" r="r" t="t"/>
              <a:pathLst>
                <a:path extrusionOk="0" h="5888" w="6376">
                  <a:moveTo>
                    <a:pt x="946" y="1"/>
                  </a:moveTo>
                  <a:lnTo>
                    <a:pt x="946" y="2181"/>
                  </a:lnTo>
                  <a:lnTo>
                    <a:pt x="642" y="2181"/>
                  </a:lnTo>
                  <a:cubicBezTo>
                    <a:pt x="636" y="2181"/>
                    <a:pt x="631" y="2181"/>
                    <a:pt x="626" y="2181"/>
                  </a:cubicBezTo>
                  <a:cubicBezTo>
                    <a:pt x="382" y="2181"/>
                    <a:pt x="166" y="2342"/>
                    <a:pt x="99" y="2576"/>
                  </a:cubicBezTo>
                  <a:cubicBezTo>
                    <a:pt x="1" y="2923"/>
                    <a:pt x="262" y="3267"/>
                    <a:pt x="624" y="3271"/>
                  </a:cubicBezTo>
                  <a:lnTo>
                    <a:pt x="957" y="3271"/>
                  </a:lnTo>
                  <a:cubicBezTo>
                    <a:pt x="1062" y="4766"/>
                    <a:pt x="2310" y="5887"/>
                    <a:pt x="3757" y="5887"/>
                  </a:cubicBezTo>
                  <a:cubicBezTo>
                    <a:pt x="3908" y="5887"/>
                    <a:pt x="4062" y="5875"/>
                    <a:pt x="4216" y="5850"/>
                  </a:cubicBezTo>
                  <a:cubicBezTo>
                    <a:pt x="2837" y="5636"/>
                    <a:pt x="1819" y="4448"/>
                    <a:pt x="1819" y="3054"/>
                  </a:cubicBezTo>
                  <a:lnTo>
                    <a:pt x="1819" y="1685"/>
                  </a:lnTo>
                  <a:cubicBezTo>
                    <a:pt x="1819" y="1319"/>
                    <a:pt x="2117" y="1035"/>
                    <a:pt x="2469" y="1035"/>
                  </a:cubicBezTo>
                  <a:cubicBezTo>
                    <a:pt x="2497" y="1035"/>
                    <a:pt x="2525" y="1036"/>
                    <a:pt x="2554" y="1040"/>
                  </a:cubicBezTo>
                  <a:cubicBezTo>
                    <a:pt x="2771" y="1065"/>
                    <a:pt x="2992" y="1080"/>
                    <a:pt x="3210" y="1080"/>
                  </a:cubicBezTo>
                  <a:cubicBezTo>
                    <a:pt x="3862" y="1080"/>
                    <a:pt x="4586" y="975"/>
                    <a:pt x="5361" y="772"/>
                  </a:cubicBezTo>
                  <a:cubicBezTo>
                    <a:pt x="5788" y="656"/>
                    <a:pt x="6150" y="381"/>
                    <a:pt x="6375" y="1"/>
                  </a:cubicBez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6" name="Google Shape;926;p22"/>
            <p:cNvSpPr/>
            <p:nvPr/>
          </p:nvSpPr>
          <p:spPr>
            <a:xfrm>
              <a:off x="5862627" y="3831423"/>
              <a:ext cx="40008" cy="82952"/>
            </a:xfrm>
            <a:custGeom>
              <a:rect b="b" l="l" r="r" t="t"/>
              <a:pathLst>
                <a:path extrusionOk="0" h="3164" w="1526">
                  <a:moveTo>
                    <a:pt x="1432" y="0"/>
                  </a:moveTo>
                  <a:cubicBezTo>
                    <a:pt x="644" y="0"/>
                    <a:pt x="1" y="609"/>
                    <a:pt x="1" y="1313"/>
                  </a:cubicBezTo>
                  <a:lnTo>
                    <a:pt x="1" y="3164"/>
                  </a:lnTo>
                  <a:lnTo>
                    <a:pt x="493" y="3102"/>
                  </a:lnTo>
                  <a:cubicBezTo>
                    <a:pt x="711" y="3077"/>
                    <a:pt x="874" y="2892"/>
                    <a:pt x="874" y="2671"/>
                  </a:cubicBezTo>
                  <a:lnTo>
                    <a:pt x="874" y="2399"/>
                  </a:lnTo>
                  <a:cubicBezTo>
                    <a:pt x="874" y="1527"/>
                    <a:pt x="1526" y="875"/>
                    <a:pt x="1526" y="875"/>
                  </a:cubicBezTo>
                  <a:lnTo>
                    <a:pt x="1500" y="2"/>
                  </a:lnTo>
                  <a:cubicBezTo>
                    <a:pt x="1477" y="1"/>
                    <a:pt x="1455" y="0"/>
                    <a:pt x="1432" y="0"/>
                  </a:cubicBez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7" name="Google Shape;927;p22"/>
            <p:cNvSpPr/>
            <p:nvPr/>
          </p:nvSpPr>
          <p:spPr>
            <a:xfrm>
              <a:off x="5948384" y="4020031"/>
              <a:ext cx="72858" cy="137144"/>
            </a:xfrm>
            <a:custGeom>
              <a:rect b="b" l="l" r="r" t="t"/>
              <a:pathLst>
                <a:path extrusionOk="0" h="5231" w="2779">
                  <a:moveTo>
                    <a:pt x="1525" y="1"/>
                  </a:moveTo>
                  <a:lnTo>
                    <a:pt x="0" y="5230"/>
                  </a:lnTo>
                  <a:lnTo>
                    <a:pt x="1308" y="5230"/>
                  </a:lnTo>
                  <a:lnTo>
                    <a:pt x="2691" y="2463"/>
                  </a:lnTo>
                  <a:cubicBezTo>
                    <a:pt x="2778" y="2293"/>
                    <a:pt x="2746" y="2090"/>
                    <a:pt x="2612" y="1960"/>
                  </a:cubicBezTo>
                  <a:lnTo>
                    <a:pt x="2181" y="1525"/>
                  </a:lnTo>
                  <a:lnTo>
                    <a:pt x="2640" y="910"/>
                  </a:lnTo>
                  <a:cubicBezTo>
                    <a:pt x="2742" y="776"/>
                    <a:pt x="2698" y="587"/>
                    <a:pt x="2546" y="511"/>
                  </a:cubicBezTo>
                  <a:lnTo>
                    <a:pt x="1525" y="1"/>
                  </a:lnTo>
                  <a:close/>
                </a:path>
              </a:pathLst>
            </a:custGeom>
            <a:solidFill>
              <a:srgbClr val="ECF0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8" name="Google Shape;928;p22"/>
            <p:cNvSpPr/>
            <p:nvPr/>
          </p:nvSpPr>
          <p:spPr>
            <a:xfrm>
              <a:off x="5994055" y="3814329"/>
              <a:ext cx="40087" cy="100046"/>
            </a:xfrm>
            <a:custGeom>
              <a:rect b="b" l="l" r="r" t="t"/>
              <a:pathLst>
                <a:path extrusionOk="0" h="3816" w="1529">
                  <a:moveTo>
                    <a:pt x="97" y="0"/>
                  </a:moveTo>
                  <a:cubicBezTo>
                    <a:pt x="75" y="0"/>
                    <a:pt x="52" y="1"/>
                    <a:pt x="29" y="2"/>
                  </a:cubicBezTo>
                  <a:lnTo>
                    <a:pt x="0" y="1527"/>
                  </a:lnTo>
                  <a:cubicBezTo>
                    <a:pt x="0" y="1527"/>
                    <a:pt x="656" y="2179"/>
                    <a:pt x="656" y="3051"/>
                  </a:cubicBezTo>
                  <a:lnTo>
                    <a:pt x="656" y="3323"/>
                  </a:lnTo>
                  <a:cubicBezTo>
                    <a:pt x="656" y="3544"/>
                    <a:pt x="819" y="3729"/>
                    <a:pt x="1036" y="3754"/>
                  </a:cubicBezTo>
                  <a:lnTo>
                    <a:pt x="1525" y="3816"/>
                  </a:lnTo>
                  <a:lnTo>
                    <a:pt x="1525" y="1309"/>
                  </a:lnTo>
                  <a:cubicBezTo>
                    <a:pt x="1529" y="605"/>
                    <a:pt x="882" y="0"/>
                    <a:pt x="97" y="0"/>
                  </a:cubicBezTo>
                  <a:close/>
                </a:path>
              </a:pathLst>
            </a:custGeom>
            <a:solidFill>
              <a:srgbClr val="E0E7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29" name="Google Shape;929;p22"/>
            <p:cNvSpPr/>
            <p:nvPr/>
          </p:nvSpPr>
          <p:spPr>
            <a:xfrm>
              <a:off x="5875657" y="4020031"/>
              <a:ext cx="72754" cy="137144"/>
            </a:xfrm>
            <a:custGeom>
              <a:rect b="b" l="l" r="r" t="t"/>
              <a:pathLst>
                <a:path extrusionOk="0" h="5231" w="2775">
                  <a:moveTo>
                    <a:pt x="1250" y="1"/>
                  </a:moveTo>
                  <a:lnTo>
                    <a:pt x="228" y="511"/>
                  </a:lnTo>
                  <a:cubicBezTo>
                    <a:pt x="80" y="584"/>
                    <a:pt x="33" y="776"/>
                    <a:pt x="134" y="910"/>
                  </a:cubicBezTo>
                  <a:lnTo>
                    <a:pt x="594" y="1525"/>
                  </a:lnTo>
                  <a:lnTo>
                    <a:pt x="163" y="1960"/>
                  </a:lnTo>
                  <a:cubicBezTo>
                    <a:pt x="29" y="2090"/>
                    <a:pt x="0" y="2293"/>
                    <a:pt x="83" y="2460"/>
                  </a:cubicBezTo>
                  <a:lnTo>
                    <a:pt x="1467" y="5230"/>
                  </a:lnTo>
                  <a:lnTo>
                    <a:pt x="2774" y="5230"/>
                  </a:lnTo>
                  <a:lnTo>
                    <a:pt x="1250" y="1"/>
                  </a:lnTo>
                  <a:close/>
                </a:path>
              </a:pathLst>
            </a:custGeom>
            <a:solidFill>
              <a:srgbClr val="ECF0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0" name="Google Shape;930;p22"/>
            <p:cNvSpPr/>
            <p:nvPr/>
          </p:nvSpPr>
          <p:spPr>
            <a:xfrm>
              <a:off x="5862259" y="3802977"/>
              <a:ext cx="145114" cy="62476"/>
            </a:xfrm>
            <a:custGeom>
              <a:rect b="b" l="l" r="r" t="t"/>
              <a:pathLst>
                <a:path extrusionOk="0" h="2383" w="5535">
                  <a:moveTo>
                    <a:pt x="3705" y="0"/>
                  </a:moveTo>
                  <a:cubicBezTo>
                    <a:pt x="1887" y="0"/>
                    <a:pt x="1540" y="551"/>
                    <a:pt x="142" y="996"/>
                  </a:cubicBezTo>
                  <a:cubicBezTo>
                    <a:pt x="44" y="1025"/>
                    <a:pt x="0" y="1138"/>
                    <a:pt x="55" y="1224"/>
                  </a:cubicBezTo>
                  <a:cubicBezTo>
                    <a:pt x="285" y="1584"/>
                    <a:pt x="990" y="2382"/>
                    <a:pt x="2716" y="2382"/>
                  </a:cubicBezTo>
                  <a:cubicBezTo>
                    <a:pt x="3267" y="2382"/>
                    <a:pt x="3923" y="2301"/>
                    <a:pt x="4701" y="2097"/>
                  </a:cubicBezTo>
                  <a:cubicBezTo>
                    <a:pt x="5078" y="2000"/>
                    <a:pt x="5368" y="1692"/>
                    <a:pt x="5444" y="1311"/>
                  </a:cubicBezTo>
                  <a:cubicBezTo>
                    <a:pt x="5534" y="870"/>
                    <a:pt x="5263" y="431"/>
                    <a:pt x="4861" y="232"/>
                  </a:cubicBezTo>
                  <a:cubicBezTo>
                    <a:pt x="4538" y="76"/>
                    <a:pt x="4118" y="0"/>
                    <a:pt x="3705" y="0"/>
                  </a:cubicBezTo>
                  <a:close/>
                </a:path>
              </a:pathLst>
            </a:custGeom>
            <a:solidFill>
              <a:srgbClr val="DAE2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1" name="Google Shape;931;p22"/>
            <p:cNvSpPr/>
            <p:nvPr/>
          </p:nvSpPr>
          <p:spPr>
            <a:xfrm>
              <a:off x="5839765" y="4122856"/>
              <a:ext cx="57180" cy="34319"/>
            </a:xfrm>
            <a:custGeom>
              <a:rect b="b" l="l" r="r" t="t"/>
              <a:pathLst>
                <a:path extrusionOk="0" h="1309" w="2181">
                  <a:moveTo>
                    <a:pt x="0" y="1"/>
                  </a:moveTo>
                  <a:lnTo>
                    <a:pt x="0" y="1308"/>
                  </a:lnTo>
                  <a:lnTo>
                    <a:pt x="2180" y="1308"/>
                  </a:lnTo>
                  <a:lnTo>
                    <a:pt x="2180" y="1"/>
                  </a:lnTo>
                  <a:close/>
                </a:path>
              </a:pathLst>
            </a:custGeom>
            <a:solidFill>
              <a:srgbClr val="ACB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2" name="Google Shape;932;p22"/>
            <p:cNvSpPr/>
            <p:nvPr/>
          </p:nvSpPr>
          <p:spPr>
            <a:xfrm>
              <a:off x="5908796" y="3911884"/>
              <a:ext cx="10644" cy="16386"/>
            </a:xfrm>
            <a:custGeom>
              <a:rect b="b" l="l" r="r" t="t"/>
              <a:pathLst>
                <a:path extrusionOk="0" h="625" w="406">
                  <a:moveTo>
                    <a:pt x="203" y="0"/>
                  </a:moveTo>
                  <a:cubicBezTo>
                    <a:pt x="91" y="0"/>
                    <a:pt x="0" y="91"/>
                    <a:pt x="0" y="203"/>
                  </a:cubicBezTo>
                  <a:lnTo>
                    <a:pt x="0" y="421"/>
                  </a:lnTo>
                  <a:cubicBezTo>
                    <a:pt x="0" y="556"/>
                    <a:pt x="101" y="624"/>
                    <a:pt x="203" y="624"/>
                  </a:cubicBezTo>
                  <a:cubicBezTo>
                    <a:pt x="304" y="624"/>
                    <a:pt x="406" y="556"/>
                    <a:pt x="406" y="421"/>
                  </a:cubicBezTo>
                  <a:lnTo>
                    <a:pt x="406" y="203"/>
                  </a:lnTo>
                  <a:cubicBezTo>
                    <a:pt x="406" y="91"/>
                    <a:pt x="315" y="0"/>
                    <a:pt x="203"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3" name="Google Shape;933;p22"/>
            <p:cNvSpPr/>
            <p:nvPr/>
          </p:nvSpPr>
          <p:spPr>
            <a:xfrm>
              <a:off x="5977328" y="3911884"/>
              <a:ext cx="10671" cy="16386"/>
            </a:xfrm>
            <a:custGeom>
              <a:rect b="b" l="l" r="r" t="t"/>
              <a:pathLst>
                <a:path extrusionOk="0" h="625" w="407">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4" name="Google Shape;934;p22"/>
            <p:cNvSpPr/>
            <p:nvPr/>
          </p:nvSpPr>
          <p:spPr>
            <a:xfrm>
              <a:off x="5923556" y="3951735"/>
              <a:ext cx="49604" cy="16569"/>
            </a:xfrm>
            <a:custGeom>
              <a:rect b="b" l="l" r="r" t="t"/>
              <a:pathLst>
                <a:path extrusionOk="0" h="632" w="1892">
                  <a:moveTo>
                    <a:pt x="293" y="0"/>
                  </a:moveTo>
                  <a:cubicBezTo>
                    <a:pt x="134" y="0"/>
                    <a:pt x="0" y="205"/>
                    <a:pt x="150" y="353"/>
                  </a:cubicBezTo>
                  <a:cubicBezTo>
                    <a:pt x="324" y="527"/>
                    <a:pt x="621" y="632"/>
                    <a:pt x="947" y="632"/>
                  </a:cubicBezTo>
                  <a:cubicBezTo>
                    <a:pt x="1270" y="632"/>
                    <a:pt x="1567" y="527"/>
                    <a:pt x="1744" y="353"/>
                  </a:cubicBezTo>
                  <a:cubicBezTo>
                    <a:pt x="1892" y="205"/>
                    <a:pt x="1757" y="0"/>
                    <a:pt x="1599" y="0"/>
                  </a:cubicBezTo>
                  <a:cubicBezTo>
                    <a:pt x="1552" y="0"/>
                    <a:pt x="1502" y="19"/>
                    <a:pt x="1458" y="63"/>
                  </a:cubicBezTo>
                  <a:cubicBezTo>
                    <a:pt x="1382" y="136"/>
                    <a:pt x="1204" y="222"/>
                    <a:pt x="947" y="222"/>
                  </a:cubicBezTo>
                  <a:cubicBezTo>
                    <a:pt x="690" y="222"/>
                    <a:pt x="509" y="136"/>
                    <a:pt x="437" y="63"/>
                  </a:cubicBezTo>
                  <a:cubicBezTo>
                    <a:pt x="391" y="19"/>
                    <a:pt x="341" y="0"/>
                    <a:pt x="293"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5" name="Google Shape;935;p22"/>
            <p:cNvSpPr/>
            <p:nvPr/>
          </p:nvSpPr>
          <p:spPr>
            <a:xfrm>
              <a:off x="5901271" y="3894686"/>
              <a:ext cx="25667" cy="10775"/>
            </a:xfrm>
            <a:custGeom>
              <a:rect b="b" l="l" r="r" t="t"/>
              <a:pathLst>
                <a:path extrusionOk="0" h="411" w="979">
                  <a:moveTo>
                    <a:pt x="273" y="1"/>
                  </a:moveTo>
                  <a:cubicBezTo>
                    <a:pt x="1" y="1"/>
                    <a:pt x="1" y="410"/>
                    <a:pt x="273" y="410"/>
                  </a:cubicBezTo>
                  <a:lnTo>
                    <a:pt x="707" y="410"/>
                  </a:lnTo>
                  <a:cubicBezTo>
                    <a:pt x="979" y="410"/>
                    <a:pt x="979" y="1"/>
                    <a:pt x="707"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6" name="Google Shape;936;p22"/>
            <p:cNvSpPr/>
            <p:nvPr/>
          </p:nvSpPr>
          <p:spPr>
            <a:xfrm>
              <a:off x="5969830" y="3894686"/>
              <a:ext cx="25667" cy="10775"/>
            </a:xfrm>
            <a:custGeom>
              <a:rect b="b" l="l" r="r" t="t"/>
              <a:pathLst>
                <a:path extrusionOk="0" h="411" w="979">
                  <a:moveTo>
                    <a:pt x="272" y="1"/>
                  </a:moveTo>
                  <a:cubicBezTo>
                    <a:pt x="1" y="1"/>
                    <a:pt x="1" y="410"/>
                    <a:pt x="272" y="410"/>
                  </a:cubicBezTo>
                  <a:lnTo>
                    <a:pt x="707" y="410"/>
                  </a:lnTo>
                  <a:cubicBezTo>
                    <a:pt x="979" y="410"/>
                    <a:pt x="979" y="1"/>
                    <a:pt x="707"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7" name="Google Shape;937;p22"/>
            <p:cNvSpPr/>
            <p:nvPr/>
          </p:nvSpPr>
          <p:spPr>
            <a:xfrm>
              <a:off x="5805866" y="3797471"/>
              <a:ext cx="285168" cy="365288"/>
            </a:xfrm>
            <a:custGeom>
              <a:rect b="b" l="l" r="r" t="t"/>
              <a:pathLst>
                <a:path extrusionOk="0" h="13933" w="10877">
                  <a:moveTo>
                    <a:pt x="5856" y="413"/>
                  </a:moveTo>
                  <a:cubicBezTo>
                    <a:pt x="6610" y="413"/>
                    <a:pt x="7283" y="732"/>
                    <a:pt x="7421" y="1145"/>
                  </a:cubicBezTo>
                  <a:cubicBezTo>
                    <a:pt x="7454" y="1243"/>
                    <a:pt x="7532" y="1285"/>
                    <a:pt x="7610" y="1285"/>
                  </a:cubicBezTo>
                  <a:cubicBezTo>
                    <a:pt x="7735" y="1285"/>
                    <a:pt x="7862" y="1177"/>
                    <a:pt x="7808" y="1018"/>
                  </a:cubicBezTo>
                  <a:cubicBezTo>
                    <a:pt x="7798" y="982"/>
                    <a:pt x="7783" y="946"/>
                    <a:pt x="7769" y="913"/>
                  </a:cubicBezTo>
                  <a:lnTo>
                    <a:pt x="7769" y="913"/>
                  </a:lnTo>
                  <a:cubicBezTo>
                    <a:pt x="8207" y="1069"/>
                    <a:pt x="8500" y="1485"/>
                    <a:pt x="8500" y="1956"/>
                  </a:cubicBezTo>
                  <a:lnTo>
                    <a:pt x="8500" y="4147"/>
                  </a:lnTo>
                  <a:lnTo>
                    <a:pt x="8268" y="4147"/>
                  </a:lnTo>
                  <a:cubicBezTo>
                    <a:pt x="8142" y="4147"/>
                    <a:pt x="8037" y="4042"/>
                    <a:pt x="8037" y="3915"/>
                  </a:cubicBezTo>
                  <a:lnTo>
                    <a:pt x="8037" y="3694"/>
                  </a:lnTo>
                  <a:cubicBezTo>
                    <a:pt x="8037" y="2749"/>
                    <a:pt x="7352" y="2054"/>
                    <a:pt x="7323" y="2025"/>
                  </a:cubicBezTo>
                  <a:cubicBezTo>
                    <a:pt x="7284" y="1985"/>
                    <a:pt x="7231" y="1965"/>
                    <a:pt x="7178" y="1965"/>
                  </a:cubicBezTo>
                  <a:cubicBezTo>
                    <a:pt x="7157" y="1965"/>
                    <a:pt x="7137" y="1968"/>
                    <a:pt x="7117" y="1974"/>
                  </a:cubicBezTo>
                  <a:cubicBezTo>
                    <a:pt x="6451" y="2185"/>
                    <a:pt x="5623" y="2376"/>
                    <a:pt x="4816" y="2376"/>
                  </a:cubicBezTo>
                  <a:cubicBezTo>
                    <a:pt x="4252" y="2376"/>
                    <a:pt x="3698" y="2283"/>
                    <a:pt x="3216" y="2039"/>
                  </a:cubicBezTo>
                  <a:cubicBezTo>
                    <a:pt x="2901" y="1884"/>
                    <a:pt x="2629" y="1659"/>
                    <a:pt x="2419" y="1380"/>
                  </a:cubicBezTo>
                  <a:cubicBezTo>
                    <a:pt x="2785" y="1257"/>
                    <a:pt x="3140" y="1112"/>
                    <a:pt x="3491" y="949"/>
                  </a:cubicBezTo>
                  <a:cubicBezTo>
                    <a:pt x="4151" y="649"/>
                    <a:pt x="4672" y="413"/>
                    <a:pt x="5856" y="413"/>
                  </a:cubicBezTo>
                  <a:close/>
                  <a:moveTo>
                    <a:pt x="2557" y="2104"/>
                  </a:moveTo>
                  <a:cubicBezTo>
                    <a:pt x="2695" y="2213"/>
                    <a:pt x="2843" y="2311"/>
                    <a:pt x="2999" y="2391"/>
                  </a:cubicBezTo>
                  <a:cubicBezTo>
                    <a:pt x="3462" y="2630"/>
                    <a:pt x="4013" y="2764"/>
                    <a:pt x="4636" y="2785"/>
                  </a:cubicBezTo>
                  <a:cubicBezTo>
                    <a:pt x="4702" y="2788"/>
                    <a:pt x="4770" y="2789"/>
                    <a:pt x="4838" y="2789"/>
                  </a:cubicBezTo>
                  <a:cubicBezTo>
                    <a:pt x="5517" y="2789"/>
                    <a:pt x="6281" y="2659"/>
                    <a:pt x="7117" y="2409"/>
                  </a:cubicBezTo>
                  <a:cubicBezTo>
                    <a:pt x="7276" y="2604"/>
                    <a:pt x="7631" y="3100"/>
                    <a:pt x="7631" y="3698"/>
                  </a:cubicBezTo>
                  <a:lnTo>
                    <a:pt x="7631" y="3915"/>
                  </a:lnTo>
                  <a:cubicBezTo>
                    <a:pt x="7631" y="4270"/>
                    <a:pt x="7917" y="4556"/>
                    <a:pt x="8268" y="4556"/>
                  </a:cubicBezTo>
                  <a:lnTo>
                    <a:pt x="8598" y="4556"/>
                  </a:lnTo>
                  <a:cubicBezTo>
                    <a:pt x="8801" y="4556"/>
                    <a:pt x="8957" y="4730"/>
                    <a:pt x="8935" y="4933"/>
                  </a:cubicBezTo>
                  <a:cubicBezTo>
                    <a:pt x="8920" y="5103"/>
                    <a:pt x="8754" y="5237"/>
                    <a:pt x="8565" y="5237"/>
                  </a:cubicBezTo>
                  <a:lnTo>
                    <a:pt x="8475" y="5237"/>
                  </a:lnTo>
                  <a:lnTo>
                    <a:pt x="8475" y="5226"/>
                  </a:lnTo>
                  <a:cubicBezTo>
                    <a:pt x="8475" y="5114"/>
                    <a:pt x="8384" y="5024"/>
                    <a:pt x="8272" y="5024"/>
                  </a:cubicBezTo>
                  <a:cubicBezTo>
                    <a:pt x="8160" y="5024"/>
                    <a:pt x="8069" y="5114"/>
                    <a:pt x="8069" y="5226"/>
                  </a:cubicBezTo>
                  <a:cubicBezTo>
                    <a:pt x="8062" y="6675"/>
                    <a:pt x="6885" y="7849"/>
                    <a:pt x="5436" y="7849"/>
                  </a:cubicBezTo>
                  <a:lnTo>
                    <a:pt x="5436" y="7852"/>
                  </a:lnTo>
                  <a:cubicBezTo>
                    <a:pt x="3984" y="7852"/>
                    <a:pt x="2807" y="6675"/>
                    <a:pt x="2807" y="5223"/>
                  </a:cubicBezTo>
                  <a:cubicBezTo>
                    <a:pt x="2807" y="5087"/>
                    <a:pt x="2705" y="5019"/>
                    <a:pt x="2602" y="5019"/>
                  </a:cubicBezTo>
                  <a:cubicBezTo>
                    <a:pt x="2500" y="5019"/>
                    <a:pt x="2398" y="5087"/>
                    <a:pt x="2398" y="5223"/>
                  </a:cubicBezTo>
                  <a:lnTo>
                    <a:pt x="2398" y="5237"/>
                  </a:lnTo>
                  <a:lnTo>
                    <a:pt x="2274" y="5237"/>
                  </a:lnTo>
                  <a:cubicBezTo>
                    <a:pt x="2072" y="5237"/>
                    <a:pt x="1916" y="5063"/>
                    <a:pt x="1938" y="4861"/>
                  </a:cubicBezTo>
                  <a:cubicBezTo>
                    <a:pt x="1952" y="4690"/>
                    <a:pt x="2119" y="4556"/>
                    <a:pt x="2307" y="4556"/>
                  </a:cubicBezTo>
                  <a:lnTo>
                    <a:pt x="2604" y="4556"/>
                  </a:lnTo>
                  <a:cubicBezTo>
                    <a:pt x="2955" y="4556"/>
                    <a:pt x="3241" y="4270"/>
                    <a:pt x="3241" y="3915"/>
                  </a:cubicBezTo>
                  <a:lnTo>
                    <a:pt x="3241" y="3148"/>
                  </a:lnTo>
                  <a:cubicBezTo>
                    <a:pt x="3241" y="3012"/>
                    <a:pt x="3140" y="2944"/>
                    <a:pt x="3039" y="2944"/>
                  </a:cubicBezTo>
                  <a:cubicBezTo>
                    <a:pt x="2937" y="2944"/>
                    <a:pt x="2836" y="3012"/>
                    <a:pt x="2836" y="3148"/>
                  </a:cubicBezTo>
                  <a:lnTo>
                    <a:pt x="2836" y="3915"/>
                  </a:lnTo>
                  <a:cubicBezTo>
                    <a:pt x="2836" y="4046"/>
                    <a:pt x="2731" y="4147"/>
                    <a:pt x="2604" y="4147"/>
                  </a:cubicBezTo>
                  <a:lnTo>
                    <a:pt x="2372" y="4147"/>
                  </a:lnTo>
                  <a:lnTo>
                    <a:pt x="2372" y="2901"/>
                  </a:lnTo>
                  <a:cubicBezTo>
                    <a:pt x="2372" y="2427"/>
                    <a:pt x="2499" y="2188"/>
                    <a:pt x="2557" y="2104"/>
                  </a:cubicBezTo>
                  <a:close/>
                  <a:moveTo>
                    <a:pt x="6758" y="7957"/>
                  </a:moveTo>
                  <a:lnTo>
                    <a:pt x="6758" y="8464"/>
                  </a:lnTo>
                  <a:lnTo>
                    <a:pt x="6367" y="9801"/>
                  </a:lnTo>
                  <a:cubicBezTo>
                    <a:pt x="6075" y="9956"/>
                    <a:pt x="5755" y="10034"/>
                    <a:pt x="5434" y="10034"/>
                  </a:cubicBezTo>
                  <a:cubicBezTo>
                    <a:pt x="5114" y="10034"/>
                    <a:pt x="4793" y="9956"/>
                    <a:pt x="4502" y="9801"/>
                  </a:cubicBezTo>
                  <a:lnTo>
                    <a:pt x="4114" y="8464"/>
                  </a:lnTo>
                  <a:lnTo>
                    <a:pt x="4114" y="7957"/>
                  </a:lnTo>
                  <a:cubicBezTo>
                    <a:pt x="4531" y="8160"/>
                    <a:pt x="4983" y="8261"/>
                    <a:pt x="5435" y="8261"/>
                  </a:cubicBezTo>
                  <a:cubicBezTo>
                    <a:pt x="5887" y="8261"/>
                    <a:pt x="6340" y="8160"/>
                    <a:pt x="6758" y="7957"/>
                  </a:cubicBezTo>
                  <a:close/>
                  <a:moveTo>
                    <a:pt x="3270" y="12618"/>
                  </a:moveTo>
                  <a:lnTo>
                    <a:pt x="3270" y="13520"/>
                  </a:lnTo>
                  <a:lnTo>
                    <a:pt x="1499" y="13520"/>
                  </a:lnTo>
                  <a:lnTo>
                    <a:pt x="1499" y="12618"/>
                  </a:lnTo>
                  <a:lnTo>
                    <a:pt x="2180" y="12618"/>
                  </a:lnTo>
                  <a:lnTo>
                    <a:pt x="2180" y="12633"/>
                  </a:lnTo>
                  <a:cubicBezTo>
                    <a:pt x="2180" y="12769"/>
                    <a:pt x="2282" y="12837"/>
                    <a:pt x="2383" y="12837"/>
                  </a:cubicBezTo>
                  <a:cubicBezTo>
                    <a:pt x="2485" y="12837"/>
                    <a:pt x="2586" y="12769"/>
                    <a:pt x="2586" y="12633"/>
                  </a:cubicBezTo>
                  <a:lnTo>
                    <a:pt x="2586" y="12618"/>
                  </a:lnTo>
                  <a:close/>
                  <a:moveTo>
                    <a:pt x="5856" y="0"/>
                  </a:moveTo>
                  <a:cubicBezTo>
                    <a:pt x="4585" y="0"/>
                    <a:pt x="3998" y="268"/>
                    <a:pt x="3321" y="573"/>
                  </a:cubicBezTo>
                  <a:cubicBezTo>
                    <a:pt x="2912" y="768"/>
                    <a:pt x="2488" y="935"/>
                    <a:pt x="2054" y="1061"/>
                  </a:cubicBezTo>
                  <a:cubicBezTo>
                    <a:pt x="1938" y="1098"/>
                    <a:pt x="1876" y="1224"/>
                    <a:pt x="1923" y="1337"/>
                  </a:cubicBezTo>
                  <a:cubicBezTo>
                    <a:pt x="2010" y="1514"/>
                    <a:pt x="2122" y="1677"/>
                    <a:pt x="2256" y="1822"/>
                  </a:cubicBezTo>
                  <a:cubicBezTo>
                    <a:pt x="2155" y="1945"/>
                    <a:pt x="1963" y="2264"/>
                    <a:pt x="1963" y="2894"/>
                  </a:cubicBezTo>
                  <a:lnTo>
                    <a:pt x="1963" y="4220"/>
                  </a:lnTo>
                  <a:cubicBezTo>
                    <a:pt x="1644" y="4368"/>
                    <a:pt x="1470" y="4716"/>
                    <a:pt x="1547" y="5056"/>
                  </a:cubicBezTo>
                  <a:cubicBezTo>
                    <a:pt x="1622" y="5394"/>
                    <a:pt x="1922" y="5639"/>
                    <a:pt x="2267" y="5639"/>
                  </a:cubicBezTo>
                  <a:cubicBezTo>
                    <a:pt x="2269" y="5639"/>
                    <a:pt x="2272" y="5639"/>
                    <a:pt x="2274" y="5639"/>
                  </a:cubicBezTo>
                  <a:lnTo>
                    <a:pt x="2427" y="5639"/>
                  </a:lnTo>
                  <a:cubicBezTo>
                    <a:pt x="2546" y="6480"/>
                    <a:pt x="3010" y="7229"/>
                    <a:pt x="3705" y="7715"/>
                  </a:cubicBezTo>
                  <a:lnTo>
                    <a:pt x="3705" y="8363"/>
                  </a:lnTo>
                  <a:lnTo>
                    <a:pt x="2796" y="8816"/>
                  </a:lnTo>
                  <a:cubicBezTo>
                    <a:pt x="2629" y="8899"/>
                    <a:pt x="2528" y="9073"/>
                    <a:pt x="2539" y="9261"/>
                  </a:cubicBezTo>
                  <a:lnTo>
                    <a:pt x="1068" y="9714"/>
                  </a:lnTo>
                  <a:cubicBezTo>
                    <a:pt x="431" y="9906"/>
                    <a:pt x="0" y="10492"/>
                    <a:pt x="0" y="11159"/>
                  </a:cubicBezTo>
                  <a:lnTo>
                    <a:pt x="0" y="13719"/>
                  </a:lnTo>
                  <a:cubicBezTo>
                    <a:pt x="0" y="13855"/>
                    <a:pt x="102" y="13923"/>
                    <a:pt x="205" y="13923"/>
                  </a:cubicBezTo>
                  <a:cubicBezTo>
                    <a:pt x="307" y="13923"/>
                    <a:pt x="409" y="13855"/>
                    <a:pt x="409" y="13719"/>
                  </a:cubicBezTo>
                  <a:lnTo>
                    <a:pt x="409" y="11159"/>
                  </a:lnTo>
                  <a:cubicBezTo>
                    <a:pt x="406" y="10673"/>
                    <a:pt x="724" y="10246"/>
                    <a:pt x="1188" y="10105"/>
                  </a:cubicBezTo>
                  <a:lnTo>
                    <a:pt x="2716" y="9634"/>
                  </a:lnTo>
                  <a:lnTo>
                    <a:pt x="2988" y="9993"/>
                  </a:lnTo>
                  <a:lnTo>
                    <a:pt x="2680" y="10300"/>
                  </a:lnTo>
                  <a:cubicBezTo>
                    <a:pt x="2488" y="10496"/>
                    <a:pt x="2437" y="10793"/>
                    <a:pt x="2561" y="11039"/>
                  </a:cubicBezTo>
                  <a:lnTo>
                    <a:pt x="3144" y="12205"/>
                  </a:lnTo>
                  <a:lnTo>
                    <a:pt x="2590" y="12205"/>
                  </a:lnTo>
                  <a:lnTo>
                    <a:pt x="2590" y="11981"/>
                  </a:lnTo>
                  <a:cubicBezTo>
                    <a:pt x="2590" y="11845"/>
                    <a:pt x="2487" y="11777"/>
                    <a:pt x="2385" y="11777"/>
                  </a:cubicBezTo>
                  <a:cubicBezTo>
                    <a:pt x="2283" y="11777"/>
                    <a:pt x="2180" y="11845"/>
                    <a:pt x="2180" y="11981"/>
                  </a:cubicBezTo>
                  <a:lnTo>
                    <a:pt x="2180" y="12213"/>
                  </a:lnTo>
                  <a:lnTo>
                    <a:pt x="1297" y="12213"/>
                  </a:lnTo>
                  <a:cubicBezTo>
                    <a:pt x="1184" y="12213"/>
                    <a:pt x="1094" y="12303"/>
                    <a:pt x="1094" y="12416"/>
                  </a:cubicBezTo>
                  <a:lnTo>
                    <a:pt x="1094" y="13723"/>
                  </a:lnTo>
                  <a:cubicBezTo>
                    <a:pt x="1094" y="13835"/>
                    <a:pt x="1184" y="13926"/>
                    <a:pt x="1297" y="13926"/>
                  </a:cubicBezTo>
                  <a:lnTo>
                    <a:pt x="3477" y="13926"/>
                  </a:lnTo>
                  <a:cubicBezTo>
                    <a:pt x="3589" y="13926"/>
                    <a:pt x="3680" y="13835"/>
                    <a:pt x="3680" y="13723"/>
                  </a:cubicBezTo>
                  <a:lnTo>
                    <a:pt x="3680" y="13277"/>
                  </a:lnTo>
                  <a:lnTo>
                    <a:pt x="3948" y="13813"/>
                  </a:lnTo>
                  <a:cubicBezTo>
                    <a:pt x="3989" y="13892"/>
                    <a:pt x="4055" y="13924"/>
                    <a:pt x="4121" y="13924"/>
                  </a:cubicBezTo>
                  <a:cubicBezTo>
                    <a:pt x="4255" y="13924"/>
                    <a:pt x="4387" y="13792"/>
                    <a:pt x="4310" y="13632"/>
                  </a:cubicBezTo>
                  <a:lnTo>
                    <a:pt x="2926" y="10862"/>
                  </a:lnTo>
                  <a:cubicBezTo>
                    <a:pt x="2883" y="10771"/>
                    <a:pt x="2901" y="10666"/>
                    <a:pt x="2970" y="10594"/>
                  </a:cubicBezTo>
                  <a:lnTo>
                    <a:pt x="3404" y="10163"/>
                  </a:lnTo>
                  <a:cubicBezTo>
                    <a:pt x="3473" y="10090"/>
                    <a:pt x="3484" y="9978"/>
                    <a:pt x="3423" y="9895"/>
                  </a:cubicBezTo>
                  <a:lnTo>
                    <a:pt x="2959" y="9279"/>
                  </a:lnTo>
                  <a:cubicBezTo>
                    <a:pt x="2937" y="9247"/>
                    <a:pt x="2948" y="9203"/>
                    <a:pt x="2981" y="9185"/>
                  </a:cubicBezTo>
                  <a:lnTo>
                    <a:pt x="3785" y="8783"/>
                  </a:lnTo>
                  <a:lnTo>
                    <a:pt x="4353" y="10728"/>
                  </a:lnTo>
                  <a:cubicBezTo>
                    <a:pt x="4384" y="10831"/>
                    <a:pt x="4463" y="10876"/>
                    <a:pt x="4544" y="10876"/>
                  </a:cubicBezTo>
                  <a:cubicBezTo>
                    <a:pt x="4666" y="10876"/>
                    <a:pt x="4790" y="10773"/>
                    <a:pt x="4745" y="10616"/>
                  </a:cubicBezTo>
                  <a:lnTo>
                    <a:pt x="4654" y="10308"/>
                  </a:lnTo>
                  <a:lnTo>
                    <a:pt x="4654" y="10308"/>
                  </a:lnTo>
                  <a:cubicBezTo>
                    <a:pt x="4907" y="10396"/>
                    <a:pt x="5172" y="10441"/>
                    <a:pt x="5437" y="10441"/>
                  </a:cubicBezTo>
                  <a:cubicBezTo>
                    <a:pt x="5702" y="10441"/>
                    <a:pt x="5967" y="10396"/>
                    <a:pt x="6222" y="10308"/>
                  </a:cubicBezTo>
                  <a:lnTo>
                    <a:pt x="6222" y="10308"/>
                  </a:lnTo>
                  <a:lnTo>
                    <a:pt x="5436" y="12995"/>
                  </a:lnTo>
                  <a:lnTo>
                    <a:pt x="4998" y="11485"/>
                  </a:lnTo>
                  <a:cubicBezTo>
                    <a:pt x="4968" y="11382"/>
                    <a:pt x="4889" y="11338"/>
                    <a:pt x="4809" y="11338"/>
                  </a:cubicBezTo>
                  <a:cubicBezTo>
                    <a:pt x="4686" y="11338"/>
                    <a:pt x="4561" y="11443"/>
                    <a:pt x="4607" y="11601"/>
                  </a:cubicBezTo>
                  <a:lnTo>
                    <a:pt x="5241" y="13781"/>
                  </a:lnTo>
                  <a:cubicBezTo>
                    <a:pt x="5268" y="13879"/>
                    <a:pt x="5351" y="13928"/>
                    <a:pt x="5435" y="13928"/>
                  </a:cubicBezTo>
                  <a:cubicBezTo>
                    <a:pt x="5519" y="13928"/>
                    <a:pt x="5603" y="13879"/>
                    <a:pt x="5632" y="13781"/>
                  </a:cubicBezTo>
                  <a:lnTo>
                    <a:pt x="7088" y="8783"/>
                  </a:lnTo>
                  <a:lnTo>
                    <a:pt x="7892" y="9185"/>
                  </a:lnTo>
                  <a:cubicBezTo>
                    <a:pt x="7928" y="9203"/>
                    <a:pt x="7939" y="9247"/>
                    <a:pt x="7914" y="9279"/>
                  </a:cubicBezTo>
                  <a:lnTo>
                    <a:pt x="7450" y="9895"/>
                  </a:lnTo>
                  <a:cubicBezTo>
                    <a:pt x="7392" y="9978"/>
                    <a:pt x="7399" y="10090"/>
                    <a:pt x="7472" y="10163"/>
                  </a:cubicBezTo>
                  <a:lnTo>
                    <a:pt x="7903" y="10594"/>
                  </a:lnTo>
                  <a:cubicBezTo>
                    <a:pt x="7975" y="10663"/>
                    <a:pt x="7993" y="10771"/>
                    <a:pt x="7946" y="10862"/>
                  </a:cubicBezTo>
                  <a:lnTo>
                    <a:pt x="6563" y="13632"/>
                  </a:lnTo>
                  <a:cubicBezTo>
                    <a:pt x="6476" y="13796"/>
                    <a:pt x="6613" y="13932"/>
                    <a:pt x="6750" y="13932"/>
                  </a:cubicBezTo>
                  <a:cubicBezTo>
                    <a:pt x="6819" y="13932"/>
                    <a:pt x="6888" y="13897"/>
                    <a:pt x="6928" y="13813"/>
                  </a:cubicBezTo>
                  <a:lnTo>
                    <a:pt x="8312" y="11043"/>
                  </a:lnTo>
                  <a:cubicBezTo>
                    <a:pt x="8435" y="10797"/>
                    <a:pt x="8388" y="10500"/>
                    <a:pt x="8192" y="10304"/>
                  </a:cubicBezTo>
                  <a:lnTo>
                    <a:pt x="7885" y="9996"/>
                  </a:lnTo>
                  <a:lnTo>
                    <a:pt x="8156" y="9638"/>
                  </a:lnTo>
                  <a:lnTo>
                    <a:pt x="9685" y="10108"/>
                  </a:lnTo>
                  <a:cubicBezTo>
                    <a:pt x="10152" y="10250"/>
                    <a:pt x="10467" y="10677"/>
                    <a:pt x="10467" y="11162"/>
                  </a:cubicBezTo>
                  <a:lnTo>
                    <a:pt x="10467" y="13723"/>
                  </a:lnTo>
                  <a:cubicBezTo>
                    <a:pt x="10467" y="13859"/>
                    <a:pt x="10568" y="13927"/>
                    <a:pt x="10670" y="13927"/>
                  </a:cubicBezTo>
                  <a:cubicBezTo>
                    <a:pt x="10771" y="13927"/>
                    <a:pt x="10872" y="13859"/>
                    <a:pt x="10872" y="13723"/>
                  </a:cubicBezTo>
                  <a:lnTo>
                    <a:pt x="10872" y="11162"/>
                  </a:lnTo>
                  <a:cubicBezTo>
                    <a:pt x="10876" y="10496"/>
                    <a:pt x="10441" y="9909"/>
                    <a:pt x="9804" y="9717"/>
                  </a:cubicBezTo>
                  <a:lnTo>
                    <a:pt x="8334" y="9265"/>
                  </a:lnTo>
                  <a:cubicBezTo>
                    <a:pt x="8344" y="9076"/>
                    <a:pt x="8243" y="8899"/>
                    <a:pt x="8073" y="8816"/>
                  </a:cubicBezTo>
                  <a:lnTo>
                    <a:pt x="7164" y="8363"/>
                  </a:lnTo>
                  <a:lnTo>
                    <a:pt x="7164" y="7715"/>
                  </a:lnTo>
                  <a:cubicBezTo>
                    <a:pt x="7863" y="7233"/>
                    <a:pt x="8326" y="6480"/>
                    <a:pt x="8442" y="5643"/>
                  </a:cubicBezTo>
                  <a:lnTo>
                    <a:pt x="8565" y="5643"/>
                  </a:lnTo>
                  <a:cubicBezTo>
                    <a:pt x="8964" y="5643"/>
                    <a:pt x="9304" y="5346"/>
                    <a:pt x="9340" y="4969"/>
                  </a:cubicBezTo>
                  <a:cubicBezTo>
                    <a:pt x="9373" y="4651"/>
                    <a:pt x="9199" y="4346"/>
                    <a:pt x="8909" y="4212"/>
                  </a:cubicBezTo>
                  <a:lnTo>
                    <a:pt x="8909" y="1949"/>
                  </a:lnTo>
                  <a:cubicBezTo>
                    <a:pt x="8909" y="1116"/>
                    <a:pt x="8232" y="439"/>
                    <a:pt x="7396" y="439"/>
                  </a:cubicBezTo>
                  <a:lnTo>
                    <a:pt x="7363" y="439"/>
                  </a:lnTo>
                  <a:cubicBezTo>
                    <a:pt x="6997" y="167"/>
                    <a:pt x="6458" y="0"/>
                    <a:pt x="5856"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8" name="Google Shape;938;p22"/>
            <p:cNvSpPr/>
            <p:nvPr/>
          </p:nvSpPr>
          <p:spPr>
            <a:xfrm>
              <a:off x="6021295" y="4106235"/>
              <a:ext cx="42761" cy="39117"/>
            </a:xfrm>
            <a:custGeom>
              <a:rect b="b" l="l" r="r" t="t"/>
              <a:pathLst>
                <a:path extrusionOk="0" h="1492" w="1631">
                  <a:moveTo>
                    <a:pt x="816" y="0"/>
                  </a:moveTo>
                  <a:cubicBezTo>
                    <a:pt x="714" y="0"/>
                    <a:pt x="613" y="68"/>
                    <a:pt x="613" y="204"/>
                  </a:cubicBezTo>
                  <a:lnTo>
                    <a:pt x="613" y="544"/>
                  </a:lnTo>
                  <a:lnTo>
                    <a:pt x="272" y="544"/>
                  </a:lnTo>
                  <a:cubicBezTo>
                    <a:pt x="1" y="544"/>
                    <a:pt x="1" y="950"/>
                    <a:pt x="272" y="950"/>
                  </a:cubicBezTo>
                  <a:lnTo>
                    <a:pt x="613" y="950"/>
                  </a:lnTo>
                  <a:lnTo>
                    <a:pt x="613" y="1290"/>
                  </a:lnTo>
                  <a:cubicBezTo>
                    <a:pt x="613" y="1424"/>
                    <a:pt x="714" y="1491"/>
                    <a:pt x="816" y="1491"/>
                  </a:cubicBezTo>
                  <a:cubicBezTo>
                    <a:pt x="917" y="1491"/>
                    <a:pt x="1018" y="1424"/>
                    <a:pt x="1018" y="1290"/>
                  </a:cubicBezTo>
                  <a:lnTo>
                    <a:pt x="1018" y="946"/>
                  </a:lnTo>
                  <a:lnTo>
                    <a:pt x="1359" y="946"/>
                  </a:lnTo>
                  <a:cubicBezTo>
                    <a:pt x="1631" y="946"/>
                    <a:pt x="1631" y="541"/>
                    <a:pt x="1359" y="541"/>
                  </a:cubicBezTo>
                  <a:lnTo>
                    <a:pt x="1018" y="541"/>
                  </a:lnTo>
                  <a:lnTo>
                    <a:pt x="1018" y="204"/>
                  </a:lnTo>
                  <a:cubicBezTo>
                    <a:pt x="1018" y="68"/>
                    <a:pt x="917" y="0"/>
                    <a:pt x="816"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39" name="Google Shape;939;p22"/>
            <p:cNvSpPr/>
            <p:nvPr/>
          </p:nvSpPr>
          <p:spPr>
            <a:xfrm>
              <a:off x="5849152" y="3860969"/>
              <a:ext cx="167163" cy="154369"/>
            </a:xfrm>
            <a:custGeom>
              <a:rect b="b" l="l" r="r" t="t"/>
              <a:pathLst>
                <a:path extrusionOk="0" h="5888" w="6376">
                  <a:moveTo>
                    <a:pt x="946" y="1"/>
                  </a:moveTo>
                  <a:lnTo>
                    <a:pt x="946" y="2181"/>
                  </a:lnTo>
                  <a:lnTo>
                    <a:pt x="642" y="2181"/>
                  </a:lnTo>
                  <a:cubicBezTo>
                    <a:pt x="636" y="2181"/>
                    <a:pt x="631" y="2181"/>
                    <a:pt x="626" y="2181"/>
                  </a:cubicBezTo>
                  <a:cubicBezTo>
                    <a:pt x="382" y="2181"/>
                    <a:pt x="166" y="2342"/>
                    <a:pt x="99" y="2576"/>
                  </a:cubicBezTo>
                  <a:cubicBezTo>
                    <a:pt x="1" y="2923"/>
                    <a:pt x="262" y="3267"/>
                    <a:pt x="624" y="3271"/>
                  </a:cubicBezTo>
                  <a:lnTo>
                    <a:pt x="957" y="3271"/>
                  </a:lnTo>
                  <a:cubicBezTo>
                    <a:pt x="1062" y="4766"/>
                    <a:pt x="2310" y="5887"/>
                    <a:pt x="3757" y="5887"/>
                  </a:cubicBezTo>
                  <a:cubicBezTo>
                    <a:pt x="3908" y="5887"/>
                    <a:pt x="4062" y="5875"/>
                    <a:pt x="4216" y="5850"/>
                  </a:cubicBezTo>
                  <a:cubicBezTo>
                    <a:pt x="2837" y="5636"/>
                    <a:pt x="1819" y="4448"/>
                    <a:pt x="1819" y="3054"/>
                  </a:cubicBezTo>
                  <a:lnTo>
                    <a:pt x="1819" y="1685"/>
                  </a:lnTo>
                  <a:cubicBezTo>
                    <a:pt x="1819" y="1319"/>
                    <a:pt x="2117" y="1035"/>
                    <a:pt x="2469" y="1035"/>
                  </a:cubicBezTo>
                  <a:cubicBezTo>
                    <a:pt x="2497" y="1035"/>
                    <a:pt x="2525" y="1036"/>
                    <a:pt x="2554" y="1040"/>
                  </a:cubicBezTo>
                  <a:cubicBezTo>
                    <a:pt x="2771" y="1065"/>
                    <a:pt x="2992" y="1080"/>
                    <a:pt x="3210" y="1080"/>
                  </a:cubicBezTo>
                  <a:cubicBezTo>
                    <a:pt x="3862" y="1080"/>
                    <a:pt x="4586" y="975"/>
                    <a:pt x="5361" y="772"/>
                  </a:cubicBezTo>
                  <a:cubicBezTo>
                    <a:pt x="5788" y="656"/>
                    <a:pt x="6150" y="381"/>
                    <a:pt x="6375" y="1"/>
                  </a:cubicBez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sp>
          <p:nvSpPr>
            <p:cNvPr id="940" name="Google Shape;940;p22"/>
            <p:cNvSpPr/>
            <p:nvPr/>
          </p:nvSpPr>
          <p:spPr>
            <a:xfrm>
              <a:off x="5805684" y="3804104"/>
              <a:ext cx="285168" cy="365288"/>
            </a:xfrm>
            <a:custGeom>
              <a:rect b="b" l="l" r="r" t="t"/>
              <a:pathLst>
                <a:path extrusionOk="0" h="13933" w="10877">
                  <a:moveTo>
                    <a:pt x="5856" y="413"/>
                  </a:moveTo>
                  <a:cubicBezTo>
                    <a:pt x="6610" y="413"/>
                    <a:pt x="7283" y="732"/>
                    <a:pt x="7421" y="1145"/>
                  </a:cubicBezTo>
                  <a:cubicBezTo>
                    <a:pt x="7454" y="1243"/>
                    <a:pt x="7532" y="1285"/>
                    <a:pt x="7610" y="1285"/>
                  </a:cubicBezTo>
                  <a:cubicBezTo>
                    <a:pt x="7735" y="1285"/>
                    <a:pt x="7862" y="1177"/>
                    <a:pt x="7808" y="1018"/>
                  </a:cubicBezTo>
                  <a:cubicBezTo>
                    <a:pt x="7798" y="982"/>
                    <a:pt x="7783" y="946"/>
                    <a:pt x="7769" y="913"/>
                  </a:cubicBezTo>
                  <a:lnTo>
                    <a:pt x="7769" y="913"/>
                  </a:lnTo>
                  <a:cubicBezTo>
                    <a:pt x="8207" y="1069"/>
                    <a:pt x="8500" y="1485"/>
                    <a:pt x="8500" y="1956"/>
                  </a:cubicBezTo>
                  <a:lnTo>
                    <a:pt x="8500" y="4147"/>
                  </a:lnTo>
                  <a:lnTo>
                    <a:pt x="8268" y="4147"/>
                  </a:lnTo>
                  <a:cubicBezTo>
                    <a:pt x="8142" y="4147"/>
                    <a:pt x="8037" y="4042"/>
                    <a:pt x="8037" y="3915"/>
                  </a:cubicBezTo>
                  <a:lnTo>
                    <a:pt x="8037" y="3694"/>
                  </a:lnTo>
                  <a:cubicBezTo>
                    <a:pt x="8037" y="2749"/>
                    <a:pt x="7352" y="2054"/>
                    <a:pt x="7323" y="2025"/>
                  </a:cubicBezTo>
                  <a:cubicBezTo>
                    <a:pt x="7284" y="1985"/>
                    <a:pt x="7231" y="1965"/>
                    <a:pt x="7178" y="1965"/>
                  </a:cubicBezTo>
                  <a:cubicBezTo>
                    <a:pt x="7157" y="1965"/>
                    <a:pt x="7137" y="1968"/>
                    <a:pt x="7117" y="1974"/>
                  </a:cubicBezTo>
                  <a:cubicBezTo>
                    <a:pt x="6451" y="2185"/>
                    <a:pt x="5623" y="2376"/>
                    <a:pt x="4816" y="2376"/>
                  </a:cubicBezTo>
                  <a:cubicBezTo>
                    <a:pt x="4252" y="2376"/>
                    <a:pt x="3698" y="2283"/>
                    <a:pt x="3216" y="2039"/>
                  </a:cubicBezTo>
                  <a:cubicBezTo>
                    <a:pt x="2901" y="1884"/>
                    <a:pt x="2629" y="1659"/>
                    <a:pt x="2419" y="1380"/>
                  </a:cubicBezTo>
                  <a:cubicBezTo>
                    <a:pt x="2785" y="1257"/>
                    <a:pt x="3140" y="1112"/>
                    <a:pt x="3491" y="949"/>
                  </a:cubicBezTo>
                  <a:cubicBezTo>
                    <a:pt x="4151" y="649"/>
                    <a:pt x="4672" y="413"/>
                    <a:pt x="5856" y="413"/>
                  </a:cubicBezTo>
                  <a:close/>
                  <a:moveTo>
                    <a:pt x="2557" y="2104"/>
                  </a:moveTo>
                  <a:cubicBezTo>
                    <a:pt x="2695" y="2213"/>
                    <a:pt x="2843" y="2311"/>
                    <a:pt x="2999" y="2391"/>
                  </a:cubicBezTo>
                  <a:cubicBezTo>
                    <a:pt x="3462" y="2630"/>
                    <a:pt x="4013" y="2764"/>
                    <a:pt x="4636" y="2785"/>
                  </a:cubicBezTo>
                  <a:cubicBezTo>
                    <a:pt x="4702" y="2788"/>
                    <a:pt x="4770" y="2789"/>
                    <a:pt x="4838" y="2789"/>
                  </a:cubicBezTo>
                  <a:cubicBezTo>
                    <a:pt x="5517" y="2789"/>
                    <a:pt x="6281" y="2659"/>
                    <a:pt x="7117" y="2409"/>
                  </a:cubicBezTo>
                  <a:cubicBezTo>
                    <a:pt x="7276" y="2604"/>
                    <a:pt x="7631" y="3100"/>
                    <a:pt x="7631" y="3698"/>
                  </a:cubicBezTo>
                  <a:lnTo>
                    <a:pt x="7631" y="3915"/>
                  </a:lnTo>
                  <a:cubicBezTo>
                    <a:pt x="7631" y="4270"/>
                    <a:pt x="7917" y="4556"/>
                    <a:pt x="8268" y="4556"/>
                  </a:cubicBezTo>
                  <a:lnTo>
                    <a:pt x="8598" y="4556"/>
                  </a:lnTo>
                  <a:cubicBezTo>
                    <a:pt x="8801" y="4556"/>
                    <a:pt x="8957" y="4730"/>
                    <a:pt x="8935" y="4933"/>
                  </a:cubicBezTo>
                  <a:cubicBezTo>
                    <a:pt x="8920" y="5103"/>
                    <a:pt x="8754" y="5237"/>
                    <a:pt x="8565" y="5237"/>
                  </a:cubicBezTo>
                  <a:lnTo>
                    <a:pt x="8475" y="5237"/>
                  </a:lnTo>
                  <a:lnTo>
                    <a:pt x="8475" y="5226"/>
                  </a:lnTo>
                  <a:cubicBezTo>
                    <a:pt x="8475" y="5114"/>
                    <a:pt x="8384" y="5024"/>
                    <a:pt x="8272" y="5024"/>
                  </a:cubicBezTo>
                  <a:cubicBezTo>
                    <a:pt x="8160" y="5024"/>
                    <a:pt x="8069" y="5114"/>
                    <a:pt x="8069" y="5226"/>
                  </a:cubicBezTo>
                  <a:cubicBezTo>
                    <a:pt x="8062" y="6675"/>
                    <a:pt x="6885" y="7849"/>
                    <a:pt x="5436" y="7849"/>
                  </a:cubicBezTo>
                  <a:lnTo>
                    <a:pt x="5436" y="7852"/>
                  </a:lnTo>
                  <a:cubicBezTo>
                    <a:pt x="3984" y="7852"/>
                    <a:pt x="2807" y="6675"/>
                    <a:pt x="2807" y="5223"/>
                  </a:cubicBezTo>
                  <a:cubicBezTo>
                    <a:pt x="2807" y="5087"/>
                    <a:pt x="2705" y="5019"/>
                    <a:pt x="2602" y="5019"/>
                  </a:cubicBezTo>
                  <a:cubicBezTo>
                    <a:pt x="2500" y="5019"/>
                    <a:pt x="2398" y="5087"/>
                    <a:pt x="2398" y="5223"/>
                  </a:cubicBezTo>
                  <a:lnTo>
                    <a:pt x="2398" y="5237"/>
                  </a:lnTo>
                  <a:lnTo>
                    <a:pt x="2274" y="5237"/>
                  </a:lnTo>
                  <a:cubicBezTo>
                    <a:pt x="2072" y="5237"/>
                    <a:pt x="1916" y="5063"/>
                    <a:pt x="1938" y="4861"/>
                  </a:cubicBezTo>
                  <a:cubicBezTo>
                    <a:pt x="1952" y="4690"/>
                    <a:pt x="2119" y="4556"/>
                    <a:pt x="2307" y="4556"/>
                  </a:cubicBezTo>
                  <a:lnTo>
                    <a:pt x="2604" y="4556"/>
                  </a:lnTo>
                  <a:cubicBezTo>
                    <a:pt x="2955" y="4556"/>
                    <a:pt x="3241" y="4270"/>
                    <a:pt x="3241" y="3915"/>
                  </a:cubicBezTo>
                  <a:lnTo>
                    <a:pt x="3241" y="3148"/>
                  </a:lnTo>
                  <a:cubicBezTo>
                    <a:pt x="3241" y="3012"/>
                    <a:pt x="3140" y="2944"/>
                    <a:pt x="3039" y="2944"/>
                  </a:cubicBezTo>
                  <a:cubicBezTo>
                    <a:pt x="2937" y="2944"/>
                    <a:pt x="2836" y="3012"/>
                    <a:pt x="2836" y="3148"/>
                  </a:cubicBezTo>
                  <a:lnTo>
                    <a:pt x="2836" y="3915"/>
                  </a:lnTo>
                  <a:cubicBezTo>
                    <a:pt x="2836" y="4046"/>
                    <a:pt x="2731" y="4147"/>
                    <a:pt x="2604" y="4147"/>
                  </a:cubicBezTo>
                  <a:lnTo>
                    <a:pt x="2372" y="4147"/>
                  </a:lnTo>
                  <a:lnTo>
                    <a:pt x="2372" y="2901"/>
                  </a:lnTo>
                  <a:cubicBezTo>
                    <a:pt x="2372" y="2427"/>
                    <a:pt x="2499" y="2188"/>
                    <a:pt x="2557" y="2104"/>
                  </a:cubicBezTo>
                  <a:close/>
                  <a:moveTo>
                    <a:pt x="6758" y="7957"/>
                  </a:moveTo>
                  <a:lnTo>
                    <a:pt x="6758" y="8464"/>
                  </a:lnTo>
                  <a:lnTo>
                    <a:pt x="6367" y="9801"/>
                  </a:lnTo>
                  <a:cubicBezTo>
                    <a:pt x="6075" y="9956"/>
                    <a:pt x="5755" y="10034"/>
                    <a:pt x="5434" y="10034"/>
                  </a:cubicBezTo>
                  <a:cubicBezTo>
                    <a:pt x="5114" y="10034"/>
                    <a:pt x="4793" y="9956"/>
                    <a:pt x="4502" y="9801"/>
                  </a:cubicBezTo>
                  <a:lnTo>
                    <a:pt x="4114" y="8464"/>
                  </a:lnTo>
                  <a:lnTo>
                    <a:pt x="4114" y="7957"/>
                  </a:lnTo>
                  <a:cubicBezTo>
                    <a:pt x="4531" y="8160"/>
                    <a:pt x="4983" y="8261"/>
                    <a:pt x="5435" y="8261"/>
                  </a:cubicBezTo>
                  <a:cubicBezTo>
                    <a:pt x="5887" y="8261"/>
                    <a:pt x="6340" y="8160"/>
                    <a:pt x="6758" y="7957"/>
                  </a:cubicBezTo>
                  <a:close/>
                  <a:moveTo>
                    <a:pt x="3270" y="12618"/>
                  </a:moveTo>
                  <a:lnTo>
                    <a:pt x="3270" y="13520"/>
                  </a:lnTo>
                  <a:lnTo>
                    <a:pt x="1499" y="13520"/>
                  </a:lnTo>
                  <a:lnTo>
                    <a:pt x="1499" y="12618"/>
                  </a:lnTo>
                  <a:lnTo>
                    <a:pt x="2180" y="12618"/>
                  </a:lnTo>
                  <a:lnTo>
                    <a:pt x="2180" y="12633"/>
                  </a:lnTo>
                  <a:cubicBezTo>
                    <a:pt x="2180" y="12769"/>
                    <a:pt x="2282" y="12837"/>
                    <a:pt x="2383" y="12837"/>
                  </a:cubicBezTo>
                  <a:cubicBezTo>
                    <a:pt x="2485" y="12837"/>
                    <a:pt x="2586" y="12769"/>
                    <a:pt x="2586" y="12633"/>
                  </a:cubicBezTo>
                  <a:lnTo>
                    <a:pt x="2586" y="12618"/>
                  </a:lnTo>
                  <a:close/>
                  <a:moveTo>
                    <a:pt x="5856" y="0"/>
                  </a:moveTo>
                  <a:cubicBezTo>
                    <a:pt x="4585" y="0"/>
                    <a:pt x="3998" y="268"/>
                    <a:pt x="3321" y="573"/>
                  </a:cubicBezTo>
                  <a:cubicBezTo>
                    <a:pt x="2912" y="768"/>
                    <a:pt x="2488" y="935"/>
                    <a:pt x="2054" y="1061"/>
                  </a:cubicBezTo>
                  <a:cubicBezTo>
                    <a:pt x="1938" y="1098"/>
                    <a:pt x="1876" y="1224"/>
                    <a:pt x="1923" y="1337"/>
                  </a:cubicBezTo>
                  <a:cubicBezTo>
                    <a:pt x="2010" y="1514"/>
                    <a:pt x="2122" y="1677"/>
                    <a:pt x="2256" y="1822"/>
                  </a:cubicBezTo>
                  <a:cubicBezTo>
                    <a:pt x="2155" y="1945"/>
                    <a:pt x="1963" y="2264"/>
                    <a:pt x="1963" y="2894"/>
                  </a:cubicBezTo>
                  <a:lnTo>
                    <a:pt x="1963" y="4220"/>
                  </a:lnTo>
                  <a:cubicBezTo>
                    <a:pt x="1644" y="4368"/>
                    <a:pt x="1470" y="4716"/>
                    <a:pt x="1547" y="5056"/>
                  </a:cubicBezTo>
                  <a:cubicBezTo>
                    <a:pt x="1622" y="5394"/>
                    <a:pt x="1922" y="5639"/>
                    <a:pt x="2267" y="5639"/>
                  </a:cubicBezTo>
                  <a:cubicBezTo>
                    <a:pt x="2269" y="5639"/>
                    <a:pt x="2272" y="5639"/>
                    <a:pt x="2274" y="5639"/>
                  </a:cubicBezTo>
                  <a:lnTo>
                    <a:pt x="2427" y="5639"/>
                  </a:lnTo>
                  <a:cubicBezTo>
                    <a:pt x="2546" y="6480"/>
                    <a:pt x="3010" y="7229"/>
                    <a:pt x="3705" y="7715"/>
                  </a:cubicBezTo>
                  <a:lnTo>
                    <a:pt x="3705" y="8363"/>
                  </a:lnTo>
                  <a:lnTo>
                    <a:pt x="2796" y="8816"/>
                  </a:lnTo>
                  <a:cubicBezTo>
                    <a:pt x="2629" y="8899"/>
                    <a:pt x="2528" y="9073"/>
                    <a:pt x="2539" y="9261"/>
                  </a:cubicBezTo>
                  <a:lnTo>
                    <a:pt x="1068" y="9714"/>
                  </a:lnTo>
                  <a:cubicBezTo>
                    <a:pt x="431" y="9906"/>
                    <a:pt x="0" y="10492"/>
                    <a:pt x="0" y="11159"/>
                  </a:cubicBezTo>
                  <a:lnTo>
                    <a:pt x="0" y="13719"/>
                  </a:lnTo>
                  <a:cubicBezTo>
                    <a:pt x="0" y="13855"/>
                    <a:pt x="102" y="13923"/>
                    <a:pt x="205" y="13923"/>
                  </a:cubicBezTo>
                  <a:cubicBezTo>
                    <a:pt x="307" y="13923"/>
                    <a:pt x="409" y="13855"/>
                    <a:pt x="409" y="13719"/>
                  </a:cubicBezTo>
                  <a:lnTo>
                    <a:pt x="409" y="11159"/>
                  </a:lnTo>
                  <a:cubicBezTo>
                    <a:pt x="406" y="10673"/>
                    <a:pt x="724" y="10246"/>
                    <a:pt x="1188" y="10105"/>
                  </a:cubicBezTo>
                  <a:lnTo>
                    <a:pt x="2716" y="9634"/>
                  </a:lnTo>
                  <a:lnTo>
                    <a:pt x="2988" y="9993"/>
                  </a:lnTo>
                  <a:lnTo>
                    <a:pt x="2680" y="10300"/>
                  </a:lnTo>
                  <a:cubicBezTo>
                    <a:pt x="2488" y="10496"/>
                    <a:pt x="2437" y="10793"/>
                    <a:pt x="2561" y="11039"/>
                  </a:cubicBezTo>
                  <a:lnTo>
                    <a:pt x="3144" y="12205"/>
                  </a:lnTo>
                  <a:lnTo>
                    <a:pt x="2590" y="12205"/>
                  </a:lnTo>
                  <a:lnTo>
                    <a:pt x="2590" y="11981"/>
                  </a:lnTo>
                  <a:cubicBezTo>
                    <a:pt x="2590" y="11845"/>
                    <a:pt x="2487" y="11777"/>
                    <a:pt x="2385" y="11777"/>
                  </a:cubicBezTo>
                  <a:cubicBezTo>
                    <a:pt x="2283" y="11777"/>
                    <a:pt x="2180" y="11845"/>
                    <a:pt x="2180" y="11981"/>
                  </a:cubicBezTo>
                  <a:lnTo>
                    <a:pt x="2180" y="12213"/>
                  </a:lnTo>
                  <a:lnTo>
                    <a:pt x="1297" y="12213"/>
                  </a:lnTo>
                  <a:cubicBezTo>
                    <a:pt x="1184" y="12213"/>
                    <a:pt x="1094" y="12303"/>
                    <a:pt x="1094" y="12416"/>
                  </a:cubicBezTo>
                  <a:lnTo>
                    <a:pt x="1094" y="13723"/>
                  </a:lnTo>
                  <a:cubicBezTo>
                    <a:pt x="1094" y="13835"/>
                    <a:pt x="1184" y="13926"/>
                    <a:pt x="1297" y="13926"/>
                  </a:cubicBezTo>
                  <a:lnTo>
                    <a:pt x="3477" y="13926"/>
                  </a:lnTo>
                  <a:cubicBezTo>
                    <a:pt x="3589" y="13926"/>
                    <a:pt x="3680" y="13835"/>
                    <a:pt x="3680" y="13723"/>
                  </a:cubicBezTo>
                  <a:lnTo>
                    <a:pt x="3680" y="13277"/>
                  </a:lnTo>
                  <a:lnTo>
                    <a:pt x="3948" y="13813"/>
                  </a:lnTo>
                  <a:cubicBezTo>
                    <a:pt x="3989" y="13892"/>
                    <a:pt x="4055" y="13924"/>
                    <a:pt x="4121" y="13924"/>
                  </a:cubicBezTo>
                  <a:cubicBezTo>
                    <a:pt x="4255" y="13924"/>
                    <a:pt x="4387" y="13792"/>
                    <a:pt x="4310" y="13632"/>
                  </a:cubicBezTo>
                  <a:lnTo>
                    <a:pt x="2926" y="10862"/>
                  </a:lnTo>
                  <a:cubicBezTo>
                    <a:pt x="2883" y="10771"/>
                    <a:pt x="2901" y="10666"/>
                    <a:pt x="2970" y="10594"/>
                  </a:cubicBezTo>
                  <a:lnTo>
                    <a:pt x="3404" y="10163"/>
                  </a:lnTo>
                  <a:cubicBezTo>
                    <a:pt x="3473" y="10090"/>
                    <a:pt x="3484" y="9978"/>
                    <a:pt x="3423" y="9895"/>
                  </a:cubicBezTo>
                  <a:lnTo>
                    <a:pt x="2959" y="9279"/>
                  </a:lnTo>
                  <a:cubicBezTo>
                    <a:pt x="2937" y="9247"/>
                    <a:pt x="2948" y="9203"/>
                    <a:pt x="2981" y="9185"/>
                  </a:cubicBezTo>
                  <a:lnTo>
                    <a:pt x="3785" y="8783"/>
                  </a:lnTo>
                  <a:lnTo>
                    <a:pt x="4353" y="10728"/>
                  </a:lnTo>
                  <a:cubicBezTo>
                    <a:pt x="4384" y="10831"/>
                    <a:pt x="4463" y="10876"/>
                    <a:pt x="4544" y="10876"/>
                  </a:cubicBezTo>
                  <a:cubicBezTo>
                    <a:pt x="4666" y="10876"/>
                    <a:pt x="4790" y="10773"/>
                    <a:pt x="4745" y="10616"/>
                  </a:cubicBezTo>
                  <a:lnTo>
                    <a:pt x="4654" y="10308"/>
                  </a:lnTo>
                  <a:lnTo>
                    <a:pt x="4654" y="10308"/>
                  </a:lnTo>
                  <a:cubicBezTo>
                    <a:pt x="4907" y="10396"/>
                    <a:pt x="5172" y="10441"/>
                    <a:pt x="5437" y="10441"/>
                  </a:cubicBezTo>
                  <a:cubicBezTo>
                    <a:pt x="5702" y="10441"/>
                    <a:pt x="5967" y="10396"/>
                    <a:pt x="6222" y="10308"/>
                  </a:cubicBezTo>
                  <a:lnTo>
                    <a:pt x="6222" y="10308"/>
                  </a:lnTo>
                  <a:lnTo>
                    <a:pt x="5436" y="12995"/>
                  </a:lnTo>
                  <a:lnTo>
                    <a:pt x="4998" y="11485"/>
                  </a:lnTo>
                  <a:cubicBezTo>
                    <a:pt x="4968" y="11382"/>
                    <a:pt x="4889" y="11338"/>
                    <a:pt x="4809" y="11338"/>
                  </a:cubicBezTo>
                  <a:cubicBezTo>
                    <a:pt x="4686" y="11338"/>
                    <a:pt x="4561" y="11443"/>
                    <a:pt x="4607" y="11601"/>
                  </a:cubicBezTo>
                  <a:lnTo>
                    <a:pt x="5241" y="13781"/>
                  </a:lnTo>
                  <a:cubicBezTo>
                    <a:pt x="5268" y="13879"/>
                    <a:pt x="5351" y="13928"/>
                    <a:pt x="5435" y="13928"/>
                  </a:cubicBezTo>
                  <a:cubicBezTo>
                    <a:pt x="5519" y="13928"/>
                    <a:pt x="5603" y="13879"/>
                    <a:pt x="5632" y="13781"/>
                  </a:cubicBezTo>
                  <a:lnTo>
                    <a:pt x="7088" y="8783"/>
                  </a:lnTo>
                  <a:lnTo>
                    <a:pt x="7892" y="9185"/>
                  </a:lnTo>
                  <a:cubicBezTo>
                    <a:pt x="7928" y="9203"/>
                    <a:pt x="7939" y="9247"/>
                    <a:pt x="7914" y="9279"/>
                  </a:cubicBezTo>
                  <a:lnTo>
                    <a:pt x="7450" y="9895"/>
                  </a:lnTo>
                  <a:cubicBezTo>
                    <a:pt x="7392" y="9978"/>
                    <a:pt x="7399" y="10090"/>
                    <a:pt x="7472" y="10163"/>
                  </a:cubicBezTo>
                  <a:lnTo>
                    <a:pt x="7903" y="10594"/>
                  </a:lnTo>
                  <a:cubicBezTo>
                    <a:pt x="7975" y="10663"/>
                    <a:pt x="7993" y="10771"/>
                    <a:pt x="7946" y="10862"/>
                  </a:cubicBezTo>
                  <a:lnTo>
                    <a:pt x="6563" y="13632"/>
                  </a:lnTo>
                  <a:cubicBezTo>
                    <a:pt x="6476" y="13796"/>
                    <a:pt x="6613" y="13932"/>
                    <a:pt x="6750" y="13932"/>
                  </a:cubicBezTo>
                  <a:cubicBezTo>
                    <a:pt x="6819" y="13932"/>
                    <a:pt x="6888" y="13897"/>
                    <a:pt x="6928" y="13813"/>
                  </a:cubicBezTo>
                  <a:lnTo>
                    <a:pt x="8312" y="11043"/>
                  </a:lnTo>
                  <a:cubicBezTo>
                    <a:pt x="8435" y="10797"/>
                    <a:pt x="8388" y="10500"/>
                    <a:pt x="8192" y="10304"/>
                  </a:cubicBezTo>
                  <a:lnTo>
                    <a:pt x="7885" y="9996"/>
                  </a:lnTo>
                  <a:lnTo>
                    <a:pt x="8156" y="9638"/>
                  </a:lnTo>
                  <a:lnTo>
                    <a:pt x="9685" y="10108"/>
                  </a:lnTo>
                  <a:cubicBezTo>
                    <a:pt x="10152" y="10250"/>
                    <a:pt x="10467" y="10677"/>
                    <a:pt x="10467" y="11162"/>
                  </a:cubicBezTo>
                  <a:lnTo>
                    <a:pt x="10467" y="13723"/>
                  </a:lnTo>
                  <a:cubicBezTo>
                    <a:pt x="10467" y="13859"/>
                    <a:pt x="10568" y="13927"/>
                    <a:pt x="10670" y="13927"/>
                  </a:cubicBezTo>
                  <a:cubicBezTo>
                    <a:pt x="10771" y="13927"/>
                    <a:pt x="10872" y="13859"/>
                    <a:pt x="10872" y="13723"/>
                  </a:cubicBezTo>
                  <a:lnTo>
                    <a:pt x="10872" y="11162"/>
                  </a:lnTo>
                  <a:cubicBezTo>
                    <a:pt x="10876" y="10496"/>
                    <a:pt x="10441" y="9909"/>
                    <a:pt x="9804" y="9717"/>
                  </a:cubicBezTo>
                  <a:lnTo>
                    <a:pt x="8334" y="9265"/>
                  </a:lnTo>
                  <a:cubicBezTo>
                    <a:pt x="8344" y="9076"/>
                    <a:pt x="8243" y="8899"/>
                    <a:pt x="8073" y="8816"/>
                  </a:cubicBezTo>
                  <a:lnTo>
                    <a:pt x="7164" y="8363"/>
                  </a:lnTo>
                  <a:lnTo>
                    <a:pt x="7164" y="7715"/>
                  </a:lnTo>
                  <a:cubicBezTo>
                    <a:pt x="7863" y="7233"/>
                    <a:pt x="8326" y="6480"/>
                    <a:pt x="8442" y="5643"/>
                  </a:cubicBezTo>
                  <a:lnTo>
                    <a:pt x="8565" y="5643"/>
                  </a:lnTo>
                  <a:cubicBezTo>
                    <a:pt x="8964" y="5643"/>
                    <a:pt x="9304" y="5346"/>
                    <a:pt x="9340" y="4969"/>
                  </a:cubicBezTo>
                  <a:cubicBezTo>
                    <a:pt x="9373" y="4651"/>
                    <a:pt x="9199" y="4346"/>
                    <a:pt x="8909" y="4212"/>
                  </a:cubicBezTo>
                  <a:lnTo>
                    <a:pt x="8909" y="1949"/>
                  </a:lnTo>
                  <a:cubicBezTo>
                    <a:pt x="8909" y="1116"/>
                    <a:pt x="8232" y="439"/>
                    <a:pt x="7396" y="439"/>
                  </a:cubicBezTo>
                  <a:lnTo>
                    <a:pt x="7363" y="439"/>
                  </a:lnTo>
                  <a:cubicBezTo>
                    <a:pt x="6997" y="167"/>
                    <a:pt x="6458" y="0"/>
                    <a:pt x="5856"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3660"/>
                </a:solidFill>
                <a:highlight>
                  <a:srgbClr val="FFFF00"/>
                </a:highlight>
                <a:latin typeface="Arial"/>
                <a:ea typeface="Arial"/>
                <a:cs typeface="Arial"/>
                <a:sym typeface="Arial"/>
              </a:endParaRPr>
            </a:p>
          </p:txBody>
        </p:sp>
      </p:grpSp>
    </p:spTree>
  </p:cSld>
  <p:clrMapOvr>
    <a:masterClrMapping/>
  </p:clrMapOvr>
  <p:transition spd="slow" p14:dur="1500">
    <p:split orient="ver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23"/>
          <p:cNvSpPr txBox="1"/>
          <p:nvPr>
            <p:ph idx="1" type="subTitle"/>
          </p:nvPr>
        </p:nvSpPr>
        <p:spPr>
          <a:xfrm>
            <a:off x="804150" y="3222265"/>
            <a:ext cx="2506200" cy="3408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Font typeface="Itim"/>
              <a:buNone/>
            </a:pPr>
            <a:r>
              <a:t/>
            </a:r>
            <a:endParaRPr/>
          </a:p>
        </p:txBody>
      </p:sp>
      <p:sp>
        <p:nvSpPr>
          <p:cNvPr id="946" name="Google Shape;946;p23"/>
          <p:cNvSpPr txBox="1"/>
          <p:nvPr>
            <p:ph idx="2" type="subTitle"/>
          </p:nvPr>
        </p:nvSpPr>
        <p:spPr>
          <a:xfrm>
            <a:off x="5833650" y="3222265"/>
            <a:ext cx="2506200" cy="3408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Font typeface="Itim"/>
              <a:buNone/>
            </a:pPr>
            <a:r>
              <a:t/>
            </a:r>
            <a:endParaRPr/>
          </a:p>
        </p:txBody>
      </p:sp>
      <p:sp>
        <p:nvSpPr>
          <p:cNvPr id="947" name="Google Shape;947;p23"/>
          <p:cNvSpPr txBox="1"/>
          <p:nvPr>
            <p:ph idx="3" type="subTitle"/>
          </p:nvPr>
        </p:nvSpPr>
        <p:spPr>
          <a:xfrm>
            <a:off x="804150" y="1682815"/>
            <a:ext cx="2506200" cy="4068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Font typeface="Itim"/>
              <a:buNone/>
            </a:pPr>
            <a:r>
              <a:t/>
            </a:r>
            <a:endParaRPr/>
          </a:p>
        </p:txBody>
      </p:sp>
      <p:sp>
        <p:nvSpPr>
          <p:cNvPr id="948" name="Google Shape;948;p23"/>
          <p:cNvSpPr txBox="1"/>
          <p:nvPr>
            <p:ph idx="4" type="subTitle"/>
          </p:nvPr>
        </p:nvSpPr>
        <p:spPr>
          <a:xfrm>
            <a:off x="5833650" y="1682815"/>
            <a:ext cx="2506200" cy="4068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Font typeface="Itim"/>
              <a:buNone/>
            </a:pPr>
            <a:r>
              <a:t/>
            </a:r>
            <a:endParaRPr/>
          </a:p>
        </p:txBody>
      </p:sp>
      <p:sp>
        <p:nvSpPr>
          <p:cNvPr id="949" name="Google Shape;949;p23"/>
          <p:cNvSpPr txBox="1"/>
          <p:nvPr>
            <p:ph idx="5" type="subTitle"/>
          </p:nvPr>
        </p:nvSpPr>
        <p:spPr>
          <a:xfrm>
            <a:off x="3318900" y="3222265"/>
            <a:ext cx="2506200" cy="3408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Font typeface="Itim"/>
              <a:buNone/>
            </a:pPr>
            <a:r>
              <a:t/>
            </a:r>
            <a:endParaRPr/>
          </a:p>
        </p:txBody>
      </p:sp>
      <p:sp>
        <p:nvSpPr>
          <p:cNvPr id="950" name="Google Shape;950;p23"/>
          <p:cNvSpPr txBox="1"/>
          <p:nvPr>
            <p:ph idx="6" type="subTitle"/>
          </p:nvPr>
        </p:nvSpPr>
        <p:spPr>
          <a:xfrm>
            <a:off x="3318900" y="1682815"/>
            <a:ext cx="2506200" cy="4068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Font typeface="Itim"/>
              <a:buNone/>
            </a:pPr>
            <a:r>
              <a:t/>
            </a:r>
            <a:endParaRPr/>
          </a:p>
        </p:txBody>
      </p:sp>
      <p:sp>
        <p:nvSpPr>
          <p:cNvPr id="951" name="Google Shape;951;p23"/>
          <p:cNvSpPr txBox="1"/>
          <p:nvPr>
            <p:ph type="title"/>
          </p:nvPr>
        </p:nvSpPr>
        <p:spPr>
          <a:xfrm>
            <a:off x="720000" y="540000"/>
            <a:ext cx="77040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000"/>
              <a:buNone/>
            </a:pPr>
            <a:r>
              <a:rPr lang="en-US"/>
              <a:t>Bệnh án</a:t>
            </a:r>
            <a:endParaRPr/>
          </a:p>
        </p:txBody>
      </p:sp>
      <p:sp>
        <p:nvSpPr>
          <p:cNvPr id="952" name="Google Shape;952;p23"/>
          <p:cNvSpPr txBox="1"/>
          <p:nvPr>
            <p:ph idx="7" type="subTitle"/>
          </p:nvPr>
        </p:nvSpPr>
        <p:spPr>
          <a:xfrm>
            <a:off x="804150" y="1158775"/>
            <a:ext cx="3353180" cy="818881"/>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None/>
            </a:pPr>
            <a:r>
              <a:rPr lang="en-US" sz="1400"/>
              <a:t>Nguyễn Văn Phấn , Nam 26 tuổi </a:t>
            </a:r>
            <a:endParaRPr/>
          </a:p>
          <a:p>
            <a:pPr indent="-330200" lvl="0" marL="457200" rtl="0" algn="l">
              <a:lnSpc>
                <a:spcPct val="100000"/>
              </a:lnSpc>
              <a:spcBef>
                <a:spcPts val="0"/>
              </a:spcBef>
              <a:spcAft>
                <a:spcPts val="0"/>
              </a:spcAft>
              <a:buSzPts val="1600"/>
              <a:buNone/>
            </a:pPr>
            <a:r>
              <a:rPr lang="en-US" sz="1400"/>
              <a:t>Nghề nghiệp: </a:t>
            </a:r>
            <a:r>
              <a:rPr b="1" lang="en-US" sz="1400"/>
              <a:t>Thợ may</a:t>
            </a:r>
            <a:endParaRPr/>
          </a:p>
          <a:p>
            <a:pPr indent="-330200" lvl="0" marL="457200" rtl="0" algn="l">
              <a:lnSpc>
                <a:spcPct val="100000"/>
              </a:lnSpc>
              <a:spcBef>
                <a:spcPts val="0"/>
              </a:spcBef>
              <a:spcAft>
                <a:spcPts val="0"/>
              </a:spcAft>
              <a:buSzPts val="1600"/>
              <a:buNone/>
            </a:pPr>
            <a:r>
              <a:t/>
            </a:r>
            <a:endParaRPr sz="1400"/>
          </a:p>
          <a:p>
            <a:pPr indent="-330200" lvl="0" marL="457200" rtl="0" algn="l">
              <a:lnSpc>
                <a:spcPct val="100000"/>
              </a:lnSpc>
              <a:spcBef>
                <a:spcPts val="0"/>
              </a:spcBef>
              <a:spcAft>
                <a:spcPts val="0"/>
              </a:spcAft>
              <a:buSzPts val="1600"/>
              <a:buNone/>
            </a:pPr>
            <a:r>
              <a:rPr lang="en-US" sz="1400"/>
              <a:t>Nhập viện :19/4/2021</a:t>
            </a:r>
            <a:endParaRPr/>
          </a:p>
        </p:txBody>
      </p:sp>
      <p:sp>
        <p:nvSpPr>
          <p:cNvPr id="953" name="Google Shape;953;p23"/>
          <p:cNvSpPr txBox="1"/>
          <p:nvPr>
            <p:ph idx="8" type="subTitle"/>
          </p:nvPr>
        </p:nvSpPr>
        <p:spPr>
          <a:xfrm>
            <a:off x="4593951" y="1158775"/>
            <a:ext cx="5001658" cy="2131365"/>
          </a:xfrm>
          <a:prstGeom prst="rect">
            <a:avLst/>
          </a:prstGeom>
          <a:noFill/>
          <a:ln>
            <a:noFill/>
          </a:ln>
        </p:spPr>
        <p:txBody>
          <a:bodyPr anchorCtr="0" anchor="t" bIns="91425" lIns="91425" spcFirstLastPara="1" rIns="91425" wrap="square" tIns="91425">
            <a:noAutofit/>
          </a:bodyPr>
          <a:lstStyle/>
          <a:p>
            <a:pPr indent="-330200" lvl="0" marL="457200" rtl="0" algn="ctr">
              <a:lnSpc>
                <a:spcPct val="100000"/>
              </a:lnSpc>
              <a:spcBef>
                <a:spcPts val="0"/>
              </a:spcBef>
              <a:spcAft>
                <a:spcPts val="0"/>
              </a:spcAft>
              <a:buSzPts val="1600"/>
              <a:buNone/>
            </a:pPr>
            <a:r>
              <a:rPr lang="en-US" sz="1400"/>
              <a:t>Viêm đại tràng 1 năm điều trị ổn đã nội soi kiểm tra</a:t>
            </a:r>
            <a:endParaRPr sz="1400"/>
          </a:p>
          <a:p>
            <a:pPr indent="-330200" lvl="0" marL="457200" rtl="0" algn="ctr">
              <a:lnSpc>
                <a:spcPct val="100000"/>
              </a:lnSpc>
              <a:spcBef>
                <a:spcPts val="0"/>
              </a:spcBef>
              <a:spcAft>
                <a:spcPts val="0"/>
              </a:spcAft>
              <a:buSzPts val="1600"/>
              <a:buNone/>
            </a:pPr>
            <a:r>
              <a:rPr lang="en-US" sz="1400"/>
              <a:t>Không ghi nhận bệnh lý huyết học , THA,ĐTĐ&lt;NMCT, ỡ máu </a:t>
            </a:r>
            <a:endParaRPr/>
          </a:p>
          <a:p>
            <a:pPr indent="-330200" lvl="0" marL="457200" rtl="0" algn="ctr">
              <a:lnSpc>
                <a:spcPct val="100000"/>
              </a:lnSpc>
              <a:spcBef>
                <a:spcPts val="0"/>
              </a:spcBef>
              <a:spcAft>
                <a:spcPts val="0"/>
              </a:spcAft>
              <a:buSzPts val="1600"/>
              <a:buNone/>
            </a:pPr>
            <a:r>
              <a:rPr lang="en-US" sz="1400"/>
              <a:t>-Không ghi nhận tiền căn polyp , sa hậu môn</a:t>
            </a:r>
            <a:endParaRPr sz="1400"/>
          </a:p>
          <a:p>
            <a:pPr indent="-330200" lvl="0" marL="457200" rtl="0" algn="ctr">
              <a:lnSpc>
                <a:spcPct val="100000"/>
              </a:lnSpc>
              <a:spcBef>
                <a:spcPts val="0"/>
              </a:spcBef>
              <a:spcAft>
                <a:spcPts val="0"/>
              </a:spcAft>
              <a:buSzPts val="1600"/>
              <a:buNone/>
            </a:pPr>
            <a:r>
              <a:rPr lang="en-US" sz="1400"/>
              <a:t>-Thói quen ăn uống : ăn ít trái cây rau và ăn nhiều đồ cay nóng </a:t>
            </a:r>
            <a:endParaRPr/>
          </a:p>
          <a:p>
            <a:pPr indent="-330200" lvl="0" marL="457200" rtl="0" algn="ctr">
              <a:lnSpc>
                <a:spcPct val="100000"/>
              </a:lnSpc>
              <a:spcBef>
                <a:spcPts val="0"/>
              </a:spcBef>
              <a:spcAft>
                <a:spcPts val="0"/>
              </a:spcAft>
              <a:buSzPts val="1600"/>
              <a:buNone/>
            </a:pPr>
            <a:r>
              <a:rPr lang="en-US" sz="1400"/>
              <a:t>-Ngồi nhiều ít vận động thể dục </a:t>
            </a:r>
            <a:endParaRPr/>
          </a:p>
          <a:p>
            <a:pPr indent="-330200" lvl="0" marL="457200" rtl="0" algn="ctr">
              <a:lnSpc>
                <a:spcPct val="100000"/>
              </a:lnSpc>
              <a:spcBef>
                <a:spcPts val="0"/>
              </a:spcBef>
              <a:spcAft>
                <a:spcPts val="0"/>
              </a:spcAft>
              <a:buSzPts val="1600"/>
              <a:buNone/>
            </a:pPr>
            <a:r>
              <a:rPr lang="en-US" sz="1400"/>
              <a:t>Tiền căn gia đình không ghi nhận </a:t>
            </a:r>
            <a:endParaRPr/>
          </a:p>
        </p:txBody>
      </p:sp>
      <p:sp>
        <p:nvSpPr>
          <p:cNvPr id="954" name="Google Shape;954;p23"/>
          <p:cNvSpPr txBox="1"/>
          <p:nvPr>
            <p:ph idx="9" type="subTitle"/>
          </p:nvPr>
        </p:nvSpPr>
        <p:spPr>
          <a:xfrm>
            <a:off x="3110892" y="1197311"/>
            <a:ext cx="1900628" cy="572700"/>
          </a:xfrm>
          <a:prstGeom prst="rect">
            <a:avLst/>
          </a:prstGeom>
          <a:noFill/>
          <a:ln>
            <a:noFill/>
          </a:ln>
        </p:spPr>
        <p:txBody>
          <a:bodyPr anchorCtr="0" anchor="t" bIns="91425" lIns="91425" spcFirstLastPara="1" rIns="91425" wrap="square" tIns="91425">
            <a:noAutofit/>
          </a:bodyPr>
          <a:lstStyle/>
          <a:p>
            <a:pPr indent="-330200" lvl="0" marL="457200" rtl="0" algn="ctr">
              <a:lnSpc>
                <a:spcPct val="100000"/>
              </a:lnSpc>
              <a:spcBef>
                <a:spcPts val="0"/>
              </a:spcBef>
              <a:spcAft>
                <a:spcPts val="0"/>
              </a:spcAft>
              <a:buSzPts val="1600"/>
              <a:buNone/>
            </a:pPr>
            <a:r>
              <a:rPr lang="en-US" sz="1400"/>
              <a:t>-BN có tiền căn trĩ nội 1 năm điều trị tại Hòa Hảo -&gt;triệu chứng đi cầu ra máu xuất hiện rải rác </a:t>
            </a:r>
            <a:endParaRPr/>
          </a:p>
        </p:txBody>
      </p:sp>
      <p:sp>
        <p:nvSpPr>
          <p:cNvPr id="955" name="Google Shape;955;p23"/>
          <p:cNvSpPr txBox="1"/>
          <p:nvPr>
            <p:ph idx="13" type="subTitle"/>
          </p:nvPr>
        </p:nvSpPr>
        <p:spPr>
          <a:xfrm>
            <a:off x="5833650" y="3609140"/>
            <a:ext cx="2506200" cy="572700"/>
          </a:xfrm>
          <a:prstGeom prst="rect">
            <a:avLst/>
          </a:prstGeom>
          <a:noFill/>
          <a:ln>
            <a:noFill/>
          </a:ln>
        </p:spPr>
        <p:txBody>
          <a:bodyPr anchorCtr="0" anchor="t" bIns="91425" lIns="91425" spcFirstLastPara="1" rIns="91425" wrap="square" tIns="91425">
            <a:noAutofit/>
          </a:bodyPr>
          <a:lstStyle/>
          <a:p>
            <a:pPr indent="-330200" lvl="0" marL="457200" rtl="0" algn="ctr">
              <a:lnSpc>
                <a:spcPct val="100000"/>
              </a:lnSpc>
              <a:spcBef>
                <a:spcPts val="0"/>
              </a:spcBef>
              <a:spcAft>
                <a:spcPts val="0"/>
              </a:spcAft>
              <a:buSzPts val="1600"/>
              <a:buNone/>
            </a:pPr>
            <a:r>
              <a:t/>
            </a:r>
            <a:endParaRPr/>
          </a:p>
        </p:txBody>
      </p:sp>
      <p:sp>
        <p:nvSpPr>
          <p:cNvPr id="956" name="Google Shape;956;p23"/>
          <p:cNvSpPr txBox="1"/>
          <p:nvPr>
            <p:ph idx="14" type="subTitle"/>
          </p:nvPr>
        </p:nvSpPr>
        <p:spPr>
          <a:xfrm>
            <a:off x="804149" y="2215346"/>
            <a:ext cx="3968327" cy="572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None/>
            </a:pPr>
            <a:r>
              <a:rPr lang="en-US" sz="1400"/>
              <a:t>Lý do nhập viện: đi cầu ra máu </a:t>
            </a:r>
            <a:endParaRPr/>
          </a:p>
        </p:txBody>
      </p:sp>
      <p:sp>
        <p:nvSpPr>
          <p:cNvPr id="957" name="Google Shape;957;p23"/>
          <p:cNvSpPr txBox="1"/>
          <p:nvPr>
            <p:ph idx="15" type="subTitle"/>
          </p:nvPr>
        </p:nvSpPr>
        <p:spPr>
          <a:xfrm>
            <a:off x="88136" y="2613655"/>
            <a:ext cx="8791460" cy="1568185"/>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None/>
            </a:pPr>
            <a:r>
              <a:rPr lang="en-US" sz="1400"/>
              <a:t>-Cách nhập viện 1 ngày , BN đi cầu phân vàng khuôn kèm máu đỏ tươi lượng ít (phân nhiều hơn máu),không mùi hôi tanh,không lẫn nhầy,không máu nhỏ giọt không bắn thành tia kèm theo cảm giác mót rặn khiến BN đi cầu nhiều lần trong ngày (3-4 lần/ngày) đi cầu với tính chất tương tự </a:t>
            </a:r>
            <a:endParaRPr/>
          </a:p>
          <a:p>
            <a:pPr indent="-330200" lvl="0" marL="457200" rtl="0" algn="l">
              <a:lnSpc>
                <a:spcPct val="100000"/>
              </a:lnSpc>
              <a:spcBef>
                <a:spcPts val="0"/>
              </a:spcBef>
              <a:spcAft>
                <a:spcPts val="0"/>
              </a:spcAft>
              <a:buSzPts val="1600"/>
              <a:buNone/>
            </a:pPr>
            <a:r>
              <a:rPr lang="en-US" sz="1400"/>
              <a:t>-Sau đi cầu BN sờ được 1 khối ở vùng hậu môn cảm giác đau nhói,đau xuất hiện khi ngồi giảm khi nằm ,không lan,đau âm ỉ ,kích thước cỡ ngón tay cái ,không biến mất khi ấn và khi đứng dậy ,bình thường BN cảm thấy xuất hiện một khối vùng hậu môn</a:t>
            </a:r>
            <a:endParaRPr sz="1400"/>
          </a:p>
          <a:p>
            <a:pPr indent="-330200" lvl="0" marL="457200" rtl="0" algn="l">
              <a:lnSpc>
                <a:spcPct val="100000"/>
              </a:lnSpc>
              <a:spcBef>
                <a:spcPts val="0"/>
              </a:spcBef>
              <a:spcAft>
                <a:spcPts val="0"/>
              </a:spcAft>
              <a:buSzPts val="1600"/>
              <a:buNone/>
            </a:pPr>
            <a:r>
              <a:rPr lang="en-US" sz="1400"/>
              <a:t>-Trong quá trình bệnh , BN xuất hiện chán ăn , sụt 3-4kg/2 tháng không sốt ,không đổ mồ hôi về đêm, không đau bụng , không ngứa vùng hậu môn ,không non ói.Thói quen đi cầu bình thường 1 lần/ngày không táo bón không tiêu chảy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grpSp>
        <p:nvGrpSpPr>
          <p:cNvPr id="962" name="Google Shape;962;p24"/>
          <p:cNvGrpSpPr/>
          <p:nvPr/>
        </p:nvGrpSpPr>
        <p:grpSpPr>
          <a:xfrm>
            <a:off x="598264" y="532772"/>
            <a:ext cx="1921912" cy="326735"/>
            <a:chOff x="1816609" y="3851001"/>
            <a:chExt cx="1093674" cy="222193"/>
          </a:xfrm>
        </p:grpSpPr>
        <p:sp>
          <p:nvSpPr>
            <p:cNvPr id="963" name="Google Shape;963;p24"/>
            <p:cNvSpPr/>
            <p:nvPr/>
          </p:nvSpPr>
          <p:spPr>
            <a:xfrm>
              <a:off x="1816609" y="3851001"/>
              <a:ext cx="1093674" cy="222193"/>
            </a:xfrm>
            <a:custGeom>
              <a:rect b="b" l="l" r="r" t="t"/>
              <a:pathLst>
                <a:path extrusionOk="0" h="7903" w="3890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4"/>
            <p:cNvSpPr/>
            <p:nvPr/>
          </p:nvSpPr>
          <p:spPr>
            <a:xfrm>
              <a:off x="1980627" y="3951650"/>
              <a:ext cx="18078" cy="8744"/>
            </a:xfrm>
            <a:custGeom>
              <a:rect b="b" l="l" r="r" t="t"/>
              <a:pathLst>
                <a:path extrusionOk="0" h="311" w="643">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4"/>
            <p:cNvSpPr/>
            <p:nvPr/>
          </p:nvSpPr>
          <p:spPr>
            <a:xfrm>
              <a:off x="1885292" y="3907623"/>
              <a:ext cx="151905" cy="70119"/>
            </a:xfrm>
            <a:custGeom>
              <a:rect b="b" l="l" r="r" t="t"/>
              <a:pathLst>
                <a:path extrusionOk="0" h="2494" w="5403">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4"/>
            <p:cNvSpPr/>
            <p:nvPr/>
          </p:nvSpPr>
          <p:spPr>
            <a:xfrm>
              <a:off x="1965080" y="3928906"/>
              <a:ext cx="381802" cy="117689"/>
            </a:xfrm>
            <a:custGeom>
              <a:rect b="b" l="l" r="r" t="t"/>
              <a:pathLst>
                <a:path extrusionOk="0" h="4186" w="1358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4"/>
            <p:cNvSpPr/>
            <p:nvPr/>
          </p:nvSpPr>
          <p:spPr>
            <a:xfrm>
              <a:off x="1967779" y="3881674"/>
              <a:ext cx="529574" cy="166722"/>
            </a:xfrm>
            <a:custGeom>
              <a:rect b="b" l="l" r="r" t="t"/>
              <a:pathLst>
                <a:path extrusionOk="0" h="5930" w="18836">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4"/>
            <p:cNvSpPr/>
            <p:nvPr/>
          </p:nvSpPr>
          <p:spPr>
            <a:xfrm>
              <a:off x="1998789" y="3908551"/>
              <a:ext cx="62247" cy="44928"/>
            </a:xfrm>
            <a:custGeom>
              <a:rect b="b" l="l" r="r" t="t"/>
              <a:pathLst>
                <a:path extrusionOk="0" h="1598" w="2214">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4"/>
            <p:cNvSpPr/>
            <p:nvPr/>
          </p:nvSpPr>
          <p:spPr>
            <a:xfrm>
              <a:off x="2486262" y="3887494"/>
              <a:ext cx="316153" cy="104785"/>
            </a:xfrm>
            <a:custGeom>
              <a:rect b="b" l="l" r="r" t="t"/>
              <a:pathLst>
                <a:path extrusionOk="0" h="3727" w="11245">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4"/>
            <p:cNvSpPr/>
            <p:nvPr/>
          </p:nvSpPr>
          <p:spPr>
            <a:xfrm>
              <a:off x="2484266" y="3875376"/>
              <a:ext cx="317840" cy="121119"/>
            </a:xfrm>
            <a:custGeom>
              <a:rect b="b" l="l" r="r" t="t"/>
              <a:pathLst>
                <a:path extrusionOk="0" h="4308" w="11305">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4"/>
            <p:cNvSpPr/>
            <p:nvPr/>
          </p:nvSpPr>
          <p:spPr>
            <a:xfrm>
              <a:off x="2493712" y="3884176"/>
              <a:ext cx="59351" cy="48442"/>
            </a:xfrm>
            <a:custGeom>
              <a:rect b="b" l="l" r="r" t="t"/>
              <a:pathLst>
                <a:path extrusionOk="0" h="1723" w="2111">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2" name="Google Shape;972;p24"/>
          <p:cNvSpPr txBox="1"/>
          <p:nvPr/>
        </p:nvSpPr>
        <p:spPr>
          <a:xfrm>
            <a:off x="2351875" y="540000"/>
            <a:ext cx="4440300" cy="929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Itim"/>
              <a:buNone/>
            </a:pPr>
            <a:r>
              <a:rPr b="1" i="0" lang="en-US" sz="6000" u="none" cap="none" strike="noStrike">
                <a:solidFill>
                  <a:schemeClr val="dk1"/>
                </a:solidFill>
                <a:latin typeface="Itim"/>
                <a:ea typeface="Itim"/>
                <a:cs typeface="Itim"/>
                <a:sym typeface="Itim"/>
              </a:rPr>
              <a:t>Thanks!</a:t>
            </a:r>
            <a:endParaRPr/>
          </a:p>
        </p:txBody>
      </p:sp>
      <p:grpSp>
        <p:nvGrpSpPr>
          <p:cNvPr id="973" name="Google Shape;973;p24"/>
          <p:cNvGrpSpPr/>
          <p:nvPr/>
        </p:nvGrpSpPr>
        <p:grpSpPr>
          <a:xfrm flipH="1" rot="-130633">
            <a:off x="2998933" y="1332021"/>
            <a:ext cx="3355563" cy="230166"/>
            <a:chOff x="4345425" y="2175475"/>
            <a:chExt cx="800750" cy="176025"/>
          </a:xfrm>
        </p:grpSpPr>
        <p:sp>
          <p:nvSpPr>
            <p:cNvPr id="974" name="Google Shape;974;p2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24"/>
          <p:cNvGrpSpPr/>
          <p:nvPr/>
        </p:nvGrpSpPr>
        <p:grpSpPr>
          <a:xfrm flipH="1" rot="-3462324">
            <a:off x="-177766" y="3147016"/>
            <a:ext cx="2743514" cy="1090983"/>
            <a:chOff x="4038775" y="3369325"/>
            <a:chExt cx="1789725" cy="711700"/>
          </a:xfrm>
        </p:grpSpPr>
        <p:sp>
          <p:nvSpPr>
            <p:cNvPr id="977" name="Google Shape;977;p24"/>
            <p:cNvSpPr/>
            <p:nvPr/>
          </p:nvSpPr>
          <p:spPr>
            <a:xfrm>
              <a:off x="4059950" y="3603700"/>
              <a:ext cx="523950" cy="276175"/>
            </a:xfrm>
            <a:custGeom>
              <a:rect b="b" l="l" r="r" t="t"/>
              <a:pathLst>
                <a:path extrusionOk="0" h="11047" w="20958">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4"/>
            <p:cNvSpPr/>
            <p:nvPr/>
          </p:nvSpPr>
          <p:spPr>
            <a:xfrm>
              <a:off x="4043050" y="3372050"/>
              <a:ext cx="501200" cy="322275"/>
            </a:xfrm>
            <a:custGeom>
              <a:rect b="b" l="l" r="r" t="t"/>
              <a:pathLst>
                <a:path extrusionOk="0" h="12891" w="20048">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4"/>
            <p:cNvSpPr/>
            <p:nvPr/>
          </p:nvSpPr>
          <p:spPr>
            <a:xfrm>
              <a:off x="4101875" y="3397400"/>
              <a:ext cx="372750" cy="117625"/>
            </a:xfrm>
            <a:custGeom>
              <a:rect b="b" l="l" r="r" t="t"/>
              <a:pathLst>
                <a:path extrusionOk="0" h="4705" w="1491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4"/>
            <p:cNvSpPr/>
            <p:nvPr/>
          </p:nvSpPr>
          <p:spPr>
            <a:xfrm>
              <a:off x="4038775" y="3369325"/>
              <a:ext cx="550325" cy="519150"/>
            </a:xfrm>
            <a:custGeom>
              <a:rect b="b" l="l" r="r" t="t"/>
              <a:pathLst>
                <a:path extrusionOk="0" h="20766" w="22013">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4"/>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4"/>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4"/>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4"/>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4"/>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4"/>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4"/>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4"/>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4"/>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4"/>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4"/>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4"/>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4"/>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4"/>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4"/>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6" name="Google Shape;996;p24"/>
          <p:cNvGrpSpPr/>
          <p:nvPr/>
        </p:nvGrpSpPr>
        <p:grpSpPr>
          <a:xfrm>
            <a:off x="7224440" y="4447106"/>
            <a:ext cx="1745583" cy="230173"/>
            <a:chOff x="1394800" y="3522000"/>
            <a:chExt cx="1048650" cy="138275"/>
          </a:xfrm>
        </p:grpSpPr>
        <p:sp>
          <p:nvSpPr>
            <p:cNvPr id="997" name="Google Shape;997;p24"/>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4"/>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4"/>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4"/>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4"/>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4"/>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4"/>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4"/>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4"/>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6" name="Google Shape;1006;p24"/>
          <p:cNvGrpSpPr/>
          <p:nvPr/>
        </p:nvGrpSpPr>
        <p:grpSpPr>
          <a:xfrm rot="514806">
            <a:off x="7121405" y="1679217"/>
            <a:ext cx="1118061" cy="876421"/>
            <a:chOff x="378575" y="1776375"/>
            <a:chExt cx="737425" cy="578050"/>
          </a:xfrm>
        </p:grpSpPr>
        <p:sp>
          <p:nvSpPr>
            <p:cNvPr id="1007" name="Google Shape;1007;p24"/>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4"/>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4"/>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4"/>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4"/>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4"/>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4"/>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4"/>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4"/>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4"/>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4"/>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4"/>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9" name="Google Shape;1019;p24"/>
          <p:cNvGrpSpPr/>
          <p:nvPr/>
        </p:nvGrpSpPr>
        <p:grpSpPr>
          <a:xfrm rot="350572">
            <a:off x="7712287" y="-253348"/>
            <a:ext cx="711705" cy="793257"/>
            <a:chOff x="6554696" y="509501"/>
            <a:chExt cx="711709" cy="793261"/>
          </a:xfrm>
        </p:grpSpPr>
        <p:sp>
          <p:nvSpPr>
            <p:cNvPr id="1020" name="Google Shape;1020;p24"/>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4"/>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2" name="Google Shape;1022;p24"/>
          <p:cNvGrpSpPr/>
          <p:nvPr/>
        </p:nvGrpSpPr>
        <p:grpSpPr>
          <a:xfrm>
            <a:off x="2576013" y="2806745"/>
            <a:ext cx="3987453" cy="620302"/>
            <a:chOff x="4319250" y="3137000"/>
            <a:chExt cx="885825" cy="524125"/>
          </a:xfrm>
        </p:grpSpPr>
        <p:sp>
          <p:nvSpPr>
            <p:cNvPr id="1023" name="Google Shape;1023;p24"/>
            <p:cNvSpPr/>
            <p:nvPr/>
          </p:nvSpPr>
          <p:spPr>
            <a:xfrm>
              <a:off x="4334525" y="3137000"/>
              <a:ext cx="816875" cy="145250"/>
            </a:xfrm>
            <a:custGeom>
              <a:rect b="b" l="l" r="r" t="t"/>
              <a:pathLst>
                <a:path extrusionOk="0" h="5810" w="32675">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4"/>
            <p:cNvSpPr/>
            <p:nvPr/>
          </p:nvSpPr>
          <p:spPr>
            <a:xfrm>
              <a:off x="4356675" y="3182825"/>
              <a:ext cx="798275" cy="129275"/>
            </a:xfrm>
            <a:custGeom>
              <a:rect b="b" l="l" r="r" t="t"/>
              <a:pathLst>
                <a:path extrusionOk="0" h="5171" w="31931">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4"/>
            <p:cNvSpPr/>
            <p:nvPr/>
          </p:nvSpPr>
          <p:spPr>
            <a:xfrm>
              <a:off x="4345775" y="3233150"/>
              <a:ext cx="859300" cy="100300"/>
            </a:xfrm>
            <a:custGeom>
              <a:rect b="b" l="l" r="r" t="t"/>
              <a:pathLst>
                <a:path extrusionOk="0" h="4012" w="34372">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4"/>
            <p:cNvSpPr/>
            <p:nvPr/>
          </p:nvSpPr>
          <p:spPr>
            <a:xfrm>
              <a:off x="4359800" y="3270500"/>
              <a:ext cx="768200" cy="83975"/>
            </a:xfrm>
            <a:custGeom>
              <a:rect b="b" l="l" r="r" t="t"/>
              <a:pathLst>
                <a:path extrusionOk="0" h="3359" w="30728">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4"/>
            <p:cNvSpPr/>
            <p:nvPr/>
          </p:nvSpPr>
          <p:spPr>
            <a:xfrm>
              <a:off x="4326650" y="3282500"/>
              <a:ext cx="830850" cy="180500"/>
            </a:xfrm>
            <a:custGeom>
              <a:rect b="b" l="l" r="r" t="t"/>
              <a:pathLst>
                <a:path extrusionOk="0" h="7220" w="33234">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4"/>
            <p:cNvSpPr/>
            <p:nvPr/>
          </p:nvSpPr>
          <p:spPr>
            <a:xfrm>
              <a:off x="4319250" y="3360925"/>
              <a:ext cx="817050" cy="79000"/>
            </a:xfrm>
            <a:custGeom>
              <a:rect b="b" l="l" r="r" t="t"/>
              <a:pathLst>
                <a:path extrusionOk="0" h="3160" w="32682">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4"/>
            <p:cNvSpPr/>
            <p:nvPr/>
          </p:nvSpPr>
          <p:spPr>
            <a:xfrm>
              <a:off x="4359800" y="3368900"/>
              <a:ext cx="757150" cy="121750"/>
            </a:xfrm>
            <a:custGeom>
              <a:rect b="b" l="l" r="r" t="t"/>
              <a:pathLst>
                <a:path extrusionOk="0" h="4870" w="30286">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4"/>
            <p:cNvSpPr/>
            <p:nvPr/>
          </p:nvSpPr>
          <p:spPr>
            <a:xfrm>
              <a:off x="4369825" y="3442375"/>
              <a:ext cx="758625" cy="151550"/>
            </a:xfrm>
            <a:custGeom>
              <a:rect b="b" l="l" r="r" t="t"/>
              <a:pathLst>
                <a:path extrusionOk="0" h="6062" w="30345">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4"/>
            <p:cNvSpPr/>
            <p:nvPr/>
          </p:nvSpPr>
          <p:spPr>
            <a:xfrm>
              <a:off x="4409400" y="3507550"/>
              <a:ext cx="682250" cy="94025"/>
            </a:xfrm>
            <a:custGeom>
              <a:rect b="b" l="l" r="r" t="t"/>
              <a:pathLst>
                <a:path extrusionOk="0" h="3761" w="2729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4"/>
            <p:cNvSpPr/>
            <p:nvPr/>
          </p:nvSpPr>
          <p:spPr>
            <a:xfrm>
              <a:off x="4327875" y="3557000"/>
              <a:ext cx="818000" cy="104125"/>
            </a:xfrm>
            <a:custGeom>
              <a:rect b="b" l="l" r="r" t="t"/>
              <a:pathLst>
                <a:path extrusionOk="0" h="4165" w="3272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4"/>
            <p:cNvSpPr/>
            <p:nvPr/>
          </p:nvSpPr>
          <p:spPr>
            <a:xfrm>
              <a:off x="4492625" y="3568500"/>
              <a:ext cx="516700" cy="88850"/>
            </a:xfrm>
            <a:custGeom>
              <a:rect b="b" l="l" r="r" t="t"/>
              <a:pathLst>
                <a:path extrusionOk="0" h="3554" w="20668">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4" name="Google Shape;1034;p24"/>
          <p:cNvGrpSpPr/>
          <p:nvPr/>
        </p:nvGrpSpPr>
        <p:grpSpPr>
          <a:xfrm>
            <a:off x="3011392" y="2281954"/>
            <a:ext cx="3011924" cy="510650"/>
            <a:chOff x="5960495" y="2153863"/>
            <a:chExt cx="3534707" cy="495488"/>
          </a:xfrm>
        </p:grpSpPr>
        <p:sp>
          <p:nvSpPr>
            <p:cNvPr id="1035" name="Google Shape;1035;p24"/>
            <p:cNvSpPr/>
            <p:nvPr/>
          </p:nvSpPr>
          <p:spPr>
            <a:xfrm>
              <a:off x="6021446" y="2153863"/>
              <a:ext cx="3259576" cy="220765"/>
            </a:xfrm>
            <a:custGeom>
              <a:rect b="b" l="l" r="r" t="t"/>
              <a:pathLst>
                <a:path extrusionOk="0" h="5810" w="32675">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4"/>
            <p:cNvSpPr/>
            <p:nvPr/>
          </p:nvSpPr>
          <p:spPr>
            <a:xfrm>
              <a:off x="6109832" y="2223513"/>
              <a:ext cx="3185357" cy="196485"/>
            </a:xfrm>
            <a:custGeom>
              <a:rect b="b" l="l" r="r" t="t"/>
              <a:pathLst>
                <a:path extrusionOk="0" h="5171" w="31931">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4"/>
            <p:cNvSpPr/>
            <p:nvPr/>
          </p:nvSpPr>
          <p:spPr>
            <a:xfrm>
              <a:off x="6066337" y="2300001"/>
              <a:ext cx="3428865" cy="152446"/>
            </a:xfrm>
            <a:custGeom>
              <a:rect b="b" l="l" r="r" t="t"/>
              <a:pathLst>
                <a:path extrusionOk="0" h="4012" w="34372">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4"/>
            <p:cNvSpPr/>
            <p:nvPr/>
          </p:nvSpPr>
          <p:spPr>
            <a:xfrm>
              <a:off x="6122301" y="2356770"/>
              <a:ext cx="3065348" cy="127634"/>
            </a:xfrm>
            <a:custGeom>
              <a:rect b="b" l="l" r="r" t="t"/>
              <a:pathLst>
                <a:path extrusionOk="0" h="3359" w="30728">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4"/>
            <p:cNvSpPr/>
            <p:nvPr/>
          </p:nvSpPr>
          <p:spPr>
            <a:xfrm>
              <a:off x="5990023" y="2375009"/>
              <a:ext cx="3315341" cy="274342"/>
            </a:xfrm>
            <a:custGeom>
              <a:rect b="b" l="l" r="r" t="t"/>
              <a:pathLst>
                <a:path extrusionOk="0" h="7220" w="33234">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4"/>
            <p:cNvSpPr/>
            <p:nvPr/>
          </p:nvSpPr>
          <p:spPr>
            <a:xfrm>
              <a:off x="5960495" y="2494207"/>
              <a:ext cx="3260275" cy="120072"/>
            </a:xfrm>
            <a:custGeom>
              <a:rect b="b" l="l" r="r" t="t"/>
              <a:pathLst>
                <a:path extrusionOk="0" h="3160" w="32682">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4"/>
            <p:cNvSpPr/>
            <p:nvPr/>
          </p:nvSpPr>
          <p:spPr>
            <a:xfrm>
              <a:off x="6122301" y="2432390"/>
              <a:ext cx="3021256" cy="185048"/>
            </a:xfrm>
            <a:custGeom>
              <a:rect b="b" l="l" r="r" t="t"/>
              <a:pathLst>
                <a:path extrusionOk="0" h="4870" w="30286">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2" name="Google Shape;1042;p24"/>
          <p:cNvSpPr txBox="1"/>
          <p:nvPr/>
        </p:nvSpPr>
        <p:spPr>
          <a:xfrm>
            <a:off x="1772877" y="2308637"/>
            <a:ext cx="5602883" cy="929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Itim"/>
              <a:buNone/>
            </a:pPr>
            <a:r>
              <a:rPr b="1" i="0" lang="en-US" sz="4800" u="none" cap="none" strike="noStrike">
                <a:solidFill>
                  <a:schemeClr val="dk1"/>
                </a:solidFill>
                <a:latin typeface="Itim"/>
                <a:ea typeface="Itim"/>
                <a:cs typeface="Itim"/>
                <a:sym typeface="Itim"/>
              </a:rPr>
              <a:t>Do you have any 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pic>
        <p:nvPicPr>
          <p:cNvPr descr="I HOPE NO QUESTIONS - Office Space Stapler Guy | Meme Generator" id="1047" name="Google Shape;1047;p25"/>
          <p:cNvPicPr preferRelativeResize="0"/>
          <p:nvPr/>
        </p:nvPicPr>
        <p:blipFill rotWithShape="1">
          <a:blip r:embed="rId3">
            <a:alphaModFix/>
          </a:blip>
          <a:srcRect b="0" l="0" r="0" t="0"/>
          <a:stretch/>
        </p:blipFill>
        <p:spPr>
          <a:xfrm>
            <a:off x="0" y="-382344"/>
            <a:ext cx="9143999" cy="5525844"/>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pSp>
        <p:nvGrpSpPr>
          <p:cNvPr id="351" name="Google Shape;351;p3"/>
          <p:cNvGrpSpPr/>
          <p:nvPr/>
        </p:nvGrpSpPr>
        <p:grpSpPr>
          <a:xfrm>
            <a:off x="2883085" y="3523739"/>
            <a:ext cx="3377828" cy="1079750"/>
            <a:chOff x="4319250" y="3137000"/>
            <a:chExt cx="885825" cy="524125"/>
          </a:xfrm>
        </p:grpSpPr>
        <p:sp>
          <p:nvSpPr>
            <p:cNvPr id="352" name="Google Shape;352;p3"/>
            <p:cNvSpPr/>
            <p:nvPr/>
          </p:nvSpPr>
          <p:spPr>
            <a:xfrm>
              <a:off x="4334525" y="3137000"/>
              <a:ext cx="816875" cy="145250"/>
            </a:xfrm>
            <a:custGeom>
              <a:rect b="b" l="l" r="r" t="t"/>
              <a:pathLst>
                <a:path extrusionOk="0" h="5810" w="32675">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
            <p:cNvSpPr/>
            <p:nvPr/>
          </p:nvSpPr>
          <p:spPr>
            <a:xfrm>
              <a:off x="4356675" y="3182825"/>
              <a:ext cx="798275" cy="129275"/>
            </a:xfrm>
            <a:custGeom>
              <a:rect b="b" l="l" r="r" t="t"/>
              <a:pathLst>
                <a:path extrusionOk="0" h="5171" w="31931">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
            <p:cNvSpPr/>
            <p:nvPr/>
          </p:nvSpPr>
          <p:spPr>
            <a:xfrm>
              <a:off x="4345775" y="3233150"/>
              <a:ext cx="859300" cy="100300"/>
            </a:xfrm>
            <a:custGeom>
              <a:rect b="b" l="l" r="r" t="t"/>
              <a:pathLst>
                <a:path extrusionOk="0" h="4012" w="34372">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
            <p:cNvSpPr/>
            <p:nvPr/>
          </p:nvSpPr>
          <p:spPr>
            <a:xfrm>
              <a:off x="4359800" y="3270500"/>
              <a:ext cx="768200" cy="83975"/>
            </a:xfrm>
            <a:custGeom>
              <a:rect b="b" l="l" r="r" t="t"/>
              <a:pathLst>
                <a:path extrusionOk="0" h="3359" w="30728">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
            <p:cNvSpPr/>
            <p:nvPr/>
          </p:nvSpPr>
          <p:spPr>
            <a:xfrm>
              <a:off x="4326650" y="3282500"/>
              <a:ext cx="830850" cy="180500"/>
            </a:xfrm>
            <a:custGeom>
              <a:rect b="b" l="l" r="r" t="t"/>
              <a:pathLst>
                <a:path extrusionOk="0" h="7220" w="33234">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
            <p:cNvSpPr/>
            <p:nvPr/>
          </p:nvSpPr>
          <p:spPr>
            <a:xfrm>
              <a:off x="4319250" y="3360925"/>
              <a:ext cx="817050" cy="79000"/>
            </a:xfrm>
            <a:custGeom>
              <a:rect b="b" l="l" r="r" t="t"/>
              <a:pathLst>
                <a:path extrusionOk="0" h="3160" w="32682">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
            <p:cNvSpPr/>
            <p:nvPr/>
          </p:nvSpPr>
          <p:spPr>
            <a:xfrm>
              <a:off x="4359800" y="3368900"/>
              <a:ext cx="757150" cy="121750"/>
            </a:xfrm>
            <a:custGeom>
              <a:rect b="b" l="l" r="r" t="t"/>
              <a:pathLst>
                <a:path extrusionOk="0" h="4870" w="30286">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
            <p:cNvSpPr/>
            <p:nvPr/>
          </p:nvSpPr>
          <p:spPr>
            <a:xfrm>
              <a:off x="4369825" y="3442375"/>
              <a:ext cx="758625" cy="151550"/>
            </a:xfrm>
            <a:custGeom>
              <a:rect b="b" l="l" r="r" t="t"/>
              <a:pathLst>
                <a:path extrusionOk="0" h="6062" w="30345">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
            <p:cNvSpPr/>
            <p:nvPr/>
          </p:nvSpPr>
          <p:spPr>
            <a:xfrm>
              <a:off x="4409400" y="3507550"/>
              <a:ext cx="682250" cy="94025"/>
            </a:xfrm>
            <a:custGeom>
              <a:rect b="b" l="l" r="r" t="t"/>
              <a:pathLst>
                <a:path extrusionOk="0" h="3761" w="2729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
            <p:cNvSpPr/>
            <p:nvPr/>
          </p:nvSpPr>
          <p:spPr>
            <a:xfrm>
              <a:off x="4327875" y="3557000"/>
              <a:ext cx="818000" cy="104125"/>
            </a:xfrm>
            <a:custGeom>
              <a:rect b="b" l="l" r="r" t="t"/>
              <a:pathLst>
                <a:path extrusionOk="0" h="4165" w="3272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p:cNvSpPr/>
            <p:nvPr/>
          </p:nvSpPr>
          <p:spPr>
            <a:xfrm>
              <a:off x="4492625" y="3568500"/>
              <a:ext cx="516700" cy="88850"/>
            </a:xfrm>
            <a:custGeom>
              <a:rect b="b" l="l" r="r" t="t"/>
              <a:pathLst>
                <a:path extrusionOk="0" h="3554" w="20668">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p3"/>
          <p:cNvSpPr txBox="1"/>
          <p:nvPr>
            <p:ph type="title"/>
          </p:nvPr>
        </p:nvSpPr>
        <p:spPr>
          <a:xfrm>
            <a:off x="706830" y="1602186"/>
            <a:ext cx="7730337" cy="14823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4200"/>
              <a:buNone/>
            </a:pPr>
            <a:r>
              <a:rPr lang="en-US" sz="5400"/>
              <a:t>Nhóm nguyên nhân gây khối cạnh hậu môn</a:t>
            </a:r>
            <a:endParaRPr sz="5400"/>
          </a:p>
        </p:txBody>
      </p:sp>
      <p:sp>
        <p:nvSpPr>
          <p:cNvPr id="364" name="Google Shape;364;p3"/>
          <p:cNvSpPr txBox="1"/>
          <p:nvPr>
            <p:ph idx="2" type="title"/>
          </p:nvPr>
        </p:nvSpPr>
        <p:spPr>
          <a:xfrm>
            <a:off x="3827992" y="433427"/>
            <a:ext cx="1456500" cy="675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6000"/>
              <a:buNone/>
            </a:pPr>
            <a:r>
              <a:rPr lang="en-US"/>
              <a:t>01</a:t>
            </a:r>
            <a:endParaRPr/>
          </a:p>
        </p:txBody>
      </p:sp>
      <p:grpSp>
        <p:nvGrpSpPr>
          <p:cNvPr id="365" name="Google Shape;365;p3"/>
          <p:cNvGrpSpPr/>
          <p:nvPr/>
        </p:nvGrpSpPr>
        <p:grpSpPr>
          <a:xfrm flipH="1" rot="372491">
            <a:off x="1097518" y="3478413"/>
            <a:ext cx="595061" cy="675849"/>
            <a:chOff x="5464100" y="4208075"/>
            <a:chExt cx="494625" cy="579650"/>
          </a:xfrm>
        </p:grpSpPr>
        <p:sp>
          <p:nvSpPr>
            <p:cNvPr id="366" name="Google Shape;366;p3"/>
            <p:cNvSpPr/>
            <p:nvPr/>
          </p:nvSpPr>
          <p:spPr>
            <a:xfrm>
              <a:off x="5594650" y="4504850"/>
              <a:ext cx="341250" cy="255800"/>
            </a:xfrm>
            <a:custGeom>
              <a:rect b="b" l="l" r="r" t="t"/>
              <a:pathLst>
                <a:path extrusionOk="0" h="10232" w="1365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
            <p:cNvSpPr/>
            <p:nvPr/>
          </p:nvSpPr>
          <p:spPr>
            <a:xfrm>
              <a:off x="5518750" y="4363750"/>
              <a:ext cx="340700" cy="255675"/>
            </a:xfrm>
            <a:custGeom>
              <a:rect b="b" l="l" r="r" t="t"/>
              <a:pathLst>
                <a:path extrusionOk="0" h="10227" w="13628">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
            <p:cNvSpPr/>
            <p:nvPr/>
          </p:nvSpPr>
          <p:spPr>
            <a:xfrm>
              <a:off x="5475950" y="4235275"/>
              <a:ext cx="281925" cy="269375"/>
            </a:xfrm>
            <a:custGeom>
              <a:rect b="b" l="l" r="r" t="t"/>
              <a:pathLst>
                <a:path extrusionOk="0" h="10775" w="11277">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
            <p:cNvSpPr/>
            <p:nvPr/>
          </p:nvSpPr>
          <p:spPr>
            <a:xfrm>
              <a:off x="5717000" y="4421125"/>
              <a:ext cx="42000" cy="94525"/>
            </a:xfrm>
            <a:custGeom>
              <a:rect b="b" l="l" r="r" t="t"/>
              <a:pathLst>
                <a:path extrusionOk="0" h="3781" w="168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
            <p:cNvSpPr/>
            <p:nvPr/>
          </p:nvSpPr>
          <p:spPr>
            <a:xfrm>
              <a:off x="5750000" y="4392700"/>
              <a:ext cx="46925" cy="98950"/>
            </a:xfrm>
            <a:custGeom>
              <a:rect b="b" l="l" r="r" t="t"/>
              <a:pathLst>
                <a:path extrusionOk="0" h="3958" w="1877">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
            <p:cNvSpPr/>
            <p:nvPr/>
          </p:nvSpPr>
          <p:spPr>
            <a:xfrm>
              <a:off x="5795175" y="4403700"/>
              <a:ext cx="30450" cy="52625"/>
            </a:xfrm>
            <a:custGeom>
              <a:rect b="b" l="l" r="r" t="t"/>
              <a:pathLst>
                <a:path extrusionOk="0" h="2105" w="1218">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
            <p:cNvSpPr/>
            <p:nvPr/>
          </p:nvSpPr>
          <p:spPr>
            <a:xfrm>
              <a:off x="5783525" y="4580275"/>
              <a:ext cx="38225" cy="81675"/>
            </a:xfrm>
            <a:custGeom>
              <a:rect b="b" l="l" r="r" t="t"/>
              <a:pathLst>
                <a:path extrusionOk="0" h="3267" w="1529">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
            <p:cNvSpPr/>
            <p:nvPr/>
          </p:nvSpPr>
          <p:spPr>
            <a:xfrm>
              <a:off x="5824600" y="4544075"/>
              <a:ext cx="49675" cy="96575"/>
            </a:xfrm>
            <a:custGeom>
              <a:rect b="b" l="l" r="r" t="t"/>
              <a:pathLst>
                <a:path extrusionOk="0" h="3863" w="1987">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
            <p:cNvSpPr/>
            <p:nvPr/>
          </p:nvSpPr>
          <p:spPr>
            <a:xfrm>
              <a:off x="5876375" y="4540750"/>
              <a:ext cx="23725" cy="54675"/>
            </a:xfrm>
            <a:custGeom>
              <a:rect b="b" l="l" r="r" t="t"/>
              <a:pathLst>
                <a:path extrusionOk="0" h="2187" w="949">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
            <p:cNvSpPr/>
            <p:nvPr/>
          </p:nvSpPr>
          <p:spPr>
            <a:xfrm>
              <a:off x="5464100" y="4208075"/>
              <a:ext cx="334850" cy="317675"/>
            </a:xfrm>
            <a:custGeom>
              <a:rect b="b" l="l" r="r" t="t"/>
              <a:pathLst>
                <a:path extrusionOk="0" h="12707" w="13394">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
            <p:cNvSpPr/>
            <p:nvPr/>
          </p:nvSpPr>
          <p:spPr>
            <a:xfrm>
              <a:off x="5495775" y="4342975"/>
              <a:ext cx="376800" cy="309500"/>
            </a:xfrm>
            <a:custGeom>
              <a:rect b="b" l="l" r="r" t="t"/>
              <a:pathLst>
                <a:path extrusionOk="0" h="12380" w="15072">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
            <p:cNvSpPr/>
            <p:nvPr/>
          </p:nvSpPr>
          <p:spPr>
            <a:xfrm>
              <a:off x="5582050" y="4477650"/>
              <a:ext cx="376675" cy="310075"/>
            </a:xfrm>
            <a:custGeom>
              <a:rect b="b" l="l" r="r" t="t"/>
              <a:pathLst>
                <a:path extrusionOk="0" h="12403" w="15067">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3"/>
          <p:cNvGrpSpPr/>
          <p:nvPr/>
        </p:nvGrpSpPr>
        <p:grpSpPr>
          <a:xfrm rot="9456294">
            <a:off x="6849679" y="3273665"/>
            <a:ext cx="2306041" cy="512923"/>
            <a:chOff x="7051300" y="3461525"/>
            <a:chExt cx="2305988" cy="512912"/>
          </a:xfrm>
        </p:grpSpPr>
        <p:sp>
          <p:nvSpPr>
            <p:cNvPr id="379" name="Google Shape;379;p3"/>
            <p:cNvSpPr/>
            <p:nvPr/>
          </p:nvSpPr>
          <p:spPr>
            <a:xfrm>
              <a:off x="7075817" y="3564700"/>
              <a:ext cx="2271819" cy="396457"/>
            </a:xfrm>
            <a:custGeom>
              <a:rect b="b" l="l" r="r" t="t"/>
              <a:pathLst>
                <a:path extrusionOk="0" h="8150" w="46702">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
            <p:cNvSpPr/>
            <p:nvPr/>
          </p:nvSpPr>
          <p:spPr>
            <a:xfrm>
              <a:off x="7056554" y="3473929"/>
              <a:ext cx="2293709" cy="379334"/>
            </a:xfrm>
            <a:custGeom>
              <a:rect b="b" l="l" r="r" t="t"/>
              <a:pathLst>
                <a:path extrusionOk="0" h="7798" w="47152">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
            <p:cNvSpPr/>
            <p:nvPr/>
          </p:nvSpPr>
          <p:spPr>
            <a:xfrm>
              <a:off x="9084585" y="3533956"/>
              <a:ext cx="102106" cy="52683"/>
            </a:xfrm>
            <a:custGeom>
              <a:rect b="b" l="l" r="r" t="t"/>
              <a:pathLst>
                <a:path extrusionOk="0" h="1083" w="2099">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
            <p:cNvSpPr/>
            <p:nvPr/>
          </p:nvSpPr>
          <p:spPr>
            <a:xfrm>
              <a:off x="7151702" y="3605512"/>
              <a:ext cx="1882416" cy="359584"/>
            </a:xfrm>
            <a:custGeom>
              <a:rect b="b" l="l" r="r" t="t"/>
              <a:pathLst>
                <a:path extrusionOk="0" h="7392" w="38697">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
            <p:cNvSpPr/>
            <p:nvPr/>
          </p:nvSpPr>
          <p:spPr>
            <a:xfrm>
              <a:off x="7764232" y="3683976"/>
              <a:ext cx="634963" cy="189034"/>
            </a:xfrm>
            <a:custGeom>
              <a:rect b="b" l="l" r="r" t="t"/>
              <a:pathLst>
                <a:path extrusionOk="0" h="3886" w="13053">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
            <p:cNvSpPr/>
            <p:nvPr/>
          </p:nvSpPr>
          <p:spPr>
            <a:xfrm>
              <a:off x="7758540" y="3565575"/>
              <a:ext cx="636277" cy="197401"/>
            </a:xfrm>
            <a:custGeom>
              <a:rect b="b" l="l" r="r" t="t"/>
              <a:pathLst>
                <a:path extrusionOk="0" h="4058" w="1308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
            <p:cNvSpPr/>
            <p:nvPr/>
          </p:nvSpPr>
          <p:spPr>
            <a:xfrm>
              <a:off x="7130639" y="3466487"/>
              <a:ext cx="1892096" cy="377145"/>
            </a:xfrm>
            <a:custGeom>
              <a:rect b="b" l="l" r="r" t="t"/>
              <a:pathLst>
                <a:path extrusionOk="0" h="7753" w="38896">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
            <p:cNvSpPr/>
            <p:nvPr/>
          </p:nvSpPr>
          <p:spPr>
            <a:xfrm>
              <a:off x="8992842" y="3474999"/>
              <a:ext cx="35997" cy="141362"/>
            </a:xfrm>
            <a:custGeom>
              <a:rect b="b" l="l" r="r" t="t"/>
              <a:pathLst>
                <a:path extrusionOk="0" h="2906" w="74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
            <p:cNvSpPr/>
            <p:nvPr/>
          </p:nvSpPr>
          <p:spPr>
            <a:xfrm>
              <a:off x="8234282" y="3461525"/>
              <a:ext cx="850704" cy="234469"/>
            </a:xfrm>
            <a:custGeom>
              <a:rect b="b" l="l" r="r" t="t"/>
              <a:pathLst>
                <a:path extrusionOk="0" h="4820" w="17488">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
            <p:cNvSpPr/>
            <p:nvPr/>
          </p:nvSpPr>
          <p:spPr>
            <a:xfrm>
              <a:off x="9007776" y="3586979"/>
              <a:ext cx="90772" cy="141168"/>
            </a:xfrm>
            <a:custGeom>
              <a:rect b="b" l="l" r="r" t="t"/>
              <a:pathLst>
                <a:path extrusionOk="0" h="2902" w="1866">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
            <p:cNvSpPr/>
            <p:nvPr/>
          </p:nvSpPr>
          <p:spPr>
            <a:xfrm>
              <a:off x="9050291" y="3487988"/>
              <a:ext cx="305685" cy="86102"/>
            </a:xfrm>
            <a:custGeom>
              <a:rect b="b" l="l" r="r" t="t"/>
              <a:pathLst>
                <a:path extrusionOk="0" h="1770" w="6284">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
            <p:cNvSpPr/>
            <p:nvPr/>
          </p:nvSpPr>
          <p:spPr>
            <a:xfrm>
              <a:off x="9073980" y="3552587"/>
              <a:ext cx="283308" cy="148610"/>
            </a:xfrm>
            <a:custGeom>
              <a:rect b="b" l="l" r="r" t="t"/>
              <a:pathLst>
                <a:path extrusionOk="0" h="3055" w="5824">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
            <p:cNvSpPr/>
            <p:nvPr/>
          </p:nvSpPr>
          <p:spPr>
            <a:xfrm>
              <a:off x="7051300" y="3556236"/>
              <a:ext cx="1992937" cy="418201"/>
            </a:xfrm>
            <a:custGeom>
              <a:rect b="b" l="l" r="r" t="t"/>
              <a:pathLst>
                <a:path extrusionOk="0" h="8597" w="40969">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
            <p:cNvSpPr/>
            <p:nvPr/>
          </p:nvSpPr>
          <p:spPr>
            <a:xfrm>
              <a:off x="7753724" y="3601377"/>
              <a:ext cx="138152" cy="171960"/>
            </a:xfrm>
            <a:custGeom>
              <a:rect b="b" l="l" r="r" t="t"/>
              <a:pathLst>
                <a:path extrusionOk="0" h="3535" w="284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
            <p:cNvSpPr/>
            <p:nvPr/>
          </p:nvSpPr>
          <p:spPr>
            <a:xfrm>
              <a:off x="8276797" y="3673322"/>
              <a:ext cx="127207" cy="161161"/>
            </a:xfrm>
            <a:custGeom>
              <a:rect b="b" l="l" r="r" t="t"/>
              <a:pathLst>
                <a:path extrusionOk="0" h="3313" w="2615">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
            <p:cNvSpPr/>
            <p:nvPr/>
          </p:nvSpPr>
          <p:spPr>
            <a:xfrm>
              <a:off x="7126261" y="3708687"/>
              <a:ext cx="37311" cy="143746"/>
            </a:xfrm>
            <a:custGeom>
              <a:rect b="b" l="l" r="r" t="t"/>
              <a:pathLst>
                <a:path extrusionOk="0" h="2955" w="767">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
            <p:cNvSpPr/>
            <p:nvPr/>
          </p:nvSpPr>
          <p:spPr>
            <a:xfrm>
              <a:off x="7753724" y="3752661"/>
              <a:ext cx="159215" cy="130125"/>
            </a:xfrm>
            <a:custGeom>
              <a:rect b="b" l="l" r="r" t="t"/>
              <a:pathLst>
                <a:path extrusionOk="0" h="2675" w="3273">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
            <p:cNvSpPr/>
            <p:nvPr/>
          </p:nvSpPr>
          <p:spPr>
            <a:xfrm>
              <a:off x="7140708" y="3828157"/>
              <a:ext cx="36046" cy="134163"/>
            </a:xfrm>
            <a:custGeom>
              <a:rect b="b" l="l" r="r" t="t"/>
              <a:pathLst>
                <a:path extrusionOk="0" h="2758" w="741">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3"/>
          <p:cNvGrpSpPr/>
          <p:nvPr/>
        </p:nvGrpSpPr>
        <p:grpSpPr>
          <a:xfrm>
            <a:off x="3928436" y="1081158"/>
            <a:ext cx="1287126" cy="176025"/>
            <a:chOff x="4345425" y="2175475"/>
            <a:chExt cx="800750" cy="176025"/>
          </a:xfrm>
        </p:grpSpPr>
        <p:sp>
          <p:nvSpPr>
            <p:cNvPr id="398" name="Google Shape;398;p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3"/>
          <p:cNvGrpSpPr/>
          <p:nvPr/>
        </p:nvGrpSpPr>
        <p:grpSpPr>
          <a:xfrm>
            <a:off x="3016660" y="3093739"/>
            <a:ext cx="3079163" cy="303282"/>
            <a:chOff x="4351850" y="2175475"/>
            <a:chExt cx="802618" cy="303282"/>
          </a:xfrm>
        </p:grpSpPr>
        <p:sp>
          <p:nvSpPr>
            <p:cNvPr id="401" name="Google Shape;401;p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
            <p:cNvSpPr/>
            <p:nvPr/>
          </p:nvSpPr>
          <p:spPr>
            <a:xfrm>
              <a:off x="4353718" y="2323182"/>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3"/>
          <p:cNvGrpSpPr/>
          <p:nvPr/>
        </p:nvGrpSpPr>
        <p:grpSpPr>
          <a:xfrm rot="854098">
            <a:off x="7782856" y="510397"/>
            <a:ext cx="639528" cy="438002"/>
            <a:chOff x="5501450" y="2545600"/>
            <a:chExt cx="639525" cy="438000"/>
          </a:xfrm>
        </p:grpSpPr>
        <p:sp>
          <p:nvSpPr>
            <p:cNvPr id="404" name="Google Shape;404;p3"/>
            <p:cNvSpPr/>
            <p:nvPr/>
          </p:nvSpPr>
          <p:spPr>
            <a:xfrm>
              <a:off x="5501450" y="2545600"/>
              <a:ext cx="639525" cy="438000"/>
            </a:xfrm>
            <a:custGeom>
              <a:rect b="b" l="l" r="r" t="t"/>
              <a:pathLst>
                <a:path extrusionOk="0" h="17520" w="25581">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
            <p:cNvSpPr/>
            <p:nvPr/>
          </p:nvSpPr>
          <p:spPr>
            <a:xfrm>
              <a:off x="5714775" y="2654925"/>
              <a:ext cx="280075" cy="257600"/>
            </a:xfrm>
            <a:custGeom>
              <a:rect b="b" l="l" r="r" t="t"/>
              <a:pathLst>
                <a:path extrusionOk="0" h="10304" w="11203">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4"/>
          <p:cNvPicPr preferRelativeResize="0"/>
          <p:nvPr/>
        </p:nvPicPr>
        <p:blipFill rotWithShape="1">
          <a:blip r:embed="rId3">
            <a:alphaModFix/>
          </a:blip>
          <a:srcRect b="0" l="0" r="0" t="0"/>
          <a:stretch/>
        </p:blipFill>
        <p:spPr>
          <a:xfrm>
            <a:off x="1149547" y="828363"/>
            <a:ext cx="6921447" cy="4315137"/>
          </a:xfrm>
          <a:prstGeom prst="rect">
            <a:avLst/>
          </a:prstGeom>
          <a:noFill/>
          <a:ln>
            <a:noFill/>
          </a:ln>
        </p:spPr>
      </p:pic>
      <p:sp>
        <p:nvSpPr>
          <p:cNvPr id="411" name="Google Shape;411;p4"/>
          <p:cNvSpPr txBox="1"/>
          <p:nvPr>
            <p:ph type="title"/>
          </p:nvPr>
        </p:nvSpPr>
        <p:spPr>
          <a:xfrm>
            <a:off x="4572199" y="5712"/>
            <a:ext cx="3852000" cy="103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000"/>
              <a:buNone/>
            </a:pPr>
            <a:r>
              <a:rPr lang="en-US"/>
              <a:t>Áp xe  hậu môn</a:t>
            </a:r>
            <a:endParaRPr/>
          </a:p>
        </p:txBody>
      </p:sp>
      <p:grpSp>
        <p:nvGrpSpPr>
          <p:cNvPr id="412" name="Google Shape;412;p4"/>
          <p:cNvGrpSpPr/>
          <p:nvPr/>
        </p:nvGrpSpPr>
        <p:grpSpPr>
          <a:xfrm>
            <a:off x="5479133" y="436249"/>
            <a:ext cx="3220056" cy="176025"/>
            <a:chOff x="4345425" y="2175475"/>
            <a:chExt cx="800750" cy="176025"/>
          </a:xfrm>
        </p:grpSpPr>
        <p:sp>
          <p:nvSpPr>
            <p:cNvPr id="413" name="Google Shape;413;p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4"/>
          <p:cNvGrpSpPr/>
          <p:nvPr/>
        </p:nvGrpSpPr>
        <p:grpSpPr>
          <a:xfrm rot="-691110">
            <a:off x="506967" y="51092"/>
            <a:ext cx="580423" cy="681083"/>
            <a:chOff x="645175" y="3632150"/>
            <a:chExt cx="394550" cy="462975"/>
          </a:xfrm>
        </p:grpSpPr>
        <p:sp>
          <p:nvSpPr>
            <p:cNvPr id="416" name="Google Shape;416;p4"/>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4"/>
          <p:cNvGrpSpPr/>
          <p:nvPr/>
        </p:nvGrpSpPr>
        <p:grpSpPr>
          <a:xfrm flipH="1" rot="5233359">
            <a:off x="8228431" y="4317059"/>
            <a:ext cx="771546" cy="905351"/>
            <a:chOff x="645175" y="3632150"/>
            <a:chExt cx="394550" cy="462975"/>
          </a:xfrm>
        </p:grpSpPr>
        <p:sp>
          <p:nvSpPr>
            <p:cNvPr id="419" name="Google Shape;419;p4"/>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
          <p:cNvSpPr txBox="1"/>
          <p:nvPr>
            <p:ph type="title"/>
          </p:nvPr>
        </p:nvSpPr>
        <p:spPr>
          <a:xfrm>
            <a:off x="3664867" y="-61851"/>
            <a:ext cx="3852000" cy="103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000"/>
              <a:buNone/>
            </a:pPr>
            <a:r>
              <a:rPr lang="en-US"/>
              <a:t>Trĩ</a:t>
            </a:r>
            <a:endParaRPr/>
          </a:p>
        </p:txBody>
      </p:sp>
      <p:grpSp>
        <p:nvGrpSpPr>
          <p:cNvPr id="426" name="Google Shape;426;p5"/>
          <p:cNvGrpSpPr/>
          <p:nvPr/>
        </p:nvGrpSpPr>
        <p:grpSpPr>
          <a:xfrm>
            <a:off x="5479133" y="436249"/>
            <a:ext cx="3220056" cy="176025"/>
            <a:chOff x="4345425" y="2175475"/>
            <a:chExt cx="800750" cy="176025"/>
          </a:xfrm>
        </p:grpSpPr>
        <p:sp>
          <p:nvSpPr>
            <p:cNvPr id="427" name="Google Shape;427;p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5"/>
          <p:cNvGrpSpPr/>
          <p:nvPr/>
        </p:nvGrpSpPr>
        <p:grpSpPr>
          <a:xfrm rot="-691110">
            <a:off x="506967" y="51092"/>
            <a:ext cx="580423" cy="681083"/>
            <a:chOff x="645175" y="3632150"/>
            <a:chExt cx="394550" cy="462975"/>
          </a:xfrm>
        </p:grpSpPr>
        <p:sp>
          <p:nvSpPr>
            <p:cNvPr id="430" name="Google Shape;430;p5"/>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5"/>
          <p:cNvGrpSpPr/>
          <p:nvPr/>
        </p:nvGrpSpPr>
        <p:grpSpPr>
          <a:xfrm flipH="1" rot="5233359">
            <a:off x="8228431" y="4317059"/>
            <a:ext cx="771546" cy="905351"/>
            <a:chOff x="645175" y="3632150"/>
            <a:chExt cx="394550" cy="462975"/>
          </a:xfrm>
        </p:grpSpPr>
        <p:sp>
          <p:nvSpPr>
            <p:cNvPr id="433" name="Google Shape;433;p5"/>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Cách chữa trị bệnh trĩ ngoại, thuoc dieu tri benh tri ngoai, trị trĩ nội  trĩ ngoại" id="435" name="Google Shape;435;p5"/>
          <p:cNvPicPr preferRelativeResize="0"/>
          <p:nvPr/>
        </p:nvPicPr>
        <p:blipFill rotWithShape="1">
          <a:blip r:embed="rId3">
            <a:alphaModFix/>
          </a:blip>
          <a:srcRect b="0" l="0" r="0" t="0"/>
          <a:stretch/>
        </p:blipFill>
        <p:spPr>
          <a:xfrm>
            <a:off x="444810" y="701107"/>
            <a:ext cx="7698557" cy="4393721"/>
          </a:xfrm>
          <a:prstGeom prst="rect">
            <a:avLst/>
          </a:prstGeom>
          <a:noFill/>
          <a:ln>
            <a:noFill/>
          </a:ln>
        </p:spPr>
      </p:pic>
      <p:pic>
        <p:nvPicPr>
          <p:cNvPr descr="Các cấp độ của bệnh trĩ ngoại - Phòng khám chữa bệnh trĩ Thành Đô" id="436" name="Google Shape;436;p5"/>
          <p:cNvPicPr preferRelativeResize="0"/>
          <p:nvPr/>
        </p:nvPicPr>
        <p:blipFill rotWithShape="1">
          <a:blip r:embed="rId4">
            <a:alphaModFix/>
          </a:blip>
          <a:srcRect b="0" l="0" r="0" t="0"/>
          <a:stretch/>
        </p:blipFill>
        <p:spPr>
          <a:xfrm>
            <a:off x="469238" y="778935"/>
            <a:ext cx="7698556" cy="4441878"/>
          </a:xfrm>
          <a:prstGeom prst="rect">
            <a:avLst/>
          </a:prstGeom>
          <a:noFill/>
          <a:ln>
            <a:noFill/>
          </a:ln>
        </p:spPr>
      </p:pic>
      <p:pic>
        <p:nvPicPr>
          <p:cNvPr descr="Bệnh trĩ gây khó chịu lâu dài" id="437" name="Google Shape;437;p5"/>
          <p:cNvPicPr preferRelativeResize="0"/>
          <p:nvPr/>
        </p:nvPicPr>
        <p:blipFill rotWithShape="1">
          <a:blip r:embed="rId5">
            <a:alphaModFix/>
          </a:blip>
          <a:srcRect b="0" l="0" r="0" t="0"/>
          <a:stretch/>
        </p:blipFill>
        <p:spPr>
          <a:xfrm>
            <a:off x="432598" y="701107"/>
            <a:ext cx="7698555" cy="44418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35"/>
                                        </p:tgtEl>
                                      </p:cBhvr>
                                    </p:animEffect>
                                    <p:set>
                                      <p:cBhvr>
                                        <p:cTn dur="1" fill="hold">
                                          <p:stCondLst>
                                            <p:cond delay="500"/>
                                          </p:stCondLst>
                                        </p:cTn>
                                        <p:tgtEl>
                                          <p:spTgt spid="435"/>
                                        </p:tgtEl>
                                        <p:attrNameLst>
                                          <p:attrName>style.visibility</p:attrName>
                                        </p:attrNameLst>
                                      </p:cBhvr>
                                      <p:to>
                                        <p:strVal val="hidden"/>
                                      </p:to>
                                    </p:set>
                                  </p:childTnLst>
                                </p:cTn>
                              </p:par>
                              <p:par>
                                <p:cTn fill="hold" nodeType="withEffect" presetClass="entr" presetID="10" presetSubtype="0">
                                  <p:stCondLst>
                                    <p:cond delay="50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36"/>
                                        </p:tgtEl>
                                      </p:cBhvr>
                                    </p:animEffect>
                                    <p:set>
                                      <p:cBhvr>
                                        <p:cTn dur="1" fill="hold">
                                          <p:stCondLst>
                                            <p:cond delay="500"/>
                                          </p:stCondLst>
                                        </p:cTn>
                                        <p:tgtEl>
                                          <p:spTgt spid="436"/>
                                        </p:tgtEl>
                                        <p:attrNameLst>
                                          <p:attrName>style.visibility</p:attrName>
                                        </p:attrNameLst>
                                      </p:cBhvr>
                                      <p:to>
                                        <p:strVal val="hidden"/>
                                      </p:to>
                                    </p:set>
                                  </p:childTnLst>
                                </p:cTn>
                              </p:par>
                              <p:par>
                                <p:cTn fill="hold" nodeType="withEffect" presetClass="entr" presetID="10" presetSubtype="0">
                                  <p:stCondLst>
                                    <p:cond delay="50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37"/>
                                        </p:tgtEl>
                                      </p:cBhvr>
                                    </p:animEffect>
                                    <p:set>
                                      <p:cBhvr>
                                        <p:cTn dur="1" fill="hold">
                                          <p:stCondLst>
                                            <p:cond delay="500"/>
                                          </p:stCondLst>
                                        </p:cTn>
                                        <p:tgtEl>
                                          <p:spTgt spid="4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
          <p:cNvSpPr txBox="1"/>
          <p:nvPr>
            <p:ph type="title"/>
          </p:nvPr>
        </p:nvSpPr>
        <p:spPr>
          <a:xfrm>
            <a:off x="4572199" y="5712"/>
            <a:ext cx="3852000" cy="103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000"/>
              <a:buNone/>
            </a:pPr>
            <a:r>
              <a:rPr lang="en-US"/>
              <a:t>Nhú gai tăng sản</a:t>
            </a:r>
            <a:endParaRPr/>
          </a:p>
        </p:txBody>
      </p:sp>
      <p:grpSp>
        <p:nvGrpSpPr>
          <p:cNvPr id="443" name="Google Shape;443;p6"/>
          <p:cNvGrpSpPr/>
          <p:nvPr/>
        </p:nvGrpSpPr>
        <p:grpSpPr>
          <a:xfrm>
            <a:off x="5479133" y="436249"/>
            <a:ext cx="3220056" cy="176025"/>
            <a:chOff x="4345425" y="2175475"/>
            <a:chExt cx="800750" cy="176025"/>
          </a:xfrm>
        </p:grpSpPr>
        <p:sp>
          <p:nvSpPr>
            <p:cNvPr id="444" name="Google Shape;444;p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6"/>
          <p:cNvGrpSpPr/>
          <p:nvPr/>
        </p:nvGrpSpPr>
        <p:grpSpPr>
          <a:xfrm rot="-691110">
            <a:off x="506967" y="51092"/>
            <a:ext cx="580423" cy="681083"/>
            <a:chOff x="645175" y="3632150"/>
            <a:chExt cx="394550" cy="462975"/>
          </a:xfrm>
        </p:grpSpPr>
        <p:sp>
          <p:nvSpPr>
            <p:cNvPr id="447" name="Google Shape;447;p6"/>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6"/>
          <p:cNvGrpSpPr/>
          <p:nvPr/>
        </p:nvGrpSpPr>
        <p:grpSpPr>
          <a:xfrm flipH="1" rot="5233359">
            <a:off x="8228431" y="4317059"/>
            <a:ext cx="771546" cy="905351"/>
            <a:chOff x="645175" y="3632150"/>
            <a:chExt cx="394550" cy="462975"/>
          </a:xfrm>
        </p:grpSpPr>
        <p:sp>
          <p:nvSpPr>
            <p:cNvPr id="450" name="Google Shape;450;p6"/>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Sigid djuniawan,spB.FINACS - ppt video online download" id="452" name="Google Shape;452;p6"/>
          <p:cNvPicPr preferRelativeResize="0"/>
          <p:nvPr/>
        </p:nvPicPr>
        <p:blipFill rotWithShape="1">
          <a:blip r:embed="rId3">
            <a:alphaModFix/>
          </a:blip>
          <a:srcRect b="0" l="0" r="0" t="0"/>
          <a:stretch/>
        </p:blipFill>
        <p:spPr>
          <a:xfrm>
            <a:off x="444810" y="753026"/>
            <a:ext cx="7747410" cy="4384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52"/>
                                        </p:tgtEl>
                                      </p:cBhvr>
                                    </p:animEffect>
                                    <p:set>
                                      <p:cBhvr>
                                        <p:cTn dur="1" fill="hold">
                                          <p:stCondLst>
                                            <p:cond delay="500"/>
                                          </p:stCondLst>
                                        </p:cTn>
                                        <p:tgtEl>
                                          <p:spTgt spid="4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
          <p:cNvSpPr txBox="1"/>
          <p:nvPr>
            <p:ph type="title"/>
          </p:nvPr>
        </p:nvSpPr>
        <p:spPr>
          <a:xfrm>
            <a:off x="4572199" y="5712"/>
            <a:ext cx="3852000" cy="103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000"/>
              <a:buNone/>
            </a:pPr>
            <a:r>
              <a:rPr lang="en-US"/>
              <a:t>Polyp hậu môn</a:t>
            </a:r>
            <a:endParaRPr/>
          </a:p>
        </p:txBody>
      </p:sp>
      <p:grpSp>
        <p:nvGrpSpPr>
          <p:cNvPr id="458" name="Google Shape;458;p7"/>
          <p:cNvGrpSpPr/>
          <p:nvPr/>
        </p:nvGrpSpPr>
        <p:grpSpPr>
          <a:xfrm>
            <a:off x="5479133" y="436249"/>
            <a:ext cx="3220056" cy="176025"/>
            <a:chOff x="4345425" y="2175475"/>
            <a:chExt cx="800750" cy="176025"/>
          </a:xfrm>
        </p:grpSpPr>
        <p:sp>
          <p:nvSpPr>
            <p:cNvPr id="459" name="Google Shape;459;p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1" name="Google Shape;461;p7"/>
          <p:cNvGrpSpPr/>
          <p:nvPr/>
        </p:nvGrpSpPr>
        <p:grpSpPr>
          <a:xfrm rot="-691110">
            <a:off x="506967" y="51092"/>
            <a:ext cx="580423" cy="681083"/>
            <a:chOff x="645175" y="3632150"/>
            <a:chExt cx="394550" cy="462975"/>
          </a:xfrm>
        </p:grpSpPr>
        <p:sp>
          <p:nvSpPr>
            <p:cNvPr id="462" name="Google Shape;462;p7"/>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7"/>
          <p:cNvGrpSpPr/>
          <p:nvPr/>
        </p:nvGrpSpPr>
        <p:grpSpPr>
          <a:xfrm flipH="1" rot="5233359">
            <a:off x="8228431" y="4317059"/>
            <a:ext cx="771546" cy="905351"/>
            <a:chOff x="645175" y="3632150"/>
            <a:chExt cx="394550" cy="462975"/>
          </a:xfrm>
        </p:grpSpPr>
        <p:sp>
          <p:nvSpPr>
            <p:cNvPr id="465" name="Google Shape;465;p7"/>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8 Colon Polyps Symptoms, Pictures, Types, Causes, Treatment" id="467" name="Google Shape;467;p7"/>
          <p:cNvPicPr preferRelativeResize="0"/>
          <p:nvPr/>
        </p:nvPicPr>
        <p:blipFill rotWithShape="1">
          <a:blip r:embed="rId3">
            <a:alphaModFix/>
          </a:blip>
          <a:srcRect b="0" l="0" r="0" t="0"/>
          <a:stretch/>
        </p:blipFill>
        <p:spPr>
          <a:xfrm>
            <a:off x="444811" y="900975"/>
            <a:ext cx="7423565" cy="4167188"/>
          </a:xfrm>
          <a:prstGeom prst="rect">
            <a:avLst/>
          </a:prstGeom>
          <a:noFill/>
          <a:ln>
            <a:noFill/>
          </a:ln>
        </p:spPr>
      </p:pic>
      <p:pic>
        <p:nvPicPr>
          <p:cNvPr descr="Polyps of the Colon and Rectum - Digestive Disorders - Merck Manuals  Consumer Version" id="468" name="Google Shape;468;p7"/>
          <p:cNvPicPr preferRelativeResize="0"/>
          <p:nvPr/>
        </p:nvPicPr>
        <p:blipFill rotWithShape="1">
          <a:blip r:embed="rId4">
            <a:alphaModFix/>
          </a:blip>
          <a:srcRect b="0" l="0" r="0" t="0"/>
          <a:stretch/>
        </p:blipFill>
        <p:spPr>
          <a:xfrm>
            <a:off x="365674" y="764517"/>
            <a:ext cx="7472419" cy="43732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68"/>
                                        </p:tgtEl>
                                      </p:cBhvr>
                                    </p:animEffect>
                                    <p:set>
                                      <p:cBhvr>
                                        <p:cTn dur="1" fill="hold">
                                          <p:stCondLst>
                                            <p:cond delay="500"/>
                                          </p:stCondLst>
                                        </p:cTn>
                                        <p:tgtEl>
                                          <p:spTgt spid="468"/>
                                        </p:tgtEl>
                                        <p:attrNameLst>
                                          <p:attrName>style.visibility</p:attrName>
                                        </p:attrNameLst>
                                      </p:cBhvr>
                                      <p:to>
                                        <p:strVal val="hidden"/>
                                      </p:to>
                                    </p:set>
                                  </p:childTnLst>
                                </p:cTn>
                              </p:par>
                              <p:par>
                                <p:cTn fill="hold" nodeType="withEffect" presetClass="entr" presetID="10" presetSubtype="0">
                                  <p:stCondLst>
                                    <p:cond delay="50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67"/>
                                        </p:tgtEl>
                                      </p:cBhvr>
                                    </p:animEffect>
                                    <p:set>
                                      <p:cBhvr>
                                        <p:cTn dur="1" fill="hold">
                                          <p:stCondLst>
                                            <p:cond delay="500"/>
                                          </p:stCondLst>
                                        </p:cTn>
                                        <p:tgtEl>
                                          <p:spTgt spid="4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
          <p:cNvSpPr txBox="1"/>
          <p:nvPr>
            <p:ph type="title"/>
          </p:nvPr>
        </p:nvSpPr>
        <p:spPr>
          <a:xfrm>
            <a:off x="4572199" y="5712"/>
            <a:ext cx="3852000" cy="103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000"/>
              <a:buNone/>
            </a:pPr>
            <a:r>
              <a:rPr lang="en-US"/>
              <a:t>Da thừa hậu môn</a:t>
            </a:r>
            <a:endParaRPr/>
          </a:p>
        </p:txBody>
      </p:sp>
      <p:grpSp>
        <p:nvGrpSpPr>
          <p:cNvPr id="474" name="Google Shape;474;p8"/>
          <p:cNvGrpSpPr/>
          <p:nvPr/>
        </p:nvGrpSpPr>
        <p:grpSpPr>
          <a:xfrm>
            <a:off x="5479133" y="436249"/>
            <a:ext cx="3220056" cy="176025"/>
            <a:chOff x="4345425" y="2175475"/>
            <a:chExt cx="800750" cy="176025"/>
          </a:xfrm>
        </p:grpSpPr>
        <p:sp>
          <p:nvSpPr>
            <p:cNvPr id="475" name="Google Shape;475;p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8"/>
          <p:cNvGrpSpPr/>
          <p:nvPr/>
        </p:nvGrpSpPr>
        <p:grpSpPr>
          <a:xfrm rot="-691110">
            <a:off x="506967" y="51092"/>
            <a:ext cx="580423" cy="681083"/>
            <a:chOff x="645175" y="3632150"/>
            <a:chExt cx="394550" cy="462975"/>
          </a:xfrm>
        </p:grpSpPr>
        <p:sp>
          <p:nvSpPr>
            <p:cNvPr id="478" name="Google Shape;478;p8"/>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8"/>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p8"/>
          <p:cNvGrpSpPr/>
          <p:nvPr/>
        </p:nvGrpSpPr>
        <p:grpSpPr>
          <a:xfrm flipH="1" rot="5233359">
            <a:off x="8228431" y="4317059"/>
            <a:ext cx="771546" cy="905351"/>
            <a:chOff x="645175" y="3632150"/>
            <a:chExt cx="394550" cy="462975"/>
          </a:xfrm>
        </p:grpSpPr>
        <p:sp>
          <p:nvSpPr>
            <p:cNvPr id="481" name="Google Shape;481;p8"/>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8"/>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Cắt da thừa cạnh hậu môn có đau không? Nên cắt ở đâu?" id="483" name="Google Shape;483;p8"/>
          <p:cNvPicPr preferRelativeResize="0"/>
          <p:nvPr/>
        </p:nvPicPr>
        <p:blipFill rotWithShape="1">
          <a:blip r:embed="rId3">
            <a:alphaModFix/>
          </a:blip>
          <a:srcRect b="0" l="0" r="0" t="0"/>
          <a:stretch/>
        </p:blipFill>
        <p:spPr>
          <a:xfrm>
            <a:off x="444810" y="788980"/>
            <a:ext cx="7472419" cy="43545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83"/>
                                        </p:tgtEl>
                                      </p:cBhvr>
                                    </p:animEffect>
                                    <p:set>
                                      <p:cBhvr>
                                        <p:cTn dur="1" fill="hold">
                                          <p:stCondLst>
                                            <p:cond delay="500"/>
                                          </p:stCondLst>
                                        </p:cTn>
                                        <p:tgtEl>
                                          <p:spTgt spid="4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9"/>
          <p:cNvSpPr txBox="1"/>
          <p:nvPr>
            <p:ph type="title"/>
          </p:nvPr>
        </p:nvSpPr>
        <p:spPr>
          <a:xfrm>
            <a:off x="4572199" y="5712"/>
            <a:ext cx="3852000" cy="103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000"/>
              <a:buNone/>
            </a:pPr>
            <a:r>
              <a:rPr lang="en-US"/>
              <a:t>Sùi mào gà sinh dục</a:t>
            </a:r>
            <a:endParaRPr/>
          </a:p>
        </p:txBody>
      </p:sp>
      <p:grpSp>
        <p:nvGrpSpPr>
          <p:cNvPr id="489" name="Google Shape;489;p9"/>
          <p:cNvGrpSpPr/>
          <p:nvPr/>
        </p:nvGrpSpPr>
        <p:grpSpPr>
          <a:xfrm>
            <a:off x="5479133" y="436249"/>
            <a:ext cx="3220056" cy="176025"/>
            <a:chOff x="4345425" y="2175475"/>
            <a:chExt cx="800750" cy="176025"/>
          </a:xfrm>
        </p:grpSpPr>
        <p:sp>
          <p:nvSpPr>
            <p:cNvPr id="490" name="Google Shape;490;p9"/>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9"/>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2" name="Google Shape;492;p9"/>
          <p:cNvGrpSpPr/>
          <p:nvPr/>
        </p:nvGrpSpPr>
        <p:grpSpPr>
          <a:xfrm rot="-691110">
            <a:off x="506967" y="51092"/>
            <a:ext cx="580423" cy="681083"/>
            <a:chOff x="645175" y="3632150"/>
            <a:chExt cx="394550" cy="462975"/>
          </a:xfrm>
        </p:grpSpPr>
        <p:sp>
          <p:nvSpPr>
            <p:cNvPr id="493" name="Google Shape;493;p9"/>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9"/>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9"/>
          <p:cNvGrpSpPr/>
          <p:nvPr/>
        </p:nvGrpSpPr>
        <p:grpSpPr>
          <a:xfrm flipH="1" rot="5233359">
            <a:off x="8228431" y="4317059"/>
            <a:ext cx="771546" cy="905351"/>
            <a:chOff x="645175" y="3632150"/>
            <a:chExt cx="394550" cy="462975"/>
          </a:xfrm>
        </p:grpSpPr>
        <p:sp>
          <p:nvSpPr>
            <p:cNvPr id="496" name="Google Shape;496;p9"/>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9"/>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98" name="Google Shape;498;p9"/>
          <p:cNvPicPr preferRelativeResize="0"/>
          <p:nvPr/>
        </p:nvPicPr>
        <p:blipFill rotWithShape="1">
          <a:blip r:embed="rId3">
            <a:alphaModFix/>
          </a:blip>
          <a:srcRect b="0" l="0" r="0" t="0"/>
          <a:stretch/>
        </p:blipFill>
        <p:spPr>
          <a:xfrm>
            <a:off x="444810" y="1388766"/>
            <a:ext cx="7375093" cy="3743325"/>
          </a:xfrm>
          <a:prstGeom prst="rect">
            <a:avLst/>
          </a:prstGeom>
          <a:noFill/>
          <a:ln>
            <a:noFill/>
          </a:ln>
        </p:spPr>
      </p:pic>
      <p:pic>
        <p:nvPicPr>
          <p:cNvPr descr="Multiple warty as a tumor mass of the female genitalia. | Download  Scientific Diagram" id="499" name="Google Shape;499;p9"/>
          <p:cNvPicPr preferRelativeResize="0"/>
          <p:nvPr/>
        </p:nvPicPr>
        <p:blipFill rotWithShape="1">
          <a:blip r:embed="rId4">
            <a:alphaModFix/>
          </a:blip>
          <a:srcRect b="0" l="0" r="0" t="0"/>
          <a:stretch/>
        </p:blipFill>
        <p:spPr>
          <a:xfrm>
            <a:off x="444810" y="1360927"/>
            <a:ext cx="7375093" cy="3743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99"/>
                                        </p:tgtEl>
                                      </p:cBhvr>
                                    </p:animEffect>
                                    <p:set>
                                      <p:cBhvr>
                                        <p:cTn dur="1" fill="hold">
                                          <p:stCondLst>
                                            <p:cond delay="500"/>
                                          </p:stCondLst>
                                        </p:cTn>
                                        <p:tgtEl>
                                          <p:spTgt spid="499"/>
                                        </p:tgtEl>
                                        <p:attrNameLst>
                                          <p:attrName>style.visibility</p:attrName>
                                        </p:attrNameLst>
                                      </p:cBhvr>
                                      <p:to>
                                        <p:strVal val="hidden"/>
                                      </p:to>
                                    </p:set>
                                  </p:childTnLst>
                                </p:cTn>
                              </p:par>
                              <p:par>
                                <p:cTn fill="hold" nodeType="withEffect" presetClass="entr" presetID="10" presetSubtype="0">
                                  <p:stCondLst>
                                    <p:cond delay="50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par>
                                <p:cTn fill="hold" nodeType="withEffect" presetClass="exit" presetID="10" presetSubtype="0">
                                  <p:stCondLst>
                                    <p:cond delay="0"/>
                                  </p:stCondLst>
                                  <p:childTnLst>
                                    <p:animEffect filter="fade" transition="out">
                                      <p:cBhvr>
                                        <p:cTn dur="500"/>
                                        <p:tgtEl>
                                          <p:spTgt spid="498"/>
                                        </p:tgtEl>
                                      </p:cBhvr>
                                    </p:animEffect>
                                    <p:set>
                                      <p:cBhvr>
                                        <p:cTn dur="1" fill="hold">
                                          <p:stCondLst>
                                            <p:cond delay="500"/>
                                          </p:stCondLst>
                                        </p:cTn>
                                        <p:tgtEl>
                                          <p:spTgt spid="4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