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331" r:id="rId3"/>
    <p:sldId id="294" r:id="rId4"/>
    <p:sldId id="295" r:id="rId5"/>
    <p:sldId id="296" r:id="rId6"/>
    <p:sldId id="297" r:id="rId7"/>
    <p:sldId id="298" r:id="rId8"/>
    <p:sldId id="334" r:id="rId9"/>
    <p:sldId id="299" r:id="rId10"/>
    <p:sldId id="300" r:id="rId11"/>
    <p:sldId id="335" r:id="rId12"/>
    <p:sldId id="301" r:id="rId13"/>
    <p:sldId id="336" r:id="rId14"/>
    <p:sldId id="304" r:id="rId15"/>
    <p:sldId id="305" r:id="rId16"/>
    <p:sldId id="306" r:id="rId17"/>
    <p:sldId id="337" r:id="rId18"/>
    <p:sldId id="307" r:id="rId19"/>
    <p:sldId id="308" r:id="rId20"/>
    <p:sldId id="338" r:id="rId21"/>
    <p:sldId id="309" r:id="rId22"/>
    <p:sldId id="339" r:id="rId23"/>
    <p:sldId id="310" r:id="rId24"/>
    <p:sldId id="311" r:id="rId25"/>
    <p:sldId id="340" r:id="rId26"/>
    <p:sldId id="312" r:id="rId27"/>
    <p:sldId id="313" r:id="rId28"/>
    <p:sldId id="341" r:id="rId29"/>
    <p:sldId id="315" r:id="rId30"/>
    <p:sldId id="321" r:id="rId31"/>
    <p:sldId id="322" r:id="rId32"/>
    <p:sldId id="316" r:id="rId33"/>
    <p:sldId id="317" r:id="rId34"/>
    <p:sldId id="318" r:id="rId35"/>
    <p:sldId id="320" r:id="rId36"/>
    <p:sldId id="323" r:id="rId37"/>
    <p:sldId id="324" r:id="rId38"/>
    <p:sldId id="325" r:id="rId39"/>
    <p:sldId id="326" r:id="rId40"/>
    <p:sldId id="327" r:id="rId41"/>
    <p:sldId id="261" r:id="rId42"/>
    <p:sldId id="330" r:id="rId43"/>
    <p:sldId id="262" r:id="rId44"/>
    <p:sldId id="263" r:id="rId45"/>
    <p:sldId id="264" r:id="rId46"/>
    <p:sldId id="342" r:id="rId47"/>
    <p:sldId id="265" r:id="rId48"/>
    <p:sldId id="343" r:id="rId49"/>
    <p:sldId id="266" r:id="rId50"/>
    <p:sldId id="329" r:id="rId51"/>
    <p:sldId id="267" r:id="rId52"/>
    <p:sldId id="333" r:id="rId53"/>
    <p:sldId id="268" r:id="rId54"/>
    <p:sldId id="344" r:id="rId55"/>
    <p:sldId id="269" r:id="rId56"/>
    <p:sldId id="270" r:id="rId57"/>
    <p:sldId id="33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64" autoAdjust="0"/>
  </p:normalViewPr>
  <p:slideViewPr>
    <p:cSldViewPr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A6036-8525-427D-BACE-3E04D999EE6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ACDDA-EEFA-4713-9025-83EEBC7C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6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NI-Times" pitchFamily="2" charset="0"/>
                <a:cs typeface="Arial" pitchFamily="34" charset="0"/>
              </a:rPr>
              <a:t>Hochberg&amp; Stone:  90%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coù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gaõy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xöông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chaäu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khoâng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coù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vôõ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BQ,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vieäc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chuïp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cystography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coù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leõ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chöa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thöïc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söï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caàn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thieát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maø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chæ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caàn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giôùi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haïn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khi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gaõy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xöông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chaäu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naëng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,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tieåu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maùu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ñaïi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theå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vaø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/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hoaëc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coù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tình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traïng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roái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loïan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huyeát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ñoäng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hoïc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.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Nhaän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ñònh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naøy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khoâng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ñoàng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nhaát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treân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ñoái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töôïng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laø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beänh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VNI-Times" pitchFamily="2" charset="0"/>
                <a:cs typeface="Arial" pitchFamily="34" charset="0"/>
              </a:rPr>
              <a:t>nhi</a:t>
            </a:r>
            <a:r>
              <a:rPr lang="en-US" dirty="0" smtClean="0">
                <a:latin typeface="VNI-Times" pitchFamily="2" charset="0"/>
                <a:cs typeface="Arial" pitchFamily="34" charset="0"/>
              </a:rPr>
              <a:t>. </a:t>
            </a:r>
            <a:endParaRPr lang="en-US" dirty="0">
              <a:latin typeface="VNI-Times" pitchFamily="2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ACDDA-EEFA-4713-9025-83EEBC7C5120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0D1AEF-D431-4F25-99BE-232E068D4E1B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BB54E6-0B42-47FF-8760-1C58B4AA5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1AEF-D431-4F25-99BE-232E068D4E1B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54E6-0B42-47FF-8760-1C58B4AA5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1AEF-D431-4F25-99BE-232E068D4E1B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54E6-0B42-47FF-8760-1C58B4AA5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1AEF-D431-4F25-99BE-232E068D4E1B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54E6-0B42-47FF-8760-1C58B4AA5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1AEF-D431-4F25-99BE-232E068D4E1B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54E6-0B42-47FF-8760-1C58B4AA5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1AEF-D431-4F25-99BE-232E068D4E1B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54E6-0B42-47FF-8760-1C58B4AA5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1AEF-D431-4F25-99BE-232E068D4E1B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54E6-0B42-47FF-8760-1C58B4AA5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1AEF-D431-4F25-99BE-232E068D4E1B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54E6-0B42-47FF-8760-1C58B4AA5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1AEF-D431-4F25-99BE-232E068D4E1B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54E6-0B42-47FF-8760-1C58B4AA5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D0D1AEF-D431-4F25-99BE-232E068D4E1B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54E6-0B42-47FF-8760-1C58B4AA5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0D1AEF-D431-4F25-99BE-232E068D4E1B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BB54E6-0B42-47FF-8760-1C58B4AA5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D0D1AEF-D431-4F25-99BE-232E068D4E1B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BB54E6-0B42-47FF-8760-1C58B4AA5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NI-Times" pitchFamily="2" charset="0"/>
              </a:rPr>
              <a:t>TOÅN THÖÔNG BAØNG QUANG</a:t>
            </a:r>
            <a:endParaRPr lang="en-US" dirty="0">
              <a:latin typeface="VNI-Times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8077200" cy="119970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VNI-Times" pitchFamily="2" charset="0"/>
              </a:rPr>
              <a:t>Ñoái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töôïng</a:t>
            </a:r>
            <a:r>
              <a:rPr lang="en-US" dirty="0" smtClean="0">
                <a:latin typeface="VNI-Times" pitchFamily="2" charset="0"/>
              </a:rPr>
              <a:t>: </a:t>
            </a:r>
            <a:r>
              <a:rPr lang="en-US" dirty="0" err="1" smtClean="0">
                <a:latin typeface="VNI-Times" pitchFamily="2" charset="0"/>
              </a:rPr>
              <a:t>Sinh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vieân</a:t>
            </a:r>
            <a:r>
              <a:rPr lang="en-US" dirty="0" smtClean="0">
                <a:latin typeface="VNI-Times" pitchFamily="2" charset="0"/>
              </a:rPr>
              <a:t> Y4</a:t>
            </a:r>
          </a:p>
          <a:p>
            <a:r>
              <a:rPr lang="en-US" dirty="0" err="1" smtClean="0">
                <a:latin typeface="VNI-Times" pitchFamily="2" charset="0"/>
              </a:rPr>
              <a:t>Giaûng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vieân</a:t>
            </a:r>
            <a:r>
              <a:rPr lang="en-US" dirty="0" smtClean="0">
                <a:latin typeface="VNI-Times" pitchFamily="2" charset="0"/>
              </a:rPr>
              <a:t>: </a:t>
            </a:r>
            <a:r>
              <a:rPr lang="en-US" dirty="0" err="1" smtClean="0">
                <a:latin typeface="VNI-Times" pitchFamily="2" charset="0"/>
              </a:rPr>
              <a:t>ThS</a:t>
            </a:r>
            <a:r>
              <a:rPr lang="en-US" dirty="0" smtClean="0">
                <a:latin typeface="VNI-Times" pitchFamily="2" charset="0"/>
              </a:rPr>
              <a:t>. </a:t>
            </a:r>
            <a:r>
              <a:rPr lang="en-US" dirty="0" err="1" smtClean="0">
                <a:latin typeface="VNI-Times" pitchFamily="2" charset="0"/>
              </a:rPr>
              <a:t>Bs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Ñoã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Anh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Toaøn</a:t>
            </a:r>
            <a:endParaRPr lang="en-US" dirty="0" smtClean="0">
              <a:latin typeface="VNI-Times" pitchFamily="2" charset="0"/>
            </a:endParaRPr>
          </a:p>
          <a:p>
            <a:endParaRPr lang="en-US" dirty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BQ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ñöôïc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baûo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veä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bôûi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xöông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chaäu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neân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hieám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khi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bò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toån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thöông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, </a:t>
            </a:r>
            <a:endParaRPr lang="en-US" sz="2600" dirty="0" smtClean="0">
              <a:latin typeface="VNI-Times" pitchFamily="2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Chiếm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gần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2%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nhöõng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toån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thöông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buïng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phaûi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PT(Carroll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vaø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McAnich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, 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1984).  </a:t>
            </a:r>
          </a:p>
          <a:p>
            <a:pPr>
              <a:buNone/>
            </a:pP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Coù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4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dạng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CT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gaây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VNI-Times" pitchFamily="2" charset="0"/>
                <a:cs typeface="Times New Roman" pitchFamily="18" charset="0"/>
              </a:rPr>
              <a:t>vôõ</a:t>
            </a:r>
            <a:r>
              <a:rPr lang="en-US" sz="26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BQ:</a:t>
            </a:r>
            <a:endParaRPr lang="en-US" sz="2600" dirty="0">
              <a:latin typeface="VNI-Times" pitchFamily="2" charset="0"/>
              <a:cs typeface="Times New Roman" pitchFamily="18" charset="0"/>
            </a:endParaRPr>
          </a:p>
          <a:p>
            <a:endParaRPr lang="en-US" sz="2600" dirty="0">
              <a:latin typeface="VNI-Times" pitchFamily="2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VNI-Times" pitchFamily="2" charset="0"/>
                <a:cs typeface="Times New Roman" pitchFamily="18" charset="0"/>
              </a:rPr>
              <a:t>Nguyeân</a:t>
            </a:r>
            <a:r>
              <a:rPr lang="en-US" b="1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VNI-Times" pitchFamily="2" charset="0"/>
                <a:cs typeface="Times New Roman" pitchFamily="18" charset="0"/>
              </a:rPr>
              <a:t>Nhaân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/>
            </a:r>
            <a:br>
              <a:rPr lang="en-US" dirty="0" smtClean="0">
                <a:latin typeface="VNI-Times" pitchFamily="2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BQ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ñöôïc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baûo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veä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bôûi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xöông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chaäu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neân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hieám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khi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bò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toån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thöông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gần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2%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nhöõng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toån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thöông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buïng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phaûi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PT(Carroll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vaø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McAnich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, 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1984).  </a:t>
            </a:r>
          </a:p>
          <a:p>
            <a:pPr>
              <a:buNone/>
            </a:pP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Coù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4 TH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dạng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CT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gaây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vôõ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  <a:cs typeface="Times New Roman" pitchFamily="18" charset="0"/>
              </a:rPr>
              <a:t>BQ:</a:t>
            </a:r>
            <a:endParaRPr lang="en-US" sz="2600" dirty="0">
              <a:solidFill>
                <a:srgbClr val="DEF5FA"/>
              </a:solidFill>
              <a:latin typeface="VNI-Times" pitchFamily="2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b="1" dirty="0" smtClean="0">
                <a:latin typeface="VNI-Times" pitchFamily="2" charset="0"/>
                <a:cs typeface="Times New Roman" pitchFamily="18" charset="0"/>
              </a:rPr>
              <a:t>1. </a:t>
            </a:r>
            <a:r>
              <a:rPr lang="en-US" sz="2600" b="1" dirty="0" err="1" smtClean="0">
                <a:latin typeface="VNI-Times" pitchFamily="2" charset="0"/>
                <a:cs typeface="Times New Roman" pitchFamily="18" charset="0"/>
              </a:rPr>
              <a:t>Chaán</a:t>
            </a:r>
            <a:r>
              <a:rPr lang="en-US" sz="2600" b="1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VNI-Times" pitchFamily="2" charset="0"/>
                <a:cs typeface="Times New Roman" pitchFamily="18" charset="0"/>
              </a:rPr>
              <a:t>thöông</a:t>
            </a:r>
            <a:r>
              <a:rPr lang="en-US" sz="2600" b="1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VNI-Times" pitchFamily="2" charset="0"/>
                <a:cs typeface="Times New Roman" pitchFamily="18" charset="0"/>
              </a:rPr>
              <a:t>luùc</a:t>
            </a:r>
            <a:r>
              <a:rPr lang="en-US" sz="2600" b="1" dirty="0" smtClean="0">
                <a:latin typeface="VNI-Times" pitchFamily="2" charset="0"/>
                <a:cs typeface="Times New Roman" pitchFamily="18" charset="0"/>
              </a:rPr>
              <a:t> BQ </a:t>
            </a:r>
            <a:r>
              <a:rPr lang="en-US" sz="2600" b="1" dirty="0" err="1" smtClean="0">
                <a:latin typeface="VNI-Times" pitchFamily="2" charset="0"/>
                <a:cs typeface="Times New Roman" pitchFamily="18" charset="0"/>
              </a:rPr>
              <a:t>caêng</a:t>
            </a:r>
            <a:r>
              <a:rPr lang="en-US" sz="2600" b="1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VNI-Times" pitchFamily="2" charset="0"/>
                <a:cs typeface="Times New Roman" pitchFamily="18" charset="0"/>
              </a:rPr>
              <a:t>ñaày</a:t>
            </a:r>
            <a:r>
              <a:rPr lang="en-US" sz="2600" b="1" dirty="0" smtClean="0">
                <a:latin typeface="VNI-Times" pitchFamily="2" charset="0"/>
                <a:cs typeface="Times New Roman" pitchFamily="18" charset="0"/>
              </a:rPr>
              <a:t>:</a:t>
            </a:r>
            <a:endParaRPr lang="en-US" sz="2600" dirty="0" smtClean="0">
              <a:latin typeface="VNI-Times" pitchFamily="2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	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Thöôøng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gặp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nhaát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uoáng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nhieàu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röôïu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bia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roài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bò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teù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ngaõ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	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Khi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BQ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caêng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ñaày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thaønh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raát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moûng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vaø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söùc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eùp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beân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taêng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cao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ñoät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ngoät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khi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coù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CT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luùc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naøy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maët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sau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laø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ñieåm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yeáu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nhaát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caùc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thöông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toån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thöôøng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taäp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trung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ôû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VNI-Times" pitchFamily="2" charset="0"/>
                <a:cs typeface="Times New Roman" pitchFamily="18" charset="0"/>
              </a:rPr>
              <a:t>ñaây</a:t>
            </a:r>
            <a:r>
              <a:rPr lang="en-US" sz="2600" dirty="0" smtClean="0">
                <a:latin typeface="VNI-Times" pitchFamily="2" charset="0"/>
                <a:cs typeface="Times New Roman" pitchFamily="18" charset="0"/>
              </a:rPr>
              <a:t>.</a:t>
            </a:r>
          </a:p>
          <a:p>
            <a:endParaRPr lang="en-US" sz="2600" dirty="0">
              <a:latin typeface="VNI-Times" pitchFamily="2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VNI-Times" pitchFamily="2" charset="0"/>
                <a:cs typeface="Times New Roman" pitchFamily="18" charset="0"/>
              </a:rPr>
              <a:t>Nguyeân</a:t>
            </a:r>
            <a:r>
              <a:rPr lang="en-US" b="1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VNI-Times" pitchFamily="2" charset="0"/>
                <a:cs typeface="Times New Roman" pitchFamily="18" charset="0"/>
              </a:rPr>
              <a:t>Nhaân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/>
            </a:r>
            <a:br>
              <a:rPr lang="en-US" dirty="0" smtClean="0">
                <a:latin typeface="VNI-Times" pitchFamily="2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1414272"/>
          </a:xfrm>
        </p:spPr>
        <p:txBody>
          <a:bodyPr>
            <a:noAutofit/>
          </a:bodyPr>
          <a:lstStyle/>
          <a:p>
            <a:r>
              <a:rPr lang="en-US" sz="2600" dirty="0">
                <a:latin typeface="VNI-Times" pitchFamily="2" charset="0"/>
              </a:rPr>
              <a:t>D</a:t>
            </a:r>
            <a:r>
              <a:rPr lang="en-US" sz="2600" dirty="0" smtClean="0">
                <a:latin typeface="VNI-Times" pitchFamily="2" charset="0"/>
              </a:rPr>
              <a:t>o </a:t>
            </a:r>
            <a:r>
              <a:rPr lang="en-US" sz="2600" dirty="0" err="1" smtClean="0">
                <a:latin typeface="VNI-Times" pitchFamily="2" charset="0"/>
              </a:rPr>
              <a:t>teâ</a:t>
            </a:r>
            <a:r>
              <a:rPr lang="en-US" sz="2600" dirty="0">
                <a:latin typeface="VNI-Times" pitchFamily="2" charset="0"/>
              </a:rPr>
              <a:t>/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meâ</a:t>
            </a:r>
            <a:r>
              <a:rPr lang="en-US" sz="2600" dirty="0" smtClean="0">
                <a:latin typeface="VNI-Times" pitchFamily="2" charset="0"/>
              </a:rPr>
              <a:t>.</a:t>
            </a:r>
            <a:endParaRPr lang="en-US" sz="2600" dirty="0">
              <a:latin typeface="VNI-Times" pitchFamily="2" charset="0"/>
            </a:endParaRPr>
          </a:p>
          <a:p>
            <a:r>
              <a:rPr lang="en-US" sz="2600" dirty="0" err="1">
                <a:latin typeface="VNI-Times" pitchFamily="2" charset="0"/>
              </a:rPr>
              <a:t>T</a:t>
            </a:r>
            <a:r>
              <a:rPr lang="en-US" sz="2600" dirty="0" err="1" smtClean="0">
                <a:latin typeface="VNI-Times" pitchFamily="2" charset="0"/>
              </a:rPr>
              <a:t>höông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toån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tk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nhö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ñöùt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tuyû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soáng</a:t>
            </a:r>
            <a:r>
              <a:rPr lang="en-US" sz="2600" dirty="0" smtClean="0">
                <a:latin typeface="VNI-Times" pitchFamily="2" charset="0"/>
              </a:rPr>
              <a:t>, </a:t>
            </a:r>
            <a:r>
              <a:rPr lang="en-US" sz="2600" dirty="0" err="1">
                <a:latin typeface="VNI-Times" pitchFamily="2" charset="0"/>
              </a:rPr>
              <a:t>hoân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meâ</a:t>
            </a:r>
            <a:r>
              <a:rPr lang="en-US" sz="2600" dirty="0" smtClean="0">
                <a:latin typeface="VNI-Times" pitchFamily="2" charset="0"/>
              </a:rPr>
              <a:t>.</a:t>
            </a:r>
          </a:p>
          <a:p>
            <a:pPr>
              <a:buNone/>
            </a:pPr>
            <a:r>
              <a:rPr lang="en-US" sz="2600" b="1" dirty="0" smtClean="0">
                <a:latin typeface="VNI-Times" pitchFamily="2" charset="0"/>
              </a:rPr>
              <a:t>3. BQ </a:t>
            </a:r>
            <a:r>
              <a:rPr lang="en-US" sz="2600" b="1" dirty="0" err="1" smtClean="0">
                <a:latin typeface="VNI-Times" pitchFamily="2" charset="0"/>
              </a:rPr>
              <a:t>bò</a:t>
            </a:r>
            <a:r>
              <a:rPr lang="en-US" sz="2600" b="1" dirty="0" smtClean="0">
                <a:latin typeface="VNI-Times" pitchFamily="2" charset="0"/>
              </a:rPr>
              <a:t> </a:t>
            </a:r>
            <a:r>
              <a:rPr lang="en-US" sz="2600" b="1" dirty="0" err="1" smtClean="0">
                <a:latin typeface="VNI-Times" pitchFamily="2" charset="0"/>
              </a:rPr>
              <a:t>xeù</a:t>
            </a:r>
            <a:r>
              <a:rPr lang="en-US" sz="2600" b="1" dirty="0" smtClean="0">
                <a:latin typeface="VNI-Times" pitchFamily="2" charset="0"/>
              </a:rPr>
              <a:t> </a:t>
            </a:r>
            <a:r>
              <a:rPr lang="en-US" sz="2600" b="1" dirty="0" err="1" smtClean="0">
                <a:latin typeface="VNI-Times" pitchFamily="2" charset="0"/>
              </a:rPr>
              <a:t>raùch</a:t>
            </a:r>
            <a:r>
              <a:rPr lang="en-US" sz="2600" b="1" dirty="0" smtClean="0">
                <a:latin typeface="VNI-Times" pitchFamily="2" charset="0"/>
              </a:rPr>
              <a:t> hay </a:t>
            </a:r>
            <a:r>
              <a:rPr lang="en-US" sz="2600" b="1" dirty="0" err="1" smtClean="0">
                <a:latin typeface="VNI-Times" pitchFamily="2" charset="0"/>
              </a:rPr>
              <a:t>ñaâm</a:t>
            </a:r>
            <a:r>
              <a:rPr lang="en-US" sz="2600" b="1" dirty="0" smtClean="0">
                <a:latin typeface="VNI-Times" pitchFamily="2" charset="0"/>
              </a:rPr>
              <a:t> </a:t>
            </a:r>
            <a:r>
              <a:rPr lang="en-US" sz="2600" b="1" dirty="0" err="1" smtClean="0">
                <a:latin typeface="VNI-Times" pitchFamily="2" charset="0"/>
              </a:rPr>
              <a:t>thuûng</a:t>
            </a:r>
            <a:r>
              <a:rPr lang="en-US" sz="2600" b="1" dirty="0" smtClean="0">
                <a:latin typeface="VNI-Times" pitchFamily="2" charset="0"/>
              </a:rPr>
              <a:t>: </a:t>
            </a:r>
            <a:r>
              <a:rPr lang="en-US" sz="2600" dirty="0" err="1" smtClean="0">
                <a:latin typeface="VNI-Times" pitchFamily="2" charset="0"/>
              </a:rPr>
              <a:t>Gaõy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xöông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chaäu</a:t>
            </a:r>
            <a:r>
              <a:rPr lang="en-US" sz="2600" dirty="0" smtClean="0">
                <a:latin typeface="VNI-Times" pitchFamily="2" charset="0"/>
              </a:rPr>
              <a:t> hay </a:t>
            </a:r>
            <a:r>
              <a:rPr lang="en-US" sz="2600" dirty="0" err="1" smtClean="0">
                <a:latin typeface="VNI-Times" pitchFamily="2" charset="0"/>
              </a:rPr>
              <a:t>toaùc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roäng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khôùp</a:t>
            </a:r>
            <a:r>
              <a:rPr lang="en-US" sz="2600" dirty="0" smtClean="0">
                <a:latin typeface="VNI-Times" pitchFamily="2" charset="0"/>
              </a:rPr>
              <a:t> mu</a:t>
            </a:r>
            <a:r>
              <a:rPr lang="en-US" sz="2600" dirty="0" smtClean="0">
                <a:latin typeface="VNI-Times" pitchFamily="2" charset="0"/>
                <a:sym typeface="Wingdings" pitchFamily="2" charset="2"/>
              </a:rPr>
              <a:t> </a:t>
            </a:r>
            <a:r>
              <a:rPr lang="en-US" sz="2600" dirty="0" err="1" smtClean="0">
                <a:latin typeface="VNI-Times" pitchFamily="2" charset="0"/>
                <a:sym typeface="Wingdings" pitchFamily="2" charset="2"/>
              </a:rPr>
              <a:t>mảnh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xöông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nhoïn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ñaâm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thuûng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hoaëc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söï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di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leäch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cuûa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vaùch</a:t>
            </a:r>
            <a:r>
              <a:rPr lang="en-US" sz="2600" dirty="0" smtClean="0">
                <a:latin typeface="VNI-Times" pitchFamily="2" charset="0"/>
              </a:rPr>
              <a:t> BQ qua </a:t>
            </a:r>
            <a:r>
              <a:rPr lang="en-US" sz="2600" dirty="0" err="1" smtClean="0">
                <a:latin typeface="VNI-Times" pitchFamily="2" charset="0"/>
              </a:rPr>
              <a:t>daây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chaèng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chaäu</a:t>
            </a:r>
            <a:r>
              <a:rPr lang="en-US" sz="2600" dirty="0" smtClean="0">
                <a:latin typeface="VNI-Times" pitchFamily="2" charset="0"/>
              </a:rPr>
              <a:t> mu.</a:t>
            </a:r>
          </a:p>
          <a:p>
            <a:endParaRPr lang="en-US" sz="2600" dirty="0" smtClean="0">
              <a:latin typeface="VNI-Times" pitchFamily="2" charset="0"/>
            </a:endParaRPr>
          </a:p>
          <a:p>
            <a:pPr>
              <a:buNone/>
            </a:pPr>
            <a:endParaRPr lang="en-US" sz="2600" dirty="0" smtClean="0">
              <a:latin typeface="VNI-Times" pitchFamily="2" charset="0"/>
            </a:endParaRPr>
          </a:p>
          <a:p>
            <a:pPr>
              <a:buNone/>
            </a:pPr>
            <a:endParaRPr lang="en-US" sz="2600" dirty="0" smtClean="0">
              <a:latin typeface="VNI-Times" pitchFamily="2" charset="0"/>
            </a:endParaRPr>
          </a:p>
          <a:p>
            <a:pPr>
              <a:buNone/>
            </a:pPr>
            <a:endParaRPr lang="en-US" sz="2600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pPr lvl="0"/>
            <a:r>
              <a:rPr lang="en-US" sz="2600" b="1" dirty="0" smtClean="0">
                <a:effectLst/>
                <a:latin typeface="VNI-Times" pitchFamily="2" charset="0"/>
              </a:rPr>
              <a:t>2.BQ </a:t>
            </a:r>
            <a:r>
              <a:rPr lang="en-US" sz="2600" b="1" dirty="0" err="1" smtClean="0">
                <a:effectLst/>
                <a:latin typeface="VNI-Times" pitchFamily="2" charset="0"/>
              </a:rPr>
              <a:t>phaûi</a:t>
            </a:r>
            <a:r>
              <a:rPr lang="en-US" sz="2600" b="1" dirty="0" smtClean="0"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effectLst/>
                <a:latin typeface="VNI-Times" pitchFamily="2" charset="0"/>
              </a:rPr>
              <a:t>chòu</a:t>
            </a:r>
            <a:r>
              <a:rPr lang="en-US" sz="2600" b="1" dirty="0" smtClean="0"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effectLst/>
                <a:latin typeface="VNI-Times" pitchFamily="2" charset="0"/>
              </a:rPr>
              <a:t>moät</a:t>
            </a:r>
            <a:r>
              <a:rPr lang="en-US" sz="2600" b="1" dirty="0" smtClean="0"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effectLst/>
                <a:latin typeface="VNI-Times" pitchFamily="2" charset="0"/>
              </a:rPr>
              <a:t>söùc</a:t>
            </a:r>
            <a:r>
              <a:rPr lang="en-US" sz="2600" b="1" dirty="0" smtClean="0"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effectLst/>
                <a:latin typeface="VNI-Times" pitchFamily="2" charset="0"/>
              </a:rPr>
              <a:t>caêng</a:t>
            </a:r>
            <a:r>
              <a:rPr lang="en-US" sz="2600" b="1" dirty="0" smtClean="0"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effectLst/>
                <a:latin typeface="VNI-Times" pitchFamily="2" charset="0"/>
              </a:rPr>
              <a:t>quaù</a:t>
            </a:r>
            <a:r>
              <a:rPr lang="en-US" sz="2600" b="1" dirty="0" smtClean="0"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effectLst/>
                <a:latin typeface="VNI-Times" pitchFamily="2" charset="0"/>
              </a:rPr>
              <a:t>ñoä</a:t>
            </a:r>
            <a:r>
              <a:rPr lang="en-US" sz="2600" b="1" dirty="0" smtClean="0">
                <a:effectLst/>
                <a:latin typeface="VNI-Times" pitchFamily="2" charset="0"/>
              </a:rPr>
              <a:t> do </a:t>
            </a:r>
            <a:r>
              <a:rPr lang="en-US" sz="2600" b="1" dirty="0" err="1" smtClean="0">
                <a:effectLst/>
                <a:latin typeface="VNI-Times" pitchFamily="2" charset="0"/>
              </a:rPr>
              <a:t>maát</a:t>
            </a:r>
            <a:r>
              <a:rPr lang="en-US" sz="2600" b="1" dirty="0" smtClean="0"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effectLst/>
                <a:latin typeface="VNI-Times" pitchFamily="2" charset="0"/>
              </a:rPr>
              <a:t>caûm</a:t>
            </a:r>
            <a:r>
              <a:rPr lang="en-US" sz="2600" b="1" dirty="0" smtClean="0"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effectLst/>
                <a:latin typeface="VNI-Times" pitchFamily="2" charset="0"/>
              </a:rPr>
              <a:t>giaùc</a:t>
            </a:r>
            <a:r>
              <a:rPr lang="en-US" sz="2600" dirty="0" smtClean="0">
                <a:effectLst/>
                <a:latin typeface="VNI-Times" pitchFamily="2" charset="0"/>
              </a:rPr>
              <a:t/>
            </a:r>
            <a:br>
              <a:rPr lang="en-US" sz="2600" dirty="0" smtClean="0">
                <a:effectLst/>
                <a:latin typeface="VNI-Times" pitchFamily="2" charset="0"/>
              </a:rPr>
            </a:br>
            <a:endParaRPr lang="en-US" sz="2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1414272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DEF5FA"/>
                </a:solidFill>
                <a:latin typeface="VNI-Times" pitchFamily="2" charset="0"/>
              </a:rPr>
              <a:t>D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o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teâ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</a:rPr>
              <a:t>/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</a:rPr>
              <a:t>meâ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.</a:t>
            </a:r>
            <a:endParaRPr lang="en-US" sz="2600" dirty="0">
              <a:solidFill>
                <a:srgbClr val="DEF5FA"/>
              </a:solidFill>
              <a:latin typeface="VNI-Times" pitchFamily="2" charset="0"/>
            </a:endParaRPr>
          </a:p>
          <a:p>
            <a:r>
              <a:rPr lang="en-US" sz="2600" dirty="0" err="1">
                <a:solidFill>
                  <a:srgbClr val="DEF5FA"/>
                </a:solidFill>
                <a:latin typeface="VNI-Times" pitchFamily="2" charset="0"/>
              </a:rPr>
              <a:t>T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höông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</a:rPr>
              <a:t>toån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tk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</a:rPr>
              <a:t>nhö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</a:rPr>
              <a:t>ñöùt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</a:rPr>
              <a:t>tuyû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soáng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,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</a:rPr>
              <a:t>hoân</a:t>
            </a:r>
            <a:r>
              <a:rPr lang="en-US" sz="26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>
                <a:solidFill>
                  <a:srgbClr val="DEF5FA"/>
                </a:solidFill>
                <a:latin typeface="VNI-Times" pitchFamily="2" charset="0"/>
              </a:rPr>
              <a:t>meâ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.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DEF5FA"/>
                </a:solidFill>
                <a:latin typeface="VNI-Times" pitchFamily="2" charset="0"/>
              </a:rPr>
              <a:t>3. BQ </a:t>
            </a:r>
            <a:r>
              <a:rPr lang="en-US" sz="2600" b="1" dirty="0" err="1" smtClean="0">
                <a:solidFill>
                  <a:srgbClr val="DEF5FA"/>
                </a:solidFill>
                <a:latin typeface="VNI-Times" pitchFamily="2" charset="0"/>
              </a:rPr>
              <a:t>bò</a:t>
            </a:r>
            <a:r>
              <a:rPr lang="en-US" sz="2600" b="1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b="1" dirty="0" err="1" smtClean="0">
                <a:solidFill>
                  <a:srgbClr val="DEF5FA"/>
                </a:solidFill>
                <a:latin typeface="VNI-Times" pitchFamily="2" charset="0"/>
              </a:rPr>
              <a:t>xeù</a:t>
            </a:r>
            <a:r>
              <a:rPr lang="en-US" sz="2600" b="1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b="1" dirty="0" err="1" smtClean="0">
                <a:solidFill>
                  <a:srgbClr val="DEF5FA"/>
                </a:solidFill>
                <a:latin typeface="VNI-Times" pitchFamily="2" charset="0"/>
              </a:rPr>
              <a:t>raùch</a:t>
            </a:r>
            <a:r>
              <a:rPr lang="en-US" sz="2600" b="1" dirty="0" smtClean="0">
                <a:solidFill>
                  <a:srgbClr val="DEF5FA"/>
                </a:solidFill>
                <a:latin typeface="VNI-Times" pitchFamily="2" charset="0"/>
              </a:rPr>
              <a:t> hay </a:t>
            </a:r>
            <a:r>
              <a:rPr lang="en-US" sz="2600" b="1" dirty="0" err="1" smtClean="0">
                <a:solidFill>
                  <a:srgbClr val="DEF5FA"/>
                </a:solidFill>
                <a:latin typeface="VNI-Times" pitchFamily="2" charset="0"/>
              </a:rPr>
              <a:t>ñaâm</a:t>
            </a:r>
            <a:r>
              <a:rPr lang="en-US" sz="2600" b="1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b="1" dirty="0" err="1" smtClean="0">
                <a:solidFill>
                  <a:srgbClr val="DEF5FA"/>
                </a:solidFill>
                <a:latin typeface="VNI-Times" pitchFamily="2" charset="0"/>
              </a:rPr>
              <a:t>thuûng</a:t>
            </a:r>
            <a:r>
              <a:rPr lang="en-US" sz="2600" b="1" dirty="0" smtClean="0">
                <a:solidFill>
                  <a:srgbClr val="DEF5FA"/>
                </a:solidFill>
                <a:latin typeface="VNI-Times" pitchFamily="2" charset="0"/>
              </a:rPr>
              <a:t>: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Gaõy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xöông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chaäu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hay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toaùc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roäng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khôùp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mu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  <a:sym typeface="Wingdings" pitchFamily="2" charset="2"/>
              </a:rPr>
              <a:t>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  <a:sym typeface="Wingdings" pitchFamily="2" charset="2"/>
              </a:rPr>
              <a:t>mảnh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xöông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nhoïn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ñaâm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thuûng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hoaëc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söï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di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leäch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cuûa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vaùch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BQ qua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daây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chaèng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600" dirty="0" err="1" smtClean="0">
                <a:solidFill>
                  <a:srgbClr val="DEF5FA"/>
                </a:solidFill>
                <a:latin typeface="VNI-Times" pitchFamily="2" charset="0"/>
              </a:rPr>
              <a:t>chaäu</a:t>
            </a:r>
            <a:r>
              <a:rPr lang="en-US" sz="2600" dirty="0" smtClean="0">
                <a:solidFill>
                  <a:srgbClr val="DEF5FA"/>
                </a:solidFill>
                <a:latin typeface="VNI-Times" pitchFamily="2" charset="0"/>
              </a:rPr>
              <a:t> mu.</a:t>
            </a:r>
          </a:p>
          <a:p>
            <a:pPr>
              <a:buNone/>
            </a:pPr>
            <a:r>
              <a:rPr lang="en-US" sz="2600" b="1" dirty="0" smtClean="0">
                <a:latin typeface="VNI-Times" pitchFamily="2" charset="0"/>
              </a:rPr>
              <a:t>4. BQ </a:t>
            </a:r>
            <a:r>
              <a:rPr lang="en-US" sz="2600" b="1" dirty="0" err="1" smtClean="0">
                <a:latin typeface="VNI-Times" pitchFamily="2" charset="0"/>
              </a:rPr>
              <a:t>coù</a:t>
            </a:r>
            <a:r>
              <a:rPr lang="en-US" sz="2600" b="1" dirty="0" smtClean="0">
                <a:latin typeface="VNI-Times" pitchFamily="2" charset="0"/>
              </a:rPr>
              <a:t> </a:t>
            </a:r>
            <a:r>
              <a:rPr lang="en-US" sz="2600" b="1" dirty="0" err="1" smtClean="0">
                <a:latin typeface="VNI-Times" pitchFamily="2" charset="0"/>
              </a:rPr>
              <a:t>ñieåm</a:t>
            </a:r>
            <a:r>
              <a:rPr lang="en-US" sz="2600" b="1" dirty="0" smtClean="0">
                <a:latin typeface="VNI-Times" pitchFamily="2" charset="0"/>
              </a:rPr>
              <a:t> </a:t>
            </a:r>
            <a:r>
              <a:rPr lang="en-US" sz="2600" b="1" dirty="0" err="1" smtClean="0">
                <a:latin typeface="VNI-Times" pitchFamily="2" charset="0"/>
              </a:rPr>
              <a:t>yeáu</a:t>
            </a:r>
            <a:r>
              <a:rPr lang="en-US" sz="2600" b="1" dirty="0" smtClean="0">
                <a:latin typeface="VNI-Times" pitchFamily="2" charset="0"/>
              </a:rPr>
              <a:t> </a:t>
            </a:r>
            <a:r>
              <a:rPr lang="en-US" sz="2600" b="1" dirty="0" err="1" smtClean="0">
                <a:latin typeface="VNI-Times" pitchFamily="2" charset="0"/>
              </a:rPr>
              <a:t>töø</a:t>
            </a:r>
            <a:r>
              <a:rPr lang="en-US" sz="2600" b="1" dirty="0" smtClean="0">
                <a:latin typeface="VNI-Times" pitchFamily="2" charset="0"/>
              </a:rPr>
              <a:t> </a:t>
            </a:r>
            <a:r>
              <a:rPr lang="en-US" sz="2600" b="1" dirty="0" err="1" smtClean="0">
                <a:latin typeface="VNI-Times" pitchFamily="2" charset="0"/>
              </a:rPr>
              <a:t>tröôùc</a:t>
            </a:r>
            <a:r>
              <a:rPr lang="en-US" sz="2600" b="1" dirty="0" smtClean="0">
                <a:latin typeface="VNI-Times" pitchFamily="2" charset="0"/>
              </a:rPr>
              <a:t>: </a:t>
            </a:r>
            <a:r>
              <a:rPr lang="en-US" sz="2600" dirty="0" err="1" smtClean="0">
                <a:latin typeface="VNI-Times" pitchFamily="2" charset="0"/>
              </a:rPr>
              <a:t>Tuùi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ngaùch</a:t>
            </a:r>
            <a:r>
              <a:rPr lang="en-US" sz="2600" dirty="0" smtClean="0">
                <a:latin typeface="VNI-Times" pitchFamily="2" charset="0"/>
              </a:rPr>
              <a:t> hay </a:t>
            </a:r>
            <a:r>
              <a:rPr lang="en-US" sz="2600" dirty="0" err="1" smtClean="0">
                <a:latin typeface="VNI-Times" pitchFamily="2" charset="0"/>
              </a:rPr>
              <a:t>caùc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coät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hoõm</a:t>
            </a:r>
            <a:r>
              <a:rPr lang="en-US" sz="2600" dirty="0" smtClean="0">
                <a:latin typeface="VNI-Times" pitchFamily="2" charset="0"/>
              </a:rPr>
              <a:t>, </a:t>
            </a:r>
            <a:r>
              <a:rPr lang="en-US" sz="2600" dirty="0" err="1" smtClean="0">
                <a:latin typeface="VNI-Times" pitchFamily="2" charset="0"/>
              </a:rPr>
              <a:t>vết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loeùt</a:t>
            </a:r>
            <a:r>
              <a:rPr lang="en-US" sz="2600" dirty="0" smtClean="0">
                <a:latin typeface="VNI-Times" pitchFamily="2" charset="0"/>
              </a:rPr>
              <a:t> do </a:t>
            </a:r>
            <a:r>
              <a:rPr lang="en-US" sz="2600" dirty="0" err="1" smtClean="0">
                <a:latin typeface="VNI-Times" pitchFamily="2" charset="0"/>
              </a:rPr>
              <a:t>vieâm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nhieãm</a:t>
            </a:r>
            <a:r>
              <a:rPr lang="en-US" sz="2600" dirty="0" smtClean="0">
                <a:latin typeface="VNI-Times" pitchFamily="2" charset="0"/>
              </a:rPr>
              <a:t> hay </a:t>
            </a:r>
            <a:r>
              <a:rPr lang="en-US" sz="2600" dirty="0" err="1" smtClean="0">
                <a:latin typeface="VNI-Times" pitchFamily="2" charset="0"/>
              </a:rPr>
              <a:t>ung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thö</a:t>
            </a:r>
            <a:r>
              <a:rPr lang="en-US" sz="2600" dirty="0" smtClean="0">
                <a:latin typeface="VNI-Times" pitchFamily="2" charset="0"/>
              </a:rPr>
              <a:t>.</a:t>
            </a:r>
          </a:p>
          <a:p>
            <a:pPr>
              <a:buNone/>
            </a:pPr>
            <a:r>
              <a:rPr lang="en-US" sz="2600" dirty="0" smtClean="0">
                <a:latin typeface="VNI-Times" pitchFamily="2" charset="0"/>
                <a:sym typeface="Wingdings" pitchFamily="2" charset="2"/>
              </a:rPr>
              <a:t>CT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nheï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cuõng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coù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theå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gaây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vôõ</a:t>
            </a:r>
            <a:r>
              <a:rPr lang="en-US" sz="2600" dirty="0" smtClean="0">
                <a:latin typeface="VNI-Times" pitchFamily="2" charset="0"/>
              </a:rPr>
              <a:t> BQ </a:t>
            </a:r>
            <a:r>
              <a:rPr lang="en-US" sz="2600" dirty="0" err="1" smtClean="0">
                <a:latin typeface="VNI-Times" pitchFamily="2" charset="0"/>
              </a:rPr>
              <a:t>maø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khoâng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tìm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thaáy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ñöôïc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n.nhaân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neân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thường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goïi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laø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vôõ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töï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nhieân</a:t>
            </a:r>
            <a:r>
              <a:rPr lang="en-US" sz="2600" dirty="0" smtClean="0">
                <a:latin typeface="VNI-Times" pitchFamily="2" charset="0"/>
              </a:rPr>
              <a:t>.</a:t>
            </a:r>
          </a:p>
          <a:p>
            <a:endParaRPr lang="en-US" sz="2600" dirty="0" smtClean="0">
              <a:latin typeface="VNI-Times" pitchFamily="2" charset="0"/>
            </a:endParaRPr>
          </a:p>
          <a:p>
            <a:pPr>
              <a:buNone/>
            </a:pPr>
            <a:endParaRPr lang="en-US" sz="2600" dirty="0" smtClean="0">
              <a:latin typeface="VNI-Times" pitchFamily="2" charset="0"/>
            </a:endParaRPr>
          </a:p>
          <a:p>
            <a:pPr>
              <a:buNone/>
            </a:pPr>
            <a:endParaRPr lang="en-US" sz="2600" dirty="0" smtClean="0">
              <a:latin typeface="VNI-Times" pitchFamily="2" charset="0"/>
            </a:endParaRPr>
          </a:p>
          <a:p>
            <a:pPr>
              <a:buNone/>
            </a:pPr>
            <a:endParaRPr lang="en-US" sz="2600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pPr lvl="0"/>
            <a:r>
              <a:rPr lang="en-US" sz="2600" b="1" dirty="0" smtClean="0">
                <a:solidFill>
                  <a:srgbClr val="DEF5FA"/>
                </a:solidFill>
                <a:effectLst/>
                <a:latin typeface="VNI-Times" pitchFamily="2" charset="0"/>
              </a:rPr>
              <a:t>2.BQ </a:t>
            </a:r>
            <a:r>
              <a:rPr lang="en-US" sz="2600" b="1" dirty="0" err="1" smtClean="0">
                <a:solidFill>
                  <a:srgbClr val="DEF5FA"/>
                </a:solidFill>
                <a:effectLst/>
                <a:latin typeface="VNI-Times" pitchFamily="2" charset="0"/>
              </a:rPr>
              <a:t>phaûi</a:t>
            </a:r>
            <a:r>
              <a:rPr lang="en-US" sz="2600" b="1" dirty="0" smtClean="0">
                <a:solidFill>
                  <a:srgbClr val="DEF5FA"/>
                </a:solidFill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solidFill>
                  <a:srgbClr val="DEF5FA"/>
                </a:solidFill>
                <a:effectLst/>
                <a:latin typeface="VNI-Times" pitchFamily="2" charset="0"/>
              </a:rPr>
              <a:t>chòu</a:t>
            </a:r>
            <a:r>
              <a:rPr lang="en-US" sz="2600" b="1" dirty="0" smtClean="0">
                <a:solidFill>
                  <a:srgbClr val="DEF5FA"/>
                </a:solidFill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solidFill>
                  <a:srgbClr val="DEF5FA"/>
                </a:solidFill>
                <a:effectLst/>
                <a:latin typeface="VNI-Times" pitchFamily="2" charset="0"/>
              </a:rPr>
              <a:t>moät</a:t>
            </a:r>
            <a:r>
              <a:rPr lang="en-US" sz="2600" b="1" dirty="0" smtClean="0">
                <a:solidFill>
                  <a:srgbClr val="DEF5FA"/>
                </a:solidFill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solidFill>
                  <a:srgbClr val="DEF5FA"/>
                </a:solidFill>
                <a:effectLst/>
                <a:latin typeface="VNI-Times" pitchFamily="2" charset="0"/>
              </a:rPr>
              <a:t>söùc</a:t>
            </a:r>
            <a:r>
              <a:rPr lang="en-US" sz="2600" b="1" dirty="0" smtClean="0">
                <a:solidFill>
                  <a:srgbClr val="DEF5FA"/>
                </a:solidFill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solidFill>
                  <a:srgbClr val="DEF5FA"/>
                </a:solidFill>
                <a:effectLst/>
                <a:latin typeface="VNI-Times" pitchFamily="2" charset="0"/>
              </a:rPr>
              <a:t>caêng</a:t>
            </a:r>
            <a:r>
              <a:rPr lang="en-US" sz="2600" b="1" dirty="0" smtClean="0">
                <a:solidFill>
                  <a:srgbClr val="DEF5FA"/>
                </a:solidFill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solidFill>
                  <a:srgbClr val="DEF5FA"/>
                </a:solidFill>
                <a:effectLst/>
                <a:latin typeface="VNI-Times" pitchFamily="2" charset="0"/>
              </a:rPr>
              <a:t>quaù</a:t>
            </a:r>
            <a:r>
              <a:rPr lang="en-US" sz="2600" b="1" dirty="0" smtClean="0">
                <a:solidFill>
                  <a:srgbClr val="DEF5FA"/>
                </a:solidFill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solidFill>
                  <a:srgbClr val="DEF5FA"/>
                </a:solidFill>
                <a:effectLst/>
                <a:latin typeface="VNI-Times" pitchFamily="2" charset="0"/>
              </a:rPr>
              <a:t>ñoä</a:t>
            </a:r>
            <a:r>
              <a:rPr lang="en-US" sz="2600" b="1" dirty="0" smtClean="0">
                <a:solidFill>
                  <a:srgbClr val="DEF5FA"/>
                </a:solidFill>
                <a:effectLst/>
                <a:latin typeface="VNI-Times" pitchFamily="2" charset="0"/>
              </a:rPr>
              <a:t> do </a:t>
            </a:r>
            <a:r>
              <a:rPr lang="en-US" sz="2600" b="1" dirty="0" err="1" smtClean="0">
                <a:solidFill>
                  <a:srgbClr val="DEF5FA"/>
                </a:solidFill>
                <a:effectLst/>
                <a:latin typeface="VNI-Times" pitchFamily="2" charset="0"/>
              </a:rPr>
              <a:t>maát</a:t>
            </a:r>
            <a:r>
              <a:rPr lang="en-US" sz="2600" b="1" dirty="0" smtClean="0">
                <a:solidFill>
                  <a:srgbClr val="DEF5FA"/>
                </a:solidFill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solidFill>
                  <a:srgbClr val="DEF5FA"/>
                </a:solidFill>
                <a:effectLst/>
                <a:latin typeface="VNI-Times" pitchFamily="2" charset="0"/>
              </a:rPr>
              <a:t>caûm</a:t>
            </a:r>
            <a:r>
              <a:rPr lang="en-US" sz="2600" b="1" dirty="0" smtClean="0">
                <a:solidFill>
                  <a:srgbClr val="DEF5FA"/>
                </a:solidFill>
                <a:effectLst/>
                <a:latin typeface="VNI-Times" pitchFamily="2" charset="0"/>
              </a:rPr>
              <a:t> </a:t>
            </a:r>
            <a:r>
              <a:rPr lang="en-US" sz="2600" b="1" dirty="0" err="1" smtClean="0">
                <a:solidFill>
                  <a:srgbClr val="DEF5FA"/>
                </a:solidFill>
                <a:effectLst/>
                <a:latin typeface="VNI-Times" pitchFamily="2" charset="0"/>
              </a:rPr>
              <a:t>giaùc</a:t>
            </a:r>
            <a:r>
              <a:rPr lang="en-US" sz="2600" dirty="0" smtClean="0">
                <a:solidFill>
                  <a:srgbClr val="DEF5FA"/>
                </a:solidFill>
                <a:effectLst/>
                <a:latin typeface="VNI-Times" pitchFamily="2" charset="0"/>
              </a:rPr>
              <a:t/>
            </a:r>
            <a:br>
              <a:rPr lang="en-US" sz="2600" dirty="0" smtClean="0">
                <a:solidFill>
                  <a:srgbClr val="DEF5FA"/>
                </a:solidFill>
                <a:effectLst/>
                <a:latin typeface="VNI-Times" pitchFamily="2" charset="0"/>
              </a:rPr>
            </a:br>
            <a:endParaRPr lang="en-US" sz="2600" dirty="0">
              <a:solidFill>
                <a:srgbClr val="DEF5F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32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1328"/>
            <a:ext cx="8610600" cy="4525963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latin typeface="VNI-Times" pitchFamily="2" charset="0"/>
              </a:rPr>
              <a:t>Carrol</a:t>
            </a:r>
            <a:r>
              <a:rPr lang="en-US" sz="2600" dirty="0" smtClean="0">
                <a:latin typeface="VNI-Times" pitchFamily="2" charset="0"/>
              </a:rPr>
              <a:t> &amp; </a:t>
            </a:r>
            <a:r>
              <a:rPr lang="en-US" sz="2600" dirty="0">
                <a:latin typeface="VNI-Times" pitchFamily="2" charset="0"/>
              </a:rPr>
              <a:t>Mc </a:t>
            </a:r>
            <a:r>
              <a:rPr lang="en-US" sz="2600" dirty="0" err="1">
                <a:latin typeface="VNI-Times" pitchFamily="2" charset="0"/>
              </a:rPr>
              <a:t>Aninch</a:t>
            </a:r>
            <a:r>
              <a:rPr lang="en-US" sz="2600" dirty="0">
                <a:latin typeface="VNI-Times" pitchFamily="2" charset="0"/>
              </a:rPr>
              <a:t> (1984</a:t>
            </a:r>
            <a:r>
              <a:rPr lang="en-US" sz="2600" dirty="0" smtClean="0">
                <a:latin typeface="VNI-Times" pitchFamily="2" charset="0"/>
              </a:rPr>
              <a:t>): 83-100% </a:t>
            </a:r>
            <a:r>
              <a:rPr lang="en-US" sz="2600" dirty="0" err="1">
                <a:latin typeface="VNI-Times" pitchFamily="2" charset="0"/>
              </a:rPr>
              <a:t>vôõ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BQ </a:t>
            </a:r>
            <a:r>
              <a:rPr lang="en-US" sz="2600" dirty="0" err="1" smtClean="0">
                <a:latin typeface="VNI-Times" pitchFamily="2" charset="0"/>
              </a:rPr>
              <a:t>coù</a:t>
            </a:r>
            <a:r>
              <a:rPr lang="en-US" sz="2600" dirty="0" smtClean="0">
                <a:latin typeface="VNI-Times" pitchFamily="2" charset="0"/>
              </a:rPr>
              <a:t> k/</a:t>
            </a:r>
            <a:r>
              <a:rPr lang="en-US" sz="2600" dirty="0" err="1" smtClean="0">
                <a:latin typeface="VNI-Times" pitchFamily="2" charset="0"/>
              </a:rPr>
              <a:t>hôïp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vôùi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gaõy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xöông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chaäu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err="1">
                <a:latin typeface="VNI-Times" pitchFamily="2" charset="0"/>
              </a:rPr>
              <a:t>ñieàu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naøy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döôøng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nhö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khoâng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ñuùng</a:t>
            </a:r>
            <a:r>
              <a:rPr lang="en-US" sz="2600" dirty="0" smtClean="0">
                <a:latin typeface="VNI-Times" pitchFamily="2" charset="0"/>
              </a:rPr>
              <a:t>/VN.</a:t>
            </a:r>
            <a:endParaRPr lang="en-US" sz="2600" dirty="0">
              <a:latin typeface="VNI-Times" pitchFamily="2" charset="0"/>
            </a:endParaRPr>
          </a:p>
          <a:p>
            <a:r>
              <a:rPr lang="en-US" sz="2600" dirty="0" err="1">
                <a:latin typeface="VNI-Times" pitchFamily="2" charset="0"/>
              </a:rPr>
              <a:t>Vôõ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BQ </a:t>
            </a:r>
            <a:r>
              <a:rPr lang="en-US" sz="2600" dirty="0" err="1">
                <a:latin typeface="VNI-Times" pitchFamily="2" charset="0"/>
              </a:rPr>
              <a:t>coù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theå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xaûy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ra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do y </a:t>
            </a:r>
            <a:r>
              <a:rPr lang="en-US" sz="2600" dirty="0" err="1" smtClean="0">
                <a:latin typeface="VNI-Times" pitchFamily="2" charset="0"/>
              </a:rPr>
              <a:t>thuật</a:t>
            </a:r>
            <a:r>
              <a:rPr lang="en-US" sz="2600" dirty="0" smtClean="0">
                <a:latin typeface="VNI-Times" pitchFamily="2" charset="0"/>
              </a:rPr>
              <a:t>: PTNS </a:t>
            </a:r>
            <a:r>
              <a:rPr lang="en-US" sz="2600" dirty="0" err="1" smtClean="0">
                <a:latin typeface="VNI-Times" pitchFamily="2" charset="0"/>
              </a:rPr>
              <a:t>phuï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khoa</a:t>
            </a:r>
            <a:r>
              <a:rPr lang="en-US" sz="2600" dirty="0" smtClean="0">
                <a:latin typeface="VNI-Times" pitchFamily="2" charset="0"/>
              </a:rPr>
              <a:t> (1%) </a:t>
            </a:r>
            <a:r>
              <a:rPr lang="en-US" sz="2600" dirty="0">
                <a:latin typeface="VNI-Times" pitchFamily="2" charset="0"/>
              </a:rPr>
              <a:t>(</a:t>
            </a:r>
            <a:r>
              <a:rPr lang="en-US" sz="2600" dirty="0" err="1" smtClean="0">
                <a:latin typeface="VNI-Times" pitchFamily="2" charset="0"/>
              </a:rPr>
              <a:t>Saidi</a:t>
            </a:r>
            <a:r>
              <a:rPr lang="en-US" sz="2600" dirty="0" smtClean="0">
                <a:latin typeface="VNI-Times" pitchFamily="2" charset="0"/>
              </a:rPr>
              <a:t> et al, </a:t>
            </a:r>
            <a:r>
              <a:rPr lang="en-US" sz="2600" dirty="0">
                <a:latin typeface="VNI-Times" pitchFamily="2" charset="0"/>
              </a:rPr>
              <a:t>1996). </a:t>
            </a:r>
            <a:r>
              <a:rPr lang="en-US" sz="2600" dirty="0" smtClean="0">
                <a:latin typeface="VNI-Times" pitchFamily="2" charset="0"/>
              </a:rPr>
              <a:t>PT </a:t>
            </a:r>
            <a:r>
              <a:rPr lang="en-US" sz="2600" dirty="0" err="1">
                <a:latin typeface="VNI-Times" pitchFamily="2" charset="0"/>
              </a:rPr>
              <a:t>vuøng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chaäu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beïn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err="1">
                <a:latin typeface="VNI-Times" pitchFamily="2" charset="0"/>
              </a:rPr>
              <a:t>sa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sinh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duïc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smtClean="0">
                <a:latin typeface="VNI-Times" pitchFamily="2" charset="0"/>
              </a:rPr>
              <a:t>PT </a:t>
            </a:r>
            <a:r>
              <a:rPr lang="en-US" sz="2600" dirty="0">
                <a:latin typeface="VNI-Times" pitchFamily="2" charset="0"/>
              </a:rPr>
              <a:t>qua </a:t>
            </a:r>
            <a:r>
              <a:rPr lang="en-US" sz="2600" dirty="0" err="1">
                <a:latin typeface="VNI-Times" pitchFamily="2" charset="0"/>
              </a:rPr>
              <a:t>ngaõ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NĐ.</a:t>
            </a:r>
            <a:endParaRPr lang="en-US" sz="2600" dirty="0">
              <a:latin typeface="VNI-Times" pitchFamily="2" charset="0"/>
            </a:endParaRPr>
          </a:p>
          <a:p>
            <a:endParaRPr lang="en-US" sz="2600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đụng</a:t>
            </a:r>
            <a:r>
              <a:rPr lang="en-US" dirty="0" smtClean="0"/>
              <a:t> </a:t>
            </a:r>
            <a:r>
              <a:rPr lang="en-US" dirty="0" err="1" smtClean="0"/>
              <a:t>dập</a:t>
            </a:r>
            <a:endParaRPr lang="en-US" dirty="0" smtClean="0"/>
          </a:p>
          <a:p>
            <a:r>
              <a:rPr lang="en-US" dirty="0" err="1" smtClean="0"/>
              <a:t>Vỡ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PM</a:t>
            </a:r>
          </a:p>
          <a:p>
            <a:r>
              <a:rPr lang="en-US" dirty="0" err="1" smtClean="0"/>
              <a:t>Vỡ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PM</a:t>
            </a:r>
          </a:p>
          <a:p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NI-Times" pitchFamily="2" charset="0"/>
              </a:rPr>
              <a:t>GPB</a:t>
            </a:r>
            <a:endParaRPr lang="en-US" dirty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VNI-Times" pitchFamily="2" charset="0"/>
              </a:rPr>
              <a:t>Thöông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toån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chuû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yeáu</a:t>
            </a:r>
            <a:r>
              <a:rPr lang="en-US" dirty="0" smtClean="0">
                <a:latin typeface="VNI-Times" pitchFamily="2" charset="0"/>
              </a:rPr>
              <a:t> (67%) (Cass, 1984).</a:t>
            </a:r>
          </a:p>
          <a:p>
            <a:r>
              <a:rPr lang="en-US" dirty="0" err="1" smtClean="0">
                <a:latin typeface="VNI-Times" pitchFamily="2" charset="0"/>
              </a:rPr>
              <a:t>Ñöôïc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nghó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ñeán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khi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sau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chaán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thöông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coù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tieåu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maùu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maøø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hình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aûnh</a:t>
            </a:r>
            <a:r>
              <a:rPr lang="en-US" dirty="0" smtClean="0">
                <a:latin typeface="VNI-Times" pitchFamily="2" charset="0"/>
              </a:rPr>
              <a:t> BQ </a:t>
            </a:r>
            <a:r>
              <a:rPr lang="en-US" dirty="0" err="1" smtClean="0">
                <a:latin typeface="VNI-Times" pitchFamily="2" charset="0"/>
              </a:rPr>
              <a:t>bình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thöôøng</a:t>
            </a:r>
            <a:r>
              <a:rPr lang="en-US" dirty="0" smtClean="0">
                <a:latin typeface="VNI-Times" pitchFamily="2" charset="0"/>
              </a:rPr>
              <a:t>.</a:t>
            </a:r>
          </a:p>
          <a:p>
            <a:r>
              <a:rPr lang="en-US" dirty="0" err="1" smtClean="0">
                <a:latin typeface="VNI-Times" pitchFamily="2" charset="0"/>
              </a:rPr>
              <a:t>Daäp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lôùp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cô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chöa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thuûng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nieâm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maïc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neân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chöa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thoaùt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NT </a:t>
            </a:r>
            <a:r>
              <a:rPr lang="en-US" dirty="0" err="1">
                <a:latin typeface="VNI-Times" pitchFamily="2" charset="0"/>
              </a:rPr>
              <a:t>ra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ngoaøi</a:t>
            </a:r>
            <a:r>
              <a:rPr lang="en-US" dirty="0">
                <a:latin typeface="VNI-Times" pitchFamily="2" charset="0"/>
              </a:rPr>
              <a:t>. </a:t>
            </a:r>
            <a:endParaRPr lang="en-US" dirty="0" smtClean="0">
              <a:latin typeface="VNI-Times" pitchFamily="2" charset="0"/>
            </a:endParaRPr>
          </a:p>
          <a:p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đụng</a:t>
            </a:r>
            <a:r>
              <a:rPr lang="en-US" dirty="0" smtClean="0"/>
              <a:t> </a:t>
            </a:r>
            <a:r>
              <a:rPr lang="en-US" dirty="0" err="1" smtClean="0"/>
              <a:t>dập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Thöông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toån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chuû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yeáu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(67%) (Cass, 1984).</a:t>
            </a:r>
          </a:p>
          <a:p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Ñöôïc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nghó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ñeán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khi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sau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chaán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thöông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coù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tieåu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maùu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maøø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hình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aûnh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BQ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bình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thöôøng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.</a:t>
            </a:r>
          </a:p>
          <a:p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Daäp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lôùp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thanh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cô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vaø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chöa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thuûng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nieâm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maïc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neân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chöa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thoaùt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NT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ra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ngoaøi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. </a:t>
            </a:r>
            <a:endParaRPr lang="en-US" dirty="0" smtClean="0">
              <a:solidFill>
                <a:srgbClr val="DEF5FA"/>
              </a:solidFill>
              <a:latin typeface="VNI-Times" pitchFamily="2" charset="0"/>
            </a:endParaRPr>
          </a:p>
          <a:p>
            <a:r>
              <a:rPr lang="en-US" dirty="0" err="1" smtClean="0">
                <a:latin typeface="VNI-Times" pitchFamily="2" charset="0"/>
              </a:rPr>
              <a:t>Thaønh</a:t>
            </a:r>
            <a:r>
              <a:rPr lang="en-US" dirty="0" smtClean="0">
                <a:latin typeface="VNI-Times" pitchFamily="2" charset="0"/>
              </a:rPr>
              <a:t> BQ </a:t>
            </a:r>
            <a:r>
              <a:rPr lang="en-US" dirty="0" err="1">
                <a:latin typeface="VNI-Times" pitchFamily="2" charset="0"/>
              </a:rPr>
              <a:t>phuø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neà</a:t>
            </a:r>
            <a:r>
              <a:rPr lang="en-US" dirty="0" smtClean="0">
                <a:latin typeface="VNI-Times" pitchFamily="2" charset="0"/>
              </a:rPr>
              <a:t>, </a:t>
            </a:r>
            <a:r>
              <a:rPr lang="en-US" dirty="0" err="1" smtClean="0">
                <a:latin typeface="VNI-Times" pitchFamily="2" charset="0"/>
              </a:rPr>
              <a:t>xuaát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huyeát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noäi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thaønh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err="1">
                <a:latin typeface="VNI-Times" pitchFamily="2" charset="0"/>
              </a:rPr>
              <a:t>nhaát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lôùp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döôùi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nieâm</a:t>
            </a:r>
            <a:r>
              <a:rPr lang="en-US" dirty="0" smtClean="0">
                <a:latin typeface="VNI-Times" pitchFamily="2" charset="0"/>
              </a:rPr>
              <a:t>. </a:t>
            </a:r>
          </a:p>
          <a:p>
            <a:r>
              <a:rPr lang="en-US" dirty="0" err="1" smtClean="0">
                <a:latin typeface="VNI-Times" pitchFamily="2" charset="0"/>
              </a:rPr>
              <a:t>Neáu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thöông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toån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naëng</a:t>
            </a:r>
            <a:r>
              <a:rPr lang="en-US" dirty="0" smtClean="0">
                <a:latin typeface="VNI-Times" pitchFamily="2" charset="0"/>
              </a:rPr>
              <a:t>-&gt; </a:t>
            </a:r>
            <a:r>
              <a:rPr lang="en-US" dirty="0" err="1" smtClean="0">
                <a:latin typeface="VNI-Times" pitchFamily="2" charset="0"/>
              </a:rPr>
              <a:t>thaønh</a:t>
            </a:r>
            <a:r>
              <a:rPr lang="en-US" dirty="0" smtClean="0">
                <a:latin typeface="VNI-Times" pitchFamily="2" charset="0"/>
              </a:rPr>
              <a:t> BQ </a:t>
            </a:r>
            <a:r>
              <a:rPr lang="en-US" dirty="0" err="1" smtClean="0">
                <a:latin typeface="VNI-Times" pitchFamily="2" charset="0"/>
              </a:rPr>
              <a:t>bò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hoaïi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töû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sau</a:t>
            </a:r>
            <a:r>
              <a:rPr lang="en-US" dirty="0">
                <a:latin typeface="VNI-Times" pitchFamily="2" charset="0"/>
              </a:rPr>
              <a:t> 3-5 </a:t>
            </a:r>
            <a:r>
              <a:rPr lang="en-US" dirty="0" err="1" smtClean="0">
                <a:latin typeface="VNI-Times" pitchFamily="2" charset="0"/>
              </a:rPr>
              <a:t>ngaøy</a:t>
            </a:r>
            <a:r>
              <a:rPr lang="en-US" dirty="0" smtClean="0">
                <a:latin typeface="VNI-Times" pitchFamily="2" charset="0"/>
                <a:sym typeface="Wingdings" pitchFamily="2" charset="2"/>
              </a:rPr>
              <a:t>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thuûng</a:t>
            </a:r>
            <a:r>
              <a:rPr lang="en-US" dirty="0" smtClean="0">
                <a:latin typeface="VNI-Times" pitchFamily="2" charset="0"/>
              </a:rPr>
              <a:t>, </a:t>
            </a:r>
            <a:r>
              <a:rPr lang="en-US" dirty="0" err="1" smtClean="0">
                <a:latin typeface="VNI-Times" pitchFamily="2" charset="0"/>
              </a:rPr>
              <a:t>roø</a:t>
            </a:r>
            <a:r>
              <a:rPr lang="en-US" dirty="0" smtClean="0">
                <a:latin typeface="VNI-Times" pitchFamily="2" charset="0"/>
              </a:rPr>
              <a:t> BQ- </a:t>
            </a:r>
            <a:r>
              <a:rPr lang="en-US" dirty="0" err="1" smtClean="0">
                <a:latin typeface="VNI-Times" pitchFamily="2" charset="0"/>
              </a:rPr>
              <a:t>aâm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ñaïo</a:t>
            </a:r>
            <a:r>
              <a:rPr lang="en-US" dirty="0" smtClean="0">
                <a:latin typeface="VNI-Times" pitchFamily="2" charset="0"/>
              </a:rPr>
              <a:t>/ </a:t>
            </a:r>
            <a:r>
              <a:rPr lang="en-US" dirty="0" err="1" smtClean="0">
                <a:latin typeface="VNI-Times" pitchFamily="2" charset="0"/>
              </a:rPr>
              <a:t>sau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sanh</a:t>
            </a:r>
            <a:r>
              <a:rPr lang="en-US" dirty="0" smtClean="0">
                <a:latin typeface="VNI-Times" pitchFamily="2" charset="0"/>
              </a:rPr>
              <a:t>, </a:t>
            </a:r>
            <a:r>
              <a:rPr lang="en-US" dirty="0" err="1" smtClean="0">
                <a:latin typeface="VNI-Times" pitchFamily="2" charset="0"/>
              </a:rPr>
              <a:t>vôõ</a:t>
            </a:r>
            <a:r>
              <a:rPr lang="en-US" dirty="0" smtClean="0">
                <a:latin typeface="VNI-Times" pitchFamily="2" charset="0"/>
              </a:rPr>
              <a:t> BQ </a:t>
            </a:r>
            <a:r>
              <a:rPr lang="en-US" dirty="0" err="1">
                <a:latin typeface="VNI-Times" pitchFamily="2" charset="0"/>
              </a:rPr>
              <a:t>vaøo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oå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buïng</a:t>
            </a:r>
            <a:r>
              <a:rPr lang="en-US" dirty="0" smtClean="0">
                <a:latin typeface="VNI-Times" pitchFamily="2" charset="0"/>
              </a:rPr>
              <a:t>/ </a:t>
            </a:r>
            <a:r>
              <a:rPr lang="en-US" dirty="0">
                <a:latin typeface="VNI-Times" pitchFamily="2" charset="0"/>
              </a:rPr>
              <a:t>4-7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sau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moå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đụng</a:t>
            </a:r>
            <a:r>
              <a:rPr lang="en-US" dirty="0" smtClean="0"/>
              <a:t> </a:t>
            </a:r>
            <a:r>
              <a:rPr lang="en-US" dirty="0" err="1" smtClean="0"/>
              <a:t>dập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NI-Times" pitchFamily="2" charset="0"/>
              </a:rPr>
              <a:t>CT </a:t>
            </a:r>
            <a:r>
              <a:rPr lang="en-US" dirty="0" err="1">
                <a:latin typeface="VNI-Times" pitchFamily="2" charset="0"/>
              </a:rPr>
              <a:t>vuøng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haï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vò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BQ </a:t>
            </a:r>
            <a:r>
              <a:rPr lang="en-US" dirty="0" err="1">
                <a:latin typeface="VNI-Times" pitchFamily="2" charset="0"/>
              </a:rPr>
              <a:t>caêng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ñaày</a:t>
            </a:r>
            <a:r>
              <a:rPr lang="en-US" dirty="0" smtClean="0">
                <a:latin typeface="VNI-Times" pitchFamily="2" charset="0"/>
              </a:rPr>
              <a:t>.</a:t>
            </a:r>
            <a:endParaRPr lang="en-US" dirty="0">
              <a:latin typeface="VNI-Times" pitchFamily="2" charset="0"/>
            </a:endParaRPr>
          </a:p>
          <a:p>
            <a:r>
              <a:rPr lang="en-US" dirty="0" smtClean="0">
                <a:latin typeface="VNI-Times" pitchFamily="2" charset="0"/>
              </a:rPr>
              <a:t>BQ </a:t>
            </a:r>
            <a:r>
              <a:rPr lang="en-US" dirty="0" err="1">
                <a:latin typeface="VNI-Times" pitchFamily="2" charset="0"/>
              </a:rPr>
              <a:t>caêng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ñoät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ngoät</a:t>
            </a:r>
            <a:r>
              <a:rPr lang="en-US" dirty="0" smtClean="0">
                <a:latin typeface="VNI-Times" pitchFamily="2" charset="0"/>
              </a:rPr>
              <a:t>, </a:t>
            </a:r>
            <a:r>
              <a:rPr lang="en-US" dirty="0" err="1" smtClean="0">
                <a:latin typeface="VNI-Times" pitchFamily="2" charset="0"/>
              </a:rPr>
              <a:t>seõ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vôõ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ôû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nôi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yeáu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nhaát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maët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treân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NT </a:t>
            </a:r>
            <a:r>
              <a:rPr lang="en-US" dirty="0" err="1">
                <a:latin typeface="VNI-Times" pitchFamily="2" charset="0"/>
              </a:rPr>
              <a:t>seõ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chaûy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phuùc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maïc</a:t>
            </a:r>
            <a:r>
              <a:rPr lang="en-US" dirty="0">
                <a:latin typeface="VNI-Times" pitchFamily="2" charset="0"/>
              </a:rPr>
              <a:t>. </a:t>
            </a:r>
            <a:r>
              <a:rPr lang="en-US" dirty="0" err="1">
                <a:latin typeface="VNI-Times" pitchFamily="2" charset="0"/>
              </a:rPr>
              <a:t>Sau</a:t>
            </a:r>
            <a:r>
              <a:rPr lang="en-US" dirty="0">
                <a:latin typeface="VNI-Times" pitchFamily="2" charset="0"/>
              </a:rPr>
              <a:t> 12 </a:t>
            </a:r>
            <a:r>
              <a:rPr lang="en-US" dirty="0" err="1">
                <a:latin typeface="VNI-Times" pitchFamily="2" charset="0"/>
              </a:rPr>
              <a:t>giôø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seõ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coù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hieän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töôïng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phaûn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öùng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PM. </a:t>
            </a:r>
            <a:r>
              <a:rPr lang="en-US" dirty="0" err="1" smtClean="0">
                <a:latin typeface="VNI-Times" pitchFamily="2" charset="0"/>
              </a:rPr>
              <a:t>Neáu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coù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nhieãm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khuaån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nieäu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töø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tröôùc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thì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daáu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hieäu</a:t>
            </a:r>
            <a:r>
              <a:rPr lang="en-US" dirty="0" smtClean="0">
                <a:latin typeface="VNI-Times" pitchFamily="2" charset="0"/>
              </a:rPr>
              <a:t> VPM </a:t>
            </a:r>
            <a:r>
              <a:rPr lang="en-US" dirty="0" err="1" smtClean="0">
                <a:latin typeface="VNI-Times" pitchFamily="2" charset="0"/>
              </a:rPr>
              <a:t>seõ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sôùm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hôn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r>
              <a:rPr lang="en-US" dirty="0" smtClean="0">
                <a:latin typeface="VNI-Times" pitchFamily="2" charset="0"/>
              </a:rPr>
              <a:t>Carroll&amp; Mc </a:t>
            </a:r>
            <a:r>
              <a:rPr lang="en-US" dirty="0" err="1" smtClean="0">
                <a:latin typeface="VNI-Times" pitchFamily="2" charset="0"/>
              </a:rPr>
              <a:t>Anich</a:t>
            </a:r>
            <a:r>
              <a:rPr lang="en-US" dirty="0" smtClean="0">
                <a:latin typeface="VNI-Times" pitchFamily="2" charset="0"/>
              </a:rPr>
              <a:t>, 1984: </a:t>
            </a:r>
            <a:r>
              <a:rPr lang="en-US" dirty="0" err="1" smtClean="0">
                <a:latin typeface="VNI-Times" pitchFamily="2" charset="0"/>
              </a:rPr>
              <a:t>Vôõ</a:t>
            </a:r>
            <a:r>
              <a:rPr lang="en-US" dirty="0" smtClean="0">
                <a:latin typeface="VNI-Times" pitchFamily="2" charset="0"/>
              </a:rPr>
              <a:t> BQ </a:t>
            </a:r>
            <a:r>
              <a:rPr lang="en-US" dirty="0" err="1">
                <a:latin typeface="VNI-Times" pitchFamily="2" charset="0"/>
              </a:rPr>
              <a:t>trong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PM </a:t>
            </a:r>
            <a:r>
              <a:rPr lang="en-US" dirty="0" err="1" smtClean="0">
                <a:latin typeface="VNI-Times" pitchFamily="2" charset="0"/>
              </a:rPr>
              <a:t>ñôn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thuaàn</a:t>
            </a:r>
            <a:r>
              <a:rPr lang="en-US" dirty="0" smtClean="0">
                <a:latin typeface="VNI-Times" pitchFamily="2" charset="0"/>
              </a:rPr>
              <a:t>:  25%;  </a:t>
            </a:r>
            <a:r>
              <a:rPr lang="en-US" dirty="0" err="1" smtClean="0">
                <a:latin typeface="VNI-Times" pitchFamily="2" charset="0"/>
              </a:rPr>
              <a:t>vôõ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trong</a:t>
            </a:r>
            <a:r>
              <a:rPr lang="en-US" dirty="0" smtClean="0">
                <a:latin typeface="VNI-Times" pitchFamily="2" charset="0"/>
              </a:rPr>
              <a:t> + </a:t>
            </a:r>
            <a:r>
              <a:rPr lang="en-US" dirty="0" err="1" smtClean="0">
                <a:latin typeface="VNI-Times" pitchFamily="2" charset="0"/>
              </a:rPr>
              <a:t>ngoaøi</a:t>
            </a:r>
            <a:r>
              <a:rPr lang="en-US" dirty="0" smtClean="0">
                <a:latin typeface="VNI-Times" pitchFamily="2" charset="0"/>
              </a:rPr>
              <a:t> PM: </a:t>
            </a:r>
            <a:r>
              <a:rPr lang="en-US" dirty="0">
                <a:latin typeface="VNI-Times" pitchFamily="2" charset="0"/>
              </a:rPr>
              <a:t>12</a:t>
            </a:r>
            <a:r>
              <a:rPr lang="en-US" dirty="0" smtClean="0">
                <a:latin typeface="VNI-Times" pitchFamily="2" charset="0"/>
              </a:rPr>
              <a:t>%</a:t>
            </a:r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 smtClean="0">
                <a:latin typeface="VNI-Times" pitchFamily="2" charset="0"/>
              </a:rPr>
              <a:t>Vôõ</a:t>
            </a:r>
            <a:r>
              <a:rPr lang="en-US" b="1" dirty="0" smtClean="0">
                <a:latin typeface="VNI-Times" pitchFamily="2" charset="0"/>
              </a:rPr>
              <a:t> BQ </a:t>
            </a:r>
            <a:r>
              <a:rPr lang="en-US" b="1" dirty="0" err="1" smtClean="0">
                <a:latin typeface="VNI-Times" pitchFamily="2" charset="0"/>
              </a:rPr>
              <a:t>trong</a:t>
            </a:r>
            <a:r>
              <a:rPr lang="en-US" b="1" dirty="0" smtClean="0">
                <a:latin typeface="VNI-Times" pitchFamily="2" charset="0"/>
              </a:rPr>
              <a:t> PM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VNI-Times" pitchFamily="2" charset="0"/>
              </a:rPr>
              <a:t>Veát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raùch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thöôøng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ôû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thaønh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döôùi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beân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gaàn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coå</a:t>
            </a:r>
            <a:r>
              <a:rPr lang="en-US" dirty="0" smtClean="0">
                <a:latin typeface="VNI-Times" pitchFamily="2" charset="0"/>
              </a:rPr>
              <a:t> BQ</a:t>
            </a:r>
          </a:p>
          <a:p>
            <a:r>
              <a:rPr lang="en-US" dirty="0" err="1" smtClean="0">
                <a:latin typeface="VNI-Times" pitchFamily="2" charset="0"/>
              </a:rPr>
              <a:t>Ñaây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moät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ví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trí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raát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saâu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neân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raát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khoù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khaâu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kín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luùc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moå</a:t>
            </a:r>
            <a:r>
              <a:rPr lang="en-US" dirty="0">
                <a:latin typeface="VNI-Times" pitchFamily="2" charset="0"/>
              </a:rPr>
              <a:t>. </a:t>
            </a:r>
            <a:endParaRPr lang="en-US" dirty="0" smtClean="0">
              <a:latin typeface="VNI-Times" pitchFamily="2" charset="0"/>
            </a:endParaRPr>
          </a:p>
          <a:p>
            <a:r>
              <a:rPr lang="en-US" dirty="0" err="1" smtClean="0">
                <a:latin typeface="VNI-Times" pitchFamily="2" charset="0"/>
              </a:rPr>
              <a:t>Ngoaøi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ra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ôû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gaàn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coå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BQ </a:t>
            </a:r>
            <a:r>
              <a:rPr lang="en-US" dirty="0" err="1" smtClean="0">
                <a:latin typeface="VNI-Times" pitchFamily="2" charset="0"/>
              </a:rPr>
              <a:t>coù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ñaùm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roái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tm </a:t>
            </a:r>
            <a:r>
              <a:rPr lang="en-US" dirty="0" err="1" smtClean="0">
                <a:latin typeface="VNI-Times" pitchFamily="2" charset="0"/>
              </a:rPr>
              <a:t>Santorini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 smtClean="0">
                <a:latin typeface="VNI-Times" pitchFamily="2" charset="0"/>
              </a:rPr>
              <a:t>Vôõ</a:t>
            </a:r>
            <a:r>
              <a:rPr lang="en-US" b="1" dirty="0" smtClean="0">
                <a:latin typeface="VNI-Times" pitchFamily="2" charset="0"/>
              </a:rPr>
              <a:t> BQ </a:t>
            </a:r>
            <a:r>
              <a:rPr lang="en-US" b="1" dirty="0" err="1" smtClean="0">
                <a:latin typeface="VNI-Times" pitchFamily="2" charset="0"/>
              </a:rPr>
              <a:t>döôùi</a:t>
            </a:r>
            <a:r>
              <a:rPr lang="en-US" b="1" dirty="0" smtClean="0">
                <a:latin typeface="VNI-Times" pitchFamily="2" charset="0"/>
              </a:rPr>
              <a:t> PM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1800" dirty="0" err="1" smtClean="0">
                <a:latin typeface="VNI-Times" pitchFamily="2" charset="0"/>
              </a:rPr>
              <a:t>Traàn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Vaên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Saùng</a:t>
            </a:r>
            <a:r>
              <a:rPr lang="en-US" sz="1800" dirty="0" smtClean="0">
                <a:latin typeface="VNI-Times" pitchFamily="2" charset="0"/>
              </a:rPr>
              <a:t> (1998), </a:t>
            </a:r>
            <a:r>
              <a:rPr lang="en-US" sz="1800" i="1" dirty="0" err="1" smtClean="0">
                <a:latin typeface="VNI-Times" pitchFamily="2" charset="0"/>
              </a:rPr>
              <a:t>Vỡ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baøng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quang</a:t>
            </a:r>
            <a:r>
              <a:rPr lang="en-US" sz="1800" dirty="0" smtClean="0">
                <a:latin typeface="VNI-Times" pitchFamily="2" charset="0"/>
              </a:rPr>
              <a:t>, </a:t>
            </a:r>
            <a:r>
              <a:rPr lang="en-US" sz="1800" dirty="0" err="1" smtClean="0">
                <a:latin typeface="VNI-Times" pitchFamily="2" charset="0"/>
              </a:rPr>
              <a:t>Baøi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giaûng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beänh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hoïc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nieäu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khoa</a:t>
            </a:r>
            <a:r>
              <a:rPr lang="en-US" sz="1800" dirty="0" smtClean="0">
                <a:latin typeface="VNI-Times" pitchFamily="2" charset="0"/>
              </a:rPr>
              <a:t>, </a:t>
            </a:r>
            <a:r>
              <a:rPr lang="en-US" sz="1800" dirty="0" err="1" smtClean="0">
                <a:latin typeface="VNI-Times" pitchFamily="2" charset="0"/>
              </a:rPr>
              <a:t>Nhaø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xuaát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baûn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Caø</a:t>
            </a:r>
            <a:r>
              <a:rPr lang="en-US" sz="1800" dirty="0" smtClean="0">
                <a:latin typeface="VNI-Times" pitchFamily="2" charset="0"/>
              </a:rPr>
              <a:t> Mau, Tr45-61</a:t>
            </a:r>
          </a:p>
          <a:p>
            <a:pPr lvl="1"/>
            <a:r>
              <a:rPr lang="en-US" sz="1800" dirty="0" err="1" smtClean="0">
                <a:latin typeface="VNI-Times" pitchFamily="2" charset="0"/>
              </a:rPr>
              <a:t>Leâ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Ngoïc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Töø</a:t>
            </a:r>
            <a:r>
              <a:rPr lang="en-US" sz="1800" dirty="0" smtClean="0">
                <a:latin typeface="VNI-Times" pitchFamily="2" charset="0"/>
              </a:rPr>
              <a:t> (2003), </a:t>
            </a:r>
            <a:r>
              <a:rPr lang="en-US" sz="1800" i="1" dirty="0" err="1" smtClean="0">
                <a:latin typeface="VNI-Times" pitchFamily="2" charset="0"/>
              </a:rPr>
              <a:t>Chaán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thöông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baøng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quang</a:t>
            </a:r>
            <a:r>
              <a:rPr lang="en-US" sz="1800" dirty="0" smtClean="0">
                <a:latin typeface="VNI-Times" pitchFamily="2" charset="0"/>
              </a:rPr>
              <a:t>, </a:t>
            </a:r>
            <a:r>
              <a:rPr lang="en-US" sz="1800" dirty="0" err="1" smtClean="0">
                <a:latin typeface="VNI-Times" pitchFamily="2" charset="0"/>
              </a:rPr>
              <a:t>Beänh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hoïc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tieát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nieäu</a:t>
            </a:r>
            <a:r>
              <a:rPr lang="en-US" sz="1800" dirty="0" smtClean="0">
                <a:latin typeface="VNI-Times" pitchFamily="2" charset="0"/>
              </a:rPr>
              <a:t>, </a:t>
            </a:r>
            <a:r>
              <a:rPr lang="en-US" sz="1800" dirty="0" err="1" smtClean="0">
                <a:latin typeface="VNI-Times" pitchFamily="2" charset="0"/>
              </a:rPr>
              <a:t>Nhaø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xuaát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baûn</a:t>
            </a:r>
            <a:r>
              <a:rPr lang="en-US" sz="1800" dirty="0" smtClean="0">
                <a:latin typeface="VNI-Times" pitchFamily="2" charset="0"/>
              </a:rPr>
              <a:t> Y </a:t>
            </a:r>
            <a:r>
              <a:rPr lang="en-US" sz="1800" dirty="0" err="1" smtClean="0">
                <a:latin typeface="VNI-Times" pitchFamily="2" charset="0"/>
              </a:rPr>
              <a:t>hoïc</a:t>
            </a:r>
            <a:r>
              <a:rPr lang="en-US" sz="1800" dirty="0" smtClean="0">
                <a:latin typeface="VNI-Times" pitchFamily="2" charset="0"/>
              </a:rPr>
              <a:t>, Tr166-171.</a:t>
            </a:r>
          </a:p>
          <a:p>
            <a:pPr lvl="1"/>
            <a:r>
              <a:rPr lang="en-US" sz="1800" dirty="0" err="1" smtClean="0">
                <a:latin typeface="VNI-Times" pitchFamily="2" charset="0"/>
              </a:rPr>
              <a:t>Ngoâ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Gia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Huy</a:t>
            </a:r>
            <a:r>
              <a:rPr lang="en-US" sz="1800" dirty="0" smtClean="0">
                <a:latin typeface="VNI-Times" pitchFamily="2" charset="0"/>
              </a:rPr>
              <a:t> (1985), </a:t>
            </a:r>
            <a:r>
              <a:rPr lang="en-US" sz="1800" i="1" dirty="0" err="1" smtClean="0">
                <a:latin typeface="VNI-Times" pitchFamily="2" charset="0"/>
              </a:rPr>
              <a:t>Veát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thöông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boïng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ñaùi</a:t>
            </a:r>
            <a:r>
              <a:rPr lang="en-US" sz="1800" i="1" dirty="0" smtClean="0">
                <a:latin typeface="VNI-Times" pitchFamily="2" charset="0"/>
              </a:rPr>
              <a:t> do </a:t>
            </a:r>
            <a:r>
              <a:rPr lang="en-US" sz="1800" i="1" dirty="0" err="1" smtClean="0">
                <a:latin typeface="VNI-Times" pitchFamily="2" charset="0"/>
              </a:rPr>
              <a:t>hoaû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khí</a:t>
            </a:r>
            <a:r>
              <a:rPr lang="en-US" sz="1800" i="1" dirty="0" smtClean="0">
                <a:latin typeface="VNI-Times" pitchFamily="2" charset="0"/>
              </a:rPr>
              <a:t>, </a:t>
            </a:r>
            <a:r>
              <a:rPr lang="en-US" sz="1800" dirty="0" err="1" smtClean="0">
                <a:latin typeface="VNI-Times" pitchFamily="2" charset="0"/>
              </a:rPr>
              <a:t>Nieäu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hoïc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taäp</a:t>
            </a:r>
            <a:r>
              <a:rPr lang="en-US" sz="1800" dirty="0" smtClean="0">
                <a:latin typeface="VNI-Times" pitchFamily="2" charset="0"/>
              </a:rPr>
              <a:t> I, </a:t>
            </a:r>
            <a:r>
              <a:rPr lang="en-US" sz="1800" dirty="0" err="1" smtClean="0">
                <a:latin typeface="VNI-Times" pitchFamily="2" charset="0"/>
              </a:rPr>
              <a:t>Nhaø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xuaát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baûn</a:t>
            </a:r>
            <a:r>
              <a:rPr lang="en-US" sz="1800" dirty="0" smtClean="0">
                <a:latin typeface="VNI-Times" pitchFamily="2" charset="0"/>
              </a:rPr>
              <a:t> y </a:t>
            </a:r>
            <a:r>
              <a:rPr lang="en-US" sz="1800" dirty="0" err="1" smtClean="0">
                <a:latin typeface="VNI-Times" pitchFamily="2" charset="0"/>
              </a:rPr>
              <a:t>hoïc</a:t>
            </a:r>
            <a:r>
              <a:rPr lang="en-US" sz="1800" dirty="0" smtClean="0">
                <a:latin typeface="VNI-Times" pitchFamily="2" charset="0"/>
              </a:rPr>
              <a:t>, </a:t>
            </a:r>
            <a:r>
              <a:rPr lang="en-US" sz="1800" dirty="0" err="1" smtClean="0">
                <a:latin typeface="VNI-Times" pitchFamily="2" charset="0"/>
              </a:rPr>
              <a:t>Tr</a:t>
            </a:r>
            <a:r>
              <a:rPr lang="en-US" sz="1800" dirty="0" smtClean="0">
                <a:latin typeface="VNI-Times" pitchFamily="2" charset="0"/>
              </a:rPr>
              <a:t> 393-401.</a:t>
            </a:r>
          </a:p>
          <a:p>
            <a:pPr lvl="1"/>
            <a:r>
              <a:rPr lang="en-US" sz="1800" dirty="0" err="1" smtClean="0">
                <a:latin typeface="VNI-Times" pitchFamily="2" charset="0"/>
              </a:rPr>
              <a:t>Traàn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Leâ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Linh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Phöông</a:t>
            </a:r>
            <a:r>
              <a:rPr lang="en-US" sz="1800" dirty="0" smtClean="0">
                <a:latin typeface="VNI-Times" pitchFamily="2" charset="0"/>
              </a:rPr>
              <a:t> (2003), </a:t>
            </a:r>
            <a:r>
              <a:rPr lang="en-US" sz="1800" i="1" dirty="0" err="1" smtClean="0">
                <a:latin typeface="VNI-Times" pitchFamily="2" charset="0"/>
              </a:rPr>
              <a:t>Ñieàu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trò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chaán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thöông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ñöôøng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nieäu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döôùi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phöùc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taïp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trong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gaõy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khung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chaäu</a:t>
            </a:r>
            <a:r>
              <a:rPr lang="en-US" sz="1800" i="1" dirty="0" smtClean="0">
                <a:latin typeface="VNI-Times" pitchFamily="2" charset="0"/>
              </a:rPr>
              <a:t> </a:t>
            </a:r>
            <a:r>
              <a:rPr lang="en-US" sz="1800" i="1" dirty="0" err="1" smtClean="0">
                <a:latin typeface="VNI-Times" pitchFamily="2" charset="0"/>
              </a:rPr>
              <a:t>naëng</a:t>
            </a:r>
            <a:r>
              <a:rPr lang="en-US" sz="1800" i="1" dirty="0" smtClean="0">
                <a:latin typeface="VNI-Times" pitchFamily="2" charset="0"/>
              </a:rPr>
              <a:t>, </a:t>
            </a:r>
            <a:r>
              <a:rPr lang="en-US" sz="1800" dirty="0" err="1" smtClean="0">
                <a:latin typeface="VNI-Times" pitchFamily="2" charset="0"/>
              </a:rPr>
              <a:t>Luaän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aùn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tieán</a:t>
            </a:r>
            <a:r>
              <a:rPr lang="en-US" sz="1800" dirty="0" smtClean="0">
                <a:latin typeface="VNI-Times" pitchFamily="2" charset="0"/>
              </a:rPr>
              <a:t> </a:t>
            </a:r>
            <a:r>
              <a:rPr lang="en-US" sz="1800" dirty="0" err="1" smtClean="0">
                <a:latin typeface="VNI-Times" pitchFamily="2" charset="0"/>
              </a:rPr>
              <a:t>só</a:t>
            </a:r>
            <a:r>
              <a:rPr lang="en-US" sz="1800" dirty="0" smtClean="0">
                <a:latin typeface="VNI-Times" pitchFamily="2" charset="0"/>
              </a:rPr>
              <a:t> y </a:t>
            </a:r>
            <a:r>
              <a:rPr lang="en-US" sz="1800" dirty="0" err="1" smtClean="0">
                <a:latin typeface="VNI-Times" pitchFamily="2" charset="0"/>
              </a:rPr>
              <a:t>hoïc</a:t>
            </a:r>
            <a:r>
              <a:rPr lang="en-US" sz="1800" dirty="0" smtClean="0">
                <a:latin typeface="VNI-Times" pitchFamily="2" charset="0"/>
              </a:rPr>
              <a:t>.</a:t>
            </a:r>
          </a:p>
          <a:p>
            <a:pPr lvl="1"/>
            <a:r>
              <a:rPr lang="en-US" sz="1800" dirty="0" smtClean="0">
                <a:latin typeface="VNI-Times" pitchFamily="2" charset="0"/>
              </a:rPr>
              <a:t>Jack </a:t>
            </a:r>
            <a:r>
              <a:rPr lang="en-US" sz="1800" dirty="0" err="1" smtClean="0">
                <a:latin typeface="VNI-Times" pitchFamily="2" charset="0"/>
              </a:rPr>
              <a:t>W.McAnich</a:t>
            </a:r>
            <a:r>
              <a:rPr lang="en-US" sz="1800" dirty="0" smtClean="0">
                <a:latin typeface="VNI-Times" pitchFamily="2" charset="0"/>
              </a:rPr>
              <a:t> (2004), Injuries to the Genitourinary Tract, Smith’s General Urology, The McGraw – Hill </a:t>
            </a:r>
            <a:r>
              <a:rPr lang="en-US" sz="1800" dirty="0" err="1" smtClean="0">
                <a:latin typeface="VNI-Times" pitchFamily="2" charset="0"/>
              </a:rPr>
              <a:t>Compapies</a:t>
            </a:r>
            <a:r>
              <a:rPr lang="en-US" sz="1800" dirty="0" smtClean="0">
                <a:latin typeface="VNI-Times" pitchFamily="2" charset="0"/>
              </a:rPr>
              <a:t>, pp: 291-310</a:t>
            </a:r>
          </a:p>
          <a:p>
            <a:pPr lvl="1"/>
            <a:r>
              <a:rPr lang="en-US" sz="1800" dirty="0" smtClean="0">
                <a:latin typeface="VNI-Times" pitchFamily="2" charset="0"/>
              </a:rPr>
              <a:t>Jack </a:t>
            </a:r>
            <a:r>
              <a:rPr lang="en-US" sz="1800" dirty="0" err="1" smtClean="0">
                <a:latin typeface="VNI-Times" pitchFamily="2" charset="0"/>
              </a:rPr>
              <a:t>W.McAnich</a:t>
            </a:r>
            <a:r>
              <a:rPr lang="en-US" sz="1800" dirty="0" smtClean="0">
                <a:latin typeface="VNI-Times" pitchFamily="2" charset="0"/>
              </a:rPr>
              <a:t>, Richard </a:t>
            </a:r>
            <a:r>
              <a:rPr lang="en-US" sz="1800" dirty="0" err="1" smtClean="0">
                <a:latin typeface="VNI-Times" pitchFamily="2" charset="0"/>
              </a:rPr>
              <a:t>A.Santucci</a:t>
            </a:r>
            <a:r>
              <a:rPr lang="en-US" sz="1800" dirty="0" smtClean="0">
                <a:latin typeface="VNI-Times" pitchFamily="2" charset="0"/>
              </a:rPr>
              <a:t> (2002) Genitourinary Trauma, </a:t>
            </a:r>
            <a:r>
              <a:rPr lang="en-US" sz="1800" dirty="0" err="1" smtClean="0">
                <a:latin typeface="VNI-Times" pitchFamily="2" charset="0"/>
              </a:rPr>
              <a:t>Cmapbell’s</a:t>
            </a:r>
            <a:r>
              <a:rPr lang="en-US" sz="1800" dirty="0" smtClean="0">
                <a:latin typeface="VNI-Times" pitchFamily="2" charset="0"/>
              </a:rPr>
              <a:t> Urology, Eighth Edition, </a:t>
            </a:r>
            <a:r>
              <a:rPr lang="en-US" sz="1800" dirty="0" err="1" smtClean="0">
                <a:latin typeface="VNI-Times" pitchFamily="2" charset="0"/>
              </a:rPr>
              <a:t>volumne</a:t>
            </a:r>
            <a:r>
              <a:rPr lang="en-US" sz="1800" dirty="0" smtClean="0">
                <a:latin typeface="VNI-Times" pitchFamily="2" charset="0"/>
              </a:rPr>
              <a:t> 4, pp: 3707-3744</a:t>
            </a:r>
          </a:p>
          <a:p>
            <a:pPr lvl="1"/>
            <a:r>
              <a:rPr lang="en-US" sz="1800" dirty="0" smtClean="0">
                <a:latin typeface="VNI-Times" pitchFamily="2" charset="0"/>
              </a:rPr>
              <a:t>EAU guideline 2015</a:t>
            </a:r>
            <a:endParaRPr lang="en-US" sz="1800" dirty="0">
              <a:latin typeface="VNI-Times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i="1" dirty="0" err="1" smtClean="0">
                <a:latin typeface="VNI-Times" pitchFamily="2" charset="0"/>
              </a:rPr>
              <a:t>Taøi</a:t>
            </a:r>
            <a:r>
              <a:rPr lang="en-US" sz="4400" i="1" dirty="0" smtClean="0">
                <a:latin typeface="VNI-Times" pitchFamily="2" charset="0"/>
              </a:rPr>
              <a:t> </a:t>
            </a:r>
            <a:r>
              <a:rPr lang="en-US" sz="4400" i="1" dirty="0" err="1" smtClean="0">
                <a:latin typeface="VNI-Times" pitchFamily="2" charset="0"/>
              </a:rPr>
              <a:t>Lieäu</a:t>
            </a:r>
            <a:r>
              <a:rPr lang="en-US" sz="4400" i="1" dirty="0" smtClean="0">
                <a:latin typeface="VNI-Times" pitchFamily="2" charset="0"/>
              </a:rPr>
              <a:t> </a:t>
            </a:r>
            <a:r>
              <a:rPr lang="en-US" sz="4400" i="1" dirty="0" err="1" smtClean="0">
                <a:latin typeface="VNI-Times" pitchFamily="2" charset="0"/>
              </a:rPr>
              <a:t>Tham</a:t>
            </a:r>
            <a:r>
              <a:rPr lang="en-US" sz="4400" i="1" dirty="0" smtClean="0">
                <a:latin typeface="VNI-Times" pitchFamily="2" charset="0"/>
              </a:rPr>
              <a:t> </a:t>
            </a:r>
            <a:r>
              <a:rPr lang="en-US" sz="4400" i="1" dirty="0" err="1" smtClean="0">
                <a:latin typeface="VNI-Times" pitchFamily="2" charset="0"/>
              </a:rPr>
              <a:t>Khaûo</a:t>
            </a:r>
            <a:r>
              <a:rPr lang="en-US" sz="4400" dirty="0" smtClean="0">
                <a:latin typeface="VNI-Times" pitchFamily="2" charset="0"/>
              </a:rPr>
              <a:t/>
            </a:r>
            <a:br>
              <a:rPr lang="en-US" sz="4400" dirty="0" smtClean="0">
                <a:latin typeface="VNI-Times" pitchFamily="2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Veát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raùch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thöôøng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ôû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thaønh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döôùi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beân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vaø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gaàn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coå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BQ</a:t>
            </a:r>
          </a:p>
          <a:p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Ñaây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laø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moät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ví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trí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raát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saâu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neân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raát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khoù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khaâu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kín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luùc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moå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. </a:t>
            </a:r>
            <a:endParaRPr lang="en-US" dirty="0" smtClean="0">
              <a:solidFill>
                <a:srgbClr val="DEF5FA"/>
              </a:solidFill>
              <a:latin typeface="VNI-Times" pitchFamily="2" charset="0"/>
            </a:endParaRPr>
          </a:p>
          <a:p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Ngoaøi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ra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ôû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gaàn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coå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BQ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coù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ñaùm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roái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tm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Santorini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.</a:t>
            </a:r>
          </a:p>
          <a:p>
            <a:r>
              <a:rPr lang="en-US" dirty="0" smtClean="0">
                <a:latin typeface="VNI-Times" pitchFamily="2" charset="0"/>
              </a:rPr>
              <a:t>NT </a:t>
            </a:r>
            <a:r>
              <a:rPr lang="en-US" dirty="0" err="1">
                <a:latin typeface="VNI-Times" pitchFamily="2" charset="0"/>
              </a:rPr>
              <a:t>seõ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traøn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khoang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Retzius</a:t>
            </a:r>
            <a:r>
              <a:rPr lang="en-US" dirty="0" smtClean="0">
                <a:latin typeface="VNI-Times" pitchFamily="2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VNI-Times" pitchFamily="2" charset="0"/>
              </a:rPr>
              <a:t>theo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caùc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khe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hôû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töï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nhieân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ñeán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haï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vò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lan</a:t>
            </a:r>
            <a:r>
              <a:rPr lang="en-US" dirty="0">
                <a:latin typeface="VNI-Times" pitchFamily="2" charset="0"/>
              </a:rPr>
              <a:t> sang </a:t>
            </a:r>
            <a:r>
              <a:rPr lang="en-US" dirty="0" err="1">
                <a:latin typeface="VNI-Times" pitchFamily="2" charset="0"/>
              </a:rPr>
              <a:t>hai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beân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hoá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thaän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err="1" smtClean="0">
                <a:latin typeface="VNI-Times" pitchFamily="2" charset="0"/>
              </a:rPr>
              <a:t>theo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oáng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beïn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xuoáng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err="1">
                <a:latin typeface="VNI-Times" pitchFamily="2" charset="0"/>
              </a:rPr>
              <a:t>bìu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ngang</a:t>
            </a:r>
            <a:r>
              <a:rPr lang="en-US" dirty="0">
                <a:latin typeface="VNI-Times" pitchFamily="2" charset="0"/>
              </a:rPr>
              <a:t> qua </a:t>
            </a:r>
            <a:r>
              <a:rPr lang="en-US" dirty="0" err="1">
                <a:latin typeface="VNI-Times" pitchFamily="2" charset="0"/>
              </a:rPr>
              <a:t>loã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bòt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cuûa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xöông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chaäu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ñeán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moâng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r>
              <a:rPr lang="en-US" dirty="0" smtClean="0">
                <a:latin typeface="VNI-Times" pitchFamily="2" charset="0"/>
              </a:rPr>
              <a:t>NT </a:t>
            </a:r>
            <a:r>
              <a:rPr lang="en-US" dirty="0" err="1">
                <a:latin typeface="VNI-Times" pitchFamily="2" charset="0"/>
              </a:rPr>
              <a:t>coù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tính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caùch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öu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tröông</a:t>
            </a:r>
            <a:r>
              <a:rPr lang="en-US" dirty="0" smtClean="0">
                <a:latin typeface="VNI-Times" pitchFamily="2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VNI-Times" pitchFamily="2" charset="0"/>
              </a:rPr>
              <a:t>neáu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khoâng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ñöôïc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daãn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löu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sôùm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seõ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gaây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hoaïi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töû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teá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baøo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loûng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leûo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döôùi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PM.</a:t>
            </a:r>
            <a:endParaRPr lang="en-US" dirty="0">
              <a:latin typeface="VNI-Times" pitchFamily="2" charset="0"/>
            </a:endParaRPr>
          </a:p>
          <a:p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 smtClean="0">
                <a:latin typeface="VNI-Times" pitchFamily="2" charset="0"/>
              </a:rPr>
              <a:t>Vôõ</a:t>
            </a:r>
            <a:r>
              <a:rPr lang="en-US" b="1" dirty="0" smtClean="0">
                <a:latin typeface="VNI-Times" pitchFamily="2" charset="0"/>
              </a:rPr>
              <a:t> BQ </a:t>
            </a:r>
            <a:r>
              <a:rPr lang="en-US" b="1" dirty="0" err="1" smtClean="0">
                <a:latin typeface="VNI-Times" pitchFamily="2" charset="0"/>
              </a:rPr>
              <a:t>döôùi</a:t>
            </a:r>
            <a:r>
              <a:rPr lang="en-US" b="1" dirty="0" smtClean="0">
                <a:latin typeface="VNI-Times" pitchFamily="2" charset="0"/>
              </a:rPr>
              <a:t>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1328"/>
            <a:ext cx="8610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latin typeface="VNI-Times" pitchFamily="2" charset="0"/>
              </a:rPr>
              <a:t>G</a:t>
            </a:r>
            <a:r>
              <a:rPr lang="en-US" dirty="0" err="1" smtClean="0">
                <a:latin typeface="VNI-Times" pitchFamily="2" charset="0"/>
              </a:rPr>
              <a:t>aõy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khung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chaäu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naëng</a:t>
            </a:r>
            <a:r>
              <a:rPr lang="en-US" dirty="0" smtClean="0">
                <a:latin typeface="VNI-Times" pitchFamily="2" charset="0"/>
              </a:rPr>
              <a:t>:</a:t>
            </a:r>
            <a:endParaRPr lang="en-US" dirty="0">
              <a:latin typeface="VNI-Times" pitchFamily="2" charset="0"/>
            </a:endParaRPr>
          </a:p>
          <a:p>
            <a:pPr lvl="0"/>
            <a:r>
              <a:rPr lang="en-US" dirty="0" err="1">
                <a:latin typeface="VNI-Times" pitchFamily="2" charset="0"/>
              </a:rPr>
              <a:t>Gaõy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xöông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chaäu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coù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nhieàu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leäch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pPr lvl="0"/>
            <a:r>
              <a:rPr lang="en-US" dirty="0" err="1">
                <a:latin typeface="VNI-Times" pitchFamily="2" charset="0"/>
              </a:rPr>
              <a:t>Vôõ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BQ </a:t>
            </a:r>
            <a:r>
              <a:rPr lang="en-US" dirty="0" err="1">
                <a:latin typeface="VNI-Times" pitchFamily="2" charset="0"/>
              </a:rPr>
              <a:t>döôùi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PM </a:t>
            </a:r>
            <a:r>
              <a:rPr lang="en-US" dirty="0" err="1" smtClean="0">
                <a:latin typeface="VNI-Times" pitchFamily="2" charset="0"/>
              </a:rPr>
              <a:t>vaø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thöôøng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veát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raùch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khaù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lôùn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pPr lvl="0"/>
            <a:r>
              <a:rPr lang="en-US" dirty="0" err="1">
                <a:latin typeface="VNI-Times" pitchFamily="2" charset="0"/>
              </a:rPr>
              <a:t>Vôõ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maët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tröôùc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cuûa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tröïc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traøng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phaàn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döôùi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PM.</a:t>
            </a:r>
            <a:endParaRPr lang="en-US" dirty="0">
              <a:latin typeface="VNI-Times" pitchFamily="2" charset="0"/>
            </a:endParaRPr>
          </a:p>
          <a:p>
            <a:pPr lvl="0"/>
            <a:r>
              <a:rPr lang="en-US" dirty="0" err="1">
                <a:latin typeface="VNI-Times" pitchFamily="2" charset="0"/>
              </a:rPr>
              <a:t>Raùch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haäu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moân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cô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thaét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haäu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moân</a:t>
            </a:r>
            <a:endParaRPr lang="en-US" dirty="0">
              <a:latin typeface="VNI-Times" pitchFamily="2" charset="0"/>
            </a:endParaRPr>
          </a:p>
          <a:p>
            <a:r>
              <a:rPr lang="en-US" dirty="0" err="1">
                <a:latin typeface="VNI-Times" pitchFamily="2" charset="0"/>
              </a:rPr>
              <a:t>R</a:t>
            </a:r>
            <a:r>
              <a:rPr lang="en-US" dirty="0" err="1" smtClean="0">
                <a:latin typeface="VNI-Times" pitchFamily="2" charset="0"/>
              </a:rPr>
              <a:t>aát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deã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boû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soùt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thöông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toån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neáu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khoâng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ñeå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yù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khaùm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HM.</a:t>
            </a:r>
            <a:r>
              <a:rPr lang="en-US" dirty="0">
                <a:latin typeface="VNI-Times" pitchFamily="2" charset="0"/>
              </a:rPr>
              <a:t> </a:t>
            </a:r>
          </a:p>
          <a:p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 smtClean="0">
                <a:latin typeface="VNI-Times" pitchFamily="2" charset="0"/>
              </a:rPr>
              <a:t>Vôõ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phoái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hôïp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phöùc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taïp</a:t>
            </a:r>
            <a:r>
              <a:rPr lang="en-US" dirty="0" smtClean="0">
                <a:latin typeface="VNI-Times" pitchFamily="2" charset="0"/>
              </a:rPr>
              <a:t/>
            </a:r>
            <a:br>
              <a:rPr lang="en-US" dirty="0" smtClean="0">
                <a:latin typeface="VNI-Times" pitchFamily="2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VNI-Times" pitchFamily="2" charset="0"/>
              </a:rPr>
              <a:t>Tieåu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maùu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ñaïi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theå</a:t>
            </a:r>
            <a:r>
              <a:rPr lang="en-US" dirty="0" smtClean="0">
                <a:latin typeface="VNI-Times" pitchFamily="2" charset="0"/>
              </a:rPr>
              <a:t>: 82% </a:t>
            </a:r>
            <a:r>
              <a:rPr lang="en-US" dirty="0" err="1" smtClean="0">
                <a:latin typeface="VNI-Times" pitchFamily="2" charset="0"/>
              </a:rPr>
              <a:t>vaø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phaûn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öùng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thaønh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buïng</a:t>
            </a:r>
            <a:r>
              <a:rPr lang="en-US" dirty="0">
                <a:latin typeface="VNI-Times" pitchFamily="2" charset="0"/>
              </a:rPr>
              <a:t> (62</a:t>
            </a:r>
            <a:r>
              <a:rPr lang="en-US" dirty="0" smtClean="0">
                <a:latin typeface="VNI-Times" pitchFamily="2" charset="0"/>
              </a:rPr>
              <a:t>%)/ </a:t>
            </a:r>
            <a:r>
              <a:rPr lang="en-US" dirty="0" err="1" smtClean="0">
                <a:latin typeface="VNI-Times" pitchFamily="2" charset="0"/>
              </a:rPr>
              <a:t>toån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thöông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BQ </a:t>
            </a:r>
            <a:r>
              <a:rPr lang="en-US" dirty="0" err="1" smtClean="0">
                <a:latin typeface="VNI-Times" pitchFamily="2" charset="0"/>
              </a:rPr>
              <a:t>naëng</a:t>
            </a:r>
            <a:r>
              <a:rPr lang="en-US" dirty="0" smtClean="0">
                <a:latin typeface="VNI-Times" pitchFamily="2" charset="0"/>
              </a:rPr>
              <a:t>.</a:t>
            </a:r>
          </a:p>
          <a:p>
            <a:r>
              <a:rPr lang="en-US" dirty="0" err="1">
                <a:latin typeface="VNI-Times" pitchFamily="2" charset="0"/>
              </a:rPr>
              <a:t>D</a:t>
            </a:r>
            <a:r>
              <a:rPr lang="en-US" dirty="0" err="1" smtClean="0">
                <a:latin typeface="VNI-Times" pitchFamily="2" charset="0"/>
              </a:rPr>
              <a:t>aáu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khaùc</a:t>
            </a:r>
            <a:r>
              <a:rPr lang="en-US" dirty="0" smtClean="0">
                <a:latin typeface="VNI-Times" pitchFamily="2" charset="0"/>
              </a:rPr>
              <a:t>: </a:t>
            </a:r>
            <a:r>
              <a:rPr lang="en-US" dirty="0" err="1" smtClean="0">
                <a:latin typeface="VNI-Times" pitchFamily="2" charset="0"/>
              </a:rPr>
              <a:t>khoù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tieåu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err="1">
                <a:latin typeface="VNI-Times" pitchFamily="2" charset="0"/>
              </a:rPr>
              <a:t>baàm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tím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vuøng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treân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xöông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mu, </a:t>
            </a:r>
            <a:r>
              <a:rPr lang="en-US" dirty="0" err="1">
                <a:latin typeface="VNI-Times" pitchFamily="2" charset="0"/>
              </a:rPr>
              <a:t>buïng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caêng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chöôùng</a:t>
            </a:r>
            <a:r>
              <a:rPr lang="en-US" dirty="0" smtClean="0">
                <a:latin typeface="VNI-Times" pitchFamily="2" charset="0"/>
              </a:rPr>
              <a:t>, </a:t>
            </a:r>
            <a:r>
              <a:rPr lang="en-US" dirty="0" err="1" smtClean="0">
                <a:latin typeface="VNI-Times" pitchFamily="2" charset="0"/>
              </a:rPr>
              <a:t>doø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thoùat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NT</a:t>
            </a:r>
            <a:r>
              <a:rPr lang="en-US" dirty="0" smtClean="0">
                <a:latin typeface="VNI-Times" pitchFamily="2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VNI-Times" pitchFamily="2" charset="0"/>
              </a:rPr>
              <a:t>söng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phuø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vuøng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hoäi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aâm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err="1">
                <a:latin typeface="VNI-Times" pitchFamily="2" charset="0"/>
              </a:rPr>
              <a:t>bìu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err="1">
                <a:latin typeface="VNI-Times" pitchFamily="2" charset="0"/>
              </a:rPr>
              <a:t>vaø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ñuøi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cuõng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nhö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doïc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theo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thaønh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buïng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tröôùc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beân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trong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khoang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aûo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giöõa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maïc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PM </a:t>
            </a:r>
            <a:r>
              <a:rPr lang="en-US" dirty="0" err="1">
                <a:latin typeface="VNI-Times" pitchFamily="2" charset="0"/>
              </a:rPr>
              <a:t>thaønh</a:t>
            </a:r>
            <a:r>
              <a:rPr lang="en-US" dirty="0">
                <a:latin typeface="VNI-Times" pitchFamily="2" charset="0"/>
              </a:rPr>
              <a:t>. </a:t>
            </a:r>
            <a:endParaRPr lang="en-US" dirty="0" smtClean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NI-Times" pitchFamily="2" charset="0"/>
              </a:rPr>
              <a:t>CHAÅN ÑOAÙN</a:t>
            </a:r>
            <a:endParaRPr lang="en-US" dirty="0"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Tieåu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maùu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ñaïi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theå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: 82%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vaø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phaûn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öùng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thaønh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buïng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(62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%)/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toån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thöông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BQ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naëng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.</a:t>
            </a:r>
          </a:p>
          <a:p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D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aáu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hieäu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khaùc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: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khoù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tieåu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,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baàm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tím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vuøng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treân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xöông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mu,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buïng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caêng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chöôùng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,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doø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thoùat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NT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söng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phuø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vuøng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hoäi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aâm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,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bìu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,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vaø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ñuøi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cuõng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nhö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doïc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theo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thaønh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buïng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tröôùc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beân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trong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khoang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aûo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giöõa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maïc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ngang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vaø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PM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thaønh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. </a:t>
            </a:r>
            <a:endParaRPr lang="en-US" dirty="0" smtClean="0">
              <a:solidFill>
                <a:srgbClr val="DEF5FA"/>
              </a:solidFill>
              <a:latin typeface="VNI-Times" pitchFamily="2" charset="0"/>
            </a:endParaRPr>
          </a:p>
          <a:p>
            <a:r>
              <a:rPr lang="en-US" dirty="0" err="1" smtClean="0">
                <a:latin typeface="VNI-Times" pitchFamily="2" charset="0"/>
              </a:rPr>
              <a:t>Tieåu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maùu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ñaïi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theå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sau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CT</a:t>
            </a:r>
            <a:r>
              <a:rPr lang="en-US" dirty="0" smtClean="0">
                <a:latin typeface="VNI-Times" pitchFamily="2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VNI-Times" pitchFamily="2" charset="0"/>
              </a:rPr>
              <a:t>toån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thöông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heä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nieäu</a:t>
            </a:r>
            <a:r>
              <a:rPr lang="en-US" dirty="0">
                <a:latin typeface="VNI-Times" pitchFamily="2" charset="0"/>
              </a:rPr>
              <a:t>. </a:t>
            </a:r>
          </a:p>
          <a:p>
            <a:r>
              <a:rPr lang="en-US" dirty="0">
                <a:latin typeface="VNI-Times" pitchFamily="2" charset="0"/>
              </a:rPr>
              <a:t>Theo y </a:t>
            </a:r>
            <a:r>
              <a:rPr lang="en-US" dirty="0" err="1">
                <a:latin typeface="VNI-Times" pitchFamily="2" charset="0"/>
              </a:rPr>
              <a:t>vaên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err="1">
                <a:latin typeface="VNI-Times" pitchFamily="2" charset="0"/>
              </a:rPr>
              <a:t>vôõ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BQ </a:t>
            </a:r>
            <a:r>
              <a:rPr lang="en-US" dirty="0">
                <a:latin typeface="VNI-Times" pitchFamily="2" charset="0"/>
              </a:rPr>
              <a:t>do </a:t>
            </a:r>
            <a:r>
              <a:rPr lang="en-US" dirty="0" smtClean="0">
                <a:latin typeface="VNI-Times" pitchFamily="2" charset="0"/>
              </a:rPr>
              <a:t>CT </a:t>
            </a:r>
            <a:r>
              <a:rPr lang="en-US" dirty="0" err="1" smtClean="0">
                <a:latin typeface="VNI-Times" pitchFamily="2" charset="0"/>
              </a:rPr>
              <a:t>lieân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quan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chaët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cheõ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vôùi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söï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keát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hôïp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cuûa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gaõy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xöông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chaäu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tieåu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maùu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ñaïi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theå</a:t>
            </a:r>
            <a:r>
              <a:rPr lang="en-US" dirty="0">
                <a:latin typeface="VNI-Times" pitchFamily="2" charset="0"/>
              </a:rPr>
              <a:t>. </a:t>
            </a:r>
            <a:r>
              <a:rPr lang="en-US" dirty="0" smtClean="0">
                <a:latin typeface="VNI-Times" pitchFamily="2" charset="0"/>
              </a:rPr>
              <a:t>Morey et al: </a:t>
            </a:r>
            <a:r>
              <a:rPr lang="en-US" dirty="0" err="1">
                <a:latin typeface="VNI-Times" pitchFamily="2" charset="0"/>
              </a:rPr>
              <a:t>tieåu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maùu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ñaïi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theå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gaëp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trong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haàu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heát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caùc</a:t>
            </a:r>
            <a:r>
              <a:rPr lang="en-US" dirty="0" smtClean="0">
                <a:latin typeface="VNI-Times" pitchFamily="2" charset="0"/>
              </a:rPr>
              <a:t> TH </a:t>
            </a:r>
            <a:r>
              <a:rPr lang="en-US" dirty="0" err="1" smtClean="0">
                <a:latin typeface="VNI-Times" pitchFamily="2" charset="0"/>
              </a:rPr>
              <a:t>vôõ</a:t>
            </a:r>
            <a:r>
              <a:rPr lang="en-US" dirty="0" smtClean="0">
                <a:latin typeface="VNI-Times" pitchFamily="2" charset="0"/>
              </a:rPr>
              <a:t> BQ </a:t>
            </a:r>
            <a:r>
              <a:rPr lang="en-US" dirty="0" err="1">
                <a:latin typeface="VNI-Times" pitchFamily="2" charset="0"/>
              </a:rPr>
              <a:t>vaø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ôû</a:t>
            </a:r>
            <a:r>
              <a:rPr lang="en-US" dirty="0">
                <a:latin typeface="VNI-Times" pitchFamily="2" charset="0"/>
              </a:rPr>
              <a:t> 85% </a:t>
            </a:r>
            <a:r>
              <a:rPr lang="en-US" dirty="0" smtClean="0">
                <a:latin typeface="VNI-Times" pitchFamily="2" charset="0"/>
              </a:rPr>
              <a:t>TH </a:t>
            </a:r>
            <a:r>
              <a:rPr lang="en-US" dirty="0" err="1">
                <a:latin typeface="VNI-Times" pitchFamily="2" charset="0"/>
              </a:rPr>
              <a:t>gaõy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xöông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chaäu</a:t>
            </a:r>
            <a:r>
              <a:rPr lang="en-US" dirty="0" smtClean="0">
                <a:latin typeface="VNI-Times" pitchFamily="2" charset="0"/>
              </a:rPr>
              <a:t>.</a:t>
            </a:r>
            <a:endParaRPr lang="en-US" dirty="0">
              <a:latin typeface="VNI-Times" pitchFamily="2" charset="0"/>
            </a:endParaRPr>
          </a:p>
          <a:p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NI-Times" pitchFamily="2" charset="0"/>
              </a:rPr>
              <a:t>CHAÅN ÑOAÙN</a:t>
            </a:r>
            <a:endParaRPr lang="en-US" dirty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VNI-Times" pitchFamily="2" charset="0"/>
                <a:sym typeface="Wingdings" pitchFamily="2" charset="2"/>
              </a:rPr>
              <a:t> </a:t>
            </a:r>
            <a:r>
              <a:rPr lang="en-US" dirty="0" err="1" smtClean="0">
                <a:latin typeface="VNI-Times" pitchFamily="2" charset="0"/>
              </a:rPr>
              <a:t>gaõy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xöông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chaäu</a:t>
            </a:r>
            <a:r>
              <a:rPr lang="en-US" dirty="0">
                <a:latin typeface="VNI-Times" pitchFamily="2" charset="0"/>
              </a:rPr>
              <a:t> +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tieåu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maùu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ñaïi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theå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  <a:sym typeface="Wingdings" pitchFamily="2" charset="2"/>
              </a:rPr>
              <a:t> </a:t>
            </a:r>
            <a:r>
              <a:rPr lang="en-US" dirty="0" err="1" smtClean="0">
                <a:latin typeface="VNI-Times" pitchFamily="2" charset="0"/>
                <a:sym typeface="Wingdings" pitchFamily="2" charset="2"/>
              </a:rPr>
              <a:t>cñ</a:t>
            </a:r>
            <a:r>
              <a:rPr lang="en-US" dirty="0" smtClean="0">
                <a:latin typeface="VNI-Times" pitchFamily="2" charset="0"/>
                <a:sym typeface="Wingdings" pitchFamily="2" charset="2"/>
              </a:rPr>
              <a:t> </a:t>
            </a:r>
            <a:r>
              <a:rPr lang="en-US" dirty="0" err="1" smtClean="0">
                <a:latin typeface="VNI-Times" pitchFamily="2" charset="0"/>
              </a:rPr>
              <a:t>tuyeät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ñoái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chuïp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cystography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caáp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cöùu</a:t>
            </a:r>
            <a:r>
              <a:rPr lang="en-US" dirty="0" smtClean="0">
                <a:latin typeface="VNI-Times" pitchFamily="2" charset="0"/>
              </a:rPr>
              <a:t>. </a:t>
            </a:r>
            <a:endParaRPr lang="en-US" dirty="0">
              <a:latin typeface="VNI-Times" pitchFamily="2" charset="0"/>
            </a:endParaRPr>
          </a:p>
          <a:p>
            <a:r>
              <a:rPr lang="en-US" dirty="0" err="1">
                <a:latin typeface="VNI-Times" pitchFamily="2" charset="0"/>
              </a:rPr>
              <a:t>Söï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hieän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dieän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cuûa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veät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maùu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taïi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loå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nieäu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ñaïo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ñöôïc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xem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nhö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chaån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ñoùan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toån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thöông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nieäu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ñaïo</a:t>
            </a:r>
            <a:r>
              <a:rPr lang="en-US" dirty="0">
                <a:latin typeface="VNI-Times" pitchFamily="2" charset="0"/>
              </a:rPr>
              <a:t>. </a:t>
            </a:r>
            <a:endParaRPr lang="en-US" dirty="0" smtClean="0">
              <a:latin typeface="VNI-Times" pitchFamily="2" charset="0"/>
            </a:endParaRPr>
          </a:p>
          <a:p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DEF5FA"/>
                </a:solidFill>
                <a:latin typeface="VNI-Times" pitchFamily="2" charset="0"/>
                <a:sym typeface="Wingdings" pitchFamily="2" charset="2"/>
              </a:rPr>
              <a:t>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gaõy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xöông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chaäu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+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tieåu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maùu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ñaïi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theå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  <a:sym typeface="Wingdings" pitchFamily="2" charset="2"/>
              </a:rPr>
              <a:t>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  <a:sym typeface="Wingdings" pitchFamily="2" charset="2"/>
              </a:rPr>
              <a:t>cñ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tuyeät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ñoái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chuïp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cystography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caáp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cöùu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. </a:t>
            </a:r>
            <a:endParaRPr lang="en-US" dirty="0">
              <a:solidFill>
                <a:srgbClr val="DEF5FA"/>
              </a:solidFill>
              <a:latin typeface="VNI-Times" pitchFamily="2" charset="0"/>
            </a:endParaRPr>
          </a:p>
          <a:p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Söï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hieän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dieän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cuûa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veät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maùu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taïi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loå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nieäu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ñaïo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ñöôïc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xem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nhö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chaån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ñoùan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toån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thöông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nieäu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ñaïo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. </a:t>
            </a:r>
            <a:endParaRPr lang="en-US" dirty="0" smtClean="0">
              <a:solidFill>
                <a:srgbClr val="DEF5FA"/>
              </a:solidFill>
              <a:latin typeface="VNI-Times" pitchFamily="2" charset="0"/>
            </a:endParaRPr>
          </a:p>
          <a:p>
            <a:r>
              <a:rPr lang="en-US" dirty="0" err="1" smtClean="0">
                <a:latin typeface="VNI-Times" pitchFamily="2" charset="0"/>
              </a:rPr>
              <a:t>Vieäc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ñaët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thoâng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nñ-bq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neân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thöïc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hieän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sau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ñaõ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ñaùnh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giaù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söï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toøan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veïn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cuûa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nñ</a:t>
            </a:r>
            <a:r>
              <a:rPr lang="en-US" dirty="0" smtClean="0">
                <a:latin typeface="VNI-Times" pitchFamily="2" charset="0"/>
              </a:rPr>
              <a:t> =  UCR.</a:t>
            </a:r>
          </a:p>
          <a:p>
            <a:r>
              <a:rPr lang="en-US" dirty="0" err="1" smtClean="0">
                <a:latin typeface="VNI-Times" pitchFamily="2" charset="0"/>
              </a:rPr>
              <a:t>Sau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>
                <a:latin typeface="VNI-Times" pitchFamily="2" charset="0"/>
              </a:rPr>
              <a:t>tai </a:t>
            </a:r>
            <a:r>
              <a:rPr lang="en-US" dirty="0" err="1">
                <a:latin typeface="VNI-Times" pitchFamily="2" charset="0"/>
              </a:rPr>
              <a:t>naïn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err="1" smtClean="0">
                <a:latin typeface="VNI-Times" pitchFamily="2" charset="0"/>
              </a:rPr>
              <a:t>neáu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nt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trong</a:t>
            </a:r>
            <a:r>
              <a:rPr lang="en-US" dirty="0" smtClean="0">
                <a:latin typeface="VNI-Times" pitchFamily="2" charset="0"/>
              </a:rPr>
              <a:t> + </a:t>
            </a:r>
            <a:r>
              <a:rPr lang="en-US" dirty="0" err="1" smtClean="0">
                <a:latin typeface="VNI-Times" pitchFamily="2" charset="0"/>
              </a:rPr>
              <a:t>khoâng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gaõy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xöông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chaäu</a:t>
            </a:r>
            <a:r>
              <a:rPr lang="en-US" dirty="0" smtClean="0">
                <a:latin typeface="VNI-Times" pitchFamily="2" charset="0"/>
                <a:sym typeface="Wingdings" pitchFamily="2" charset="2"/>
              </a:rPr>
              <a:t>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loïai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tröø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khaû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naêng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vôõ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BQ.</a:t>
            </a:r>
          </a:p>
          <a:p>
            <a:r>
              <a:rPr lang="en-US" dirty="0" smtClean="0">
                <a:latin typeface="VNI-Times" pitchFamily="2" charset="0"/>
              </a:rPr>
              <a:t>2</a:t>
            </a:r>
            <a:r>
              <a:rPr lang="en-US" dirty="0">
                <a:latin typeface="VNI-Times" pitchFamily="2" charset="0"/>
              </a:rPr>
              <a:t>% -10% </a:t>
            </a:r>
            <a:r>
              <a:rPr lang="en-US" dirty="0" err="1" smtClean="0">
                <a:latin typeface="VNI-Times" pitchFamily="2" charset="0"/>
              </a:rPr>
              <a:t>vôõ</a:t>
            </a:r>
            <a:r>
              <a:rPr lang="en-US" dirty="0" smtClean="0">
                <a:latin typeface="VNI-Times" pitchFamily="2" charset="0"/>
              </a:rPr>
              <a:t> BQ </a:t>
            </a:r>
            <a:r>
              <a:rPr lang="en-US" dirty="0" err="1" smtClean="0">
                <a:latin typeface="VNI-Times" pitchFamily="2" charset="0"/>
              </a:rPr>
              <a:t>chæ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coù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tieåu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maùu</a:t>
            </a:r>
            <a:r>
              <a:rPr lang="en-US" dirty="0">
                <a:latin typeface="VNI-Times" pitchFamily="2" charset="0"/>
              </a:rPr>
              <a:t> vi </a:t>
            </a:r>
            <a:r>
              <a:rPr lang="en-US" dirty="0" err="1">
                <a:latin typeface="VNI-Times" pitchFamily="2" charset="0"/>
              </a:rPr>
              <a:t>theå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hoaëc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thaäm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chí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khoâng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coù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tieåu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maùu</a:t>
            </a:r>
            <a:r>
              <a:rPr lang="en-US" dirty="0">
                <a:latin typeface="VNI-Times" pitchFamily="2" charset="0"/>
              </a:rPr>
              <a:t>.</a:t>
            </a:r>
            <a:r>
              <a:rPr lang="en-US" dirty="0" smtClean="0">
                <a:latin typeface="VNI-Times" pitchFamily="2" charset="0"/>
              </a:rPr>
              <a:t> </a:t>
            </a:r>
            <a:endParaRPr lang="en-US" dirty="0">
              <a:latin typeface="VNI-Times" pitchFamily="2" charset="0"/>
            </a:endParaRPr>
          </a:p>
          <a:p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i="1" dirty="0" err="1" smtClean="0">
                <a:latin typeface="VNI-Times" pitchFamily="2" charset="0"/>
              </a:rPr>
              <a:t>Coù</a:t>
            </a:r>
            <a:r>
              <a:rPr lang="en-US" b="1" i="1" dirty="0" smtClean="0">
                <a:latin typeface="VNI-Times" pitchFamily="2" charset="0"/>
              </a:rPr>
              <a:t> </a:t>
            </a:r>
            <a:r>
              <a:rPr lang="en-US" b="1" i="1" dirty="0" err="1">
                <a:latin typeface="VNI-Times" pitchFamily="2" charset="0"/>
              </a:rPr>
              <a:t>hai</a:t>
            </a:r>
            <a:r>
              <a:rPr lang="en-US" b="1" i="1" dirty="0">
                <a:latin typeface="VNI-Times" pitchFamily="2" charset="0"/>
              </a:rPr>
              <a:t> </a:t>
            </a:r>
            <a:r>
              <a:rPr lang="en-US" b="1" i="1" dirty="0" err="1">
                <a:latin typeface="VNI-Times" pitchFamily="2" charset="0"/>
              </a:rPr>
              <a:t>nhoùm</a:t>
            </a:r>
            <a:r>
              <a:rPr lang="en-US" b="1" i="1" dirty="0">
                <a:latin typeface="VNI-Times" pitchFamily="2" charset="0"/>
              </a:rPr>
              <a:t> </a:t>
            </a:r>
            <a:r>
              <a:rPr lang="en-US" b="1" i="1" dirty="0" err="1">
                <a:latin typeface="VNI-Times" pitchFamily="2" charset="0"/>
              </a:rPr>
              <a:t>trieäu</a:t>
            </a:r>
            <a:r>
              <a:rPr lang="en-US" b="1" i="1" dirty="0">
                <a:latin typeface="VNI-Times" pitchFamily="2" charset="0"/>
              </a:rPr>
              <a:t> </a:t>
            </a:r>
            <a:r>
              <a:rPr lang="en-US" b="1" i="1" dirty="0" err="1" smtClean="0">
                <a:latin typeface="VNI-Times" pitchFamily="2" charset="0"/>
              </a:rPr>
              <a:t>chöùng</a:t>
            </a:r>
            <a:r>
              <a:rPr lang="en-US" b="1" i="1" dirty="0" smtClean="0">
                <a:latin typeface="VNI-Times" pitchFamily="2" charset="0"/>
              </a:rPr>
              <a:t>:</a:t>
            </a:r>
            <a:endParaRPr lang="en-US" dirty="0">
              <a:latin typeface="VNI-Times" pitchFamily="2" charset="0"/>
            </a:endParaRPr>
          </a:p>
          <a:p>
            <a:pPr lvl="0"/>
            <a:r>
              <a:rPr lang="en-US" dirty="0" err="1">
                <a:latin typeface="VNI-Times" pitchFamily="2" charset="0"/>
              </a:rPr>
              <a:t>Trieäu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chöùng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cuûa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vôõ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BQ.</a:t>
            </a:r>
          </a:p>
          <a:p>
            <a:pPr lvl="0"/>
            <a:r>
              <a:rPr lang="en-US" dirty="0" err="1" smtClean="0">
                <a:latin typeface="VNI-Times" pitchFamily="2" charset="0"/>
              </a:rPr>
              <a:t>Trieäu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chöùng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ñaëc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hieäu</a:t>
            </a:r>
            <a:endParaRPr lang="en-US" dirty="0">
              <a:latin typeface="VNI-Times" pitchFamily="2" charset="0"/>
            </a:endParaRPr>
          </a:p>
          <a:p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200" b="1" dirty="0" err="1" smtClean="0">
                <a:latin typeface="VNI-Times" pitchFamily="2" charset="0"/>
              </a:rPr>
              <a:t>Laâm</a:t>
            </a:r>
            <a:r>
              <a:rPr lang="en-US" sz="3200" b="1" dirty="0" smtClean="0">
                <a:latin typeface="VNI-Times" pitchFamily="2" charset="0"/>
              </a:rPr>
              <a:t> </a:t>
            </a:r>
            <a:r>
              <a:rPr lang="en-US" sz="3200" b="1" dirty="0" err="1" smtClean="0">
                <a:latin typeface="VNI-Times" pitchFamily="2" charset="0"/>
              </a:rPr>
              <a:t>saøng</a:t>
            </a:r>
            <a:r>
              <a:rPr lang="en-US" sz="3200" dirty="0" smtClean="0">
                <a:latin typeface="VNI-Times" pitchFamily="2" charset="0"/>
              </a:rPr>
              <a:t/>
            </a:r>
            <a:br>
              <a:rPr lang="en-US" sz="3200" dirty="0" smtClean="0">
                <a:latin typeface="VNI-Times" pitchFamily="2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latin typeface="VNI-Times" pitchFamily="2" charset="0"/>
              </a:rPr>
              <a:t>Choaùng</a:t>
            </a:r>
            <a:r>
              <a:rPr lang="en-US" dirty="0">
                <a:latin typeface="VNI-Times" pitchFamily="2" charset="0"/>
              </a:rPr>
              <a:t>: </a:t>
            </a:r>
            <a:r>
              <a:rPr lang="en-US" dirty="0" err="1" smtClean="0">
                <a:latin typeface="VNI-Times" pitchFamily="2" charset="0"/>
              </a:rPr>
              <a:t>xuaát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hieän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ñaàu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tieân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err="1">
                <a:latin typeface="VNI-Times" pitchFamily="2" charset="0"/>
              </a:rPr>
              <a:t>nhaát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trong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voøng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1/2h  </a:t>
            </a:r>
            <a:r>
              <a:rPr lang="en-US" dirty="0" err="1">
                <a:latin typeface="VNI-Times" pitchFamily="2" charset="0"/>
              </a:rPr>
              <a:t>ñaàu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sau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chaán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thöông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pPr lvl="0"/>
            <a:r>
              <a:rPr lang="en-US" dirty="0" err="1">
                <a:latin typeface="VNI-Times" pitchFamily="2" charset="0"/>
              </a:rPr>
              <a:t>Ñau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vuøng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haï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vò</a:t>
            </a:r>
            <a:r>
              <a:rPr lang="en-US" dirty="0">
                <a:latin typeface="VNI-Times" pitchFamily="2" charset="0"/>
              </a:rPr>
              <a:t>: </a:t>
            </a:r>
            <a:r>
              <a:rPr lang="en-US" dirty="0" err="1" smtClean="0">
                <a:latin typeface="VNI-Times" pitchFamily="2" charset="0"/>
              </a:rPr>
              <a:t>ñau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nhoùi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vuøng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haï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vò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ñeán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hai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hoá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chaäu</a:t>
            </a:r>
            <a:r>
              <a:rPr lang="en-US" dirty="0">
                <a:latin typeface="VNI-Times" pitchFamily="2" charset="0"/>
              </a:rPr>
              <a:t>. </a:t>
            </a:r>
            <a:r>
              <a:rPr lang="en-US" dirty="0" err="1" smtClean="0">
                <a:latin typeface="VNI-Times" pitchFamily="2" charset="0"/>
              </a:rPr>
              <a:t>Coù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theå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coù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daáu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phaûn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öùng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thaønh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buïng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 smtClean="0">
                <a:latin typeface="VNI-Times" pitchFamily="2" charset="0"/>
              </a:rPr>
              <a:t>Trieäu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chöùng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chung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cuûa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vôõ</a:t>
            </a:r>
            <a:r>
              <a:rPr lang="en-US" b="1" dirty="0" smtClean="0">
                <a:latin typeface="VNI-Times" pitchFamily="2" charset="0"/>
              </a:rPr>
              <a:t> BQ</a:t>
            </a:r>
            <a:br>
              <a:rPr lang="en-US" b="1" dirty="0" smtClean="0">
                <a:latin typeface="VNI-Times" pitchFamily="2" charset="0"/>
              </a:rPr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Choaùng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: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xuaát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hieän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ñaàu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tieân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,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nhaát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laø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trong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voøng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1/2h 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ñaàu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sau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chaán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thöông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.</a:t>
            </a:r>
          </a:p>
          <a:p>
            <a:pPr lvl="0"/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Ñau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vuøng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haï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vò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: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ñau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nhoùi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vuøng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haï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vò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vaø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lan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ñeán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hai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hoá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chaäu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.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Coù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theå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 smtClean="0">
                <a:solidFill>
                  <a:srgbClr val="DEF5FA"/>
                </a:solidFill>
                <a:latin typeface="VNI-Times" pitchFamily="2" charset="0"/>
              </a:rPr>
              <a:t>coù</a:t>
            </a:r>
            <a:r>
              <a:rPr lang="en-US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daáu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hieäu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phaûn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öùng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thaønh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DEF5FA"/>
                </a:solidFill>
                <a:latin typeface="VNI-Times" pitchFamily="2" charset="0"/>
              </a:rPr>
              <a:t>buïng</a:t>
            </a:r>
            <a:r>
              <a:rPr lang="en-US" dirty="0">
                <a:solidFill>
                  <a:srgbClr val="DEF5FA"/>
                </a:solidFill>
                <a:latin typeface="VNI-Times" pitchFamily="2" charset="0"/>
              </a:rPr>
              <a:t>.</a:t>
            </a:r>
          </a:p>
          <a:p>
            <a:pPr lvl="0"/>
            <a:r>
              <a:rPr lang="en-US" dirty="0" err="1">
                <a:latin typeface="VNI-Times" pitchFamily="2" charset="0"/>
              </a:rPr>
              <a:t>Buoàn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tieåu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nhöng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khoâng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tieåu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ñöôïc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err="1" smtClean="0">
                <a:latin typeface="VNI-Times" pitchFamily="2" charset="0"/>
              </a:rPr>
              <a:t>coù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theå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tieåu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ñöôïc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20-40ml </a:t>
            </a:r>
            <a:r>
              <a:rPr lang="en-US" dirty="0" err="1">
                <a:latin typeface="VNI-Times" pitchFamily="2" charset="0"/>
              </a:rPr>
              <a:t>coù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laãn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maùu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pPr lvl="0"/>
            <a:r>
              <a:rPr lang="en-US" dirty="0" err="1">
                <a:latin typeface="VNI-Times" pitchFamily="2" charset="0"/>
              </a:rPr>
              <a:t>Ñaët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thoâng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nñ-Bq</a:t>
            </a:r>
            <a:r>
              <a:rPr lang="en-US" dirty="0" smtClean="0">
                <a:latin typeface="VNI-Times" pitchFamily="2" charset="0"/>
              </a:rPr>
              <a:t>: </a:t>
            </a:r>
            <a:r>
              <a:rPr lang="en-US" dirty="0" err="1">
                <a:latin typeface="VNI-Times" pitchFamily="2" charset="0"/>
              </a:rPr>
              <a:t>Chæ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ra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khoaûng</a:t>
            </a:r>
            <a:r>
              <a:rPr lang="en-US" dirty="0">
                <a:latin typeface="VNI-Times" pitchFamily="2" charset="0"/>
              </a:rPr>
              <a:t> 20-40ml </a:t>
            </a:r>
            <a:r>
              <a:rPr lang="en-US" dirty="0" smtClean="0">
                <a:latin typeface="VNI-Times" pitchFamily="2" charset="0"/>
              </a:rPr>
              <a:t>NT </a:t>
            </a:r>
            <a:r>
              <a:rPr lang="en-US" dirty="0" err="1">
                <a:latin typeface="VNI-Times" pitchFamily="2" charset="0"/>
              </a:rPr>
              <a:t>laãn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maùu</a:t>
            </a:r>
            <a:r>
              <a:rPr lang="en-US" dirty="0">
                <a:latin typeface="VNI-Times" pitchFamily="2" charset="0"/>
              </a:rPr>
              <a:t>. </a:t>
            </a:r>
            <a:r>
              <a:rPr lang="en-US" dirty="0" err="1">
                <a:latin typeface="VNI-Times" pitchFamily="2" charset="0"/>
              </a:rPr>
              <a:t>Bôm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röûa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BQ </a:t>
            </a:r>
            <a:r>
              <a:rPr lang="en-US" dirty="0" err="1">
                <a:latin typeface="VNI-Times" pitchFamily="2" charset="0"/>
              </a:rPr>
              <a:t>seõ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thaáy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nöôùc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thaùo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ra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ít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hôn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nöôùc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bôm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vaøo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err="1">
                <a:latin typeface="VNI-Times" pitchFamily="2" charset="0"/>
              </a:rPr>
              <a:t>tröø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khi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oáng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thoâng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chui</a:t>
            </a:r>
            <a:r>
              <a:rPr lang="en-US" dirty="0">
                <a:latin typeface="VNI-Times" pitchFamily="2" charset="0"/>
              </a:rPr>
              <a:t> qua </a:t>
            </a:r>
            <a:r>
              <a:rPr lang="en-US" dirty="0" err="1">
                <a:latin typeface="VNI-Times" pitchFamily="2" charset="0"/>
              </a:rPr>
              <a:t>loã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thuûng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ôû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maùu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tuï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hoaëc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vaøo</a:t>
            </a:r>
            <a:r>
              <a:rPr lang="en-US" dirty="0" smtClean="0">
                <a:latin typeface="VNI-Times" pitchFamily="2" charset="0"/>
              </a:rPr>
              <a:t> PM.</a:t>
            </a:r>
            <a:endParaRPr lang="en-US" dirty="0">
              <a:latin typeface="VNI-Times" pitchFamily="2" charset="0"/>
            </a:endParaRPr>
          </a:p>
          <a:p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 smtClean="0">
                <a:latin typeface="VNI-Times" pitchFamily="2" charset="0"/>
              </a:rPr>
              <a:t>Trieäu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chöùng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chung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cuûa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vôõ</a:t>
            </a:r>
            <a:r>
              <a:rPr lang="en-US" b="1" dirty="0" smtClean="0">
                <a:latin typeface="VNI-Times" pitchFamily="2" charset="0"/>
              </a:rPr>
              <a:t> BQ</a:t>
            </a:r>
            <a:br>
              <a:rPr lang="en-US" b="1" dirty="0" smtClean="0">
                <a:latin typeface="VNI-Times" pitchFamily="2" charset="0"/>
              </a:rPr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12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1328"/>
            <a:ext cx="8763000" cy="4525963"/>
          </a:xfrm>
        </p:spPr>
        <p:txBody>
          <a:bodyPr>
            <a:normAutofit/>
          </a:bodyPr>
          <a:lstStyle/>
          <a:p>
            <a:pPr lvl="0"/>
            <a:r>
              <a:rPr lang="en-US" b="1" u="sng" dirty="0" err="1">
                <a:latin typeface="VNI-Times" pitchFamily="2" charset="0"/>
              </a:rPr>
              <a:t>Vôõ</a:t>
            </a:r>
            <a:r>
              <a:rPr lang="en-US" b="1" u="sng" dirty="0">
                <a:latin typeface="VNI-Times" pitchFamily="2" charset="0"/>
              </a:rPr>
              <a:t> </a:t>
            </a:r>
            <a:r>
              <a:rPr lang="en-US" b="1" u="sng" dirty="0" smtClean="0">
                <a:latin typeface="VNI-Times" pitchFamily="2" charset="0"/>
              </a:rPr>
              <a:t>BQ </a:t>
            </a:r>
            <a:r>
              <a:rPr lang="en-US" b="1" u="sng" dirty="0" err="1">
                <a:latin typeface="VNI-Times" pitchFamily="2" charset="0"/>
              </a:rPr>
              <a:t>trong</a:t>
            </a:r>
            <a:r>
              <a:rPr lang="en-US" b="1" u="sng" dirty="0">
                <a:latin typeface="VNI-Times" pitchFamily="2" charset="0"/>
              </a:rPr>
              <a:t> </a:t>
            </a:r>
            <a:r>
              <a:rPr lang="en-US" b="1" u="sng" dirty="0" smtClean="0">
                <a:latin typeface="VNI-Times" pitchFamily="2" charset="0"/>
              </a:rPr>
              <a:t>PM</a:t>
            </a:r>
            <a:r>
              <a:rPr lang="en-US" dirty="0" smtClean="0">
                <a:latin typeface="VNI-Times" pitchFamily="2" charset="0"/>
              </a:rPr>
              <a:t>:</a:t>
            </a:r>
            <a:endParaRPr lang="en-US" dirty="0">
              <a:latin typeface="VNI-Times" pitchFamily="2" charset="0"/>
            </a:endParaRPr>
          </a:p>
          <a:p>
            <a:pPr lvl="0">
              <a:buNone/>
            </a:pPr>
            <a:r>
              <a:rPr lang="en-US" dirty="0" err="1">
                <a:latin typeface="VNI-Times" pitchFamily="2" charset="0"/>
              </a:rPr>
              <a:t>Tieáng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keâu</a:t>
            </a:r>
            <a:r>
              <a:rPr lang="en-US" dirty="0">
                <a:latin typeface="VNI-Times" pitchFamily="2" charset="0"/>
              </a:rPr>
              <a:t> Douglas</a:t>
            </a:r>
          </a:p>
          <a:p>
            <a:pPr lvl="0">
              <a:buNone/>
            </a:pPr>
            <a:r>
              <a:rPr lang="en-US" dirty="0" err="1">
                <a:latin typeface="VNI-Times" pitchFamily="2" charset="0"/>
              </a:rPr>
              <a:t>Goõ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ñuïc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hai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beân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hoâng</a:t>
            </a:r>
            <a:endParaRPr lang="en-US" dirty="0">
              <a:latin typeface="VNI-Times" pitchFamily="2" charset="0"/>
            </a:endParaRPr>
          </a:p>
          <a:p>
            <a:pPr lvl="0">
              <a:buNone/>
            </a:pPr>
            <a:r>
              <a:rPr lang="en-US" dirty="0" err="1">
                <a:latin typeface="VNI-Times" pitchFamily="2" charset="0"/>
              </a:rPr>
              <a:t>Ñaët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thoâng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nñ-Bq</a:t>
            </a:r>
            <a:r>
              <a:rPr lang="en-US" dirty="0" smtClean="0">
                <a:latin typeface="VNI-Times" pitchFamily="2" charset="0"/>
              </a:rPr>
              <a:t>: </a:t>
            </a:r>
            <a:r>
              <a:rPr lang="en-US" dirty="0" err="1" smtClean="0">
                <a:latin typeface="VNI-Times" pitchFamily="2" charset="0"/>
              </a:rPr>
              <a:t>chæ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ra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ít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nöôùc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tieåu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laãn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maùu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pPr lvl="0">
              <a:buNone/>
            </a:pPr>
            <a:r>
              <a:rPr lang="en-US" dirty="0" err="1">
                <a:latin typeface="VNI-Times" pitchFamily="2" charset="0"/>
              </a:rPr>
              <a:t>Bôm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nöôùc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BQ: </a:t>
            </a:r>
            <a:r>
              <a:rPr lang="en-US" dirty="0" err="1">
                <a:latin typeface="VNI-Times" pitchFamily="2" charset="0"/>
              </a:rPr>
              <a:t>thaáy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nöôùc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thaùo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ra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ít</a:t>
            </a:r>
            <a:r>
              <a:rPr lang="en-US" dirty="0" smtClean="0">
                <a:latin typeface="VNI-Times" pitchFamily="2" charset="0"/>
              </a:rPr>
              <a:t>.</a:t>
            </a:r>
            <a:endParaRPr lang="en-US" dirty="0">
              <a:latin typeface="VNI-Times" pitchFamily="2" charset="0"/>
            </a:endParaRPr>
          </a:p>
          <a:p>
            <a:pPr lvl="0">
              <a:buNone/>
            </a:pPr>
            <a:r>
              <a:rPr lang="en-US" dirty="0" err="1">
                <a:latin typeface="VNI-Times" pitchFamily="2" charset="0"/>
              </a:rPr>
              <a:t>Sau</a:t>
            </a:r>
            <a:r>
              <a:rPr lang="en-US" dirty="0">
                <a:latin typeface="VNI-Times" pitchFamily="2" charset="0"/>
              </a:rPr>
              <a:t> 24 </a:t>
            </a:r>
            <a:r>
              <a:rPr lang="en-US" dirty="0" smtClean="0">
                <a:latin typeface="VNI-Times" pitchFamily="2" charset="0"/>
              </a:rPr>
              <a:t>h: </a:t>
            </a:r>
            <a:r>
              <a:rPr lang="en-US" dirty="0" err="1" smtClean="0">
                <a:latin typeface="VNI-Times" pitchFamily="2" charset="0"/>
              </a:rPr>
              <a:t>daáu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chöôùng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buïng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phaûn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öùng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thaønh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buïng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khaép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buïng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VNI-Times" pitchFamily="2" charset="0"/>
              </a:rPr>
              <a:t>Trieäu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chöùng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ñaëc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hieäu</a:t>
            </a:r>
            <a:endParaRPr lang="en-US" b="1" dirty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N.nhân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chấn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vết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hay do y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tổn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thiệp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ngọai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2%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tổn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BQ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Tổn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BQ: 67-86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do CT ,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14-33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%  do VT.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90%  CT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BQ do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tai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nạn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cộ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Bladder injuries, bladder trauma, bladder penetration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VNI-Times" pitchFamily="2" charset="0"/>
              </a:rPr>
              <a:t>Tổn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thöông</a:t>
            </a:r>
            <a:r>
              <a:rPr lang="en-US" dirty="0" smtClean="0">
                <a:latin typeface="VNI-Times" pitchFamily="2" charset="0"/>
              </a:rPr>
              <a:t> BQ (EAU2015)</a:t>
            </a:r>
            <a:endParaRPr lang="en-US" dirty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300" b="1" u="sng" dirty="0" err="1">
                <a:latin typeface="VNI-Times" pitchFamily="2" charset="0"/>
              </a:rPr>
              <a:t>Vôõ</a:t>
            </a:r>
            <a:r>
              <a:rPr lang="en-US" sz="3300" b="1" u="sng" dirty="0">
                <a:latin typeface="VNI-Times" pitchFamily="2" charset="0"/>
              </a:rPr>
              <a:t> </a:t>
            </a:r>
            <a:r>
              <a:rPr lang="en-US" sz="3300" b="1" u="sng" dirty="0" smtClean="0">
                <a:latin typeface="VNI-Times" pitchFamily="2" charset="0"/>
              </a:rPr>
              <a:t>BQ </a:t>
            </a:r>
            <a:r>
              <a:rPr lang="en-US" sz="3300" b="1" u="sng" dirty="0" err="1" smtClean="0">
                <a:latin typeface="VNI-Times" pitchFamily="2" charset="0"/>
              </a:rPr>
              <a:t>döôùi</a:t>
            </a:r>
            <a:r>
              <a:rPr lang="en-US" sz="3300" b="1" u="sng" dirty="0" smtClean="0">
                <a:latin typeface="VNI-Times" pitchFamily="2" charset="0"/>
              </a:rPr>
              <a:t> PM</a:t>
            </a:r>
            <a:endParaRPr lang="en-US" sz="3300" b="1" u="sng" dirty="0">
              <a:latin typeface="VNI-Times" pitchFamily="2" charset="0"/>
            </a:endParaRPr>
          </a:p>
          <a:p>
            <a:pPr lvl="0">
              <a:buNone/>
            </a:pPr>
            <a:r>
              <a:rPr lang="en-US" dirty="0" err="1">
                <a:latin typeface="VNI-Times" pitchFamily="2" charset="0"/>
              </a:rPr>
              <a:t>D</a:t>
            </a:r>
            <a:r>
              <a:rPr lang="en-US" dirty="0" err="1" smtClean="0">
                <a:latin typeface="VNI-Times" pitchFamily="2" charset="0"/>
              </a:rPr>
              <a:t>aáu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cuûa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gaãy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tröôùc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xöông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chaäu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pPr lvl="0">
              <a:buNone/>
            </a:pPr>
            <a:r>
              <a:rPr lang="en-US" dirty="0" err="1">
                <a:latin typeface="VNI-Times" pitchFamily="2" charset="0"/>
              </a:rPr>
              <a:t>Phaûn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öùng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thaønh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buïng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ôû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vuøng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haï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vò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nhöng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khoâng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ñeán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thöôïng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vò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pPr lvl="0">
              <a:buNone/>
            </a:pPr>
            <a:r>
              <a:rPr lang="en-US" dirty="0" err="1" smtClean="0">
                <a:latin typeface="VNI-Times" pitchFamily="2" charset="0"/>
              </a:rPr>
              <a:t>Thoâng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nñ-Bq</a:t>
            </a:r>
            <a:r>
              <a:rPr lang="en-US" dirty="0" smtClean="0">
                <a:latin typeface="VNI-Times" pitchFamily="2" charset="0"/>
              </a:rPr>
              <a:t>:  NT </a:t>
            </a:r>
            <a:r>
              <a:rPr lang="en-US" dirty="0" err="1">
                <a:latin typeface="VNI-Times" pitchFamily="2" charset="0"/>
              </a:rPr>
              <a:t>laãn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maùu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ñoû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hoaëc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toaøn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maùu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ñoû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neáu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ñaàu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thoâng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ôû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maùu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tuï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pPr lvl="0">
              <a:buNone/>
            </a:pPr>
            <a:r>
              <a:rPr lang="en-US" dirty="0" err="1">
                <a:latin typeface="VNI-Times" pitchFamily="2" charset="0"/>
              </a:rPr>
              <a:t>Soát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cao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sau</a:t>
            </a:r>
            <a:r>
              <a:rPr lang="en-US" dirty="0">
                <a:latin typeface="VNI-Times" pitchFamily="2" charset="0"/>
              </a:rPr>
              <a:t> 24 </a:t>
            </a:r>
            <a:r>
              <a:rPr lang="en-US" dirty="0" err="1">
                <a:latin typeface="VNI-Times" pitchFamily="2" charset="0"/>
              </a:rPr>
              <a:t>giôø</a:t>
            </a:r>
            <a:endParaRPr lang="en-US" dirty="0">
              <a:latin typeface="VNI-Times" pitchFamily="2" charset="0"/>
            </a:endParaRPr>
          </a:p>
          <a:p>
            <a:pPr lvl="0">
              <a:buNone/>
            </a:pPr>
            <a:r>
              <a:rPr lang="en-US" dirty="0" err="1">
                <a:latin typeface="VNI-Times" pitchFamily="2" charset="0"/>
              </a:rPr>
              <a:t>Sau</a:t>
            </a:r>
            <a:r>
              <a:rPr lang="en-US" dirty="0">
                <a:latin typeface="VNI-Times" pitchFamily="2" charset="0"/>
              </a:rPr>
              <a:t> 72 </a:t>
            </a:r>
            <a:r>
              <a:rPr lang="en-US" dirty="0" err="1">
                <a:latin typeface="VNI-Times" pitchFamily="2" charset="0"/>
              </a:rPr>
              <a:t>giôø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seõ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coù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daáu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NT, </a:t>
            </a:r>
            <a:r>
              <a:rPr lang="en-US" dirty="0" err="1">
                <a:latin typeface="VNI-Times" pitchFamily="2" charset="0"/>
              </a:rPr>
              <a:t>nhieãm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ñoäc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toaøn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thaân</a:t>
            </a:r>
            <a:r>
              <a:rPr lang="en-US" dirty="0">
                <a:latin typeface="VNI-Times" pitchFamily="2" charset="0"/>
              </a:rPr>
              <a:t> (</a:t>
            </a:r>
            <a:r>
              <a:rPr lang="en-US" dirty="0" err="1" smtClean="0">
                <a:latin typeface="VNI-Times" pitchFamily="2" charset="0"/>
              </a:rPr>
              <a:t>soát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cao</a:t>
            </a:r>
            <a:r>
              <a:rPr lang="en-US" dirty="0" smtClean="0">
                <a:latin typeface="VNI-Times" pitchFamily="2" charset="0"/>
              </a:rPr>
              <a:t>, </a:t>
            </a:r>
            <a:r>
              <a:rPr lang="en-US" dirty="0">
                <a:latin typeface="VNI-Times" pitchFamily="2" charset="0"/>
              </a:rPr>
              <a:t>mach </a:t>
            </a:r>
            <a:r>
              <a:rPr lang="en-US" dirty="0" err="1">
                <a:latin typeface="VNI-Times" pitchFamily="2" charset="0"/>
              </a:rPr>
              <a:t>nhanh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err="1">
                <a:latin typeface="VNI-Times" pitchFamily="2" charset="0"/>
              </a:rPr>
              <a:t>lô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mô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smtClean="0">
                <a:latin typeface="VNI-Times" pitchFamily="2" charset="0"/>
              </a:rPr>
              <a:t>BC </a:t>
            </a:r>
            <a:r>
              <a:rPr lang="en-US" dirty="0" err="1">
                <a:latin typeface="VNI-Times" pitchFamily="2" charset="0"/>
              </a:rPr>
              <a:t>taêng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cao</a:t>
            </a:r>
            <a:r>
              <a:rPr lang="en-US" dirty="0" smtClean="0">
                <a:latin typeface="VNI-Times" pitchFamily="2" charset="0"/>
              </a:rPr>
              <a:t>), </a:t>
            </a:r>
            <a:r>
              <a:rPr lang="en-US" dirty="0" err="1">
                <a:latin typeface="VNI-Times" pitchFamily="2" charset="0"/>
              </a:rPr>
              <a:t>phuø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neà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ñeán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lôùp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teá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baøo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döôùi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da</a:t>
            </a:r>
            <a:r>
              <a:rPr lang="en-US" dirty="0" smtClean="0">
                <a:latin typeface="VNI-Times" pitchFamily="2" charset="0"/>
              </a:rPr>
              <a:t>/</a:t>
            </a:r>
            <a:r>
              <a:rPr lang="en-US" dirty="0" err="1" smtClean="0">
                <a:latin typeface="VNI-Times" pitchFamily="2" charset="0"/>
              </a:rPr>
              <a:t>vuøng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haï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vò</a:t>
            </a:r>
            <a:r>
              <a:rPr lang="en-US" dirty="0" smtClean="0">
                <a:latin typeface="VNI-Times" pitchFamily="2" charset="0"/>
              </a:rPr>
              <a:t>, </a:t>
            </a:r>
            <a:r>
              <a:rPr lang="en-US" dirty="0" err="1" smtClean="0">
                <a:latin typeface="VNI-Times" pitchFamily="2" charset="0"/>
              </a:rPr>
              <a:t>lan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xuoáng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bìu</a:t>
            </a:r>
            <a:r>
              <a:rPr lang="en-US" dirty="0" smtClean="0">
                <a:latin typeface="VNI-Times" pitchFamily="2" charset="0"/>
              </a:rPr>
              <a:t>.</a:t>
            </a:r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VNI-Times" pitchFamily="2" charset="0"/>
              </a:rPr>
              <a:t>Trieäu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chöùng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ñaëc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hieäu</a:t>
            </a:r>
            <a:endParaRPr lang="en-US" b="1" dirty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u="sng" dirty="0" err="1">
                <a:latin typeface="VNI-Times" pitchFamily="2" charset="0"/>
              </a:rPr>
              <a:t>Vôõ</a:t>
            </a:r>
            <a:r>
              <a:rPr lang="en-US" sz="2600" b="1" u="sng" dirty="0">
                <a:latin typeface="VNI-Times" pitchFamily="2" charset="0"/>
              </a:rPr>
              <a:t> </a:t>
            </a:r>
            <a:r>
              <a:rPr lang="en-US" sz="2600" b="1" u="sng" dirty="0" smtClean="0">
                <a:latin typeface="VNI-Times" pitchFamily="2" charset="0"/>
              </a:rPr>
              <a:t>BQ </a:t>
            </a:r>
            <a:r>
              <a:rPr lang="en-US" sz="2600" b="1" u="sng" dirty="0" err="1" smtClean="0">
                <a:latin typeface="VNI-Times" pitchFamily="2" charset="0"/>
              </a:rPr>
              <a:t>döôùi</a:t>
            </a:r>
            <a:r>
              <a:rPr lang="en-US" sz="2600" b="1" u="sng" dirty="0" smtClean="0">
                <a:latin typeface="VNI-Times" pitchFamily="2" charset="0"/>
              </a:rPr>
              <a:t> PM</a:t>
            </a:r>
            <a:endParaRPr lang="en-US" sz="2600" b="1" u="sng" dirty="0">
              <a:latin typeface="VNI-Times" pitchFamily="2" charset="0"/>
            </a:endParaRPr>
          </a:p>
          <a:p>
            <a:pPr>
              <a:buNone/>
            </a:pPr>
            <a:r>
              <a:rPr lang="en-US" sz="2600" dirty="0" err="1">
                <a:latin typeface="VNI-Times" pitchFamily="2" charset="0"/>
              </a:rPr>
              <a:t>T</a:t>
            </a:r>
            <a:r>
              <a:rPr lang="en-US" sz="2600" dirty="0" err="1" smtClean="0">
                <a:latin typeface="VNI-Times" pitchFamily="2" charset="0"/>
              </a:rPr>
              <a:t>ieåu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maùu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baát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kyø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möùc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ñoä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naøo</a:t>
            </a:r>
            <a:r>
              <a:rPr lang="en-US" sz="2600" dirty="0" smtClean="0">
                <a:latin typeface="VNI-Times" pitchFamily="2" charset="0"/>
              </a:rPr>
              <a:t>/ </a:t>
            </a:r>
            <a:r>
              <a:rPr lang="en-US" sz="2600" dirty="0" err="1" smtClean="0">
                <a:latin typeface="VNI-Times" pitchFamily="2" charset="0"/>
              </a:rPr>
              <a:t>veát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thöông</a:t>
            </a:r>
            <a:r>
              <a:rPr lang="en-US" sz="2600" dirty="0" smtClean="0">
                <a:latin typeface="VNI-Times" pitchFamily="2" charset="0"/>
                <a:sym typeface="Wingdings" pitchFamily="2" charset="2"/>
              </a:rPr>
              <a:t> </a:t>
            </a:r>
            <a:r>
              <a:rPr lang="en-US" sz="2600" dirty="0" err="1" smtClean="0">
                <a:latin typeface="VNI-Times" pitchFamily="2" charset="0"/>
              </a:rPr>
              <a:t>phaûi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ñaùnh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giaù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caån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thaän</a:t>
            </a:r>
            <a:r>
              <a:rPr lang="en-US" sz="2600" dirty="0">
                <a:latin typeface="VNI-Times" pitchFamily="2" charset="0"/>
              </a:rPr>
              <a:t>: </a:t>
            </a:r>
            <a:r>
              <a:rPr lang="en-US" sz="2600" dirty="0" err="1">
                <a:latin typeface="VNI-Times" pitchFamily="2" charset="0"/>
              </a:rPr>
              <a:t>thaän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smtClean="0">
                <a:latin typeface="VNI-Times" pitchFamily="2" charset="0"/>
              </a:rPr>
              <a:t>NQ, BQ, </a:t>
            </a:r>
            <a:r>
              <a:rPr lang="en-US" sz="2600" dirty="0" err="1" smtClean="0">
                <a:latin typeface="VNI-Times" pitchFamily="2" charset="0"/>
              </a:rPr>
              <a:t>nñ</a:t>
            </a:r>
            <a:r>
              <a:rPr lang="en-US" sz="2600" dirty="0" smtClean="0">
                <a:latin typeface="VNI-Times" pitchFamily="2" charset="0"/>
              </a:rPr>
              <a:t>. </a:t>
            </a:r>
          </a:p>
          <a:p>
            <a:pPr>
              <a:buNone/>
            </a:pPr>
            <a:r>
              <a:rPr lang="en-US" sz="2600" dirty="0" err="1" smtClean="0">
                <a:latin typeface="VNI-Times" pitchFamily="2" charset="0"/>
              </a:rPr>
              <a:t>Toån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thöông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BQ </a:t>
            </a:r>
            <a:r>
              <a:rPr lang="en-US" sz="2600" dirty="0" err="1" smtClean="0">
                <a:latin typeface="VNI-Times" pitchFamily="2" charset="0"/>
              </a:rPr>
              <a:t>ñöôïc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gôïi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yù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bôûi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quyõ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ñaïo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cuûa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dao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hoaëc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ñaïn</a:t>
            </a:r>
            <a:r>
              <a:rPr lang="en-US" sz="2600" dirty="0">
                <a:latin typeface="VNI-Times" pitchFamily="2" charset="0"/>
              </a:rPr>
              <a:t>. </a:t>
            </a:r>
            <a:endParaRPr lang="en-US" sz="2600" dirty="0" smtClean="0">
              <a:latin typeface="VNI-Times" pitchFamily="2" charset="0"/>
            </a:endParaRPr>
          </a:p>
          <a:p>
            <a:pPr>
              <a:buNone/>
            </a:pPr>
            <a:r>
              <a:rPr lang="en-US" sz="2600" dirty="0" err="1">
                <a:latin typeface="VNI-Times" pitchFamily="2" charset="0"/>
              </a:rPr>
              <a:t>T</a:t>
            </a:r>
            <a:r>
              <a:rPr lang="en-US" sz="2600" dirty="0" err="1" smtClean="0">
                <a:latin typeface="VNI-Times" pitchFamily="2" charset="0"/>
              </a:rPr>
              <a:t>ieåu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maùu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nghi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töø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BQ</a:t>
            </a:r>
            <a:r>
              <a:rPr lang="en-US" sz="2600" dirty="0" smtClean="0">
                <a:latin typeface="VNI-Times" pitchFamily="2" charset="0"/>
                <a:sym typeface="Wingdings" pitchFamily="2" charset="2"/>
              </a:rPr>
              <a:t> 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phaûi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chuïp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cystography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hoaëc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thaùm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saùt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trong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moå</a:t>
            </a:r>
            <a:r>
              <a:rPr lang="en-US" sz="2600" dirty="0">
                <a:latin typeface="VNI-Times" pitchFamily="2" charset="0"/>
              </a:rPr>
              <a:t>.</a:t>
            </a:r>
          </a:p>
          <a:p>
            <a:pPr>
              <a:buNone/>
            </a:pPr>
            <a:r>
              <a:rPr lang="en-US" sz="2600" dirty="0" err="1" smtClean="0">
                <a:latin typeface="VNI-Times" pitchFamily="2" charset="0"/>
              </a:rPr>
              <a:t>ñau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lan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buïng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vuøng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haï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vò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err="1">
                <a:latin typeface="VNI-Times" pitchFamily="2" charset="0"/>
              </a:rPr>
              <a:t>phaûn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öùng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thaønh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buïng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err="1">
                <a:latin typeface="VNI-Times" pitchFamily="2" charset="0"/>
              </a:rPr>
              <a:t>baàm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tím</a:t>
            </a:r>
            <a:r>
              <a:rPr lang="en-US" sz="2600" dirty="0" smtClean="0">
                <a:latin typeface="VNI-Times" pitchFamily="2" charset="0"/>
              </a:rPr>
              <a:t>/ </a:t>
            </a:r>
            <a:r>
              <a:rPr lang="en-US" sz="2600" dirty="0" err="1" smtClean="0">
                <a:latin typeface="VNI-Times" pitchFamily="2" charset="0"/>
              </a:rPr>
              <a:t>sau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moät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chaán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thöông</a:t>
            </a:r>
            <a:r>
              <a:rPr lang="en-US" sz="2600" dirty="0" smtClean="0">
                <a:latin typeface="VNI-Times" pitchFamily="2" charset="0"/>
                <a:sym typeface="Wingdings" pitchFamily="2" charset="2"/>
              </a:rPr>
              <a:t>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nghó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ñeán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toån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thöông</a:t>
            </a:r>
            <a:r>
              <a:rPr lang="en-US" sz="2600" dirty="0" smtClean="0">
                <a:latin typeface="VNI-Times" pitchFamily="2" charset="0"/>
              </a:rPr>
              <a:t> BQ. </a:t>
            </a:r>
            <a:r>
              <a:rPr lang="en-US" sz="2600" dirty="0" err="1" smtClean="0">
                <a:latin typeface="VNI-Times" pitchFamily="2" charset="0"/>
              </a:rPr>
              <a:t>Tuy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khoù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phaân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bieät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vôùi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TC </a:t>
            </a:r>
            <a:r>
              <a:rPr lang="en-US" sz="2600" dirty="0" err="1">
                <a:latin typeface="VNI-Times" pitchFamily="2" charset="0"/>
              </a:rPr>
              <a:t>cuûa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gaõy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xöông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chaäu</a:t>
            </a:r>
            <a:r>
              <a:rPr lang="en-US" sz="2600" dirty="0">
                <a:latin typeface="VNI-Times" pitchFamily="2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VNI-Times" pitchFamily="2" charset="0"/>
              </a:rPr>
              <a:t>Trieäu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chöùng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ñaëc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hieäu</a:t>
            </a:r>
            <a:endParaRPr lang="en-US" b="1" dirty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VNI-Times" pitchFamily="2" charset="0"/>
              </a:rPr>
              <a:t>TPTNT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VNI-Times" pitchFamily="2" charset="0"/>
              </a:rPr>
              <a:t>Echo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VNI-Times" pitchFamily="2" charset="0"/>
              </a:rPr>
              <a:t>X-</a:t>
            </a:r>
            <a:r>
              <a:rPr lang="en-US" dirty="0" err="1" smtClean="0">
                <a:latin typeface="VNI-Times" pitchFamily="2" charset="0"/>
              </a:rPr>
              <a:t>quang</a:t>
            </a:r>
            <a:r>
              <a:rPr lang="en-US" dirty="0" smtClean="0">
                <a:latin typeface="VNI-Times" pitchFamily="2" charset="0"/>
              </a:rPr>
              <a:t>:</a:t>
            </a:r>
          </a:p>
          <a:p>
            <a:pPr marL="914400" lvl="1" indent="-514350">
              <a:buAutoNum type="arabicPeriod"/>
            </a:pPr>
            <a:r>
              <a:rPr lang="en-US" dirty="0" smtClean="0">
                <a:latin typeface="VNI-Times" pitchFamily="2" charset="0"/>
              </a:rPr>
              <a:t>X-</a:t>
            </a:r>
            <a:r>
              <a:rPr lang="en-US" dirty="0" err="1" smtClean="0">
                <a:latin typeface="VNI-Times" pitchFamily="2" charset="0"/>
              </a:rPr>
              <a:t>quang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buïng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khoâng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söûa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soaïn</a:t>
            </a:r>
            <a:endParaRPr lang="en-US" dirty="0" smtClean="0">
              <a:latin typeface="VNI-Times" pitchFamily="2" charset="0"/>
            </a:endParaRPr>
          </a:p>
          <a:p>
            <a:pPr marL="914400" lvl="1" indent="-514350">
              <a:buAutoNum type="arabicPeriod"/>
            </a:pPr>
            <a:r>
              <a:rPr lang="en-US" dirty="0" smtClean="0">
                <a:latin typeface="VNI-Times" pitchFamily="2" charset="0"/>
              </a:rPr>
              <a:t>UCR</a:t>
            </a:r>
          </a:p>
          <a:p>
            <a:pPr marL="914400" lvl="1" indent="-514350">
              <a:buAutoNum type="arabicPeriod"/>
            </a:pPr>
            <a:r>
              <a:rPr lang="en-US" dirty="0" err="1" smtClean="0">
                <a:latin typeface="VNI-Times" pitchFamily="2" charset="0"/>
              </a:rPr>
              <a:t>Cystoghraphy</a:t>
            </a:r>
            <a:endParaRPr lang="en-US" dirty="0" smtClean="0">
              <a:latin typeface="VNI-Times" pitchFamily="2" charset="0"/>
            </a:endParaRPr>
          </a:p>
          <a:p>
            <a:pPr marL="914400" lvl="1" indent="-514350">
              <a:buAutoNum type="arabicPeriod"/>
            </a:pPr>
            <a:r>
              <a:rPr lang="en-US" dirty="0" smtClean="0">
                <a:latin typeface="VNI-Times" pitchFamily="2" charset="0"/>
              </a:rPr>
              <a:t>CT scan</a:t>
            </a:r>
          </a:p>
          <a:p>
            <a:pPr marL="914400" lvl="1" indent="-514350">
              <a:buAutoNum type="arabicPeriod"/>
            </a:pPr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NI-Times" pitchFamily="2" charset="0"/>
              </a:rPr>
              <a:t>CAÄN LAÂM SAØNG</a:t>
            </a:r>
            <a:endParaRPr lang="en-US" dirty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>
                <a:latin typeface="VNI-Times" pitchFamily="2" charset="0"/>
              </a:rPr>
              <a:t>Tieåu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maùu</a:t>
            </a:r>
            <a:r>
              <a:rPr lang="en-US" sz="2600" dirty="0">
                <a:latin typeface="VNI-Times" pitchFamily="2" charset="0"/>
              </a:rPr>
              <a:t> vi </a:t>
            </a:r>
            <a:r>
              <a:rPr lang="en-US" sz="2600" dirty="0" err="1" smtClean="0">
                <a:latin typeface="VNI-Times" pitchFamily="2" charset="0"/>
              </a:rPr>
              <a:t>theå</a:t>
            </a:r>
            <a:r>
              <a:rPr lang="en-US" sz="2600" dirty="0" smtClean="0">
                <a:latin typeface="VNI-Times" pitchFamily="2" charset="0"/>
              </a:rPr>
              <a:t>/ </a:t>
            </a:r>
            <a:r>
              <a:rPr lang="en-US" sz="2600" dirty="0" err="1" smtClean="0">
                <a:latin typeface="VNI-Times" pitchFamily="2" charset="0"/>
              </a:rPr>
              <a:t>vôõ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khung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chaäu</a:t>
            </a:r>
            <a:r>
              <a:rPr lang="en-US" sz="2600" dirty="0" smtClean="0">
                <a:latin typeface="VNI-Times" pitchFamily="2" charset="0"/>
              </a:rPr>
              <a:t>: </a:t>
            </a:r>
            <a:r>
              <a:rPr lang="en-US" sz="2600" dirty="0" err="1" smtClean="0">
                <a:latin typeface="VNI-Times" pitchFamily="2" charset="0"/>
              </a:rPr>
              <a:t>ñöôïc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xem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nhö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daáu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chöùng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cuûa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toån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thöông</a:t>
            </a:r>
            <a:r>
              <a:rPr lang="en-US" sz="2600" dirty="0" smtClean="0">
                <a:latin typeface="VNI-Times" pitchFamily="2" charset="0"/>
              </a:rPr>
              <a:t> BQ.</a:t>
            </a:r>
          </a:p>
          <a:p>
            <a:r>
              <a:rPr lang="en-US" sz="2600" dirty="0" err="1" smtClean="0">
                <a:latin typeface="VNI-Times" pitchFamily="2" charset="0"/>
              </a:rPr>
              <a:t>Tuy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nhieân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err="1">
                <a:latin typeface="VNI-Times" pitchFamily="2" charset="0"/>
              </a:rPr>
              <a:t>trong</a:t>
            </a:r>
            <a:r>
              <a:rPr lang="en-US" sz="2600" dirty="0">
                <a:latin typeface="VNI-Times" pitchFamily="2" charset="0"/>
              </a:rPr>
              <a:t> y </a:t>
            </a:r>
            <a:r>
              <a:rPr lang="en-US" sz="2600" dirty="0" err="1">
                <a:latin typeface="VNI-Times" pitchFamily="2" charset="0"/>
              </a:rPr>
              <a:t>vaên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err="1" smtClean="0">
                <a:latin typeface="VNI-Times" pitchFamily="2" charset="0"/>
              </a:rPr>
              <a:t>coøn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ñang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baøn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caõi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söï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töông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quan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giöõa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soá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löôïng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HC/ NT </a:t>
            </a:r>
            <a:r>
              <a:rPr lang="en-US" sz="2600" dirty="0" err="1">
                <a:latin typeface="VNI-Times" pitchFamily="2" charset="0"/>
              </a:rPr>
              <a:t>vaø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khaû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naêng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coù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toån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thöông</a:t>
            </a:r>
            <a:r>
              <a:rPr lang="en-US" sz="2600" dirty="0" smtClean="0">
                <a:latin typeface="VNI-Times" pitchFamily="2" charset="0"/>
              </a:rPr>
              <a:t> BQ.</a:t>
            </a:r>
            <a:endParaRPr lang="en-US" sz="2600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TPTNT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473891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VNI-Times" pitchFamily="2" charset="0"/>
              </a:rPr>
              <a:t>Morgan: </a:t>
            </a:r>
            <a:r>
              <a:rPr lang="en-US" sz="2600" dirty="0" err="1" smtClean="0">
                <a:latin typeface="VNI-Times" pitchFamily="2" charset="0"/>
              </a:rPr>
              <a:t>tieåu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maùu</a:t>
            </a:r>
            <a:r>
              <a:rPr lang="en-US" sz="2600" dirty="0">
                <a:latin typeface="VNI-Times" pitchFamily="2" charset="0"/>
              </a:rPr>
              <a:t> vi </a:t>
            </a:r>
            <a:r>
              <a:rPr lang="en-US" sz="2600" dirty="0" err="1">
                <a:latin typeface="VNI-Times" pitchFamily="2" charset="0"/>
              </a:rPr>
              <a:t>theå</a:t>
            </a:r>
            <a:r>
              <a:rPr lang="en-US" sz="2600" dirty="0">
                <a:latin typeface="VNI-Times" pitchFamily="2" charset="0"/>
              </a:rPr>
              <a:t> &lt;</a:t>
            </a:r>
            <a:r>
              <a:rPr lang="en-US" sz="2600" dirty="0" smtClean="0">
                <a:latin typeface="VNI-Times" pitchFamily="2" charset="0"/>
              </a:rPr>
              <a:t>25 HC/HPF</a:t>
            </a:r>
            <a:r>
              <a:rPr lang="en-US" sz="2600" dirty="0" smtClean="0">
                <a:latin typeface="VNI-Times" pitchFamily="2" charset="0"/>
                <a:sym typeface="Wingdings" pitchFamily="2" charset="2"/>
              </a:rPr>
              <a:t> </a:t>
            </a:r>
            <a:r>
              <a:rPr lang="en-US" sz="2600" dirty="0" err="1" smtClean="0">
                <a:latin typeface="VNI-Times" pitchFamily="2" charset="0"/>
                <a:sym typeface="Wingdings" pitchFamily="2" charset="2"/>
              </a:rPr>
              <a:t>k</a:t>
            </a:r>
            <a:r>
              <a:rPr lang="en-US" sz="2600" dirty="0" err="1" smtClean="0">
                <a:latin typeface="VNI-Times" pitchFamily="2" charset="0"/>
              </a:rPr>
              <a:t>hoâng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vôõ</a:t>
            </a:r>
            <a:r>
              <a:rPr lang="en-US" sz="2600" dirty="0" smtClean="0">
                <a:latin typeface="VNI-Times" pitchFamily="2" charset="0"/>
              </a:rPr>
              <a:t> BQ</a:t>
            </a:r>
          </a:p>
          <a:p>
            <a:r>
              <a:rPr lang="en-US" sz="2600" dirty="0" err="1" smtClean="0">
                <a:latin typeface="VNI-Times" pitchFamily="2" charset="0"/>
              </a:rPr>
              <a:t>Werkman</a:t>
            </a:r>
            <a:r>
              <a:rPr lang="en-US" sz="2600" dirty="0" smtClean="0">
                <a:latin typeface="VNI-Times" pitchFamily="2" charset="0"/>
              </a:rPr>
              <a:t>: </a:t>
            </a:r>
            <a:r>
              <a:rPr lang="en-US" sz="2600" dirty="0" err="1" smtClean="0">
                <a:latin typeface="VNI-Times" pitchFamily="2" charset="0"/>
              </a:rPr>
              <a:t>chæ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neân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chuïp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cystography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khi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tieåu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maùu</a:t>
            </a:r>
            <a:r>
              <a:rPr lang="en-US" sz="2600" dirty="0" smtClean="0">
                <a:latin typeface="VNI-Times" pitchFamily="2" charset="0"/>
              </a:rPr>
              <a:t> 35-50 HC/HPF </a:t>
            </a:r>
            <a:r>
              <a:rPr lang="en-US" sz="2600" dirty="0" err="1" smtClean="0">
                <a:latin typeface="VNI-Times" pitchFamily="2" charset="0"/>
              </a:rPr>
              <a:t>vaø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khoâng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boû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soùt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toån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thöông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BQ. </a:t>
            </a:r>
          </a:p>
          <a:p>
            <a:r>
              <a:rPr lang="en-US" sz="2600" dirty="0" smtClean="0">
                <a:latin typeface="VNI-Times" pitchFamily="2" charset="0"/>
              </a:rPr>
              <a:t>Fuhrman: </a:t>
            </a:r>
            <a:r>
              <a:rPr lang="en-US" sz="2600" dirty="0" err="1" smtClean="0">
                <a:latin typeface="VNI-Times" pitchFamily="2" charset="0"/>
              </a:rPr>
              <a:t>chuïp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Cystography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chæ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neân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tieán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haønh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khi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coù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tieåu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maùu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ñaïi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theå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maø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thoâi</a:t>
            </a:r>
            <a:r>
              <a:rPr lang="en-US" sz="2600" dirty="0">
                <a:latin typeface="VNI-Times" pitchFamily="2" charset="0"/>
              </a:rPr>
              <a:t> (&gt; 200hc/</a:t>
            </a:r>
            <a:r>
              <a:rPr lang="en-US" sz="2600" dirty="0" err="1">
                <a:latin typeface="VNI-Times" pitchFamily="2" charset="0"/>
              </a:rPr>
              <a:t>hpf</a:t>
            </a:r>
            <a:r>
              <a:rPr lang="en-US" sz="2600" dirty="0">
                <a:latin typeface="VNI-Times" pitchFamily="2" charset="0"/>
              </a:rPr>
              <a:t>) . </a:t>
            </a:r>
            <a:endParaRPr lang="en-US" sz="2600" dirty="0" smtClean="0">
              <a:latin typeface="VNI-Times" pitchFamily="2" charset="0"/>
            </a:endParaRPr>
          </a:p>
          <a:p>
            <a:r>
              <a:rPr lang="en-US" sz="2600" dirty="0" smtClean="0">
                <a:latin typeface="VNI-Times" pitchFamily="2" charset="0"/>
              </a:rPr>
              <a:t>VAØ, </a:t>
            </a:r>
            <a:r>
              <a:rPr lang="en-US" sz="2600" dirty="0" err="1" smtClean="0">
                <a:latin typeface="VNI-Times" pitchFamily="2" charset="0"/>
              </a:rPr>
              <a:t>neân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chuïp</a:t>
            </a:r>
            <a:r>
              <a:rPr lang="en-US" sz="2600" dirty="0" smtClean="0">
                <a:latin typeface="VNI-Times" pitchFamily="2" charset="0"/>
              </a:rPr>
              <a:t> UCR </a:t>
            </a:r>
            <a:r>
              <a:rPr lang="en-US" sz="2600" dirty="0" err="1" smtClean="0">
                <a:latin typeface="VNI-Times" pitchFamily="2" charset="0"/>
              </a:rPr>
              <a:t>tröôùc</a:t>
            </a:r>
            <a:endParaRPr lang="en-US" sz="2600" dirty="0" smtClean="0">
              <a:latin typeface="VNI-Times" pitchFamily="2" charset="0"/>
            </a:endParaRPr>
          </a:p>
          <a:p>
            <a:r>
              <a:rPr lang="en-US" sz="2600" dirty="0" err="1" smtClean="0">
                <a:latin typeface="VNI-Times" pitchFamily="2" charset="0"/>
              </a:rPr>
              <a:t>Nhöõng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döõ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kieän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LS </a:t>
            </a:r>
            <a:r>
              <a:rPr lang="en-US" sz="2600" dirty="0" err="1">
                <a:latin typeface="VNI-Times" pitchFamily="2" charset="0"/>
              </a:rPr>
              <a:t>hieän</a:t>
            </a:r>
            <a:r>
              <a:rPr lang="en-US" sz="2600" dirty="0">
                <a:latin typeface="VNI-Times" pitchFamily="2" charset="0"/>
              </a:rPr>
              <a:t> nay </a:t>
            </a:r>
            <a:r>
              <a:rPr lang="en-US" sz="2600" dirty="0" err="1">
                <a:latin typeface="VNI-Times" pitchFamily="2" charset="0"/>
              </a:rPr>
              <a:t>khoâng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uûng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hoä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vieäc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chuïp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>
                <a:latin typeface="VNI-Times" pitchFamily="2" charset="0"/>
              </a:rPr>
              <a:t>x </a:t>
            </a:r>
            <a:r>
              <a:rPr lang="en-US" sz="2600" dirty="0" err="1">
                <a:latin typeface="VNI-Times" pitchFamily="2" charset="0"/>
              </a:rPr>
              <a:t>quang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ñöôøng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tieåu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döôùi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neáu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chæ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coù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daáu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hieäu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vôõ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khung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chaäu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hoaëc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tieåu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maùu</a:t>
            </a:r>
            <a:r>
              <a:rPr lang="en-US" sz="2600" dirty="0">
                <a:latin typeface="VNI-Times" pitchFamily="2" charset="0"/>
              </a:rPr>
              <a:t> vi </a:t>
            </a:r>
            <a:r>
              <a:rPr lang="en-US" sz="2600" dirty="0" err="1">
                <a:latin typeface="VNI-Times" pitchFamily="2" charset="0"/>
              </a:rPr>
              <a:t>theå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ñôn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thuaàn</a:t>
            </a:r>
            <a:r>
              <a:rPr lang="en-US" sz="2600" dirty="0">
                <a:latin typeface="VNI-Times" pitchFamily="2" charset="0"/>
              </a:rPr>
              <a:t>. </a:t>
            </a:r>
          </a:p>
          <a:p>
            <a:endParaRPr lang="en-US" sz="2600" dirty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u="sng" dirty="0" err="1">
                <a:latin typeface="VNI-Times" pitchFamily="2" charset="0"/>
              </a:rPr>
              <a:t>Sieâu</a:t>
            </a:r>
            <a:r>
              <a:rPr lang="en-US" b="1" u="sng" dirty="0">
                <a:latin typeface="VNI-Times" pitchFamily="2" charset="0"/>
              </a:rPr>
              <a:t> </a:t>
            </a:r>
            <a:r>
              <a:rPr lang="en-US" b="1" u="sng" dirty="0" err="1">
                <a:latin typeface="VNI-Times" pitchFamily="2" charset="0"/>
              </a:rPr>
              <a:t>aâm</a:t>
            </a:r>
            <a:endParaRPr lang="en-US" b="1" u="sng" dirty="0">
              <a:latin typeface="VNI-Times" pitchFamily="2" charset="0"/>
            </a:endParaRPr>
          </a:p>
          <a:p>
            <a:pPr lvl="0"/>
            <a:r>
              <a:rPr lang="en-US" dirty="0" err="1">
                <a:latin typeface="VNI-Times" pitchFamily="2" charset="0"/>
              </a:rPr>
              <a:t>Dòch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oå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buïng</a:t>
            </a:r>
            <a:r>
              <a:rPr lang="en-US" dirty="0">
                <a:latin typeface="VNI-Times" pitchFamily="2" charset="0"/>
              </a:rPr>
              <a:t> </a:t>
            </a:r>
          </a:p>
          <a:p>
            <a:pPr lvl="0"/>
            <a:r>
              <a:rPr lang="en-US" dirty="0" err="1">
                <a:latin typeface="VNI-Times" pitchFamily="2" charset="0"/>
              </a:rPr>
              <a:t>Loøng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BQ  </a:t>
            </a:r>
            <a:r>
              <a:rPr lang="en-US" dirty="0" err="1">
                <a:latin typeface="VNI-Times" pitchFamily="2" charset="0"/>
              </a:rPr>
              <a:t>ít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nöôùc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tieåu</a:t>
            </a:r>
            <a:endParaRPr lang="en-US" b="1" dirty="0" smtClean="0">
              <a:latin typeface="VNI-Times" pitchFamily="2" charset="0"/>
            </a:endParaRPr>
          </a:p>
          <a:p>
            <a:pPr lvl="0">
              <a:buNone/>
            </a:pPr>
            <a:r>
              <a:rPr lang="en-US" b="1" dirty="0" err="1" smtClean="0">
                <a:latin typeface="VNI-Times" pitchFamily="2" charset="0"/>
              </a:rPr>
              <a:t>Chụp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buïng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khoâng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chuaån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bò</a:t>
            </a:r>
            <a:endParaRPr lang="en-US" b="1" dirty="0" smtClean="0">
              <a:latin typeface="VNI-Times" pitchFamily="2" charset="0"/>
            </a:endParaRPr>
          </a:p>
          <a:p>
            <a:pPr lvl="0"/>
            <a:r>
              <a:rPr lang="en-US" dirty="0" err="1" smtClean="0">
                <a:latin typeface="VNI-Times" pitchFamily="2" charset="0"/>
              </a:rPr>
              <a:t>Gaõy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xöông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chaäu</a:t>
            </a:r>
            <a:endParaRPr lang="en-US" dirty="0" smtClean="0">
              <a:latin typeface="VNI-Times" pitchFamily="2" charset="0"/>
            </a:endParaRPr>
          </a:p>
          <a:p>
            <a:pPr lvl="0"/>
            <a:r>
              <a:rPr lang="en-US" dirty="0" err="1" smtClean="0">
                <a:latin typeface="VNI-Times" pitchFamily="2" charset="0"/>
              </a:rPr>
              <a:t>Nöôùc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giöõa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caùc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quai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ruoät</a:t>
            </a:r>
            <a:endParaRPr lang="en-US" dirty="0" smtClean="0">
              <a:latin typeface="VNI-Times" pitchFamily="2" charset="0"/>
            </a:endParaRPr>
          </a:p>
          <a:p>
            <a:pPr lvl="0">
              <a:buNone/>
            </a:pPr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endParaRPr lang="en-US" dirty="0">
              <a:latin typeface="VNI-Times" pitchFamily="2" charset="0"/>
            </a:endParaRPr>
          </a:p>
          <a:p>
            <a:pPr lvl="0"/>
            <a:r>
              <a:rPr lang="en-US" i="1" dirty="0" err="1" smtClean="0">
                <a:latin typeface="VNI-Times" pitchFamily="2" charset="0"/>
              </a:rPr>
              <a:t>Vôõ</a:t>
            </a:r>
            <a:r>
              <a:rPr lang="en-US" i="1" dirty="0" smtClean="0">
                <a:latin typeface="VNI-Times" pitchFamily="2" charset="0"/>
              </a:rPr>
              <a:t> </a:t>
            </a:r>
            <a:r>
              <a:rPr lang="en-US" i="1" dirty="0" err="1">
                <a:latin typeface="VNI-Times" pitchFamily="2" charset="0"/>
              </a:rPr>
              <a:t>trong</a:t>
            </a:r>
            <a:r>
              <a:rPr lang="en-US" i="1" dirty="0">
                <a:latin typeface="VNI-Times" pitchFamily="2" charset="0"/>
              </a:rPr>
              <a:t> </a:t>
            </a:r>
            <a:r>
              <a:rPr lang="en-US" i="1" dirty="0" err="1">
                <a:latin typeface="VNI-Times" pitchFamily="2" charset="0"/>
              </a:rPr>
              <a:t>phuùc</a:t>
            </a:r>
            <a:r>
              <a:rPr lang="en-US" i="1" dirty="0">
                <a:latin typeface="VNI-Times" pitchFamily="2" charset="0"/>
              </a:rPr>
              <a:t> </a:t>
            </a:r>
            <a:r>
              <a:rPr lang="en-US" i="1" dirty="0" err="1">
                <a:latin typeface="VNI-Times" pitchFamily="2" charset="0"/>
              </a:rPr>
              <a:t>maïc</a:t>
            </a:r>
            <a:r>
              <a:rPr lang="en-US" dirty="0">
                <a:latin typeface="VNI-Times" pitchFamily="2" charset="0"/>
              </a:rPr>
              <a:t>:</a:t>
            </a:r>
          </a:p>
          <a:p>
            <a:pPr lvl="1"/>
            <a:r>
              <a:rPr lang="en-US" dirty="0" err="1">
                <a:latin typeface="VNI-Times" pitchFamily="2" charset="0"/>
              </a:rPr>
              <a:t>Thuoác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caûn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quang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toaû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giöõa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caùc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quai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ruoät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pPr lvl="1"/>
            <a:r>
              <a:rPr lang="en-US" dirty="0" err="1">
                <a:latin typeface="VNI-Times" pitchFamily="2" charset="0"/>
              </a:rPr>
              <a:t>Thaùo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heát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thuoác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caûn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quang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chuïp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seõ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thaáy</a:t>
            </a:r>
            <a:r>
              <a:rPr lang="en-US" dirty="0">
                <a:latin typeface="VNI-Times" pitchFamily="2" charset="0"/>
              </a:rPr>
              <a:t>:</a:t>
            </a:r>
          </a:p>
          <a:p>
            <a:pPr lvl="2"/>
            <a:r>
              <a:rPr lang="en-US" dirty="0" err="1">
                <a:latin typeface="VNI-Times" pitchFamily="2" charset="0"/>
              </a:rPr>
              <a:t>Thuoác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öù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ñoïng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ôû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hai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hoác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chaäu</a:t>
            </a:r>
            <a:endParaRPr lang="en-US" dirty="0">
              <a:latin typeface="VNI-Times" pitchFamily="2" charset="0"/>
            </a:endParaRPr>
          </a:p>
          <a:p>
            <a:pPr lvl="2"/>
            <a:r>
              <a:rPr lang="en-US" dirty="0" err="1">
                <a:latin typeface="VNI-Times" pitchFamily="2" charset="0"/>
              </a:rPr>
              <a:t>Thuoác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ñoïng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ôû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tuùi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cuøng</a:t>
            </a:r>
            <a:r>
              <a:rPr lang="en-US" dirty="0">
                <a:latin typeface="VNI-Times" pitchFamily="2" charset="0"/>
              </a:rPr>
              <a:t> Doulas</a:t>
            </a:r>
          </a:p>
          <a:p>
            <a:pPr lvl="0"/>
            <a:r>
              <a:rPr lang="en-US" i="1" dirty="0" err="1" smtClean="0">
                <a:latin typeface="VNI-Times" pitchFamily="2" charset="0"/>
              </a:rPr>
              <a:t>Vôõ</a:t>
            </a:r>
            <a:r>
              <a:rPr lang="en-US" i="1" dirty="0" smtClean="0">
                <a:latin typeface="VNI-Times" pitchFamily="2" charset="0"/>
              </a:rPr>
              <a:t> </a:t>
            </a:r>
            <a:r>
              <a:rPr lang="en-US" i="1" dirty="0" err="1">
                <a:latin typeface="VNI-Times" pitchFamily="2" charset="0"/>
              </a:rPr>
              <a:t>döôùi</a:t>
            </a:r>
            <a:r>
              <a:rPr lang="en-US" i="1" dirty="0">
                <a:latin typeface="VNI-Times" pitchFamily="2" charset="0"/>
              </a:rPr>
              <a:t> </a:t>
            </a:r>
            <a:r>
              <a:rPr lang="en-US" i="1" dirty="0" err="1">
                <a:latin typeface="VNI-Times" pitchFamily="2" charset="0"/>
              </a:rPr>
              <a:t>phuùc</a:t>
            </a:r>
            <a:r>
              <a:rPr lang="en-US" i="1" dirty="0">
                <a:latin typeface="VNI-Times" pitchFamily="2" charset="0"/>
              </a:rPr>
              <a:t> </a:t>
            </a:r>
            <a:r>
              <a:rPr lang="en-US" i="1" dirty="0" err="1">
                <a:latin typeface="VNI-Times" pitchFamily="2" charset="0"/>
              </a:rPr>
              <a:t>maïc</a:t>
            </a:r>
            <a:endParaRPr lang="en-US" dirty="0">
              <a:latin typeface="VNI-Times" pitchFamily="2" charset="0"/>
            </a:endParaRPr>
          </a:p>
          <a:p>
            <a:pPr lvl="2"/>
            <a:r>
              <a:rPr lang="en-US" dirty="0" smtClean="0">
                <a:latin typeface="VNI-Times" pitchFamily="2" charset="0"/>
              </a:rPr>
              <a:t>BQ </a:t>
            </a:r>
            <a:r>
              <a:rPr lang="en-US" dirty="0" err="1">
                <a:latin typeface="VNI-Times" pitchFamily="2" charset="0"/>
              </a:rPr>
              <a:t>coù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hình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gioït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nöôùc</a:t>
            </a:r>
            <a:endParaRPr lang="en-US" dirty="0">
              <a:latin typeface="VNI-Times" pitchFamily="2" charset="0"/>
            </a:endParaRPr>
          </a:p>
          <a:p>
            <a:pPr lvl="2"/>
            <a:r>
              <a:rPr lang="en-US" dirty="0" err="1">
                <a:latin typeface="VNI-Times" pitchFamily="2" charset="0"/>
              </a:rPr>
              <a:t>Thuoác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caûn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quang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ñoïng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ôû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VNI-Times" pitchFamily="2" charset="0"/>
              </a:rPr>
              <a:t>hai</a:t>
            </a:r>
            <a:r>
              <a:rPr lang="en-US" dirty="0">
                <a:solidFill>
                  <a:srgbClr val="FF0000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VNI-Times" pitchFamily="2" charset="0"/>
              </a:rPr>
              <a:t>hoác</a:t>
            </a:r>
            <a:r>
              <a:rPr lang="en-US" dirty="0">
                <a:solidFill>
                  <a:srgbClr val="FF0000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VNI-Times" pitchFamily="2" charset="0"/>
              </a:rPr>
              <a:t>chaäu</a:t>
            </a:r>
            <a:r>
              <a:rPr lang="en-US" dirty="0">
                <a:solidFill>
                  <a:srgbClr val="FF0000"/>
                </a:solidFill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VNI-Times" pitchFamily="2" charset="0"/>
              </a:rPr>
              <a:t>ngoaøi</a:t>
            </a:r>
            <a:r>
              <a:rPr lang="en-US" dirty="0">
                <a:solidFill>
                  <a:srgbClr val="FF0000"/>
                </a:solidFill>
                <a:latin typeface="VNI-Times" pitchFamily="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VNI-Times" pitchFamily="2" charset="0"/>
              </a:rPr>
              <a:t>BQ.</a:t>
            </a:r>
            <a:endParaRPr lang="en-US" dirty="0">
              <a:solidFill>
                <a:srgbClr val="FF0000"/>
              </a:solidFill>
              <a:latin typeface="VNI-Times" pitchFamily="2" charset="0"/>
            </a:endParaRPr>
          </a:p>
          <a:p>
            <a:pPr lvl="2"/>
            <a:r>
              <a:rPr lang="en-US" dirty="0" err="1">
                <a:latin typeface="VNI-Times" pitchFamily="2" charset="0"/>
              </a:rPr>
              <a:t>Thuoác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ñoïng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ôû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VNI-Times" pitchFamily="2" charset="0"/>
              </a:rPr>
              <a:t>khôùp</a:t>
            </a:r>
            <a:r>
              <a:rPr lang="en-US" dirty="0">
                <a:solidFill>
                  <a:srgbClr val="FF0000"/>
                </a:solidFill>
                <a:latin typeface="VNI-Times" pitchFamily="2" charset="0"/>
              </a:rPr>
              <a:t> mu </a:t>
            </a:r>
            <a:r>
              <a:rPr lang="en-US" dirty="0" err="1">
                <a:latin typeface="VNI-Times" pitchFamily="2" charset="0"/>
              </a:rPr>
              <a:t>sau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thaùo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thuoác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ra</a:t>
            </a:r>
            <a:r>
              <a:rPr lang="en-US" dirty="0">
                <a:latin typeface="VNI-Times" pitchFamily="2" charset="0"/>
              </a:rPr>
              <a:t>.</a:t>
            </a:r>
          </a:p>
          <a:p>
            <a:pPr lvl="0"/>
            <a:r>
              <a:rPr lang="en-US" i="1" dirty="0" err="1">
                <a:latin typeface="VNI-Times" pitchFamily="2" charset="0"/>
              </a:rPr>
              <a:t>Bôm</a:t>
            </a:r>
            <a:r>
              <a:rPr lang="en-US" i="1" dirty="0">
                <a:latin typeface="VNI-Times" pitchFamily="2" charset="0"/>
              </a:rPr>
              <a:t> </a:t>
            </a:r>
            <a:r>
              <a:rPr lang="en-US" i="1" dirty="0" err="1">
                <a:latin typeface="VNI-Times" pitchFamily="2" charset="0"/>
              </a:rPr>
              <a:t>hôi</a:t>
            </a:r>
            <a:r>
              <a:rPr lang="en-US" i="1" dirty="0">
                <a:latin typeface="VNI-Times" pitchFamily="2" charset="0"/>
              </a:rPr>
              <a:t> </a:t>
            </a:r>
            <a:r>
              <a:rPr lang="en-US" i="1" dirty="0" err="1">
                <a:latin typeface="VNI-Times" pitchFamily="2" charset="0"/>
              </a:rPr>
              <a:t>vaøo</a:t>
            </a:r>
            <a:r>
              <a:rPr lang="en-US" i="1" dirty="0">
                <a:latin typeface="VNI-Times" pitchFamily="2" charset="0"/>
              </a:rPr>
              <a:t> </a:t>
            </a:r>
            <a:r>
              <a:rPr lang="en-US" i="1" dirty="0" smtClean="0">
                <a:latin typeface="VNI-Times" pitchFamily="2" charset="0"/>
              </a:rPr>
              <a:t>BQ</a:t>
            </a:r>
            <a:r>
              <a:rPr lang="en-US" dirty="0" smtClean="0">
                <a:latin typeface="VNI-Times" pitchFamily="2" charset="0"/>
              </a:rPr>
              <a:t>: </a:t>
            </a:r>
            <a:r>
              <a:rPr lang="en-US" dirty="0" err="1">
                <a:latin typeface="VNI-Times" pitchFamily="2" charset="0"/>
              </a:rPr>
              <a:t>seõ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thaáy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lieàm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hôi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döôùi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hoaønh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ôû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nhöõng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TH </a:t>
            </a:r>
            <a:r>
              <a:rPr lang="en-US" dirty="0" err="1" smtClean="0">
                <a:latin typeface="VNI-Times" pitchFamily="2" charset="0"/>
              </a:rPr>
              <a:t>vôõ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trong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PM.</a:t>
            </a:r>
            <a:endParaRPr lang="en-US" dirty="0">
              <a:latin typeface="VNI-Times" pitchFamily="2" charset="0"/>
            </a:endParaRPr>
          </a:p>
          <a:p>
            <a:r>
              <a:rPr lang="en-US" dirty="0">
                <a:latin typeface="VNI-Times" pitchFamily="2" charset="0"/>
              </a:rPr>
              <a:t>UCR </a:t>
            </a:r>
            <a:r>
              <a:rPr lang="en-US" dirty="0" err="1">
                <a:latin typeface="VNI-Times" pitchFamily="2" charset="0"/>
              </a:rPr>
              <a:t>vaø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phim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buïng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khoâng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söõa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soaïn</a:t>
            </a:r>
            <a:r>
              <a:rPr lang="en-US" dirty="0">
                <a:latin typeface="VNI-Times" pitchFamily="2" charset="0"/>
              </a:rPr>
              <a:t> (</a:t>
            </a:r>
            <a:r>
              <a:rPr lang="en-US" dirty="0" err="1">
                <a:latin typeface="VNI-Times" pitchFamily="2" charset="0"/>
              </a:rPr>
              <a:t>keå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caû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phim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sau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thaùo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nöôùc</a:t>
            </a:r>
            <a:r>
              <a:rPr lang="en-US" dirty="0">
                <a:latin typeface="VNI-Times" pitchFamily="2" charset="0"/>
              </a:rPr>
              <a:t>) </a:t>
            </a:r>
            <a:r>
              <a:rPr lang="en-US" dirty="0" err="1">
                <a:latin typeface="VNI-Times" pitchFamily="2" charset="0"/>
              </a:rPr>
              <a:t>chaån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ñoaùn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ñöôïc</a:t>
            </a:r>
            <a:r>
              <a:rPr lang="en-US" dirty="0">
                <a:latin typeface="VNI-Times" pitchFamily="2" charset="0"/>
              </a:rPr>
              <a:t> 100% </a:t>
            </a:r>
            <a:r>
              <a:rPr lang="en-US" dirty="0" err="1">
                <a:latin typeface="VNI-Times" pitchFamily="2" charset="0"/>
              </a:rPr>
              <a:t>tröôøng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hôïp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vôõ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baøng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quang</a:t>
            </a:r>
            <a:r>
              <a:rPr lang="en-US" dirty="0">
                <a:latin typeface="VNI-Times" pitchFamily="2" charset="0"/>
              </a:rPr>
              <a:t> (</a:t>
            </a:r>
            <a:r>
              <a:rPr lang="en-US" dirty="0" err="1">
                <a:latin typeface="VNI-Times" pitchFamily="2" charset="0"/>
              </a:rPr>
              <a:t>carroll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vaø</a:t>
            </a:r>
            <a:r>
              <a:rPr lang="en-US" dirty="0">
                <a:latin typeface="VNI-Times" pitchFamily="2" charset="0"/>
              </a:rPr>
              <a:t> Mc </a:t>
            </a:r>
            <a:r>
              <a:rPr lang="en-US" dirty="0" err="1">
                <a:latin typeface="VNI-Times" pitchFamily="2" charset="0"/>
              </a:rPr>
              <a:t>Anich</a:t>
            </a:r>
            <a:r>
              <a:rPr lang="en-US" dirty="0">
                <a:latin typeface="VNI-Times" pitchFamily="2" charset="0"/>
              </a:rPr>
              <a:t>, 1984)</a:t>
            </a:r>
          </a:p>
          <a:p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VNI-Times" pitchFamily="2" charset="0"/>
              </a:rPr>
              <a:t>UCR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INH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07" y="602594"/>
            <a:ext cx="4300493" cy="435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HINH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663334"/>
            <a:ext cx="4501277" cy="428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1328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VNI-Times" pitchFamily="2" charset="0"/>
              </a:rPr>
              <a:t>Khaûo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saùt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nhöõng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thöông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toån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keøm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theo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trong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oå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buïng</a:t>
            </a:r>
            <a:r>
              <a:rPr lang="en-US" dirty="0" smtClean="0">
                <a:latin typeface="VNI-Times" pitchFamily="2" charset="0"/>
              </a:rPr>
              <a:t>.</a:t>
            </a:r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latin typeface="VNI-Times" pitchFamily="2" charset="0"/>
              </a:rPr>
              <a:t>CT Scan</a:t>
            </a:r>
            <a:r>
              <a:rPr lang="en-US" dirty="0" smtClean="0">
                <a:latin typeface="VNI-Times" pitchFamily="2" charset="0"/>
              </a:rPr>
              <a:t/>
            </a:r>
            <a:br>
              <a:rPr lang="en-US" dirty="0" smtClean="0">
                <a:latin typeface="VNI-Times" pitchFamily="2" charset="0"/>
              </a:rPr>
            </a:br>
            <a:endParaRPr lang="en-US" dirty="0"/>
          </a:p>
        </p:txBody>
      </p:sp>
      <p:pic>
        <p:nvPicPr>
          <p:cNvPr id="2050" name="Picture 2" descr="HINH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38400"/>
            <a:ext cx="580143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1" y="1"/>
          <a:ext cx="9144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r:id="rId3" imgW="6689880" imgH="8457120" progId="">
                  <p:embed/>
                </p:oleObj>
              </mc:Choice>
              <mc:Fallback>
                <p:oleObj r:id="rId3" imgW="6689880" imgH="845712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9144000" cy="6857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>
                <a:latin typeface="VNI-Times" pitchFamily="2" charset="0"/>
              </a:rPr>
              <a:t>Ñieàu</a:t>
            </a:r>
            <a:r>
              <a:rPr lang="en-US" b="1" u="sng" dirty="0">
                <a:latin typeface="VNI-Times" pitchFamily="2" charset="0"/>
              </a:rPr>
              <a:t> </a:t>
            </a:r>
            <a:r>
              <a:rPr lang="en-US" b="1" u="sng" dirty="0" err="1">
                <a:latin typeface="VNI-Times" pitchFamily="2" charset="0"/>
              </a:rPr>
              <a:t>trò</a:t>
            </a:r>
            <a:endParaRPr lang="en-US" dirty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BQ do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chấn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PM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ngòai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PM.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70-97%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BQ do CT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gãy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chậu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chấn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mu,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chậu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gãy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chậu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mu hay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gãy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BQ. 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VNI-Times" pitchFamily="2" charset="0"/>
              </a:rPr>
              <a:t>Hoài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söùc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choáng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choaùng</a:t>
            </a:r>
            <a:endParaRPr lang="en-US" dirty="0">
              <a:latin typeface="VNI-Times" pitchFamily="2" charset="0"/>
            </a:endParaRPr>
          </a:p>
          <a:p>
            <a:pPr lvl="0"/>
            <a:r>
              <a:rPr lang="en-US" dirty="0" err="1">
                <a:latin typeface="VNI-Times" pitchFamily="2" charset="0"/>
              </a:rPr>
              <a:t>Khaùng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sinh</a:t>
            </a:r>
            <a:endParaRPr lang="en-US" dirty="0">
              <a:latin typeface="VNI-Times" pitchFamily="2" charset="0"/>
            </a:endParaRPr>
          </a:p>
          <a:p>
            <a:pPr lvl="0"/>
            <a:r>
              <a:rPr lang="en-US" dirty="0" err="1">
                <a:latin typeface="VNI-Times" pitchFamily="2" charset="0"/>
              </a:rPr>
              <a:t>Phaãu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thuaät</a:t>
            </a:r>
            <a:endParaRPr lang="en-US" dirty="0">
              <a:latin typeface="VNI-Times" pitchFamily="2" charset="0"/>
            </a:endParaRPr>
          </a:p>
          <a:p>
            <a:pPr lvl="0">
              <a:buNone/>
            </a:pPr>
            <a:r>
              <a:rPr lang="en-US" b="1" dirty="0" err="1">
                <a:latin typeface="VNI-Times" pitchFamily="2" charset="0"/>
              </a:rPr>
              <a:t>Toån</a:t>
            </a:r>
            <a:r>
              <a:rPr lang="en-US" b="1" dirty="0">
                <a:latin typeface="VNI-Times" pitchFamily="2" charset="0"/>
              </a:rPr>
              <a:t> </a:t>
            </a:r>
            <a:r>
              <a:rPr lang="en-US" b="1" dirty="0" err="1">
                <a:latin typeface="VNI-Times" pitchFamily="2" charset="0"/>
              </a:rPr>
              <a:t>thöông</a:t>
            </a:r>
            <a:r>
              <a:rPr lang="en-US" b="1" dirty="0">
                <a:latin typeface="VNI-Times" pitchFamily="2" charset="0"/>
              </a:rPr>
              <a:t> </a:t>
            </a:r>
            <a:r>
              <a:rPr lang="en-US" b="1" dirty="0" err="1">
                <a:latin typeface="VNI-Times" pitchFamily="2" charset="0"/>
              </a:rPr>
              <a:t>ñuïng</a:t>
            </a:r>
            <a:r>
              <a:rPr lang="en-US" b="1" dirty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daäp</a:t>
            </a:r>
            <a:r>
              <a:rPr lang="en-US" b="1" dirty="0" smtClean="0">
                <a:latin typeface="VNI-Times" pitchFamily="2" charset="0"/>
              </a:rPr>
              <a:t>: </a:t>
            </a:r>
            <a:r>
              <a:rPr lang="en-US" dirty="0" err="1" smtClean="0">
                <a:latin typeface="VNI-Times" pitchFamily="2" charset="0"/>
              </a:rPr>
              <a:t>khoâng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ñoøi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hoûi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ñieàu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trò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ñaëc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hieäu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(</a:t>
            </a:r>
            <a:r>
              <a:rPr lang="en-US" dirty="0" err="1" smtClean="0">
                <a:latin typeface="VNI-Times" pitchFamily="2" charset="0"/>
              </a:rPr>
              <a:t>Hochbery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smtClean="0">
                <a:latin typeface="VNI-Times" pitchFamily="2" charset="0"/>
              </a:rPr>
              <a:t>&amp; Stone</a:t>
            </a:r>
            <a:r>
              <a:rPr lang="en-US" dirty="0">
                <a:latin typeface="VNI-Times" pitchFamily="2" charset="0"/>
              </a:rPr>
              <a:t>, 1993).</a:t>
            </a:r>
          </a:p>
          <a:p>
            <a:endParaRPr lang="en-US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VNI-Times" pitchFamily="2" charset="0"/>
              </a:rPr>
              <a:t>Ñieàu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trò</a:t>
            </a:r>
            <a:endParaRPr lang="en-US" dirty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1328"/>
            <a:ext cx="8534400" cy="4525963"/>
          </a:xfrm>
        </p:spPr>
        <p:txBody>
          <a:bodyPr>
            <a:noAutofit/>
          </a:bodyPr>
          <a:lstStyle/>
          <a:p>
            <a:pPr lvl="0"/>
            <a:r>
              <a:rPr lang="en-US" sz="2600" dirty="0" err="1" smtClean="0">
                <a:latin typeface="VNI-Times" pitchFamily="2" charset="0"/>
              </a:rPr>
              <a:t>Khaån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tröông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hoài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söùc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vaø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chaån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ñoaùn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ñaày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ñuû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caùc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thöông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toån</a:t>
            </a:r>
            <a:endParaRPr lang="en-US" sz="2600" dirty="0">
              <a:latin typeface="VNI-Times" pitchFamily="2" charset="0"/>
            </a:endParaRPr>
          </a:p>
          <a:p>
            <a:pPr lvl="0"/>
            <a:r>
              <a:rPr lang="en-US" sz="2600" dirty="0" err="1">
                <a:latin typeface="VNI-Times" pitchFamily="2" charset="0"/>
              </a:rPr>
              <a:t>M</a:t>
            </a:r>
            <a:r>
              <a:rPr lang="en-US" sz="2600" dirty="0" err="1" smtClean="0">
                <a:latin typeface="VNI-Times" pitchFamily="2" charset="0"/>
              </a:rPr>
              <a:t>oå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sôùm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khi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tình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traïng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cho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pheùp</a:t>
            </a:r>
            <a:r>
              <a:rPr lang="en-US" sz="2600" dirty="0">
                <a:latin typeface="VNI-Times" pitchFamily="2" charset="0"/>
              </a:rPr>
              <a:t>.</a:t>
            </a:r>
          </a:p>
          <a:p>
            <a:pPr lvl="0"/>
            <a:r>
              <a:rPr lang="en-US" sz="2600" dirty="0" err="1">
                <a:latin typeface="VNI-Times" pitchFamily="2" charset="0"/>
              </a:rPr>
              <a:t>Chæ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thöïc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hieän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caùc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PT </a:t>
            </a:r>
            <a:r>
              <a:rPr lang="en-US" sz="2600" dirty="0" err="1">
                <a:latin typeface="VNI-Times" pitchFamily="2" charset="0"/>
              </a:rPr>
              <a:t>caàn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thieát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nhöng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höõu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hieäu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vôùi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muïc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tieâu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laø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b="1" dirty="0" err="1">
                <a:latin typeface="VNI-Times" pitchFamily="2" charset="0"/>
              </a:rPr>
              <a:t>cöùu</a:t>
            </a:r>
            <a:r>
              <a:rPr lang="en-US" sz="2600" b="1" dirty="0">
                <a:latin typeface="VNI-Times" pitchFamily="2" charset="0"/>
              </a:rPr>
              <a:t> </a:t>
            </a:r>
            <a:r>
              <a:rPr lang="en-US" sz="2600" b="1" dirty="0" err="1">
                <a:latin typeface="VNI-Times" pitchFamily="2" charset="0"/>
              </a:rPr>
              <a:t>soáng</a:t>
            </a:r>
            <a:r>
              <a:rPr lang="en-US" sz="2600" b="1" dirty="0">
                <a:latin typeface="VNI-Times" pitchFamily="2" charset="0"/>
              </a:rPr>
              <a:t> </a:t>
            </a:r>
            <a:r>
              <a:rPr lang="en-US" sz="2600" b="1" dirty="0" err="1" smtClean="0">
                <a:latin typeface="VNI-Times" pitchFamily="2" charset="0"/>
              </a:rPr>
              <a:t>Bn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vaø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taïo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ñieàu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kieän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thuaän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lôïi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cho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caùc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PT </a:t>
            </a:r>
            <a:r>
              <a:rPr lang="en-US" sz="2600" dirty="0" err="1">
                <a:latin typeface="VNI-Times" pitchFamily="2" charset="0"/>
              </a:rPr>
              <a:t>taïo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hình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veà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sau</a:t>
            </a:r>
            <a:r>
              <a:rPr lang="en-US" sz="2600" dirty="0" smtClean="0">
                <a:latin typeface="VNI-Times" pitchFamily="2" charset="0"/>
              </a:rPr>
              <a:t> (</a:t>
            </a:r>
            <a:r>
              <a:rPr lang="en-US" sz="2600" dirty="0" err="1" smtClean="0">
                <a:latin typeface="VNI-Times" pitchFamily="2" charset="0"/>
              </a:rPr>
              <a:t>nhằm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traùnh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nhieãm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truøng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chaäu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hoâng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beù</a:t>
            </a:r>
            <a:r>
              <a:rPr lang="en-US" sz="2600" dirty="0" smtClean="0">
                <a:latin typeface="VNI-Times" pitchFamily="2" charset="0"/>
              </a:rPr>
              <a:t>).</a:t>
            </a:r>
            <a:endParaRPr lang="en-US" sz="2600" dirty="0">
              <a:latin typeface="VNI-Times" pitchFamily="2" charset="0"/>
            </a:endParaRPr>
          </a:p>
          <a:p>
            <a:pPr lvl="0"/>
            <a:r>
              <a:rPr lang="en-US" sz="2600" dirty="0" err="1">
                <a:latin typeface="VNI-Times" pitchFamily="2" charset="0"/>
              </a:rPr>
              <a:t>Daãn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löu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maùu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tuï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ôû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vò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trí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thaáp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nhaát</a:t>
            </a:r>
            <a:r>
              <a:rPr lang="en-US" sz="2600" dirty="0" smtClean="0">
                <a:latin typeface="VNI-Times" pitchFamily="2" charset="0"/>
              </a:rPr>
              <a:t>.</a:t>
            </a:r>
            <a:endParaRPr lang="en-US" sz="2600" dirty="0">
              <a:latin typeface="VNI-Times" pitchFamily="2" charset="0"/>
            </a:endParaRPr>
          </a:p>
          <a:p>
            <a:pPr lvl="0"/>
            <a:r>
              <a:rPr lang="en-US" sz="2600" dirty="0" err="1" smtClean="0">
                <a:latin typeface="VNI-Times" pitchFamily="2" charset="0"/>
              </a:rPr>
              <a:t>Laøm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HMNT </a:t>
            </a:r>
            <a:r>
              <a:rPr lang="en-US" sz="2600" dirty="0" err="1" smtClean="0">
                <a:latin typeface="VNI-Times" pitchFamily="2" charset="0"/>
              </a:rPr>
              <a:t>chuyeån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löu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phaân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khi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coù</a:t>
            </a:r>
            <a:r>
              <a:rPr lang="en-US" sz="2600" dirty="0" smtClean="0">
                <a:latin typeface="VNI-Times" pitchFamily="2" charset="0"/>
              </a:rPr>
              <a:t> VT </a:t>
            </a:r>
            <a:r>
              <a:rPr lang="en-US" sz="2600" dirty="0" err="1">
                <a:latin typeface="VNI-Times" pitchFamily="2" charset="0"/>
              </a:rPr>
              <a:t>tröïc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traøng</a:t>
            </a:r>
            <a:r>
              <a:rPr lang="en-US" sz="2600" dirty="0">
                <a:latin typeface="VNI-Times" pitchFamily="2" charset="0"/>
              </a:rPr>
              <a:t>.</a:t>
            </a:r>
          </a:p>
          <a:p>
            <a:endParaRPr lang="en-US" sz="2600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 smtClean="0">
                <a:latin typeface="VNI-Times" pitchFamily="2" charset="0"/>
              </a:rPr>
              <a:t>Vôõ</a:t>
            </a:r>
            <a:r>
              <a:rPr lang="en-US" b="1" dirty="0">
                <a:latin typeface="VNI-Times" pitchFamily="2" charset="0"/>
              </a:rPr>
              <a:t> </a:t>
            </a:r>
            <a:r>
              <a:rPr lang="en-US" b="1" dirty="0" smtClean="0">
                <a:latin typeface="VNI-Times" pitchFamily="2" charset="0"/>
              </a:rPr>
              <a:t>BQ </a:t>
            </a:r>
            <a:r>
              <a:rPr lang="en-US" b="1" dirty="0" err="1" smtClean="0">
                <a:latin typeface="VNI-Times" pitchFamily="2" charset="0"/>
              </a:rPr>
              <a:t>phoái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hôïp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phöùc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taïp</a:t>
            </a:r>
            <a:r>
              <a:rPr lang="en-US" dirty="0" smtClean="0">
                <a:latin typeface="VNI-Times" pitchFamily="2" charset="0"/>
              </a:rPr>
              <a:t/>
            </a:r>
            <a:br>
              <a:rPr lang="en-US" dirty="0" smtClean="0">
                <a:latin typeface="VNI-Times" pitchFamily="2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1328"/>
            <a:ext cx="8610600" cy="4525963"/>
          </a:xfrm>
        </p:spPr>
        <p:txBody>
          <a:bodyPr>
            <a:normAutofit/>
          </a:bodyPr>
          <a:lstStyle/>
          <a:p>
            <a:pPr lvl="0"/>
            <a:r>
              <a:rPr lang="en-US" sz="2600" dirty="0" err="1" smtClean="0">
                <a:latin typeface="VNI-Times" pitchFamily="2" charset="0"/>
              </a:rPr>
              <a:t>Khaâu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veát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raùch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BQ </a:t>
            </a:r>
            <a:r>
              <a:rPr lang="en-US" sz="2600" dirty="0" err="1">
                <a:latin typeface="VNI-Times" pitchFamily="2" charset="0"/>
              </a:rPr>
              <a:t>vaø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môû</a:t>
            </a:r>
            <a:r>
              <a:rPr lang="en-US" sz="2600" dirty="0" smtClean="0">
                <a:latin typeface="VNI-Times" pitchFamily="2" charset="0"/>
              </a:rPr>
              <a:t> BQRD.</a:t>
            </a:r>
          </a:p>
          <a:p>
            <a:pPr lvl="0"/>
            <a:r>
              <a:rPr lang="en-US" sz="2600" dirty="0" err="1" smtClean="0">
                <a:latin typeface="VNI-Times" pitchFamily="2" charset="0"/>
              </a:rPr>
              <a:t>Coá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ñònh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xöông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chaäu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gaõy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+ </a:t>
            </a:r>
            <a:r>
              <a:rPr lang="en-US" sz="2600" dirty="0" err="1">
                <a:latin typeface="VNI-Times" pitchFamily="2" charset="0"/>
              </a:rPr>
              <a:t>giaûi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quyeát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caùc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VT </a:t>
            </a:r>
            <a:r>
              <a:rPr lang="en-US" sz="2600" dirty="0" err="1" smtClean="0">
                <a:latin typeface="VNI-Times" pitchFamily="2" charset="0"/>
              </a:rPr>
              <a:t>phaàn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meàm</a:t>
            </a:r>
            <a:r>
              <a:rPr lang="en-US" sz="2600" dirty="0">
                <a:latin typeface="VNI-Times" pitchFamily="2" charset="0"/>
              </a:rPr>
              <a:t>.</a:t>
            </a:r>
          </a:p>
          <a:p>
            <a:pPr lvl="0"/>
            <a:r>
              <a:rPr lang="en-US" sz="2600" dirty="0" err="1">
                <a:latin typeface="VNI-Times" pitchFamily="2" charset="0"/>
              </a:rPr>
              <a:t>Giaûi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quyeát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thöông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toån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nñ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khi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tình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traïng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NT </a:t>
            </a:r>
            <a:r>
              <a:rPr lang="en-US" sz="2600" dirty="0" err="1" smtClean="0">
                <a:latin typeface="VNI-Times" pitchFamily="2" charset="0"/>
              </a:rPr>
              <a:t>ñaõ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khoûi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err="1" smtClean="0">
                <a:latin typeface="VNI-Times" pitchFamily="2" charset="0"/>
              </a:rPr>
              <a:t>sau</a:t>
            </a:r>
            <a:r>
              <a:rPr lang="en-US" sz="2600" dirty="0" smtClean="0">
                <a:latin typeface="VNI-Times" pitchFamily="2" charset="0"/>
              </a:rPr>
              <a:t> 36 </a:t>
            </a:r>
            <a:r>
              <a:rPr lang="en-US" sz="2600" dirty="0" err="1">
                <a:latin typeface="VNI-Times" pitchFamily="2" charset="0"/>
              </a:rPr>
              <a:t>thaùng</a:t>
            </a:r>
            <a:r>
              <a:rPr lang="en-US" sz="2600" dirty="0">
                <a:latin typeface="VNI-Times" pitchFamily="2" charset="0"/>
              </a:rPr>
              <a:t>.</a:t>
            </a:r>
          </a:p>
          <a:p>
            <a:pPr lvl="0"/>
            <a:r>
              <a:rPr lang="en-US" sz="2600" dirty="0" err="1">
                <a:latin typeface="VNI-Times" pitchFamily="2" charset="0"/>
              </a:rPr>
              <a:t>Phuïc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hoài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löu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thoâng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ruoät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khi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thöông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toån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caùc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cô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quan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vuøng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chaäu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xöû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trí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xong</a:t>
            </a:r>
            <a:r>
              <a:rPr lang="en-US" sz="2600" dirty="0">
                <a:latin typeface="VNI-Times" pitchFamily="2" charset="0"/>
              </a:rPr>
              <a:t>.</a:t>
            </a:r>
          </a:p>
          <a:p>
            <a:endParaRPr lang="en-US" sz="2600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 smtClean="0">
                <a:latin typeface="VNI-Times" pitchFamily="2" charset="0"/>
              </a:rPr>
              <a:t>Vôõ</a:t>
            </a:r>
            <a:r>
              <a:rPr lang="en-US" b="1" dirty="0">
                <a:latin typeface="VNI-Times" pitchFamily="2" charset="0"/>
              </a:rPr>
              <a:t> </a:t>
            </a:r>
            <a:r>
              <a:rPr lang="en-US" b="1" dirty="0" smtClean="0">
                <a:latin typeface="VNI-Times" pitchFamily="2" charset="0"/>
              </a:rPr>
              <a:t>BQ </a:t>
            </a:r>
            <a:r>
              <a:rPr lang="en-US" b="1" dirty="0" err="1" smtClean="0">
                <a:latin typeface="VNI-Times" pitchFamily="2" charset="0"/>
              </a:rPr>
              <a:t>phoái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hôïp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phöùc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taïp</a:t>
            </a:r>
            <a:r>
              <a:rPr lang="en-US" dirty="0" smtClean="0">
                <a:latin typeface="VNI-Times" pitchFamily="2" charset="0"/>
              </a:rPr>
              <a:t/>
            </a:r>
            <a:br>
              <a:rPr lang="en-US" dirty="0" smtClean="0">
                <a:latin typeface="VNI-Times" pitchFamily="2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latin typeface="VNI-Times" pitchFamily="2" charset="0"/>
              </a:rPr>
              <a:t>Phuï</a:t>
            </a:r>
            <a:r>
              <a:rPr lang="en-US" sz="2800" dirty="0" smtClean="0">
                <a:latin typeface="VNI-Times" pitchFamily="2" charset="0"/>
              </a:rPr>
              <a:t> </a:t>
            </a:r>
            <a:r>
              <a:rPr lang="en-US" sz="2800" dirty="0" err="1" smtClean="0">
                <a:latin typeface="VNI-Times" pitchFamily="2" charset="0"/>
              </a:rPr>
              <a:t>thuoäc</a:t>
            </a:r>
            <a:r>
              <a:rPr lang="en-US" sz="2800" dirty="0" smtClean="0">
                <a:latin typeface="VNI-Times" pitchFamily="2" charset="0"/>
              </a:rPr>
              <a:t>: </a:t>
            </a:r>
            <a:r>
              <a:rPr lang="en-US" sz="2800" dirty="0" err="1" smtClean="0">
                <a:latin typeface="VNI-Times" pitchFamily="2" charset="0"/>
              </a:rPr>
              <a:t>toån</a:t>
            </a:r>
            <a:r>
              <a:rPr lang="en-US" sz="2800" dirty="0" smtClean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thöông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phoái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 smtClean="0">
                <a:latin typeface="VNI-Times" pitchFamily="2" charset="0"/>
              </a:rPr>
              <a:t>hôïp</a:t>
            </a:r>
            <a:r>
              <a:rPr lang="en-US" sz="2800" dirty="0" smtClean="0">
                <a:latin typeface="VNI-Times" pitchFamily="2" charset="0"/>
              </a:rPr>
              <a:t>, </a:t>
            </a:r>
            <a:r>
              <a:rPr lang="en-US" sz="2800" dirty="0" err="1" smtClean="0">
                <a:latin typeface="VNI-Times" pitchFamily="2" charset="0"/>
              </a:rPr>
              <a:t>chaån</a:t>
            </a:r>
            <a:r>
              <a:rPr lang="en-US" sz="2800" dirty="0" smtClean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ñoaùn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vaø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ñieàu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trò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kòp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 smtClean="0">
                <a:latin typeface="VNI-Times" pitchFamily="2" charset="0"/>
              </a:rPr>
              <a:t>thôøi</a:t>
            </a:r>
            <a:r>
              <a:rPr lang="en-US" sz="2800" dirty="0" smtClean="0">
                <a:latin typeface="VNI-Times" pitchFamily="2" charset="0"/>
              </a:rPr>
              <a:t>, </a:t>
            </a:r>
            <a:r>
              <a:rPr lang="en-US" sz="2800" dirty="0" err="1">
                <a:latin typeface="VNI-Times" pitchFamily="2" charset="0"/>
              </a:rPr>
              <a:t>chính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xaùc</a:t>
            </a:r>
            <a:r>
              <a:rPr lang="en-US" sz="2800" dirty="0">
                <a:latin typeface="VNI-Times" pitchFamily="2" charset="0"/>
              </a:rPr>
              <a:t>.</a:t>
            </a:r>
          </a:p>
          <a:p>
            <a:r>
              <a:rPr lang="en-US" sz="2800" dirty="0" err="1">
                <a:latin typeface="VNI-Times" pitchFamily="2" charset="0"/>
              </a:rPr>
              <a:t>Nhöõng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bieán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chöùng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cuûa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 smtClean="0">
                <a:latin typeface="VNI-Times" pitchFamily="2" charset="0"/>
              </a:rPr>
              <a:t>vôõ</a:t>
            </a:r>
            <a:r>
              <a:rPr lang="en-US" sz="2800" dirty="0" smtClean="0">
                <a:latin typeface="VNI-Times" pitchFamily="2" charset="0"/>
              </a:rPr>
              <a:t> BQ.</a:t>
            </a:r>
            <a:endParaRPr lang="en-US" sz="2800" dirty="0">
              <a:latin typeface="VNI-Times" pitchFamily="2" charset="0"/>
            </a:endParaRPr>
          </a:p>
          <a:p>
            <a:pPr lvl="0"/>
            <a:r>
              <a:rPr lang="en-US" sz="2800" dirty="0" err="1">
                <a:latin typeface="VNI-Times" pitchFamily="2" charset="0"/>
              </a:rPr>
              <a:t>Roø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smtClean="0">
                <a:latin typeface="VNI-Times" pitchFamily="2" charset="0"/>
              </a:rPr>
              <a:t>BQ </a:t>
            </a:r>
            <a:r>
              <a:rPr lang="en-US" sz="2800" dirty="0" err="1" smtClean="0">
                <a:latin typeface="VNI-Times" pitchFamily="2" charset="0"/>
              </a:rPr>
              <a:t>da</a:t>
            </a:r>
            <a:endParaRPr lang="en-US" sz="2800" dirty="0">
              <a:latin typeface="VNI-Times" pitchFamily="2" charset="0"/>
            </a:endParaRPr>
          </a:p>
          <a:p>
            <a:pPr lvl="0"/>
            <a:r>
              <a:rPr lang="en-US" sz="2800" dirty="0" err="1">
                <a:latin typeface="VNI-Times" pitchFamily="2" charset="0"/>
              </a:rPr>
              <a:t>Khoâng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laønh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veát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thöông</a:t>
            </a:r>
            <a:r>
              <a:rPr lang="en-US" sz="2800" dirty="0">
                <a:latin typeface="VNI-Times" pitchFamily="2" charset="0"/>
              </a:rPr>
              <a:t> </a:t>
            </a:r>
          </a:p>
          <a:p>
            <a:pPr lvl="0"/>
            <a:r>
              <a:rPr lang="en-US" sz="2800" dirty="0" err="1">
                <a:latin typeface="VNI-Times" pitchFamily="2" charset="0"/>
              </a:rPr>
              <a:t>Chaûy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maùu</a:t>
            </a:r>
            <a:endParaRPr lang="en-US" sz="2800" dirty="0">
              <a:latin typeface="VNI-Times" pitchFamily="2" charset="0"/>
            </a:endParaRPr>
          </a:p>
          <a:p>
            <a:pPr lvl="0"/>
            <a:r>
              <a:rPr lang="en-US" sz="2800" dirty="0" err="1">
                <a:latin typeface="VNI-Times" pitchFamily="2" charset="0"/>
              </a:rPr>
              <a:t>Nhieãm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truøng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vuøng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chaäu</a:t>
            </a:r>
            <a:endParaRPr lang="en-US" sz="2800" dirty="0">
              <a:latin typeface="VNI-Times" pitchFamily="2" charset="0"/>
            </a:endParaRPr>
          </a:p>
          <a:p>
            <a:pPr lvl="0"/>
            <a:r>
              <a:rPr lang="en-US" sz="2800" dirty="0" err="1">
                <a:latin typeface="VNI-Times" pitchFamily="2" charset="0"/>
              </a:rPr>
              <a:t>Theå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tích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smtClean="0">
                <a:latin typeface="VNI-Times" pitchFamily="2" charset="0"/>
              </a:rPr>
              <a:t>BQ </a:t>
            </a:r>
            <a:r>
              <a:rPr lang="en-US" sz="2800" dirty="0" err="1">
                <a:latin typeface="VNI-Times" pitchFamily="2" charset="0"/>
              </a:rPr>
              <a:t>nhoû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laïi</a:t>
            </a:r>
            <a:r>
              <a:rPr lang="en-US" sz="2800" dirty="0">
                <a:latin typeface="VNI-Times" pitchFamily="2" charset="0"/>
              </a:rPr>
              <a:t>.</a:t>
            </a:r>
          </a:p>
          <a:p>
            <a:r>
              <a:rPr lang="en-US" sz="2800" dirty="0" err="1">
                <a:latin typeface="VNI-Times" pitchFamily="2" charset="0"/>
              </a:rPr>
              <a:t>Tieåu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khoâng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kieåm</a:t>
            </a:r>
            <a:r>
              <a:rPr lang="en-US" sz="2800" dirty="0">
                <a:latin typeface="VNI-Times" pitchFamily="2" charset="0"/>
              </a:rPr>
              <a:t> </a:t>
            </a:r>
            <a:r>
              <a:rPr lang="en-US" sz="2800" dirty="0" err="1">
                <a:latin typeface="VNI-Times" pitchFamily="2" charset="0"/>
              </a:rPr>
              <a:t>soaùt</a:t>
            </a:r>
            <a:r>
              <a:rPr lang="en-US" sz="2800" dirty="0">
                <a:latin typeface="VNI-Times" pitchFamily="2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 smtClean="0">
                <a:latin typeface="VNI-Times" pitchFamily="2" charset="0"/>
              </a:rPr>
              <a:t>Tieân</a:t>
            </a:r>
            <a:r>
              <a:rPr lang="en-US" b="1" u="sng" dirty="0" smtClean="0">
                <a:latin typeface="VNI-Times" pitchFamily="2" charset="0"/>
              </a:rPr>
              <a:t> </a:t>
            </a:r>
            <a:r>
              <a:rPr lang="en-US" b="1" u="sng" dirty="0" err="1" smtClean="0">
                <a:latin typeface="VNI-Times" pitchFamily="2" charset="0"/>
              </a:rPr>
              <a:t>Löôïng</a:t>
            </a:r>
            <a:r>
              <a:rPr lang="en-US" dirty="0" smtClean="0">
                <a:latin typeface="VNI-Times" pitchFamily="2" charset="0"/>
              </a:rPr>
              <a:t/>
            </a:r>
            <a:br>
              <a:rPr lang="en-US" dirty="0" smtClean="0">
                <a:latin typeface="VNI-Times" pitchFamily="2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latin typeface="VNI-Times" pitchFamily="2" charset="0"/>
              </a:rPr>
              <a:t>Thöông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toån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caùc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taïng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oå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buïng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smtClean="0">
                <a:latin typeface="VNI-Times" pitchFamily="2" charset="0"/>
              </a:rPr>
              <a:t>do CT </a:t>
            </a:r>
            <a:r>
              <a:rPr lang="en-US" sz="2400" dirty="0">
                <a:latin typeface="VNI-Times" pitchFamily="2" charset="0"/>
              </a:rPr>
              <a:t>hay </a:t>
            </a:r>
            <a:r>
              <a:rPr lang="en-US" sz="2400" dirty="0" smtClean="0">
                <a:latin typeface="VNI-Times" pitchFamily="2" charset="0"/>
              </a:rPr>
              <a:t>VT: </a:t>
            </a:r>
            <a:r>
              <a:rPr lang="en-US" sz="2400" dirty="0" err="1" smtClean="0">
                <a:latin typeface="VNI-Times" pitchFamily="2" charset="0"/>
              </a:rPr>
              <a:t>caáp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cöùu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ngoaïi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khoa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raát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thöôøng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gaëp</a:t>
            </a:r>
            <a:r>
              <a:rPr lang="en-US" sz="2400" dirty="0">
                <a:latin typeface="VNI-Times" pitchFamily="2" charset="0"/>
              </a:rPr>
              <a:t>. </a:t>
            </a:r>
            <a:endParaRPr lang="en-US" sz="2400" dirty="0" smtClean="0">
              <a:latin typeface="VNI-Times" pitchFamily="2" charset="0"/>
            </a:endParaRPr>
          </a:p>
          <a:p>
            <a:r>
              <a:rPr lang="en-US" sz="2400" dirty="0" err="1" smtClean="0">
                <a:latin typeface="VNI-Times" pitchFamily="2" charset="0"/>
              </a:rPr>
              <a:t>Veát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thöông</a:t>
            </a:r>
            <a:r>
              <a:rPr lang="en-US" sz="2400" dirty="0" smtClean="0">
                <a:latin typeface="VNI-Times" pitchFamily="2" charset="0"/>
              </a:rPr>
              <a:t> BQ </a:t>
            </a:r>
            <a:r>
              <a:rPr lang="en-US" sz="2400" dirty="0" err="1" smtClean="0">
                <a:latin typeface="VNI-Times" pitchFamily="2" charset="0"/>
              </a:rPr>
              <a:t>coù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theå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xaûy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ra</a:t>
            </a:r>
            <a:r>
              <a:rPr lang="en-US" sz="2400" dirty="0" smtClean="0">
                <a:latin typeface="VNI-Times" pitchFamily="2" charset="0"/>
              </a:rPr>
              <a:t> do tai </a:t>
            </a:r>
            <a:r>
              <a:rPr lang="en-US" sz="2400" dirty="0" err="1" smtClean="0">
                <a:latin typeface="VNI-Times" pitchFamily="2" charset="0"/>
              </a:rPr>
              <a:t>naïn</a:t>
            </a:r>
            <a:r>
              <a:rPr lang="en-US" sz="2400" dirty="0" smtClean="0">
                <a:latin typeface="VNI-Times" pitchFamily="2" charset="0"/>
              </a:rPr>
              <a:t>, </a:t>
            </a:r>
            <a:r>
              <a:rPr lang="en-US" sz="2400" dirty="0" err="1" smtClean="0">
                <a:latin typeface="VNI-Times" pitchFamily="2" charset="0"/>
              </a:rPr>
              <a:t>aåu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ñaû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hoaëc</a:t>
            </a:r>
            <a:r>
              <a:rPr lang="en-US" sz="2400" dirty="0" smtClean="0">
                <a:latin typeface="VNI-Times" pitchFamily="2" charset="0"/>
              </a:rPr>
              <a:t> do y </a:t>
            </a:r>
            <a:r>
              <a:rPr lang="en-US" sz="2400" dirty="0" err="1" smtClean="0">
                <a:latin typeface="VNI-Times" pitchFamily="2" charset="0"/>
              </a:rPr>
              <a:t>thuaät</a:t>
            </a:r>
            <a:r>
              <a:rPr lang="en-US" sz="2400" dirty="0" smtClean="0">
                <a:latin typeface="VNI-Times" pitchFamily="2" charset="0"/>
              </a:rPr>
              <a:t>.</a:t>
            </a:r>
          </a:p>
          <a:p>
            <a:r>
              <a:rPr lang="en-US" sz="2400" dirty="0" err="1" smtClean="0">
                <a:latin typeface="VNI-Times" pitchFamily="2" charset="0"/>
              </a:rPr>
              <a:t>Trong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chieán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tranh</a:t>
            </a:r>
            <a:r>
              <a:rPr lang="en-US" sz="2400" dirty="0" smtClean="0">
                <a:latin typeface="VNI-Times" pitchFamily="2" charset="0"/>
              </a:rPr>
              <a:t> TG II, </a:t>
            </a:r>
            <a:r>
              <a:rPr lang="en-US" sz="2400" dirty="0" err="1" smtClean="0">
                <a:latin typeface="VNI-Times" pitchFamily="2" charset="0"/>
              </a:rPr>
              <a:t>chieán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tranh</a:t>
            </a:r>
            <a:r>
              <a:rPr lang="en-US" sz="2400" dirty="0" smtClean="0">
                <a:latin typeface="VNI-Times" pitchFamily="2" charset="0"/>
              </a:rPr>
              <a:t> VN: </a:t>
            </a:r>
            <a:r>
              <a:rPr lang="en-US" sz="2400" dirty="0" err="1" smtClean="0">
                <a:latin typeface="VNI-Times" pitchFamily="2" charset="0"/>
              </a:rPr>
              <a:t>veát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thöông</a:t>
            </a:r>
            <a:r>
              <a:rPr lang="en-US" sz="2400" dirty="0" smtClean="0">
                <a:latin typeface="VNI-Times" pitchFamily="2" charset="0"/>
              </a:rPr>
              <a:t> BQ </a:t>
            </a:r>
            <a:r>
              <a:rPr lang="en-US" sz="2400" dirty="0" err="1" smtClean="0">
                <a:latin typeface="VNI-Times" pitchFamily="2" charset="0"/>
              </a:rPr>
              <a:t>gaëp</a:t>
            </a:r>
            <a:r>
              <a:rPr lang="en-US" sz="2400" dirty="0" smtClean="0">
                <a:latin typeface="VNI-Times" pitchFamily="2" charset="0"/>
              </a:rPr>
              <a:t> 15-20% (</a:t>
            </a:r>
            <a:r>
              <a:rPr lang="en-US" sz="2400" dirty="0" err="1" smtClean="0">
                <a:latin typeface="VNI-Times" pitchFamily="2" charset="0"/>
              </a:rPr>
              <a:t>Selikowitz</a:t>
            </a:r>
            <a:r>
              <a:rPr lang="en-US" sz="2400" dirty="0" smtClean="0">
                <a:latin typeface="VNI-Times" pitchFamily="2" charset="0"/>
              </a:rPr>
              <a:t>, 1977).</a:t>
            </a:r>
          </a:p>
          <a:p>
            <a:r>
              <a:rPr lang="en-US" sz="2400" dirty="0" err="1" smtClean="0">
                <a:latin typeface="VNI-Times" pitchFamily="2" charset="0"/>
              </a:rPr>
              <a:t>Vôõ</a:t>
            </a:r>
            <a:r>
              <a:rPr lang="en-US" sz="2400" dirty="0" smtClean="0">
                <a:latin typeface="VNI-Times" pitchFamily="2" charset="0"/>
              </a:rPr>
              <a:t> BQ </a:t>
            </a:r>
            <a:r>
              <a:rPr lang="en-US" sz="2400" dirty="0" err="1" smtClean="0">
                <a:latin typeface="VNI-Times" pitchFamily="2" charset="0"/>
              </a:rPr>
              <a:t>chieám</a:t>
            </a:r>
            <a:r>
              <a:rPr lang="en-US" sz="2400" dirty="0" smtClean="0">
                <a:latin typeface="VNI-Times" pitchFamily="2" charset="0"/>
              </a:rPr>
              <a:t> 60-85%, </a:t>
            </a:r>
            <a:r>
              <a:rPr lang="en-US" sz="2400" dirty="0" err="1" smtClean="0">
                <a:latin typeface="VNI-Times" pitchFamily="2" charset="0"/>
              </a:rPr>
              <a:t>veát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thöông</a:t>
            </a:r>
            <a:r>
              <a:rPr lang="en-US" sz="2400" dirty="0" smtClean="0">
                <a:latin typeface="VNI-Times" pitchFamily="2" charset="0"/>
              </a:rPr>
              <a:t> BQ </a:t>
            </a:r>
            <a:r>
              <a:rPr lang="en-US" sz="2400" dirty="0" err="1" smtClean="0">
                <a:latin typeface="VNI-Times" pitchFamily="2" charset="0"/>
              </a:rPr>
              <a:t>chieám</a:t>
            </a:r>
            <a:r>
              <a:rPr lang="en-US" sz="2400" dirty="0" smtClean="0">
                <a:latin typeface="VNI-Times" pitchFamily="2" charset="0"/>
              </a:rPr>
              <a:t> 15-40% (</a:t>
            </a:r>
            <a:r>
              <a:rPr lang="en-US" sz="2400" dirty="0" err="1" smtClean="0">
                <a:latin typeface="VNI-Times" pitchFamily="2" charset="0"/>
              </a:rPr>
              <a:t>Jong</a:t>
            </a:r>
            <a:r>
              <a:rPr lang="en-US" sz="2400" dirty="0" smtClean="0">
                <a:latin typeface="VNI-Times" pitchFamily="2" charset="0"/>
              </a:rPr>
              <a:t> M </a:t>
            </a:r>
            <a:r>
              <a:rPr lang="en-US" sz="2400" dirty="0" err="1" smtClean="0">
                <a:latin typeface="VNI-Times" pitchFamily="2" charset="0"/>
              </a:rPr>
              <a:t>Choe</a:t>
            </a:r>
            <a:r>
              <a:rPr lang="en-US" sz="2400" dirty="0" smtClean="0">
                <a:latin typeface="VNI-Times" pitchFamily="2" charset="0"/>
              </a:rPr>
              <a:t>, 2004)</a:t>
            </a:r>
          </a:p>
          <a:p>
            <a:r>
              <a:rPr lang="en-US" sz="2400" dirty="0" err="1" smtClean="0">
                <a:latin typeface="VNI-Times" pitchFamily="2" charset="0"/>
              </a:rPr>
              <a:t>Töû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vong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vì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maát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maùu</a:t>
            </a:r>
            <a:r>
              <a:rPr lang="en-US" sz="2400" dirty="0">
                <a:latin typeface="VNI-Times" pitchFamily="2" charset="0"/>
              </a:rPr>
              <a:t>, </a:t>
            </a:r>
            <a:r>
              <a:rPr lang="en-US" sz="2400" dirty="0" smtClean="0">
                <a:latin typeface="VNI-Times" pitchFamily="2" charset="0"/>
              </a:rPr>
              <a:t>NT </a:t>
            </a:r>
            <a:r>
              <a:rPr lang="en-US" sz="2400" dirty="0" err="1">
                <a:latin typeface="VNI-Times" pitchFamily="2" charset="0"/>
              </a:rPr>
              <a:t>oå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buïng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vaø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suy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ña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cô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quan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seõ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raát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cao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neáu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khoâng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ñöôïc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smtClean="0">
                <a:latin typeface="VNI-Times" pitchFamily="2" charset="0"/>
              </a:rPr>
              <a:t>c/</a:t>
            </a:r>
            <a:r>
              <a:rPr lang="en-US" sz="2400" dirty="0" err="1" smtClean="0">
                <a:latin typeface="VNI-Times" pitchFamily="2" charset="0"/>
              </a:rPr>
              <a:t>ñoaùn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sôùm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vaø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xöû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trí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hôïp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lyù</a:t>
            </a:r>
            <a:r>
              <a:rPr lang="en-US" sz="2400" dirty="0">
                <a:latin typeface="VNI-Times" pitchFamily="2" charset="0"/>
              </a:rPr>
              <a:t>. </a:t>
            </a:r>
            <a:endParaRPr lang="en-US" sz="2400" dirty="0" smtClean="0">
              <a:latin typeface="VNI-Times" pitchFamily="2" charset="0"/>
            </a:endParaRPr>
          </a:p>
          <a:p>
            <a:r>
              <a:rPr lang="en-US" sz="2400" dirty="0" smtClean="0">
                <a:latin typeface="VNI-Times" pitchFamily="2" charset="0"/>
              </a:rPr>
              <a:t>C/</a:t>
            </a:r>
            <a:r>
              <a:rPr lang="en-US" sz="2400" dirty="0" err="1" smtClean="0">
                <a:latin typeface="VNI-Times" pitchFamily="2" charset="0"/>
              </a:rPr>
              <a:t>ñoaùn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sôùm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coù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theå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khoù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khaên</a:t>
            </a:r>
            <a:r>
              <a:rPr lang="en-US" sz="2400" dirty="0">
                <a:latin typeface="VNI-Times" pitchFamily="2" charset="0"/>
              </a:rPr>
              <a:t> do </a:t>
            </a:r>
            <a:r>
              <a:rPr lang="en-US" sz="2400" dirty="0" err="1">
                <a:latin typeface="VNI-Times" pitchFamily="2" charset="0"/>
              </a:rPr>
              <a:t>caùc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smtClean="0">
                <a:latin typeface="VNI-Times" pitchFamily="2" charset="0"/>
              </a:rPr>
              <a:t>t/</a:t>
            </a:r>
            <a:r>
              <a:rPr lang="en-US" sz="2400" dirty="0" err="1" smtClean="0">
                <a:latin typeface="VNI-Times" pitchFamily="2" charset="0"/>
              </a:rPr>
              <a:t>chöùng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vuøng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buïng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bò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che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laáp</a:t>
            </a:r>
            <a:r>
              <a:rPr lang="en-US" sz="2400" dirty="0">
                <a:latin typeface="VNI-Times" pitchFamily="2" charset="0"/>
              </a:rPr>
              <a:t> hay </a:t>
            </a:r>
            <a:r>
              <a:rPr lang="en-US" sz="2400" dirty="0" err="1">
                <a:latin typeface="VNI-Times" pitchFamily="2" charset="0"/>
              </a:rPr>
              <a:t>chöa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bieåu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hieän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roõ</a:t>
            </a:r>
            <a:r>
              <a:rPr lang="en-US" sz="2400" dirty="0" smtClean="0">
                <a:latin typeface="VNI-Times" pitchFamily="2" charset="0"/>
              </a:rPr>
              <a:t>/</a:t>
            </a:r>
            <a:r>
              <a:rPr lang="en-US" sz="2400" dirty="0" err="1" smtClean="0">
                <a:latin typeface="VNI-Times" pitchFamily="2" charset="0"/>
              </a:rPr>
              <a:t>beänh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caûnh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ña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thöông</a:t>
            </a:r>
            <a:r>
              <a:rPr lang="en-US" sz="2400" dirty="0" smtClean="0">
                <a:latin typeface="VNI-Times" pitchFamily="2" charset="0"/>
              </a:rPr>
              <a:t>.</a:t>
            </a:r>
            <a:endParaRPr lang="en-US" sz="2400" dirty="0">
              <a:latin typeface="VNI-Times" pitchFamily="2" charset="0"/>
            </a:endParaRPr>
          </a:p>
          <a:p>
            <a:endParaRPr lang="en-US" sz="2400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NI-Times" pitchFamily="2" charset="0"/>
              </a:rPr>
              <a:t>VEÁT THÖÔNG BQ</a:t>
            </a:r>
            <a:endParaRPr lang="en-US" dirty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VNI-Times" pitchFamily="2" charset="0"/>
              </a:rPr>
              <a:t>1</a:t>
            </a:r>
            <a:r>
              <a:rPr lang="en-US" sz="2400" b="1" dirty="0">
                <a:latin typeface="VNI-Times" pitchFamily="2" charset="0"/>
              </a:rPr>
              <a:t>. Do </a:t>
            </a:r>
            <a:r>
              <a:rPr lang="en-US" sz="2400" b="1" dirty="0" err="1">
                <a:latin typeface="VNI-Times" pitchFamily="2" charset="0"/>
              </a:rPr>
              <a:t>hoaû</a:t>
            </a:r>
            <a:r>
              <a:rPr lang="en-US" sz="2400" b="1" dirty="0">
                <a:latin typeface="VNI-Times" pitchFamily="2" charset="0"/>
              </a:rPr>
              <a:t> </a:t>
            </a:r>
            <a:r>
              <a:rPr lang="en-US" sz="2400" b="1" dirty="0" err="1" smtClean="0">
                <a:latin typeface="VNI-Times" pitchFamily="2" charset="0"/>
              </a:rPr>
              <a:t>khí</a:t>
            </a:r>
            <a:r>
              <a:rPr lang="en-US" sz="2400" b="1" dirty="0" smtClean="0">
                <a:latin typeface="VNI-Times" pitchFamily="2" charset="0"/>
              </a:rPr>
              <a:t>: </a:t>
            </a:r>
            <a:r>
              <a:rPr lang="en-US" sz="2400" dirty="0" err="1" smtClean="0">
                <a:latin typeface="VNI-Times" pitchFamily="2" charset="0"/>
              </a:rPr>
              <a:t>Thöôøng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gaëp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trong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thôøi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chieán</a:t>
            </a:r>
            <a:r>
              <a:rPr lang="en-US" sz="2400" dirty="0">
                <a:latin typeface="VNI-Times" pitchFamily="2" charset="0"/>
              </a:rPr>
              <a:t>, </a:t>
            </a:r>
            <a:r>
              <a:rPr lang="en-US" sz="2400" dirty="0" smtClean="0">
                <a:latin typeface="VNI-Times" pitchFamily="2" charset="0"/>
              </a:rPr>
              <a:t>VT BQ do </a:t>
            </a:r>
            <a:r>
              <a:rPr lang="en-US" sz="2400" dirty="0" err="1">
                <a:latin typeface="VNI-Times" pitchFamily="2" charset="0"/>
              </a:rPr>
              <a:t>hoaû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khí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laø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moät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trong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nhöõng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smtClean="0">
                <a:latin typeface="VNI-Times" pitchFamily="2" charset="0"/>
              </a:rPr>
              <a:t>VT </a:t>
            </a:r>
            <a:r>
              <a:rPr lang="en-US" sz="2400" dirty="0" err="1">
                <a:latin typeface="VNI-Times" pitchFamily="2" charset="0"/>
              </a:rPr>
              <a:t>naëng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nhaát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taïi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vuøng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buïng</a:t>
            </a:r>
            <a:r>
              <a:rPr lang="en-US" sz="2400" dirty="0">
                <a:latin typeface="VNI-Times" pitchFamily="2" charset="0"/>
              </a:rPr>
              <a:t> (</a:t>
            </a:r>
            <a:r>
              <a:rPr lang="en-US" sz="2400" dirty="0" err="1">
                <a:latin typeface="VNI-Times" pitchFamily="2" charset="0"/>
              </a:rPr>
              <a:t>Ngoâ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Gia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Hy</a:t>
            </a:r>
            <a:r>
              <a:rPr lang="en-US" sz="2400" dirty="0">
                <a:latin typeface="VNI-Times" pitchFamily="2" charset="0"/>
              </a:rPr>
              <a:t>) </a:t>
            </a:r>
            <a:r>
              <a:rPr lang="en-US" sz="2400" dirty="0" err="1">
                <a:latin typeface="VNI-Times" pitchFamily="2" charset="0"/>
              </a:rPr>
              <a:t>vì</a:t>
            </a:r>
            <a:r>
              <a:rPr lang="en-US" sz="2400" dirty="0">
                <a:latin typeface="VNI-Times" pitchFamily="2" charset="0"/>
              </a:rPr>
              <a:t>:</a:t>
            </a:r>
          </a:p>
          <a:p>
            <a:pPr lvl="0"/>
            <a:r>
              <a:rPr lang="en-US" sz="2400" dirty="0" err="1">
                <a:latin typeface="VNI-Times" pitchFamily="2" charset="0"/>
              </a:rPr>
              <a:t>Ngay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luùc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xaûy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ra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thöông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tích</a:t>
            </a:r>
            <a:r>
              <a:rPr lang="en-US" sz="2400" dirty="0">
                <a:latin typeface="VNI-Times" pitchFamily="2" charset="0"/>
              </a:rPr>
              <a:t>, </a:t>
            </a:r>
            <a:r>
              <a:rPr lang="en-US" sz="2400" dirty="0" smtClean="0">
                <a:latin typeface="VNI-Times" pitchFamily="2" charset="0"/>
              </a:rPr>
              <a:t>VT </a:t>
            </a:r>
            <a:r>
              <a:rPr lang="en-US" sz="2400" dirty="0" err="1">
                <a:latin typeface="VNI-Times" pitchFamily="2" charset="0"/>
              </a:rPr>
              <a:t>sôùm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muoän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gì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cuõng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gaây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nhieãm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truøng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quanh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smtClean="0">
                <a:latin typeface="VNI-Times" pitchFamily="2" charset="0"/>
              </a:rPr>
              <a:t>BQ </a:t>
            </a:r>
            <a:r>
              <a:rPr lang="en-US" sz="2400" dirty="0">
                <a:latin typeface="VNI-Times" pitchFamily="2" charset="0"/>
              </a:rPr>
              <a:t>(</a:t>
            </a:r>
            <a:r>
              <a:rPr lang="en-US" sz="2400" dirty="0" err="1">
                <a:latin typeface="VNI-Times" pitchFamily="2" charset="0"/>
              </a:rPr>
              <a:t>neáu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smtClean="0">
                <a:latin typeface="VNI-Times" pitchFamily="2" charset="0"/>
              </a:rPr>
              <a:t>VT </a:t>
            </a:r>
            <a:r>
              <a:rPr lang="en-US" sz="2400" dirty="0" err="1">
                <a:latin typeface="VNI-Times" pitchFamily="2" charset="0"/>
              </a:rPr>
              <a:t>ngoaøi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smtClean="0">
                <a:latin typeface="VNI-Times" pitchFamily="2" charset="0"/>
              </a:rPr>
              <a:t>PM) </a:t>
            </a:r>
            <a:r>
              <a:rPr lang="en-US" sz="2400" dirty="0" err="1">
                <a:latin typeface="VNI-Times" pitchFamily="2" charset="0"/>
              </a:rPr>
              <a:t>hoaëc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vieâm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smtClean="0">
                <a:latin typeface="VNI-Times" pitchFamily="2" charset="0"/>
              </a:rPr>
              <a:t>PM </a:t>
            </a:r>
            <a:r>
              <a:rPr lang="en-US" sz="2400" dirty="0">
                <a:latin typeface="VNI-Times" pitchFamily="2" charset="0"/>
              </a:rPr>
              <a:t>(</a:t>
            </a:r>
            <a:r>
              <a:rPr lang="en-US" sz="2400" dirty="0" err="1">
                <a:latin typeface="VNI-Times" pitchFamily="2" charset="0"/>
              </a:rPr>
              <a:t>neáu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smtClean="0">
                <a:latin typeface="VNI-Times" pitchFamily="2" charset="0"/>
              </a:rPr>
              <a:t>VT </a:t>
            </a:r>
            <a:r>
              <a:rPr lang="en-US" sz="2400" dirty="0" err="1">
                <a:latin typeface="VNI-Times" pitchFamily="2" charset="0"/>
              </a:rPr>
              <a:t>trong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smtClean="0">
                <a:latin typeface="VNI-Times" pitchFamily="2" charset="0"/>
              </a:rPr>
              <a:t>PM). </a:t>
            </a:r>
            <a:endParaRPr lang="en-US" sz="2400" dirty="0">
              <a:latin typeface="VNI-Times" pitchFamily="2" charset="0"/>
            </a:endParaRPr>
          </a:p>
          <a:p>
            <a:pPr lvl="0"/>
            <a:endParaRPr lang="en-US" sz="2400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VNI-Times" pitchFamily="2" charset="0"/>
              </a:rPr>
              <a:t>Nguyeân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Nhaân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Sinh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Beänh</a:t>
            </a:r>
            <a:r>
              <a:rPr lang="en-US" dirty="0" smtClean="0">
                <a:latin typeface="VNI-Times" pitchFamily="2" charset="0"/>
              </a:rPr>
              <a:t/>
            </a:r>
            <a:br>
              <a:rPr lang="en-US" dirty="0" smtClean="0">
                <a:latin typeface="VNI-Times" pitchFamily="2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DEF5FA"/>
                </a:solidFill>
                <a:latin typeface="VNI-Times" pitchFamily="2" charset="0"/>
              </a:rPr>
              <a:t>1</a:t>
            </a:r>
            <a:r>
              <a:rPr lang="en-US" sz="2400" b="1" dirty="0">
                <a:solidFill>
                  <a:srgbClr val="DEF5FA"/>
                </a:solidFill>
                <a:latin typeface="VNI-Times" pitchFamily="2" charset="0"/>
              </a:rPr>
              <a:t>. Do </a:t>
            </a:r>
            <a:r>
              <a:rPr lang="en-US" sz="2400" b="1" dirty="0" err="1">
                <a:solidFill>
                  <a:srgbClr val="DEF5FA"/>
                </a:solidFill>
                <a:latin typeface="VNI-Times" pitchFamily="2" charset="0"/>
              </a:rPr>
              <a:t>hoaû</a:t>
            </a:r>
            <a:r>
              <a:rPr lang="en-US" sz="2400" b="1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b="1" dirty="0" err="1" smtClean="0">
                <a:solidFill>
                  <a:srgbClr val="DEF5FA"/>
                </a:solidFill>
                <a:latin typeface="VNI-Times" pitchFamily="2" charset="0"/>
              </a:rPr>
              <a:t>khí</a:t>
            </a:r>
            <a:r>
              <a:rPr lang="en-US" sz="2400" b="1" dirty="0" smtClean="0">
                <a:solidFill>
                  <a:srgbClr val="DEF5FA"/>
                </a:solidFill>
                <a:latin typeface="VNI-Times" pitchFamily="2" charset="0"/>
              </a:rPr>
              <a:t>: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Thöôøng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gaëp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trong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thôøi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chieán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, 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VT BQ do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hoaû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khí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laø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moät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trong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nhöõng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VT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naëng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nhaát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taïi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vuøng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buïng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(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Ngoâ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Gia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Hy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)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vì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:</a:t>
            </a:r>
          </a:p>
          <a:p>
            <a:pPr lvl="0"/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Ngay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luùc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xaûy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ra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thöông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tích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, 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VT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sôùm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muoän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gì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cuõng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gaây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nhieãm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truøng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quanh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BQ 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(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neáu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VT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ngoaøi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PM)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hoaëc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vieâm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PM 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(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neáu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VT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trong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PM). </a:t>
            </a:r>
            <a:endParaRPr lang="en-US" sz="2400" dirty="0">
              <a:solidFill>
                <a:srgbClr val="DEF5FA"/>
              </a:solidFill>
              <a:latin typeface="VNI-Times" pitchFamily="2" charset="0"/>
            </a:endParaRPr>
          </a:p>
          <a:p>
            <a:pPr lvl="0"/>
            <a:r>
              <a:rPr lang="en-US" sz="2400" dirty="0" err="1">
                <a:latin typeface="VNI-Times" pitchFamily="2" charset="0"/>
              </a:rPr>
              <a:t>Sau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thöông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tích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moät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thôøi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gian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ngaén</a:t>
            </a:r>
            <a:r>
              <a:rPr lang="en-US" sz="2400" dirty="0">
                <a:latin typeface="VNI-Times" pitchFamily="2" charset="0"/>
              </a:rPr>
              <a:t>: </a:t>
            </a:r>
            <a:r>
              <a:rPr lang="en-US" sz="2400" dirty="0" err="1">
                <a:latin typeface="VNI-Times" pitchFamily="2" charset="0"/>
              </a:rPr>
              <a:t>Moâi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tröôøng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ñaëc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bieät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vuøng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hoác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chaäu</a:t>
            </a:r>
            <a:r>
              <a:rPr lang="en-US" sz="2400" dirty="0">
                <a:latin typeface="VNI-Times" pitchFamily="2" charset="0"/>
              </a:rPr>
              <a:t>, </a:t>
            </a:r>
            <a:r>
              <a:rPr lang="en-US" sz="2400" dirty="0" err="1">
                <a:latin typeface="VNI-Times" pitchFamily="2" charset="0"/>
              </a:rPr>
              <a:t>vuøng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hoäi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aâm</a:t>
            </a:r>
            <a:r>
              <a:rPr lang="en-US" sz="2400" dirty="0">
                <a:latin typeface="VNI-Times" pitchFamily="2" charset="0"/>
              </a:rPr>
              <a:t>, </a:t>
            </a:r>
            <a:r>
              <a:rPr lang="en-US" sz="2400" dirty="0" err="1">
                <a:latin typeface="VNI-Times" pitchFamily="2" charset="0"/>
              </a:rPr>
              <a:t>coäng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vôùi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maùu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vaø</a:t>
            </a:r>
            <a:r>
              <a:rPr lang="en-US" sz="2400" dirty="0" smtClean="0">
                <a:latin typeface="VNI-Times" pitchFamily="2" charset="0"/>
              </a:rPr>
              <a:t> NT, </a:t>
            </a:r>
            <a:r>
              <a:rPr lang="en-US" sz="2400" dirty="0" err="1">
                <a:latin typeface="VNI-Times" pitchFamily="2" charset="0"/>
              </a:rPr>
              <a:t>phaân</a:t>
            </a:r>
            <a:r>
              <a:rPr lang="en-US" sz="2400" dirty="0">
                <a:latin typeface="VNI-Times" pitchFamily="2" charset="0"/>
              </a:rPr>
              <a:t>, </a:t>
            </a:r>
            <a:r>
              <a:rPr lang="en-US" sz="2400" dirty="0" err="1">
                <a:latin typeface="VNI-Times" pitchFamily="2" charset="0"/>
              </a:rPr>
              <a:t>chaát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dô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baån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töø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ngoaøi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vaøo</a:t>
            </a:r>
            <a:r>
              <a:rPr lang="en-US" sz="2400" dirty="0">
                <a:latin typeface="VNI-Times" pitchFamily="2" charset="0"/>
              </a:rPr>
              <a:t>, </a:t>
            </a:r>
            <a:r>
              <a:rPr lang="en-US" sz="2400" dirty="0" err="1">
                <a:latin typeface="VNI-Times" pitchFamily="2" charset="0"/>
              </a:rPr>
              <a:t>deã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gaây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ngoä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ñoäc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cho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cô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theå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vaø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nhieãm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truøng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huyeát</a:t>
            </a:r>
            <a:r>
              <a:rPr lang="en-US" sz="2400" dirty="0">
                <a:latin typeface="VNI-Times" pitchFamily="2" charset="0"/>
              </a:rPr>
              <a:t>.</a:t>
            </a:r>
          </a:p>
          <a:p>
            <a:pPr>
              <a:buNone/>
            </a:pPr>
            <a:r>
              <a:rPr lang="en-US" sz="2400" b="1" dirty="0">
                <a:latin typeface="VNI-Times" pitchFamily="2" charset="0"/>
              </a:rPr>
              <a:t>2. Do </a:t>
            </a:r>
            <a:r>
              <a:rPr lang="en-US" sz="2400" b="1" dirty="0" err="1">
                <a:latin typeface="VNI-Times" pitchFamily="2" charset="0"/>
              </a:rPr>
              <a:t>baïch</a:t>
            </a:r>
            <a:r>
              <a:rPr lang="en-US" sz="2400" b="1" dirty="0">
                <a:latin typeface="VNI-Times" pitchFamily="2" charset="0"/>
              </a:rPr>
              <a:t> </a:t>
            </a:r>
            <a:r>
              <a:rPr lang="en-US" sz="2400" b="1" dirty="0" err="1" smtClean="0">
                <a:latin typeface="VNI-Times" pitchFamily="2" charset="0"/>
              </a:rPr>
              <a:t>khí</a:t>
            </a:r>
            <a:r>
              <a:rPr lang="en-US" sz="2400" b="1" dirty="0" smtClean="0">
                <a:latin typeface="VNI-Times" pitchFamily="2" charset="0"/>
              </a:rPr>
              <a:t>: </a:t>
            </a:r>
            <a:r>
              <a:rPr lang="en-US" sz="2400" dirty="0" err="1" smtClean="0">
                <a:latin typeface="VNI-Times" pitchFamily="2" charset="0"/>
              </a:rPr>
              <a:t>Coù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theå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xaûy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ra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ôû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thôøi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bình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hoaëc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thôøi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chieán</a:t>
            </a:r>
            <a:r>
              <a:rPr lang="en-US" sz="2400" dirty="0">
                <a:latin typeface="VNI-Times" pitchFamily="2" charset="0"/>
              </a:rPr>
              <a:t> do </a:t>
            </a:r>
            <a:r>
              <a:rPr lang="en-US" sz="2400" dirty="0" err="1">
                <a:latin typeface="VNI-Times" pitchFamily="2" charset="0"/>
              </a:rPr>
              <a:t>dao</a:t>
            </a:r>
            <a:r>
              <a:rPr lang="en-US" sz="2400" dirty="0">
                <a:latin typeface="VNI-Times" pitchFamily="2" charset="0"/>
              </a:rPr>
              <a:t>, </a:t>
            </a:r>
            <a:r>
              <a:rPr lang="en-US" sz="2400" dirty="0" err="1">
                <a:latin typeface="VNI-Times" pitchFamily="2" charset="0"/>
              </a:rPr>
              <a:t>löôõi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leâ</a:t>
            </a:r>
            <a:r>
              <a:rPr lang="en-US" sz="2400" dirty="0">
                <a:latin typeface="VNI-Times" pitchFamily="2" charset="0"/>
              </a:rPr>
              <a:t>, </a:t>
            </a:r>
            <a:r>
              <a:rPr lang="en-US" sz="2400" dirty="0" err="1">
                <a:latin typeface="VNI-Times" pitchFamily="2" charset="0"/>
              </a:rPr>
              <a:t>coïc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nhoïn</a:t>
            </a:r>
            <a:r>
              <a:rPr lang="en-US" sz="2400" dirty="0">
                <a:latin typeface="VNI-Times" pitchFamily="2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VNI-Times" pitchFamily="2" charset="0"/>
              </a:rPr>
              <a:t>Nguyeân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Nhaân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Sinh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Beänh</a:t>
            </a:r>
            <a:r>
              <a:rPr lang="en-US" dirty="0" smtClean="0">
                <a:latin typeface="VNI-Times" pitchFamily="2" charset="0"/>
              </a:rPr>
              <a:t/>
            </a:r>
            <a:br>
              <a:rPr lang="en-US" dirty="0" smtClean="0">
                <a:latin typeface="VNI-Times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>
                <a:latin typeface="VNI-Times" pitchFamily="2" charset="0"/>
              </a:rPr>
              <a:t>Veát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thöông</a:t>
            </a:r>
            <a:r>
              <a:rPr lang="en-US" sz="2400" dirty="0" smtClean="0">
                <a:latin typeface="VNI-Times" pitchFamily="2" charset="0"/>
              </a:rPr>
              <a:t> BQ </a:t>
            </a:r>
            <a:r>
              <a:rPr lang="en-US" sz="2400" dirty="0">
                <a:latin typeface="VNI-Times" pitchFamily="2" charset="0"/>
              </a:rPr>
              <a:t>do </a:t>
            </a:r>
            <a:r>
              <a:rPr lang="en-US" sz="2400" dirty="0" err="1">
                <a:latin typeface="VNI-Times" pitchFamily="2" charset="0"/>
              </a:rPr>
              <a:t>baïch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khí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coù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theå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ñôn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ñoäc</a:t>
            </a:r>
            <a:r>
              <a:rPr lang="en-US" sz="2400" dirty="0">
                <a:latin typeface="VNI-Times" pitchFamily="2" charset="0"/>
              </a:rPr>
              <a:t>, </a:t>
            </a:r>
            <a:r>
              <a:rPr lang="en-US" sz="2400" dirty="0" smtClean="0">
                <a:latin typeface="VNI-Times" pitchFamily="2" charset="0"/>
              </a:rPr>
              <a:t>do </a:t>
            </a:r>
            <a:r>
              <a:rPr lang="en-US" sz="2400" dirty="0" err="1" smtClean="0">
                <a:latin typeface="VNI-Times" pitchFamily="2" charset="0"/>
              </a:rPr>
              <a:t>hoûa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khí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thöôøng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coù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toån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thöông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phoái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hôïp</a:t>
            </a:r>
            <a:r>
              <a:rPr lang="en-US" sz="2400" dirty="0">
                <a:latin typeface="VNI-Times" pitchFamily="2" charset="0"/>
              </a:rPr>
              <a:t>.</a:t>
            </a:r>
          </a:p>
          <a:p>
            <a:pPr lvl="1"/>
            <a:r>
              <a:rPr lang="en-US" sz="2400" b="1" dirty="0" smtClean="0">
                <a:latin typeface="VNI-Times" pitchFamily="2" charset="0"/>
              </a:rPr>
              <a:t>Sang </a:t>
            </a:r>
            <a:r>
              <a:rPr lang="en-US" sz="2400" b="1" dirty="0" err="1">
                <a:latin typeface="VNI-Times" pitchFamily="2" charset="0"/>
              </a:rPr>
              <a:t>thöông</a:t>
            </a:r>
            <a:r>
              <a:rPr lang="en-US" sz="2400" b="1" dirty="0">
                <a:latin typeface="VNI-Times" pitchFamily="2" charset="0"/>
              </a:rPr>
              <a:t> </a:t>
            </a:r>
            <a:r>
              <a:rPr lang="en-US" sz="2400" b="1" dirty="0" smtClean="0">
                <a:latin typeface="VNI-Times" pitchFamily="2" charset="0"/>
              </a:rPr>
              <a:t>BQ: 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coù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theå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thay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ñoåi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töø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moät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loã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ñôn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ñoäc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ñeán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nhieàu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loã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thuûng</a:t>
            </a:r>
            <a:r>
              <a:rPr lang="en-US" sz="2400" dirty="0" smtClean="0">
                <a:latin typeface="VNI-Times" pitchFamily="2" charset="0"/>
              </a:rPr>
              <a:t>, </a:t>
            </a:r>
            <a:r>
              <a:rPr lang="en-US" sz="2400" dirty="0" err="1" smtClean="0">
                <a:latin typeface="VNI-Times" pitchFamily="2" charset="0"/>
              </a:rPr>
              <a:t>töø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veát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raùch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ngaén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ñeán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veát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raùch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daøi</a:t>
            </a:r>
            <a:r>
              <a:rPr lang="en-US" sz="2400" dirty="0" smtClean="0">
                <a:latin typeface="VNI-Times" pitchFamily="2" charset="0"/>
              </a:rPr>
              <a:t>. VT </a:t>
            </a:r>
            <a:r>
              <a:rPr lang="en-US" sz="2400" dirty="0" err="1">
                <a:latin typeface="VNI-Times" pitchFamily="2" charset="0"/>
              </a:rPr>
              <a:t>ôû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vuøng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ñaùy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smtClean="0">
                <a:latin typeface="VNI-Times" pitchFamily="2" charset="0"/>
              </a:rPr>
              <a:t>BQ </a:t>
            </a:r>
            <a:r>
              <a:rPr lang="en-US" sz="2400" dirty="0" err="1" smtClean="0">
                <a:latin typeface="VNI-Times" pitchFamily="2" charset="0"/>
              </a:rPr>
              <a:t>coù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theå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laøm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hö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haïi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caû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mieäng</a:t>
            </a:r>
            <a:r>
              <a:rPr lang="en-US" sz="2400" dirty="0" smtClean="0">
                <a:latin typeface="VNI-Times" pitchFamily="2" charset="0"/>
              </a:rPr>
              <a:t> NQ, tam </a:t>
            </a:r>
            <a:r>
              <a:rPr lang="en-US" sz="2400" dirty="0" err="1" smtClean="0">
                <a:latin typeface="VNI-Times" pitchFamily="2" charset="0"/>
              </a:rPr>
              <a:t>giaùc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vaø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coå</a:t>
            </a:r>
            <a:r>
              <a:rPr lang="en-US" sz="2400" dirty="0" smtClean="0">
                <a:latin typeface="VNI-Times" pitchFamily="2" charset="0"/>
              </a:rPr>
              <a:t> BQ.</a:t>
            </a:r>
            <a:endParaRPr lang="en-US" sz="2400" dirty="0">
              <a:latin typeface="VNI-Times" pitchFamily="2" charset="0"/>
            </a:endParaRPr>
          </a:p>
          <a:p>
            <a:endParaRPr lang="en-US" sz="2400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VNI-Times" pitchFamily="2" charset="0"/>
              </a:rPr>
              <a:t>GPB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Veát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thöông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BQ 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do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baïch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khí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coù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theå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ñôn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ñoäc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, 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do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hoûa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khí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thöôøng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coù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toån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thöông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phoái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hôïp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.</a:t>
            </a:r>
          </a:p>
          <a:p>
            <a:pPr lvl="1"/>
            <a:r>
              <a:rPr lang="en-US" sz="2400" b="1" dirty="0" smtClean="0">
                <a:solidFill>
                  <a:srgbClr val="DEF5FA"/>
                </a:solidFill>
                <a:latin typeface="VNI-Times" pitchFamily="2" charset="0"/>
              </a:rPr>
              <a:t>Sang </a:t>
            </a:r>
            <a:r>
              <a:rPr lang="en-US" sz="2400" b="1" dirty="0" err="1">
                <a:solidFill>
                  <a:srgbClr val="DEF5FA"/>
                </a:solidFill>
                <a:latin typeface="VNI-Times" pitchFamily="2" charset="0"/>
              </a:rPr>
              <a:t>thöông</a:t>
            </a:r>
            <a:r>
              <a:rPr lang="en-US" sz="2400" b="1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b="1" dirty="0" smtClean="0">
                <a:solidFill>
                  <a:srgbClr val="DEF5FA"/>
                </a:solidFill>
                <a:latin typeface="VNI-Times" pitchFamily="2" charset="0"/>
              </a:rPr>
              <a:t>BQ: 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coù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theå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thay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ñoåi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töø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moät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loã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ñôn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ñoäc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ñeán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nhieàu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loã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thuûng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,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töø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veát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raùch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ngaén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ñeán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veát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raùch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daøi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. VT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ôû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vuøng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ñaùy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BQ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coù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theå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laøm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hö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haïi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caû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mieäng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NQ, tam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giaùc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vaø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 smtClean="0">
                <a:solidFill>
                  <a:srgbClr val="DEF5FA"/>
                </a:solidFill>
                <a:latin typeface="VNI-Times" pitchFamily="2" charset="0"/>
              </a:rPr>
              <a:t>coå</a:t>
            </a:r>
            <a:r>
              <a:rPr lang="en-US" sz="2400" dirty="0" smtClean="0">
                <a:solidFill>
                  <a:srgbClr val="DEF5FA"/>
                </a:solidFill>
                <a:latin typeface="VNI-Times" pitchFamily="2" charset="0"/>
              </a:rPr>
              <a:t> BQ.</a:t>
            </a:r>
            <a:endParaRPr lang="en-US" sz="2400" dirty="0">
              <a:solidFill>
                <a:srgbClr val="DEF5FA"/>
              </a:solidFill>
              <a:latin typeface="VNI-Times" pitchFamily="2" charset="0"/>
            </a:endParaRPr>
          </a:p>
          <a:p>
            <a:pPr lvl="1"/>
            <a:r>
              <a:rPr lang="en-US" sz="2400" b="1" dirty="0" smtClean="0">
                <a:latin typeface="VNI-Times" pitchFamily="2" charset="0"/>
              </a:rPr>
              <a:t>Sang </a:t>
            </a:r>
            <a:r>
              <a:rPr lang="en-US" sz="2400" b="1" dirty="0" err="1">
                <a:latin typeface="VNI-Times" pitchFamily="2" charset="0"/>
              </a:rPr>
              <a:t>thöông</a:t>
            </a:r>
            <a:r>
              <a:rPr lang="en-US" sz="2400" b="1" dirty="0">
                <a:latin typeface="VNI-Times" pitchFamily="2" charset="0"/>
              </a:rPr>
              <a:t> </a:t>
            </a:r>
            <a:r>
              <a:rPr lang="en-US" sz="2400" b="1" dirty="0" err="1">
                <a:latin typeface="VNI-Times" pitchFamily="2" charset="0"/>
              </a:rPr>
              <a:t>moâ</a:t>
            </a:r>
            <a:r>
              <a:rPr lang="en-US" sz="2400" b="1" dirty="0">
                <a:latin typeface="VNI-Times" pitchFamily="2" charset="0"/>
              </a:rPr>
              <a:t> </a:t>
            </a:r>
            <a:r>
              <a:rPr lang="en-US" sz="2400" b="1" dirty="0" err="1">
                <a:latin typeface="VNI-Times" pitchFamily="2" charset="0"/>
              </a:rPr>
              <a:t>meàm</a:t>
            </a:r>
            <a:r>
              <a:rPr lang="en-US" sz="2400" b="1" dirty="0">
                <a:latin typeface="VNI-Times" pitchFamily="2" charset="0"/>
              </a:rPr>
              <a:t> </a:t>
            </a:r>
            <a:r>
              <a:rPr lang="en-US" sz="2400" b="1" dirty="0" err="1">
                <a:latin typeface="VNI-Times" pitchFamily="2" charset="0"/>
              </a:rPr>
              <a:t>quanh</a:t>
            </a:r>
            <a:r>
              <a:rPr lang="en-US" sz="2400" b="1" dirty="0">
                <a:latin typeface="VNI-Times" pitchFamily="2" charset="0"/>
              </a:rPr>
              <a:t> </a:t>
            </a:r>
            <a:r>
              <a:rPr lang="en-US" sz="2400" b="1" dirty="0" smtClean="0">
                <a:latin typeface="VNI-Times" pitchFamily="2" charset="0"/>
              </a:rPr>
              <a:t>BQ: </a:t>
            </a:r>
          </a:p>
          <a:p>
            <a:pPr lvl="2"/>
            <a:r>
              <a:rPr lang="en-US" sz="2400" dirty="0" err="1" smtClean="0">
                <a:latin typeface="VNI-Times" pitchFamily="2" charset="0"/>
              </a:rPr>
              <a:t>Hoaû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khí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coù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theå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xuyeân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smtClean="0">
                <a:latin typeface="VNI-Times" pitchFamily="2" charset="0"/>
              </a:rPr>
              <a:t>BQ </a:t>
            </a:r>
            <a:r>
              <a:rPr lang="en-US" sz="2400" dirty="0" err="1">
                <a:latin typeface="VNI-Times" pitchFamily="2" charset="0"/>
              </a:rPr>
              <a:t>neân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gaây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ra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toån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thöông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moâ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meàm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xung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quanh</a:t>
            </a:r>
            <a:r>
              <a:rPr lang="en-US" sz="2400" dirty="0" smtClean="0">
                <a:latin typeface="VNI-Times" pitchFamily="2" charset="0"/>
              </a:rPr>
              <a:t> .</a:t>
            </a:r>
          </a:p>
          <a:p>
            <a:pPr lvl="2"/>
            <a:r>
              <a:rPr lang="en-US" sz="2400" dirty="0" err="1" smtClean="0">
                <a:latin typeface="VNI-Times" pitchFamily="2" charset="0"/>
              </a:rPr>
              <a:t>Ngoaøi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ra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maùu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vaø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smtClean="0">
                <a:latin typeface="VNI-Times" pitchFamily="2" charset="0"/>
              </a:rPr>
              <a:t>NT </a:t>
            </a:r>
            <a:r>
              <a:rPr lang="en-US" sz="2400" dirty="0" err="1" smtClean="0">
                <a:latin typeface="VNI-Times" pitchFamily="2" charset="0"/>
              </a:rPr>
              <a:t>coù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theå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gaây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vieâm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moâ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hoác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chaäu</a:t>
            </a:r>
            <a:r>
              <a:rPr lang="en-US" sz="2400" dirty="0" smtClean="0">
                <a:latin typeface="VNI-Times" pitchFamily="2" charset="0"/>
              </a:rPr>
              <a:t>.</a:t>
            </a:r>
          </a:p>
          <a:p>
            <a:pPr lvl="2"/>
            <a:r>
              <a:rPr lang="en-US" sz="2400" dirty="0" err="1" smtClean="0">
                <a:latin typeface="VNI-Times" pitchFamily="2" charset="0"/>
              </a:rPr>
              <a:t>Vuøng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hoäi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aâm</a:t>
            </a:r>
            <a:r>
              <a:rPr lang="en-US" sz="2400" dirty="0">
                <a:latin typeface="VNI-Times" pitchFamily="2" charset="0"/>
              </a:rPr>
              <a:t>, </a:t>
            </a:r>
            <a:r>
              <a:rPr lang="en-US" sz="2400" dirty="0" err="1">
                <a:latin typeface="VNI-Times" pitchFamily="2" charset="0"/>
              </a:rPr>
              <a:t>vuøng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moâng</a:t>
            </a:r>
            <a:r>
              <a:rPr lang="en-US" sz="2400" dirty="0" smtClean="0">
                <a:latin typeface="VNI-Times" pitchFamily="2" charset="0"/>
              </a:rPr>
              <a:t>, </a:t>
            </a:r>
            <a:r>
              <a:rPr lang="en-US" sz="2400" dirty="0" err="1">
                <a:latin typeface="VNI-Times" pitchFamily="2" charset="0"/>
              </a:rPr>
              <a:t>vuøng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beïn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vaø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caû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bìu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cuõng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coù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theå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bò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hö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haïi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tuyø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theo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söùc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taøn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phaù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cuûa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maûùnh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hoaû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khí</a:t>
            </a:r>
            <a:r>
              <a:rPr lang="en-US" sz="2400" dirty="0">
                <a:latin typeface="VNI-Times" pitchFamily="2" charset="0"/>
              </a:rPr>
              <a:t>.</a:t>
            </a:r>
          </a:p>
          <a:p>
            <a:endParaRPr lang="en-US" sz="2400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VNI-Times" pitchFamily="2" charset="0"/>
              </a:rPr>
              <a:t>GPB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b="1" i="1" dirty="0" smtClean="0">
                <a:latin typeface="VNI-Times" pitchFamily="2" charset="0"/>
              </a:rPr>
              <a:t>Sang </a:t>
            </a:r>
            <a:r>
              <a:rPr lang="en-US" sz="2400" b="1" i="1" dirty="0" err="1" smtClean="0">
                <a:latin typeface="VNI-Times" pitchFamily="2" charset="0"/>
              </a:rPr>
              <a:t>thöông</a:t>
            </a:r>
            <a:r>
              <a:rPr lang="en-US" sz="2400" b="1" i="1" dirty="0" smtClean="0">
                <a:latin typeface="VNI-Times" pitchFamily="2" charset="0"/>
              </a:rPr>
              <a:t> </a:t>
            </a:r>
            <a:r>
              <a:rPr lang="en-US" sz="2400" b="1" i="1" dirty="0" err="1" smtClean="0">
                <a:latin typeface="VNI-Times" pitchFamily="2" charset="0"/>
              </a:rPr>
              <a:t>caùc</a:t>
            </a:r>
            <a:r>
              <a:rPr lang="en-US" sz="2400" b="1" i="1" dirty="0" smtClean="0">
                <a:latin typeface="VNI-Times" pitchFamily="2" charset="0"/>
              </a:rPr>
              <a:t> </a:t>
            </a:r>
            <a:r>
              <a:rPr lang="en-US" sz="2400" b="1" i="1" dirty="0" err="1" smtClean="0">
                <a:latin typeface="VNI-Times" pitchFamily="2" charset="0"/>
              </a:rPr>
              <a:t>cô</a:t>
            </a:r>
            <a:r>
              <a:rPr lang="en-US" sz="2400" b="1" i="1" dirty="0" smtClean="0">
                <a:latin typeface="VNI-Times" pitchFamily="2" charset="0"/>
              </a:rPr>
              <a:t> </a:t>
            </a:r>
            <a:r>
              <a:rPr lang="en-US" sz="2400" b="1" i="1" dirty="0" err="1" smtClean="0">
                <a:latin typeface="VNI-Times" pitchFamily="2" charset="0"/>
              </a:rPr>
              <a:t>quan</a:t>
            </a:r>
            <a:r>
              <a:rPr lang="en-US" sz="2400" b="1" i="1" dirty="0" smtClean="0">
                <a:latin typeface="VNI-Times" pitchFamily="2" charset="0"/>
              </a:rPr>
              <a:t> </a:t>
            </a:r>
            <a:r>
              <a:rPr lang="en-US" sz="2400" b="1" i="1" dirty="0" err="1" smtClean="0">
                <a:latin typeface="VNI-Times" pitchFamily="2" charset="0"/>
              </a:rPr>
              <a:t>vuøng</a:t>
            </a:r>
            <a:r>
              <a:rPr lang="en-US" sz="2400" b="1" i="1" dirty="0" smtClean="0">
                <a:latin typeface="VNI-Times" pitchFamily="2" charset="0"/>
              </a:rPr>
              <a:t> </a:t>
            </a:r>
            <a:r>
              <a:rPr lang="en-US" sz="2400" b="1" i="1" dirty="0" err="1" smtClean="0">
                <a:latin typeface="VNI-Times" pitchFamily="2" charset="0"/>
              </a:rPr>
              <a:t>hoác</a:t>
            </a:r>
            <a:r>
              <a:rPr lang="en-US" sz="2400" b="1" i="1" dirty="0" smtClean="0">
                <a:latin typeface="VNI-Times" pitchFamily="2" charset="0"/>
              </a:rPr>
              <a:t> </a:t>
            </a:r>
            <a:r>
              <a:rPr lang="en-US" sz="2400" b="1" i="1" dirty="0" err="1" smtClean="0">
                <a:latin typeface="VNI-Times" pitchFamily="2" charset="0"/>
              </a:rPr>
              <a:t>chaäu</a:t>
            </a:r>
            <a:r>
              <a:rPr lang="en-US" sz="2400" b="1" i="1" dirty="0" smtClean="0">
                <a:latin typeface="VNI-Times" pitchFamily="2" charset="0"/>
              </a:rPr>
              <a:t>: </a:t>
            </a:r>
          </a:p>
          <a:p>
            <a:pPr lvl="0"/>
            <a:r>
              <a:rPr lang="en-US" sz="2400" dirty="0" err="1" smtClean="0">
                <a:latin typeface="VNI-Times" pitchFamily="2" charset="0"/>
              </a:rPr>
              <a:t>Caùc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xöông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vuøng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chaäu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coù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theå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bò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gaõy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daäp</a:t>
            </a:r>
            <a:endParaRPr lang="en-US" sz="2400" dirty="0" smtClean="0">
              <a:latin typeface="VNI-Times" pitchFamily="2" charset="0"/>
            </a:endParaRPr>
          </a:p>
          <a:p>
            <a:pPr lvl="0"/>
            <a:r>
              <a:rPr lang="en-US" sz="2400" dirty="0" err="1" smtClean="0">
                <a:latin typeface="VNI-Times" pitchFamily="2" charset="0"/>
              </a:rPr>
              <a:t>Ruoät</a:t>
            </a:r>
            <a:r>
              <a:rPr lang="en-US" sz="2400" dirty="0" smtClean="0">
                <a:latin typeface="VNI-Times" pitchFamily="2" charset="0"/>
              </a:rPr>
              <a:t> non, </a:t>
            </a:r>
            <a:r>
              <a:rPr lang="en-US" sz="2400" dirty="0" err="1" smtClean="0">
                <a:latin typeface="VNI-Times" pitchFamily="2" charset="0"/>
              </a:rPr>
              <a:t>manh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traøng</a:t>
            </a:r>
            <a:r>
              <a:rPr lang="en-US" sz="2400" dirty="0" smtClean="0">
                <a:latin typeface="VNI-Times" pitchFamily="2" charset="0"/>
              </a:rPr>
              <a:t>,  </a:t>
            </a:r>
            <a:r>
              <a:rPr lang="en-US" sz="2400" dirty="0" err="1" smtClean="0">
                <a:latin typeface="VNI-Times" pitchFamily="2" charset="0"/>
              </a:rPr>
              <a:t>ñaïi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traøng</a:t>
            </a:r>
            <a:r>
              <a:rPr lang="en-US" sz="2400" dirty="0" smtClean="0">
                <a:latin typeface="VNI-Times" pitchFamily="2" charset="0"/>
              </a:rPr>
              <a:t> Sigma, </a:t>
            </a:r>
            <a:r>
              <a:rPr lang="en-US" sz="2400" dirty="0" err="1" smtClean="0">
                <a:latin typeface="VNI-Times" pitchFamily="2" charset="0"/>
              </a:rPr>
              <a:t>tröïc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traøng</a:t>
            </a:r>
            <a:r>
              <a:rPr lang="en-US" sz="2400" dirty="0" smtClean="0">
                <a:latin typeface="VNI-Times" pitchFamily="2" charset="0"/>
              </a:rPr>
              <a:t>, HM </a:t>
            </a:r>
            <a:r>
              <a:rPr lang="en-US" sz="2400" dirty="0" err="1" smtClean="0">
                <a:latin typeface="VNI-Times" pitchFamily="2" charset="0"/>
              </a:rPr>
              <a:t>ñeàu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coù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theå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bò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thuûng</a:t>
            </a:r>
            <a:r>
              <a:rPr lang="en-US" sz="2400" dirty="0" smtClean="0">
                <a:latin typeface="VNI-Times" pitchFamily="2" charset="0"/>
              </a:rPr>
              <a:t>.</a:t>
            </a:r>
          </a:p>
          <a:p>
            <a:pPr lvl="0"/>
            <a:r>
              <a:rPr lang="en-US" sz="2400" dirty="0" err="1" smtClean="0">
                <a:latin typeface="VNI-Times" pitchFamily="2" charset="0"/>
              </a:rPr>
              <a:t>Maïch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maùu</a:t>
            </a:r>
            <a:r>
              <a:rPr lang="en-US" sz="2400" dirty="0" smtClean="0">
                <a:latin typeface="VNI-Times" pitchFamily="2" charset="0"/>
              </a:rPr>
              <a:t>, </a:t>
            </a:r>
            <a:r>
              <a:rPr lang="en-US" sz="2400" dirty="0" err="1" smtClean="0">
                <a:latin typeface="VNI-Times" pitchFamily="2" charset="0"/>
              </a:rPr>
              <a:t>Tk</a:t>
            </a:r>
            <a:r>
              <a:rPr lang="en-US" sz="2400" dirty="0" smtClean="0">
                <a:latin typeface="VNI-Times" pitchFamily="2" charset="0"/>
              </a:rPr>
              <a:t>: </a:t>
            </a:r>
            <a:r>
              <a:rPr lang="en-US" sz="2400" dirty="0" err="1" smtClean="0">
                <a:latin typeface="VNI-Times" pitchFamily="2" charset="0"/>
              </a:rPr>
              <a:t>Caùc</a:t>
            </a:r>
            <a:r>
              <a:rPr lang="en-US" sz="2400" dirty="0" smtClean="0">
                <a:latin typeface="VNI-Times" pitchFamily="2" charset="0"/>
              </a:rPr>
              <a:t> mm </a:t>
            </a:r>
            <a:r>
              <a:rPr lang="en-US" sz="2400" dirty="0" err="1" smtClean="0">
                <a:latin typeface="VNI-Times" pitchFamily="2" charset="0"/>
              </a:rPr>
              <a:t>lôùn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vuøng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chaâïu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coù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theå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bò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raùch</a:t>
            </a:r>
            <a:r>
              <a:rPr lang="en-US" sz="2400" dirty="0" smtClean="0">
                <a:latin typeface="VNI-Times" pitchFamily="2" charset="0"/>
              </a:rPr>
              <a:t>, </a:t>
            </a:r>
            <a:r>
              <a:rPr lang="en-US" sz="2400" dirty="0" err="1" smtClean="0">
                <a:latin typeface="VNI-Times" pitchFamily="2" charset="0"/>
              </a:rPr>
              <a:t>ñöùt</a:t>
            </a:r>
            <a:r>
              <a:rPr lang="en-US" sz="2400" dirty="0" smtClean="0">
                <a:latin typeface="VNI-Times" pitchFamily="2" charset="0"/>
              </a:rPr>
              <a:t>. </a:t>
            </a:r>
            <a:r>
              <a:rPr lang="en-US" sz="2400" dirty="0" err="1" smtClean="0">
                <a:latin typeface="VNI-Times" pitchFamily="2" charset="0"/>
              </a:rPr>
              <a:t>AÁy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laø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chöa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keå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rieâng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nhöõng</a:t>
            </a:r>
            <a:r>
              <a:rPr lang="en-US" sz="2400" dirty="0" smtClean="0">
                <a:latin typeface="VNI-Times" pitchFamily="2" charset="0"/>
              </a:rPr>
              <a:t> mm </a:t>
            </a:r>
            <a:r>
              <a:rPr lang="en-US" sz="2400" dirty="0" err="1" smtClean="0">
                <a:latin typeface="VNI-Times" pitchFamily="2" charset="0"/>
              </a:rPr>
              <a:t>nhoû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vuøng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chaäu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bò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thöông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toån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cuõng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ñuû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gaây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beänh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caûnh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xuaát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huyeát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noäi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khoù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caàm</a:t>
            </a:r>
            <a:r>
              <a:rPr lang="en-US" sz="2400" dirty="0" smtClean="0">
                <a:latin typeface="VNI-Times" pitchFamily="2" charset="0"/>
              </a:rPr>
              <a:t>.</a:t>
            </a:r>
          </a:p>
          <a:p>
            <a:pPr lvl="0"/>
            <a:endParaRPr lang="en-US" sz="2400" dirty="0" smtClean="0">
              <a:latin typeface="VNI-Times" pitchFamily="2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50%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BQ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chậu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chậu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30%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chậu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BQ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trầm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5-10%.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85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 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gãy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chậu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22-44%.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None/>
            </a:pPr>
            <a:r>
              <a:rPr lang="en-US" sz="2600" b="1" i="1" dirty="0" smtClean="0">
                <a:latin typeface="VNI-Times" pitchFamily="2" charset="0"/>
              </a:rPr>
              <a:t>Sang </a:t>
            </a:r>
            <a:r>
              <a:rPr lang="en-US" sz="2600" b="1" i="1" dirty="0" err="1" smtClean="0">
                <a:latin typeface="VNI-Times" pitchFamily="2" charset="0"/>
              </a:rPr>
              <a:t>thöông</a:t>
            </a:r>
            <a:r>
              <a:rPr lang="en-US" sz="2600" b="1" i="1" dirty="0" smtClean="0">
                <a:latin typeface="VNI-Times" pitchFamily="2" charset="0"/>
              </a:rPr>
              <a:t> </a:t>
            </a:r>
            <a:r>
              <a:rPr lang="en-US" sz="2600" b="1" i="1" dirty="0" err="1" smtClean="0">
                <a:latin typeface="VNI-Times" pitchFamily="2" charset="0"/>
              </a:rPr>
              <a:t>caùc</a:t>
            </a:r>
            <a:r>
              <a:rPr lang="en-US" sz="2600" b="1" i="1" dirty="0" smtClean="0">
                <a:latin typeface="VNI-Times" pitchFamily="2" charset="0"/>
              </a:rPr>
              <a:t> </a:t>
            </a:r>
            <a:r>
              <a:rPr lang="en-US" sz="2600" b="1" i="1" dirty="0" err="1" smtClean="0">
                <a:latin typeface="VNI-Times" pitchFamily="2" charset="0"/>
              </a:rPr>
              <a:t>cô</a:t>
            </a:r>
            <a:r>
              <a:rPr lang="en-US" sz="2600" b="1" i="1" dirty="0" smtClean="0">
                <a:latin typeface="VNI-Times" pitchFamily="2" charset="0"/>
              </a:rPr>
              <a:t> </a:t>
            </a:r>
            <a:r>
              <a:rPr lang="en-US" sz="2600" b="1" i="1" dirty="0" err="1" smtClean="0">
                <a:latin typeface="VNI-Times" pitchFamily="2" charset="0"/>
              </a:rPr>
              <a:t>quan</a:t>
            </a:r>
            <a:r>
              <a:rPr lang="en-US" sz="2600" b="1" i="1" dirty="0" smtClean="0">
                <a:latin typeface="VNI-Times" pitchFamily="2" charset="0"/>
              </a:rPr>
              <a:t> </a:t>
            </a:r>
            <a:r>
              <a:rPr lang="en-US" sz="2600" b="1" i="1" dirty="0" err="1" smtClean="0">
                <a:latin typeface="VNI-Times" pitchFamily="2" charset="0"/>
              </a:rPr>
              <a:t>vuøng</a:t>
            </a:r>
            <a:r>
              <a:rPr lang="en-US" sz="2600" b="1" i="1" dirty="0" smtClean="0">
                <a:latin typeface="VNI-Times" pitchFamily="2" charset="0"/>
              </a:rPr>
              <a:t> </a:t>
            </a:r>
            <a:r>
              <a:rPr lang="en-US" sz="2600" b="1" i="1" dirty="0" err="1" smtClean="0">
                <a:latin typeface="VNI-Times" pitchFamily="2" charset="0"/>
              </a:rPr>
              <a:t>hoác</a:t>
            </a:r>
            <a:r>
              <a:rPr lang="en-US" sz="2600" b="1" i="1" dirty="0" smtClean="0">
                <a:latin typeface="VNI-Times" pitchFamily="2" charset="0"/>
              </a:rPr>
              <a:t> </a:t>
            </a:r>
            <a:r>
              <a:rPr lang="en-US" sz="2600" b="1" i="1" dirty="0" err="1" smtClean="0">
                <a:latin typeface="VNI-Times" pitchFamily="2" charset="0"/>
              </a:rPr>
              <a:t>chaäu</a:t>
            </a:r>
            <a:r>
              <a:rPr lang="en-US" sz="2600" b="1" i="1" dirty="0" smtClean="0">
                <a:latin typeface="VNI-Times" pitchFamily="2" charset="0"/>
              </a:rPr>
              <a:t>: </a:t>
            </a:r>
          </a:p>
          <a:p>
            <a:pPr lvl="0"/>
            <a:r>
              <a:rPr lang="en-US" sz="2600" dirty="0" smtClean="0">
                <a:latin typeface="VNI-Times" pitchFamily="2" charset="0"/>
              </a:rPr>
              <a:t>Sang </a:t>
            </a:r>
            <a:r>
              <a:rPr lang="en-US" sz="2600" dirty="0" err="1" smtClean="0">
                <a:latin typeface="VNI-Times" pitchFamily="2" charset="0"/>
              </a:rPr>
              <a:t>thöông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caùc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cô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quan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nieäu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duïc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khaùc</a:t>
            </a:r>
            <a:r>
              <a:rPr lang="en-US" sz="2600" dirty="0" smtClean="0">
                <a:latin typeface="VNI-Times" pitchFamily="2" charset="0"/>
              </a:rPr>
              <a:t>: NQ, NÑ, TTL, </a:t>
            </a:r>
            <a:r>
              <a:rPr lang="en-US" sz="2600" dirty="0" err="1" smtClean="0">
                <a:latin typeface="VNI-Times" pitchFamily="2" charset="0"/>
              </a:rPr>
              <a:t>tinh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hoaøn</a:t>
            </a:r>
            <a:r>
              <a:rPr lang="en-US" sz="2600" dirty="0" smtClean="0">
                <a:latin typeface="VNI-Times" pitchFamily="2" charset="0"/>
              </a:rPr>
              <a:t>, DV, TC, A Ñ, </a:t>
            </a:r>
            <a:r>
              <a:rPr lang="en-US" sz="2600" dirty="0" err="1" smtClean="0">
                <a:latin typeface="VNI-Times" pitchFamily="2" charset="0"/>
              </a:rPr>
              <a:t>buoàng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tröùng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cuõng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coù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theå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bò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thöông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tích</a:t>
            </a:r>
            <a:r>
              <a:rPr lang="en-US" sz="2600" dirty="0" smtClean="0">
                <a:latin typeface="VNI-Times" pitchFamily="2" charset="0"/>
              </a:rPr>
              <a:t>.</a:t>
            </a:r>
          </a:p>
          <a:p>
            <a:r>
              <a:rPr lang="en-US" sz="2600" dirty="0" err="1" smtClean="0">
                <a:latin typeface="VNI-Times" pitchFamily="2" charset="0"/>
              </a:rPr>
              <a:t>Taát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caû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nhöõng</a:t>
            </a:r>
            <a:r>
              <a:rPr lang="en-US" sz="2600" dirty="0" smtClean="0">
                <a:latin typeface="VNI-Times" pitchFamily="2" charset="0"/>
              </a:rPr>
              <a:t> VT </a:t>
            </a:r>
            <a:r>
              <a:rPr lang="en-US" sz="2600" dirty="0" err="1" smtClean="0">
                <a:latin typeface="VNI-Times" pitchFamily="2" charset="0"/>
              </a:rPr>
              <a:t>keå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treân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coøn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coù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theå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raát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dô</a:t>
            </a:r>
            <a:r>
              <a:rPr lang="en-US" sz="2600" dirty="0" smtClean="0">
                <a:latin typeface="VNI-Times" pitchFamily="2" charset="0"/>
              </a:rPr>
              <a:t>, </a:t>
            </a:r>
            <a:r>
              <a:rPr lang="en-US" sz="2600" dirty="0" err="1" smtClean="0">
                <a:latin typeface="VNI-Times" pitchFamily="2" charset="0"/>
              </a:rPr>
              <a:t>ñaày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ñaát</a:t>
            </a:r>
            <a:r>
              <a:rPr lang="en-US" sz="2600" dirty="0" smtClean="0">
                <a:latin typeface="VNI-Times" pitchFamily="2" charset="0"/>
              </a:rPr>
              <a:t>, </a:t>
            </a:r>
            <a:r>
              <a:rPr lang="en-US" sz="2600" dirty="0" err="1" smtClean="0">
                <a:latin typeface="VNI-Times" pitchFamily="2" charset="0"/>
              </a:rPr>
              <a:t>caùt</a:t>
            </a:r>
            <a:r>
              <a:rPr lang="en-US" sz="2600" dirty="0" smtClean="0">
                <a:latin typeface="VNI-Times" pitchFamily="2" charset="0"/>
              </a:rPr>
              <a:t>, </a:t>
            </a:r>
            <a:r>
              <a:rPr lang="en-US" sz="2600" dirty="0" err="1" smtClean="0">
                <a:latin typeface="VNI-Times" pitchFamily="2" charset="0"/>
              </a:rPr>
              <a:t>buøn</a:t>
            </a:r>
            <a:r>
              <a:rPr lang="en-US" sz="2600" dirty="0" smtClean="0">
                <a:latin typeface="VNI-Times" pitchFamily="2" charset="0"/>
              </a:rPr>
              <a:t>… </a:t>
            </a:r>
            <a:r>
              <a:rPr lang="en-US" sz="2600" dirty="0" err="1" smtClean="0">
                <a:latin typeface="VNI-Times" pitchFamily="2" charset="0"/>
              </a:rPr>
              <a:t>taïo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thaønh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moät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moâi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tröôøng</a:t>
            </a:r>
            <a:r>
              <a:rPr lang="en-US" sz="2600" dirty="0" smtClean="0">
                <a:latin typeface="VNI-Times" pitchFamily="2" charset="0"/>
              </a:rPr>
              <a:t> NT </a:t>
            </a:r>
            <a:r>
              <a:rPr lang="en-US" sz="2600" dirty="0" err="1" smtClean="0">
                <a:latin typeface="VNI-Times" pitchFamily="2" charset="0"/>
              </a:rPr>
              <a:t>ñaùng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sôï</a:t>
            </a:r>
            <a:r>
              <a:rPr lang="en-US" sz="2600" dirty="0" smtClean="0">
                <a:latin typeface="VNI-Times" pitchFamily="2" charset="0"/>
              </a:rPr>
              <a:t>.</a:t>
            </a:r>
          </a:p>
          <a:p>
            <a:r>
              <a:rPr lang="en-US" sz="2600" dirty="0" err="1">
                <a:latin typeface="VNI-Times" pitchFamily="2" charset="0"/>
              </a:rPr>
              <a:t>G</a:t>
            </a:r>
            <a:r>
              <a:rPr lang="en-US" sz="2600" dirty="0" err="1" smtClean="0">
                <a:latin typeface="VNI-Times" pitchFamily="2" charset="0"/>
              </a:rPr>
              <a:t>ioáng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vôõ</a:t>
            </a:r>
            <a:r>
              <a:rPr lang="en-US" sz="2600" dirty="0" smtClean="0">
                <a:latin typeface="VNI-Times" pitchFamily="2" charset="0"/>
              </a:rPr>
              <a:t> BQ, VT BQ </a:t>
            </a:r>
            <a:r>
              <a:rPr lang="en-US" sz="2600" dirty="0" err="1" smtClean="0">
                <a:latin typeface="VNI-Times" pitchFamily="2" charset="0"/>
              </a:rPr>
              <a:t>thöôøng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keát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hôïp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vôùi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toån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thöông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vuøng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buïng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vaø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Bn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thöôøng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nhaäp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vieän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trong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tình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traïng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soác</a:t>
            </a:r>
            <a:r>
              <a:rPr lang="en-US" sz="2600" dirty="0" smtClean="0">
                <a:latin typeface="VNI-Times" pitchFamily="2" charset="0"/>
              </a:rPr>
              <a:t> (22% </a:t>
            </a:r>
            <a:r>
              <a:rPr lang="en-US" sz="2600" dirty="0" err="1" smtClean="0">
                <a:latin typeface="VNI-Times" pitchFamily="2" charset="0"/>
              </a:rPr>
              <a:t>theo</a:t>
            </a:r>
            <a:r>
              <a:rPr lang="en-US" sz="2600" dirty="0" smtClean="0">
                <a:latin typeface="VNI-Times" pitchFamily="2" charset="0"/>
              </a:rPr>
              <a:t> Duncan&amp; </a:t>
            </a:r>
            <a:r>
              <a:rPr lang="en-US" sz="2600" dirty="0" err="1" smtClean="0">
                <a:latin typeface="VNI-Times" pitchFamily="2" charset="0"/>
              </a:rPr>
              <a:t>cs</a:t>
            </a:r>
            <a:r>
              <a:rPr lang="en-US" sz="2600" dirty="0" smtClean="0">
                <a:latin typeface="VNI-Times" pitchFamily="2" charset="0"/>
              </a:rPr>
              <a:t>, 1989).</a:t>
            </a:r>
          </a:p>
          <a:p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i="1" dirty="0" smtClean="0">
                <a:latin typeface="VNI-Times" pitchFamily="2" charset="0"/>
              </a:rPr>
              <a:t>A</a:t>
            </a:r>
            <a:r>
              <a:rPr lang="en-US" sz="2600" b="1" i="1" dirty="0">
                <a:latin typeface="VNI-Times" pitchFamily="2" charset="0"/>
              </a:rPr>
              <a:t>. </a:t>
            </a:r>
            <a:r>
              <a:rPr lang="en-US" sz="2600" b="1" i="1" dirty="0" err="1">
                <a:latin typeface="VNI-Times" pitchFamily="2" charset="0"/>
              </a:rPr>
              <a:t>Laâm</a:t>
            </a:r>
            <a:r>
              <a:rPr lang="en-US" sz="2600" b="1" i="1" dirty="0">
                <a:latin typeface="VNI-Times" pitchFamily="2" charset="0"/>
              </a:rPr>
              <a:t> </a:t>
            </a:r>
            <a:r>
              <a:rPr lang="en-US" sz="2600" b="1" i="1" dirty="0" err="1">
                <a:latin typeface="VNI-Times" pitchFamily="2" charset="0"/>
              </a:rPr>
              <a:t>Saøng</a:t>
            </a:r>
            <a:endParaRPr lang="en-US" sz="2600" dirty="0">
              <a:latin typeface="VNI-Times" pitchFamily="2" charset="0"/>
            </a:endParaRPr>
          </a:p>
          <a:p>
            <a:pPr lvl="1"/>
            <a:r>
              <a:rPr lang="en-US" sz="2600" b="1" dirty="0" err="1">
                <a:latin typeface="VNI-Times" pitchFamily="2" charset="0"/>
              </a:rPr>
              <a:t>Trieäu</a:t>
            </a:r>
            <a:r>
              <a:rPr lang="en-US" sz="2600" b="1" dirty="0">
                <a:latin typeface="VNI-Times" pitchFamily="2" charset="0"/>
              </a:rPr>
              <a:t> </a:t>
            </a:r>
            <a:r>
              <a:rPr lang="en-US" sz="2600" b="1" dirty="0" err="1">
                <a:latin typeface="VNI-Times" pitchFamily="2" charset="0"/>
              </a:rPr>
              <a:t>chöùng</a:t>
            </a:r>
            <a:r>
              <a:rPr lang="en-US" sz="2600" b="1" dirty="0">
                <a:latin typeface="VNI-Times" pitchFamily="2" charset="0"/>
              </a:rPr>
              <a:t> </a:t>
            </a:r>
            <a:r>
              <a:rPr lang="en-US" sz="2600" b="1" dirty="0" err="1">
                <a:latin typeface="VNI-Times" pitchFamily="2" charset="0"/>
              </a:rPr>
              <a:t>cô</a:t>
            </a:r>
            <a:r>
              <a:rPr lang="en-US" sz="2600" b="1" dirty="0">
                <a:latin typeface="VNI-Times" pitchFamily="2" charset="0"/>
              </a:rPr>
              <a:t> </a:t>
            </a:r>
            <a:r>
              <a:rPr lang="en-US" sz="2600" b="1" dirty="0" err="1">
                <a:latin typeface="VNI-Times" pitchFamily="2" charset="0"/>
              </a:rPr>
              <a:t>naêng</a:t>
            </a:r>
            <a:endParaRPr lang="en-US" sz="2600" dirty="0">
              <a:latin typeface="VNI-Times" pitchFamily="2" charset="0"/>
            </a:endParaRPr>
          </a:p>
          <a:p>
            <a:pPr lvl="2"/>
            <a:r>
              <a:rPr lang="en-US" sz="2600" dirty="0" err="1">
                <a:latin typeface="VNI-Times" pitchFamily="2" charset="0"/>
              </a:rPr>
              <a:t>Ñau</a:t>
            </a:r>
            <a:r>
              <a:rPr lang="en-US" sz="2600" dirty="0">
                <a:latin typeface="VNI-Times" pitchFamily="2" charset="0"/>
              </a:rPr>
              <a:t>: </a:t>
            </a:r>
            <a:r>
              <a:rPr lang="en-US" sz="2600" dirty="0" err="1">
                <a:latin typeface="VNI-Times" pitchFamily="2" charset="0"/>
              </a:rPr>
              <a:t>ñau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vuøng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chaäu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err="1">
                <a:latin typeface="VNI-Times" pitchFamily="2" charset="0"/>
              </a:rPr>
              <a:t>haï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vò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err="1">
                <a:latin typeface="VNI-Times" pitchFamily="2" charset="0"/>
              </a:rPr>
              <a:t>hoäi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aâm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nhaát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laø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khi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keøm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gaõy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xöông</a:t>
            </a:r>
            <a:r>
              <a:rPr lang="en-US" sz="2600" dirty="0" smtClean="0">
                <a:latin typeface="VNI-Times" pitchFamily="2" charset="0"/>
              </a:rPr>
              <a:t>.</a:t>
            </a:r>
            <a:endParaRPr lang="en-US" sz="2600" dirty="0">
              <a:latin typeface="VNI-Times" pitchFamily="2" charset="0"/>
            </a:endParaRPr>
          </a:p>
          <a:p>
            <a:pPr lvl="2"/>
            <a:r>
              <a:rPr lang="en-US" sz="2600" dirty="0" err="1">
                <a:latin typeface="VNI-Times" pitchFamily="2" charset="0"/>
              </a:rPr>
              <a:t>Trieäu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chöùng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cuûa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VPM </a:t>
            </a:r>
            <a:r>
              <a:rPr lang="en-US" sz="2600" dirty="0" err="1">
                <a:latin typeface="VNI-Times" pitchFamily="2" charset="0"/>
              </a:rPr>
              <a:t>neáu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VT </a:t>
            </a:r>
            <a:r>
              <a:rPr lang="en-US" sz="2600" dirty="0" err="1">
                <a:latin typeface="VNI-Times" pitchFamily="2" charset="0"/>
              </a:rPr>
              <a:t>trong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PM.</a:t>
            </a:r>
            <a:endParaRPr lang="en-US" sz="2600" dirty="0">
              <a:latin typeface="VNI-Times" pitchFamily="2" charset="0"/>
            </a:endParaRPr>
          </a:p>
          <a:p>
            <a:pPr lvl="2"/>
            <a:r>
              <a:rPr lang="en-US" sz="2600" dirty="0" err="1">
                <a:latin typeface="VNI-Times" pitchFamily="2" charset="0"/>
              </a:rPr>
              <a:t>Soác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chaán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thöông:Maïch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chaäm</a:t>
            </a:r>
            <a:r>
              <a:rPr lang="en-US" sz="2600" dirty="0" smtClean="0">
                <a:latin typeface="VNI-Times" pitchFamily="2" charset="0"/>
              </a:rPr>
              <a:t>, </a:t>
            </a:r>
            <a:r>
              <a:rPr lang="en-US" sz="2600" dirty="0" err="1" smtClean="0">
                <a:latin typeface="VNI-Times" pitchFamily="2" charset="0"/>
              </a:rPr>
              <a:t>thôû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chaäm</a:t>
            </a:r>
            <a:r>
              <a:rPr lang="en-US" sz="2600" dirty="0" smtClean="0">
                <a:latin typeface="VNI-Times" pitchFamily="2" charset="0"/>
              </a:rPr>
              <a:t>, HA </a:t>
            </a:r>
            <a:r>
              <a:rPr lang="en-US" sz="2600" dirty="0" err="1">
                <a:latin typeface="VNI-Times" pitchFamily="2" charset="0"/>
              </a:rPr>
              <a:t>thaáp</a:t>
            </a:r>
            <a:r>
              <a:rPr lang="en-US" sz="2600" dirty="0">
                <a:latin typeface="VNI-Times" pitchFamily="2" charset="0"/>
              </a:rPr>
              <a:t> do </a:t>
            </a:r>
            <a:r>
              <a:rPr lang="en-US" sz="2600" dirty="0" err="1">
                <a:latin typeface="VNI-Times" pitchFamily="2" charset="0"/>
              </a:rPr>
              <a:t>phaûn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xaï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daây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TK X.</a:t>
            </a:r>
          </a:p>
          <a:p>
            <a:pPr lvl="2"/>
            <a:r>
              <a:rPr lang="en-US" sz="2600" dirty="0" err="1" smtClean="0">
                <a:latin typeface="VNI-Times" pitchFamily="2" charset="0"/>
              </a:rPr>
              <a:t>Soác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maát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maùu</a:t>
            </a:r>
            <a:r>
              <a:rPr lang="en-US" sz="2600" dirty="0" smtClean="0">
                <a:latin typeface="VNI-Times" pitchFamily="2" charset="0"/>
              </a:rPr>
              <a:t>: </a:t>
            </a:r>
            <a:r>
              <a:rPr lang="en-US" sz="2600" dirty="0" err="1" smtClean="0">
                <a:latin typeface="VNI-Times" pitchFamily="2" charset="0"/>
              </a:rPr>
              <a:t>Maïch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nhanh</a:t>
            </a:r>
            <a:r>
              <a:rPr lang="en-US" sz="2600" dirty="0" smtClean="0">
                <a:latin typeface="VNI-Times" pitchFamily="2" charset="0"/>
              </a:rPr>
              <a:t>, </a:t>
            </a:r>
            <a:r>
              <a:rPr lang="en-US" sz="2600" dirty="0" err="1" smtClean="0">
                <a:latin typeface="VNI-Times" pitchFamily="2" charset="0"/>
              </a:rPr>
              <a:t>thôû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nhanh</a:t>
            </a:r>
            <a:r>
              <a:rPr lang="en-US" sz="2600" dirty="0" smtClean="0">
                <a:latin typeface="VNI-Times" pitchFamily="2" charset="0"/>
              </a:rPr>
              <a:t>, HA </a:t>
            </a:r>
            <a:r>
              <a:rPr lang="en-US" sz="2600" dirty="0" err="1" smtClean="0">
                <a:latin typeface="VNI-Times" pitchFamily="2" charset="0"/>
              </a:rPr>
              <a:t>thaáp</a:t>
            </a:r>
            <a:endParaRPr lang="en-US" sz="2600" dirty="0">
              <a:latin typeface="VNI-Times" pitchFamily="2" charset="0"/>
            </a:endParaRPr>
          </a:p>
          <a:p>
            <a:pPr lvl="2"/>
            <a:r>
              <a:rPr lang="en-US" sz="2600" dirty="0" err="1" smtClean="0">
                <a:latin typeface="VNI-Times" pitchFamily="2" charset="0"/>
              </a:rPr>
              <a:t>Bí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tieåu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neáu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coù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toån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thöông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nieäu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ñaïo</a:t>
            </a:r>
            <a:endParaRPr lang="en-US" sz="2600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VNI-Times" pitchFamily="2" charset="0"/>
              </a:rPr>
              <a:t>Chaån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Ñoaùn</a:t>
            </a:r>
            <a:r>
              <a:rPr lang="en-US" dirty="0" smtClean="0">
                <a:latin typeface="VNI-Times" pitchFamily="2" charset="0"/>
              </a:rPr>
              <a:t/>
            </a:r>
            <a:br>
              <a:rPr lang="en-US" dirty="0" smtClean="0">
                <a:latin typeface="VNI-Times" pitchFamily="2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lvl="1"/>
            <a:r>
              <a:rPr lang="en-US" sz="2600" b="1" dirty="0" err="1" smtClean="0">
                <a:latin typeface="VNI-Times" pitchFamily="2" charset="0"/>
              </a:rPr>
              <a:t>Trieäu</a:t>
            </a:r>
            <a:r>
              <a:rPr lang="en-US" sz="2600" b="1" dirty="0" smtClean="0">
                <a:latin typeface="VNI-Times" pitchFamily="2" charset="0"/>
              </a:rPr>
              <a:t> </a:t>
            </a:r>
            <a:r>
              <a:rPr lang="en-US" sz="2600" b="1" dirty="0" err="1">
                <a:latin typeface="VNI-Times" pitchFamily="2" charset="0"/>
              </a:rPr>
              <a:t>chöùng</a:t>
            </a:r>
            <a:r>
              <a:rPr lang="en-US" sz="2600" b="1" dirty="0">
                <a:latin typeface="VNI-Times" pitchFamily="2" charset="0"/>
              </a:rPr>
              <a:t> </a:t>
            </a:r>
            <a:r>
              <a:rPr lang="en-US" sz="2600" b="1" dirty="0" err="1">
                <a:latin typeface="VNI-Times" pitchFamily="2" charset="0"/>
              </a:rPr>
              <a:t>thöïc</a:t>
            </a:r>
            <a:r>
              <a:rPr lang="en-US" sz="2600" b="1" dirty="0">
                <a:latin typeface="VNI-Times" pitchFamily="2" charset="0"/>
              </a:rPr>
              <a:t> </a:t>
            </a:r>
            <a:r>
              <a:rPr lang="en-US" sz="2600" b="1" dirty="0" err="1">
                <a:latin typeface="VNI-Times" pitchFamily="2" charset="0"/>
              </a:rPr>
              <a:t>theå</a:t>
            </a:r>
            <a:endParaRPr lang="en-US" sz="2600" dirty="0">
              <a:latin typeface="VNI-Times" pitchFamily="2" charset="0"/>
            </a:endParaRPr>
          </a:p>
          <a:p>
            <a:pPr lvl="2"/>
            <a:r>
              <a:rPr lang="en-US" sz="2600" dirty="0" err="1">
                <a:latin typeface="VNI-Times" pitchFamily="2" charset="0"/>
              </a:rPr>
              <a:t>N</a:t>
            </a:r>
            <a:r>
              <a:rPr lang="en-US" sz="2600" dirty="0" err="1" smtClean="0">
                <a:latin typeface="VNI-Times" pitchFamily="2" charset="0"/>
              </a:rPr>
              <a:t>goaøi</a:t>
            </a:r>
            <a:r>
              <a:rPr lang="en-US" sz="2600" dirty="0" smtClean="0">
                <a:latin typeface="VNI-Times" pitchFamily="2" charset="0"/>
              </a:rPr>
              <a:t> PM: </a:t>
            </a:r>
            <a:r>
              <a:rPr lang="en-US" sz="2600" dirty="0" err="1">
                <a:latin typeface="VNI-Times" pitchFamily="2" charset="0"/>
              </a:rPr>
              <a:t>haï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vò</a:t>
            </a:r>
            <a:r>
              <a:rPr lang="en-US" sz="2600" dirty="0">
                <a:latin typeface="VNI-Times" pitchFamily="2" charset="0"/>
              </a:rPr>
              <a:t> co </a:t>
            </a:r>
            <a:r>
              <a:rPr lang="en-US" sz="2600" dirty="0" err="1">
                <a:latin typeface="VNI-Times" pitchFamily="2" charset="0"/>
              </a:rPr>
              <a:t>cöùng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err="1">
                <a:latin typeface="VNI-Times" pitchFamily="2" charset="0"/>
              </a:rPr>
              <a:t>aán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ñau</a:t>
            </a:r>
            <a:r>
              <a:rPr lang="en-US" sz="2600" dirty="0">
                <a:latin typeface="VNI-Times" pitchFamily="2" charset="0"/>
              </a:rPr>
              <a:t>.</a:t>
            </a:r>
          </a:p>
          <a:p>
            <a:pPr lvl="2"/>
            <a:r>
              <a:rPr lang="en-US" sz="2600" dirty="0" err="1" smtClean="0">
                <a:latin typeface="VNI-Times" pitchFamily="2" charset="0"/>
              </a:rPr>
              <a:t>Trong</a:t>
            </a:r>
            <a:r>
              <a:rPr lang="en-US" sz="2600" dirty="0" smtClean="0">
                <a:latin typeface="VNI-Times" pitchFamily="2" charset="0"/>
              </a:rPr>
              <a:t> PM: </a:t>
            </a:r>
            <a:r>
              <a:rPr lang="en-US" sz="2600" dirty="0">
                <a:latin typeface="VNI-Times" pitchFamily="2" charset="0"/>
              </a:rPr>
              <a:t>co </a:t>
            </a:r>
            <a:r>
              <a:rPr lang="en-US" sz="2600" dirty="0" err="1">
                <a:latin typeface="VNI-Times" pitchFamily="2" charset="0"/>
              </a:rPr>
              <a:t>cöùng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khaép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buïng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err="1">
                <a:latin typeface="VNI-Times" pitchFamily="2" charset="0"/>
              </a:rPr>
              <a:t>goõ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ñuïc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vung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thaáp</a:t>
            </a:r>
            <a:r>
              <a:rPr lang="en-US" sz="2600" dirty="0">
                <a:latin typeface="VNI-Times" pitchFamily="2" charset="0"/>
              </a:rPr>
              <a:t>.</a:t>
            </a:r>
          </a:p>
          <a:p>
            <a:pPr lvl="2"/>
            <a:r>
              <a:rPr lang="en-US" sz="2600" dirty="0" err="1">
                <a:latin typeface="VNI-Times" pitchFamily="2" charset="0"/>
              </a:rPr>
              <a:t>Neáu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coù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toån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thöông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ruoät</a:t>
            </a:r>
            <a:r>
              <a:rPr lang="en-US" sz="2600" dirty="0">
                <a:latin typeface="VNI-Times" pitchFamily="2" charset="0"/>
              </a:rPr>
              <a:t>: </a:t>
            </a:r>
            <a:r>
              <a:rPr lang="en-US" sz="2600" dirty="0" err="1">
                <a:latin typeface="VNI-Times" pitchFamily="2" charset="0"/>
              </a:rPr>
              <a:t>lieät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ruoät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err="1">
                <a:latin typeface="VNI-Times" pitchFamily="2" charset="0"/>
              </a:rPr>
              <a:t>oùi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möûa</a:t>
            </a:r>
            <a:r>
              <a:rPr lang="en-US" sz="2600" dirty="0">
                <a:latin typeface="VNI-Times" pitchFamily="2" charset="0"/>
              </a:rPr>
              <a:t>.</a:t>
            </a:r>
          </a:p>
          <a:p>
            <a:pPr lvl="2"/>
            <a:r>
              <a:rPr lang="en-US" sz="2600" dirty="0" err="1">
                <a:latin typeface="VNI-Times" pitchFamily="2" charset="0"/>
              </a:rPr>
              <a:t>Neáu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toån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thöông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tröïc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traøng</a:t>
            </a:r>
            <a:r>
              <a:rPr lang="en-US" sz="2600" dirty="0">
                <a:latin typeface="VNI-Times" pitchFamily="2" charset="0"/>
              </a:rPr>
              <a:t>: </a:t>
            </a:r>
            <a:r>
              <a:rPr lang="en-US" sz="2600" dirty="0" err="1">
                <a:latin typeface="VNI-Times" pitchFamily="2" charset="0"/>
              </a:rPr>
              <a:t>phaân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laãn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maùu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vaø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NT.</a:t>
            </a:r>
            <a:endParaRPr lang="en-US" sz="2600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VNI-Times" pitchFamily="2" charset="0"/>
              </a:rPr>
              <a:t>Chaån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Ñoaùn</a:t>
            </a:r>
            <a:r>
              <a:rPr lang="en-US" dirty="0" smtClean="0">
                <a:latin typeface="VNI-Times" pitchFamily="2" charset="0"/>
              </a:rPr>
              <a:t/>
            </a:r>
            <a:br>
              <a:rPr lang="en-US" dirty="0" smtClean="0">
                <a:latin typeface="VNI-Times" pitchFamily="2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err="1" smtClean="0">
                <a:latin typeface="VNI-Times" pitchFamily="2" charset="0"/>
              </a:rPr>
              <a:t>Sieâu</a:t>
            </a:r>
            <a:r>
              <a:rPr lang="en-US" sz="2400" b="1" dirty="0" smtClean="0">
                <a:latin typeface="VNI-Times" pitchFamily="2" charset="0"/>
              </a:rPr>
              <a:t> </a:t>
            </a:r>
            <a:r>
              <a:rPr lang="en-US" sz="2400" b="1" dirty="0" err="1">
                <a:latin typeface="VNI-Times" pitchFamily="2" charset="0"/>
              </a:rPr>
              <a:t>aâm</a:t>
            </a:r>
            <a:r>
              <a:rPr lang="en-US" sz="2400" b="1" dirty="0">
                <a:latin typeface="VNI-Times" pitchFamily="2" charset="0"/>
              </a:rPr>
              <a:t> </a:t>
            </a:r>
            <a:r>
              <a:rPr lang="en-US" sz="2400" b="1" dirty="0" err="1">
                <a:latin typeface="VNI-Times" pitchFamily="2" charset="0"/>
              </a:rPr>
              <a:t>buïng</a:t>
            </a:r>
            <a:endParaRPr lang="en-US" sz="2400" dirty="0">
              <a:latin typeface="VNI-Times" pitchFamily="2" charset="0"/>
            </a:endParaRPr>
          </a:p>
          <a:p>
            <a:pPr lvl="1"/>
            <a:r>
              <a:rPr lang="en-US" sz="2400" dirty="0" err="1">
                <a:latin typeface="VNI-Times" pitchFamily="2" charset="0"/>
              </a:rPr>
              <a:t>Thaáy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dòch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trong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oå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buïng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trong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tröôøng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hôïp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veát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thöông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baøng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quang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trong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phuùc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maïc</a:t>
            </a:r>
            <a:r>
              <a:rPr lang="en-US" sz="2400" dirty="0">
                <a:latin typeface="VNI-Times" pitchFamily="2" charset="0"/>
              </a:rPr>
              <a:t>.</a:t>
            </a:r>
          </a:p>
          <a:p>
            <a:pPr lvl="1"/>
            <a:r>
              <a:rPr lang="en-US" sz="2400" dirty="0" err="1">
                <a:latin typeface="VNI-Times" pitchFamily="2" charset="0"/>
              </a:rPr>
              <a:t>Dòch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ngaám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vaøo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khoang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teá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baøo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loûng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leûo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quanh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baøng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quang</a:t>
            </a:r>
            <a:r>
              <a:rPr lang="en-US" sz="2400" dirty="0">
                <a:latin typeface="VNI-Times" pitchFamily="2" charset="0"/>
              </a:rPr>
              <a:t>, </a:t>
            </a:r>
            <a:r>
              <a:rPr lang="en-US" sz="2400" dirty="0" err="1">
                <a:latin typeface="VNI-Times" pitchFamily="2" charset="0"/>
              </a:rPr>
              <a:t>ñaåy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baøng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quang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leân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cao</a:t>
            </a:r>
            <a:r>
              <a:rPr lang="en-US" sz="2400" dirty="0">
                <a:latin typeface="VNI-Times" pitchFamily="2" charset="0"/>
              </a:rPr>
              <a:t>. </a:t>
            </a:r>
          </a:p>
          <a:p>
            <a:pPr lvl="2"/>
            <a:endParaRPr lang="en-US" sz="2400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err="1" smtClean="0">
                <a:latin typeface="VNI-Times" pitchFamily="2" charset="0"/>
              </a:rPr>
              <a:t>Caän</a:t>
            </a:r>
            <a:r>
              <a:rPr lang="en-US" b="1" i="1" dirty="0" smtClean="0">
                <a:latin typeface="VNI-Times" pitchFamily="2" charset="0"/>
              </a:rPr>
              <a:t> </a:t>
            </a:r>
            <a:r>
              <a:rPr lang="en-US" b="1" i="1" dirty="0" err="1" smtClean="0">
                <a:latin typeface="VNI-Times" pitchFamily="2" charset="0"/>
              </a:rPr>
              <a:t>Laâm</a:t>
            </a:r>
            <a:r>
              <a:rPr lang="en-US" b="1" i="1" dirty="0" smtClean="0">
                <a:latin typeface="VNI-Times" pitchFamily="2" charset="0"/>
              </a:rPr>
              <a:t> </a:t>
            </a:r>
            <a:r>
              <a:rPr lang="en-US" b="1" i="1" dirty="0" err="1" smtClean="0">
                <a:latin typeface="VNI-Times" pitchFamily="2" charset="0"/>
              </a:rPr>
              <a:t>Saøng</a:t>
            </a:r>
            <a:r>
              <a:rPr lang="en-US" dirty="0" smtClean="0">
                <a:latin typeface="VNI-Times" pitchFamily="2" charset="0"/>
              </a:rPr>
              <a:t/>
            </a:r>
            <a:br>
              <a:rPr lang="en-US" dirty="0" smtClean="0">
                <a:latin typeface="VNI-Times" pitchFamily="2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err="1" smtClean="0">
                <a:solidFill>
                  <a:srgbClr val="DEF5FA"/>
                </a:solidFill>
                <a:latin typeface="VNI-Times" pitchFamily="2" charset="0"/>
              </a:rPr>
              <a:t>Sieâu</a:t>
            </a:r>
            <a:r>
              <a:rPr lang="en-US" sz="2400" b="1" dirty="0" smtClean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b="1" dirty="0" err="1">
                <a:solidFill>
                  <a:srgbClr val="DEF5FA"/>
                </a:solidFill>
                <a:latin typeface="VNI-Times" pitchFamily="2" charset="0"/>
              </a:rPr>
              <a:t>aâm</a:t>
            </a:r>
            <a:r>
              <a:rPr lang="en-US" sz="2400" b="1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b="1" dirty="0" err="1">
                <a:solidFill>
                  <a:srgbClr val="DEF5FA"/>
                </a:solidFill>
                <a:latin typeface="VNI-Times" pitchFamily="2" charset="0"/>
              </a:rPr>
              <a:t>buïng</a:t>
            </a:r>
            <a:endParaRPr lang="en-US" sz="2400" dirty="0">
              <a:solidFill>
                <a:srgbClr val="DEF5FA"/>
              </a:solidFill>
              <a:latin typeface="VNI-Times" pitchFamily="2" charset="0"/>
            </a:endParaRPr>
          </a:p>
          <a:p>
            <a:pPr lvl="1"/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Thaáy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dòch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trong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oå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buïng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trong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tröôøng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hôïp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veát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thöông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baøng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quang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trong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phuùc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maïc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.</a:t>
            </a:r>
          </a:p>
          <a:p>
            <a:pPr lvl="1"/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Dòch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ngaám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vaøo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khoang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teá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baøo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loûng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leûo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quanh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baøng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quang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,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ñaåy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baøng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quang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leân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 </a:t>
            </a:r>
            <a:r>
              <a:rPr lang="en-US" sz="2400" dirty="0" err="1">
                <a:solidFill>
                  <a:srgbClr val="DEF5FA"/>
                </a:solidFill>
                <a:latin typeface="VNI-Times" pitchFamily="2" charset="0"/>
              </a:rPr>
              <a:t>cao</a:t>
            </a:r>
            <a:r>
              <a:rPr lang="en-US" sz="2400" dirty="0">
                <a:solidFill>
                  <a:srgbClr val="DEF5FA"/>
                </a:solidFill>
                <a:latin typeface="VNI-Times" pitchFamily="2" charset="0"/>
              </a:rPr>
              <a:t>. </a:t>
            </a:r>
          </a:p>
          <a:p>
            <a:pPr lvl="0"/>
            <a:r>
              <a:rPr lang="en-US" sz="2400" b="1" dirty="0" err="1">
                <a:latin typeface="VNI-Times" pitchFamily="2" charset="0"/>
              </a:rPr>
              <a:t>X.quang</a:t>
            </a:r>
            <a:endParaRPr lang="en-US" sz="2400" dirty="0">
              <a:latin typeface="VNI-Times" pitchFamily="2" charset="0"/>
            </a:endParaRPr>
          </a:p>
          <a:p>
            <a:pPr lvl="1"/>
            <a:r>
              <a:rPr lang="en-US" sz="2400" i="1" dirty="0" err="1">
                <a:latin typeface="VNI-Times" pitchFamily="2" charset="0"/>
              </a:rPr>
              <a:t>Buïng</a:t>
            </a:r>
            <a:r>
              <a:rPr lang="en-US" sz="2400" i="1" dirty="0">
                <a:latin typeface="VNI-Times" pitchFamily="2" charset="0"/>
              </a:rPr>
              <a:t> </a:t>
            </a:r>
            <a:r>
              <a:rPr lang="en-US" sz="2400" i="1" dirty="0" err="1">
                <a:latin typeface="VNI-Times" pitchFamily="2" charset="0"/>
              </a:rPr>
              <a:t>khoâng</a:t>
            </a:r>
            <a:r>
              <a:rPr lang="en-US" sz="2400" i="1" dirty="0">
                <a:latin typeface="VNI-Times" pitchFamily="2" charset="0"/>
              </a:rPr>
              <a:t> </a:t>
            </a:r>
            <a:r>
              <a:rPr lang="en-US" sz="2400" i="1" dirty="0" err="1">
                <a:latin typeface="VNI-Times" pitchFamily="2" charset="0"/>
              </a:rPr>
              <a:t>söûa</a:t>
            </a:r>
            <a:r>
              <a:rPr lang="en-US" sz="2400" i="1" dirty="0">
                <a:latin typeface="VNI-Times" pitchFamily="2" charset="0"/>
              </a:rPr>
              <a:t> </a:t>
            </a:r>
            <a:r>
              <a:rPr lang="en-US" sz="2400" i="1" dirty="0" err="1" smtClean="0">
                <a:latin typeface="VNI-Times" pitchFamily="2" charset="0"/>
              </a:rPr>
              <a:t>soaïn</a:t>
            </a:r>
            <a:r>
              <a:rPr lang="en-US" sz="2400" i="1" dirty="0" smtClean="0">
                <a:latin typeface="VNI-Times" pitchFamily="2" charset="0"/>
              </a:rPr>
              <a:t>: </a:t>
            </a:r>
            <a:r>
              <a:rPr lang="en-US" sz="2400" dirty="0" err="1" smtClean="0">
                <a:latin typeface="VNI-Times" pitchFamily="2" charset="0"/>
              </a:rPr>
              <a:t>Daáu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hieäu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gaõy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xöông</a:t>
            </a:r>
            <a:r>
              <a:rPr lang="en-US" sz="2400" dirty="0" smtClean="0">
                <a:latin typeface="VNI-Times" pitchFamily="2" charset="0"/>
              </a:rPr>
              <a:t>, </a:t>
            </a:r>
            <a:r>
              <a:rPr lang="en-US" sz="2400" dirty="0" err="1" smtClean="0">
                <a:latin typeface="VNI-Times" pitchFamily="2" charset="0"/>
              </a:rPr>
              <a:t>lieàm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hôi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döôùi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hoaønh</a:t>
            </a:r>
            <a:endParaRPr lang="en-US" sz="2400" dirty="0">
              <a:latin typeface="VNI-Times" pitchFamily="2" charset="0"/>
            </a:endParaRPr>
          </a:p>
          <a:p>
            <a:pPr lvl="1"/>
            <a:r>
              <a:rPr lang="en-US" sz="2400" i="1" dirty="0" smtClean="0">
                <a:latin typeface="VNI-Times" pitchFamily="2" charset="0"/>
              </a:rPr>
              <a:t>UCR: </a:t>
            </a:r>
            <a:endParaRPr lang="en-US" sz="2400" dirty="0">
              <a:latin typeface="VNI-Times" pitchFamily="2" charset="0"/>
            </a:endParaRPr>
          </a:p>
          <a:p>
            <a:pPr lvl="2"/>
            <a:r>
              <a:rPr lang="en-US" sz="2400" dirty="0" smtClean="0">
                <a:latin typeface="VNI-Times" pitchFamily="2" charset="0"/>
              </a:rPr>
              <a:t>VT BQ </a:t>
            </a:r>
            <a:r>
              <a:rPr lang="en-US" sz="2400" dirty="0" err="1" smtClean="0">
                <a:latin typeface="VNI-Times" pitchFamily="2" charset="0"/>
              </a:rPr>
              <a:t>trong</a:t>
            </a:r>
            <a:r>
              <a:rPr lang="en-US" sz="2400" dirty="0" smtClean="0">
                <a:latin typeface="VNI-Times" pitchFamily="2" charset="0"/>
              </a:rPr>
              <a:t> PM </a:t>
            </a:r>
            <a:r>
              <a:rPr lang="en-US" sz="2400" dirty="0" err="1">
                <a:latin typeface="VNI-Times" pitchFamily="2" charset="0"/>
              </a:rPr>
              <a:t>gioáng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nhö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vôõ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smtClean="0">
                <a:latin typeface="VNI-Times" pitchFamily="2" charset="0"/>
              </a:rPr>
              <a:t>BQ </a:t>
            </a:r>
            <a:r>
              <a:rPr lang="en-US" sz="2400" dirty="0" err="1" smtClean="0">
                <a:latin typeface="VNI-Times" pitchFamily="2" charset="0"/>
              </a:rPr>
              <a:t>trong</a:t>
            </a:r>
            <a:r>
              <a:rPr lang="en-US" sz="2400" dirty="0" smtClean="0">
                <a:latin typeface="VNI-Times" pitchFamily="2" charset="0"/>
              </a:rPr>
              <a:t> PM.</a:t>
            </a:r>
            <a:endParaRPr lang="en-US" sz="2400" dirty="0">
              <a:latin typeface="VNI-Times" pitchFamily="2" charset="0"/>
            </a:endParaRPr>
          </a:p>
          <a:p>
            <a:pPr lvl="2"/>
            <a:r>
              <a:rPr lang="en-US" sz="2400" dirty="0" smtClean="0">
                <a:latin typeface="VNI-Times" pitchFamily="2" charset="0"/>
              </a:rPr>
              <a:t>VTBQ </a:t>
            </a:r>
            <a:r>
              <a:rPr lang="en-US" sz="2400" dirty="0" err="1" smtClean="0">
                <a:latin typeface="VNI-Times" pitchFamily="2" charset="0"/>
              </a:rPr>
              <a:t>ngoaøi</a:t>
            </a:r>
            <a:r>
              <a:rPr lang="en-US" sz="2400" dirty="0" smtClean="0">
                <a:latin typeface="VNI-Times" pitchFamily="2" charset="0"/>
              </a:rPr>
              <a:t> PM </a:t>
            </a:r>
            <a:r>
              <a:rPr lang="en-US" sz="2400" dirty="0" err="1" smtClean="0">
                <a:latin typeface="VNI-Times" pitchFamily="2" charset="0"/>
              </a:rPr>
              <a:t>gioáng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vôõ</a:t>
            </a:r>
            <a:r>
              <a:rPr lang="en-US" sz="2400" dirty="0" smtClean="0">
                <a:latin typeface="VNI-Times" pitchFamily="2" charset="0"/>
              </a:rPr>
              <a:t> BQ </a:t>
            </a:r>
            <a:r>
              <a:rPr lang="en-US" sz="2400" dirty="0" err="1" smtClean="0">
                <a:latin typeface="VNI-Times" pitchFamily="2" charset="0"/>
              </a:rPr>
              <a:t>ngoaøi</a:t>
            </a:r>
            <a:r>
              <a:rPr lang="en-US" sz="2400" dirty="0" smtClean="0">
                <a:latin typeface="VNI-Times" pitchFamily="2" charset="0"/>
              </a:rPr>
              <a:t> PM.</a:t>
            </a:r>
            <a:endParaRPr lang="en-US" sz="2400" dirty="0">
              <a:latin typeface="VNI-Times" pitchFamily="2" charset="0"/>
            </a:endParaRPr>
          </a:p>
          <a:p>
            <a:pPr lvl="2"/>
            <a:r>
              <a:rPr lang="en-US" sz="2400" dirty="0" smtClean="0">
                <a:latin typeface="VNI-Times" pitchFamily="2" charset="0"/>
              </a:rPr>
              <a:t>VT </a:t>
            </a:r>
            <a:r>
              <a:rPr lang="en-US" sz="2400" dirty="0" err="1" smtClean="0">
                <a:latin typeface="VNI-Times" pitchFamily="2" charset="0"/>
              </a:rPr>
              <a:t>nhoû</a:t>
            </a:r>
            <a:r>
              <a:rPr lang="en-US" sz="2400" dirty="0" smtClean="0">
                <a:latin typeface="VNI-Times" pitchFamily="2" charset="0"/>
              </a:rPr>
              <a:t>: </a:t>
            </a:r>
            <a:r>
              <a:rPr lang="en-US" sz="2400" dirty="0" err="1" smtClean="0">
                <a:latin typeface="VNI-Times" pitchFamily="2" charset="0"/>
              </a:rPr>
              <a:t>Trieäu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chöùng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smtClean="0">
                <a:latin typeface="VNI-Times" pitchFamily="2" charset="0"/>
              </a:rPr>
              <a:t>XQ </a:t>
            </a:r>
            <a:r>
              <a:rPr lang="en-US" sz="2400" dirty="0" err="1">
                <a:latin typeface="VNI-Times" pitchFamily="2" charset="0"/>
              </a:rPr>
              <a:t>raát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kín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ñaùo</a:t>
            </a:r>
            <a:r>
              <a:rPr lang="en-US" sz="2400" dirty="0">
                <a:latin typeface="VNI-Times" pitchFamily="2" charset="0"/>
              </a:rPr>
              <a:t>.</a:t>
            </a:r>
          </a:p>
          <a:p>
            <a:pPr lvl="2"/>
            <a:endParaRPr lang="en-US" sz="2400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err="1" smtClean="0">
                <a:latin typeface="VNI-Times" pitchFamily="2" charset="0"/>
              </a:rPr>
              <a:t>Caän</a:t>
            </a:r>
            <a:r>
              <a:rPr lang="en-US" b="1" i="1" dirty="0" smtClean="0">
                <a:latin typeface="VNI-Times" pitchFamily="2" charset="0"/>
              </a:rPr>
              <a:t> </a:t>
            </a:r>
            <a:r>
              <a:rPr lang="en-US" b="1" i="1" dirty="0" err="1" smtClean="0">
                <a:latin typeface="VNI-Times" pitchFamily="2" charset="0"/>
              </a:rPr>
              <a:t>Laâm</a:t>
            </a:r>
            <a:r>
              <a:rPr lang="en-US" b="1" i="1" dirty="0" smtClean="0">
                <a:latin typeface="VNI-Times" pitchFamily="2" charset="0"/>
              </a:rPr>
              <a:t> </a:t>
            </a:r>
            <a:r>
              <a:rPr lang="en-US" b="1" i="1" dirty="0" err="1" smtClean="0">
                <a:latin typeface="VNI-Times" pitchFamily="2" charset="0"/>
              </a:rPr>
              <a:t>Saøng</a:t>
            </a:r>
            <a:r>
              <a:rPr lang="en-US" dirty="0" smtClean="0">
                <a:latin typeface="VNI-Times" pitchFamily="2" charset="0"/>
              </a:rPr>
              <a:t/>
            </a:r>
            <a:br>
              <a:rPr lang="en-US" dirty="0" smtClean="0">
                <a:latin typeface="VNI-Times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4788091"/>
          </a:xfrm>
        </p:spPr>
        <p:txBody>
          <a:bodyPr>
            <a:normAutofit/>
          </a:bodyPr>
          <a:lstStyle/>
          <a:p>
            <a:pPr lvl="0"/>
            <a:r>
              <a:rPr lang="en-US" sz="2600" dirty="0" err="1" smtClean="0">
                <a:latin typeface="VNI-Times" pitchFamily="2" charset="0"/>
              </a:rPr>
              <a:t>Choáng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soác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vaø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hoài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söùc</a:t>
            </a:r>
            <a:endParaRPr lang="en-US" sz="2600" dirty="0">
              <a:latin typeface="VNI-Times" pitchFamily="2" charset="0"/>
            </a:endParaRPr>
          </a:p>
          <a:p>
            <a:pPr lvl="0"/>
            <a:r>
              <a:rPr lang="en-US" sz="2600" dirty="0" err="1">
                <a:latin typeface="VNI-Times" pitchFamily="2" charset="0"/>
              </a:rPr>
              <a:t>Choáng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ñau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vaø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nhieãm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truøng</a:t>
            </a:r>
            <a:endParaRPr lang="en-US" sz="2600" dirty="0">
              <a:latin typeface="VNI-Times" pitchFamily="2" charset="0"/>
            </a:endParaRPr>
          </a:p>
          <a:p>
            <a:pPr lvl="0"/>
            <a:r>
              <a:rPr lang="en-US" sz="2600" dirty="0" err="1">
                <a:latin typeface="VNI-Times" pitchFamily="2" charset="0"/>
              </a:rPr>
              <a:t>Khaâu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caùc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VT-BQ </a:t>
            </a:r>
            <a:r>
              <a:rPr lang="en-US" sz="2600" dirty="0" err="1" smtClean="0">
                <a:latin typeface="VNI-Times" pitchFamily="2" charset="0"/>
              </a:rPr>
              <a:t>nhö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trong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vôõ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BQ</a:t>
            </a:r>
            <a:endParaRPr lang="en-US" sz="2600" dirty="0">
              <a:latin typeface="VNI-Times" pitchFamily="2" charset="0"/>
            </a:endParaRPr>
          </a:p>
          <a:p>
            <a:pPr lvl="0"/>
            <a:r>
              <a:rPr lang="en-US" sz="2600" dirty="0" err="1">
                <a:latin typeface="VNI-Times" pitchFamily="2" charset="0"/>
              </a:rPr>
              <a:t>Ñieàu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trò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VT </a:t>
            </a:r>
            <a:r>
              <a:rPr lang="en-US" sz="2600" dirty="0" err="1" smtClean="0">
                <a:latin typeface="VNI-Times" pitchFamily="2" charset="0"/>
              </a:rPr>
              <a:t>caùc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cô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quan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khaùc</a:t>
            </a:r>
            <a:r>
              <a:rPr lang="en-US" sz="2600" dirty="0" smtClean="0">
                <a:latin typeface="VNI-Times" pitchFamily="2" charset="0"/>
              </a:rPr>
              <a:t>: </a:t>
            </a:r>
            <a:r>
              <a:rPr lang="en-US" sz="2600" dirty="0" err="1" smtClean="0">
                <a:latin typeface="VNI-Times" pitchFamily="2" charset="0"/>
              </a:rPr>
              <a:t>Khaâu</a:t>
            </a:r>
            <a:r>
              <a:rPr lang="en-US" sz="2600" dirty="0" smtClean="0">
                <a:latin typeface="VNI-Times" pitchFamily="2" charset="0"/>
              </a:rPr>
              <a:t> NÑ </a:t>
            </a:r>
            <a:r>
              <a:rPr lang="en-US" sz="2600" dirty="0" err="1" smtClean="0">
                <a:latin typeface="VNI-Times" pitchFamily="2" charset="0"/>
              </a:rPr>
              <a:t>ñöùt</a:t>
            </a:r>
            <a:r>
              <a:rPr lang="en-US" sz="2600" dirty="0" smtClean="0">
                <a:latin typeface="VNI-Times" pitchFamily="2" charset="0"/>
              </a:rPr>
              <a:t>, </a:t>
            </a:r>
            <a:r>
              <a:rPr lang="en-US" sz="2600" dirty="0" err="1" smtClean="0">
                <a:latin typeface="VNI-Times" pitchFamily="2" charset="0"/>
              </a:rPr>
              <a:t>caét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loïc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VT </a:t>
            </a:r>
            <a:r>
              <a:rPr lang="en-US" sz="2600" dirty="0" err="1">
                <a:latin typeface="VNI-Times" pitchFamily="2" charset="0"/>
              </a:rPr>
              <a:t>bìu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err="1">
                <a:latin typeface="VNI-Times" pitchFamily="2" charset="0"/>
              </a:rPr>
              <a:t>khaâu</a:t>
            </a:r>
            <a:r>
              <a:rPr lang="en-US" sz="2600" dirty="0">
                <a:latin typeface="VNI-Times" pitchFamily="2" charset="0"/>
              </a:rPr>
              <a:t> hay </a:t>
            </a:r>
            <a:r>
              <a:rPr lang="en-US" sz="2600" dirty="0" err="1">
                <a:latin typeface="VNI-Times" pitchFamily="2" charset="0"/>
              </a:rPr>
              <a:t>caét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boû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TH, </a:t>
            </a:r>
            <a:r>
              <a:rPr lang="en-US" sz="2600" dirty="0" err="1" smtClean="0">
                <a:latin typeface="VNI-Times" pitchFamily="2" charset="0"/>
              </a:rPr>
              <a:t>ñieàu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trò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caùc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toån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thöông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khaùc</a:t>
            </a:r>
            <a:r>
              <a:rPr lang="en-US" sz="2600" dirty="0">
                <a:latin typeface="VNI-Times" pitchFamily="2" charset="0"/>
              </a:rPr>
              <a:t>. </a:t>
            </a:r>
          </a:p>
          <a:p>
            <a:pPr lvl="0"/>
            <a:r>
              <a:rPr lang="en-US" sz="2600" dirty="0" err="1">
                <a:latin typeface="VNI-Times" pitchFamily="2" charset="0"/>
              </a:rPr>
              <a:t>Döï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phoøng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bieán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chöùng</a:t>
            </a:r>
            <a:r>
              <a:rPr lang="en-US" sz="2600" dirty="0" smtClean="0">
                <a:latin typeface="VNI-Times" pitchFamily="2" charset="0"/>
              </a:rPr>
              <a:t>: </a:t>
            </a:r>
            <a:r>
              <a:rPr lang="en-US" sz="2600" dirty="0" err="1" smtClean="0">
                <a:latin typeface="VNI-Times" pitchFamily="2" charset="0"/>
              </a:rPr>
              <a:t>Caét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loïc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saïch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caùc</a:t>
            </a:r>
            <a:r>
              <a:rPr lang="en-US" sz="2600" dirty="0" smtClean="0">
                <a:latin typeface="VNI-Times" pitchFamily="2" charset="0"/>
              </a:rPr>
              <a:t> VT </a:t>
            </a:r>
            <a:r>
              <a:rPr lang="en-US" sz="2600" dirty="0" err="1" smtClean="0">
                <a:latin typeface="VNI-Times" pitchFamily="2" charset="0"/>
              </a:rPr>
              <a:t>ngoaøi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da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cuõng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nhö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caùc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vuøng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moâ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hoaïi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töû</a:t>
            </a:r>
            <a:r>
              <a:rPr lang="en-US" sz="2600" dirty="0">
                <a:latin typeface="VNI-Times" pitchFamily="2" charset="0"/>
              </a:rPr>
              <a:t>, </a:t>
            </a:r>
            <a:r>
              <a:rPr lang="en-US" sz="2600" dirty="0" err="1">
                <a:latin typeface="VNI-Times" pitchFamily="2" charset="0"/>
              </a:rPr>
              <a:t>daäp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naùt</a:t>
            </a:r>
            <a:r>
              <a:rPr lang="en-US" sz="2600" dirty="0" smtClean="0">
                <a:latin typeface="VNI-Times" pitchFamily="2" charset="0"/>
              </a:rPr>
              <a:t>, </a:t>
            </a:r>
            <a:r>
              <a:rPr lang="en-US" sz="2600" dirty="0" err="1" smtClean="0">
                <a:latin typeface="VNI-Times" pitchFamily="2" charset="0"/>
              </a:rPr>
              <a:t>ñaët</a:t>
            </a:r>
            <a:r>
              <a:rPr lang="en-US" sz="2600" dirty="0" smtClean="0">
                <a:latin typeface="VNI-Times" pitchFamily="2" charset="0"/>
              </a:rPr>
              <a:t> ODL </a:t>
            </a:r>
            <a:r>
              <a:rPr lang="en-US" sz="2600" dirty="0" err="1" smtClean="0">
                <a:latin typeface="VNI-Times" pitchFamily="2" charset="0"/>
              </a:rPr>
              <a:t>vuøng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chaäu</a:t>
            </a:r>
            <a:endParaRPr lang="en-US" sz="2600" dirty="0">
              <a:latin typeface="VNI-Times" pitchFamily="2" charset="0"/>
            </a:endParaRPr>
          </a:p>
          <a:p>
            <a:pPr>
              <a:buNone/>
            </a:pPr>
            <a:endParaRPr lang="en-US" sz="2600" dirty="0">
              <a:latin typeface="VNI-Time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VNI-Times" pitchFamily="2" charset="0"/>
              </a:rPr>
              <a:t>Ñieàu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trò</a:t>
            </a:r>
            <a:r>
              <a:rPr lang="en-US" b="1" dirty="0" smtClean="0">
                <a:latin typeface="VNI-Times" pitchFamily="2" charset="0"/>
              </a:rPr>
              <a:t> VT BQ </a:t>
            </a:r>
            <a:r>
              <a:rPr lang="en-US" b="1" dirty="0" err="1" smtClean="0">
                <a:latin typeface="VNI-Times" pitchFamily="2" charset="0"/>
              </a:rPr>
              <a:t>goàm</a:t>
            </a:r>
            <a:r>
              <a:rPr lang="en-US" b="1" dirty="0" smtClean="0">
                <a:latin typeface="VNI-Times" pitchFamily="2" charset="0"/>
              </a:rPr>
              <a:t> 5 </a:t>
            </a:r>
            <a:r>
              <a:rPr lang="en-US" b="1" dirty="0" err="1" smtClean="0">
                <a:latin typeface="VNI-Times" pitchFamily="2" charset="0"/>
              </a:rPr>
              <a:t>muïc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tieâu</a:t>
            </a:r>
            <a:r>
              <a:rPr lang="en-US" dirty="0" smtClean="0">
                <a:latin typeface="VNI-Times" pitchFamily="2" charset="0"/>
              </a:rPr>
              <a:t/>
            </a:r>
            <a:br>
              <a:rPr lang="en-US" dirty="0" smtClean="0">
                <a:latin typeface="VNI-Times" pitchFamily="2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latin typeface="VNI-Times" pitchFamily="2" charset="0"/>
              </a:rPr>
              <a:t>Tæ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leä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töû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vong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khoaûng</a:t>
            </a:r>
            <a:r>
              <a:rPr lang="en-US" sz="2600" dirty="0" smtClean="0">
                <a:latin typeface="VNI-Times" pitchFamily="2" charset="0"/>
              </a:rPr>
              <a:t> 12% (Duncan &amp; cs,1989), </a:t>
            </a:r>
            <a:r>
              <a:rPr lang="en-US" sz="2600" dirty="0" err="1" smtClean="0">
                <a:latin typeface="VNI-Times" pitchFamily="2" charset="0"/>
              </a:rPr>
              <a:t>thöôøng</a:t>
            </a:r>
            <a:r>
              <a:rPr lang="en-US" sz="2600" dirty="0" smtClean="0">
                <a:latin typeface="VNI-Times" pitchFamily="2" charset="0"/>
              </a:rPr>
              <a:t> do </a:t>
            </a:r>
            <a:r>
              <a:rPr lang="en-US" sz="2600" dirty="0" err="1" smtClean="0">
                <a:latin typeface="VNI-Times" pitchFamily="2" charset="0"/>
              </a:rPr>
              <a:t>maát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maùu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caáp</a:t>
            </a:r>
            <a:r>
              <a:rPr lang="en-US" sz="2600" dirty="0" smtClean="0">
                <a:latin typeface="VNI-Times" pitchFamily="2" charset="0"/>
              </a:rPr>
              <a:t> do </a:t>
            </a:r>
            <a:r>
              <a:rPr lang="en-US" sz="2600" dirty="0" err="1" smtClean="0">
                <a:latin typeface="VNI-Times" pitchFamily="2" charset="0"/>
              </a:rPr>
              <a:t>toån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thöông</a:t>
            </a:r>
            <a:r>
              <a:rPr lang="en-US" sz="2600" dirty="0" smtClean="0">
                <a:latin typeface="VNI-Times" pitchFamily="2" charset="0"/>
              </a:rPr>
              <a:t> mm </a:t>
            </a:r>
            <a:r>
              <a:rPr lang="en-US" sz="2600" dirty="0" err="1" smtClean="0">
                <a:latin typeface="VNI-Times" pitchFamily="2" charset="0"/>
              </a:rPr>
              <a:t>lôùn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vuøng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 err="1" smtClean="0">
                <a:latin typeface="VNI-Times" pitchFamily="2" charset="0"/>
              </a:rPr>
              <a:t>chaäu</a:t>
            </a:r>
            <a:r>
              <a:rPr lang="en-US" sz="2600" dirty="0" smtClean="0">
                <a:latin typeface="VNI-Times" pitchFamily="2" charset="0"/>
              </a:rPr>
              <a:t>.</a:t>
            </a:r>
          </a:p>
          <a:p>
            <a:r>
              <a:rPr lang="en-US" sz="2600" dirty="0" err="1">
                <a:latin typeface="VNI-Times" pitchFamily="2" charset="0"/>
              </a:rPr>
              <a:t>Nhöõng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bieán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chöùng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cuûa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VT  BQ </a:t>
            </a:r>
            <a:r>
              <a:rPr lang="en-US" sz="2600" dirty="0" err="1">
                <a:latin typeface="VNI-Times" pitchFamily="2" charset="0"/>
              </a:rPr>
              <a:t>cuõng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töông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töï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nhö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vôõ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smtClean="0">
                <a:latin typeface="VNI-Times" pitchFamily="2" charset="0"/>
              </a:rPr>
              <a:t>BQ.</a:t>
            </a:r>
            <a:endParaRPr lang="en-US" sz="2600" dirty="0">
              <a:latin typeface="VNI-Times" pitchFamily="2" charset="0"/>
            </a:endParaRPr>
          </a:p>
          <a:p>
            <a:endParaRPr lang="en-US" sz="2600" dirty="0" smtClean="0">
              <a:latin typeface="VNI-Times" pitchFamily="2" charset="0"/>
            </a:endParaRPr>
          </a:p>
          <a:p>
            <a:endParaRPr lang="en-US" sz="2600" dirty="0" smtClean="0">
              <a:latin typeface="VNI-Times" pitchFamily="2" charset="0"/>
            </a:endParaRPr>
          </a:p>
          <a:p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VNI-Times" pitchFamily="2" charset="0"/>
              </a:rPr>
              <a:t>Tieân</a:t>
            </a:r>
            <a:r>
              <a:rPr lang="en-US" b="1" dirty="0" smtClean="0">
                <a:latin typeface="VNI-Times" pitchFamily="2" charset="0"/>
              </a:rPr>
              <a:t> </a:t>
            </a:r>
            <a:r>
              <a:rPr lang="en-US" b="1" dirty="0" err="1" smtClean="0">
                <a:latin typeface="VNI-Times" pitchFamily="2" charset="0"/>
              </a:rPr>
              <a:t>Löôïng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25%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BQ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chậu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bọng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tòan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BQ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2-20%: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BQ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ngòai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10-29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BQ do CT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n.đ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VNI-Times" pitchFamily="2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NI-Times" pitchFamily="2" charset="0"/>
                <a:cs typeface="Times New Roman" pitchFamily="18" charset="0"/>
              </a:rPr>
              <a:t>V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ỡ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BQ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laø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caáp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cöùu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nieäu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khoa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ñöôïc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chaån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ñoaùn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sôùm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xaùc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ñeå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ñieàu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trò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kòp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thôøi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VNI-Times" pitchFamily="2" charset="0"/>
                <a:cs typeface="Times New Roman" pitchFamily="18" charset="0"/>
              </a:rPr>
              <a:t>TCLS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ít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noåi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baät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neân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thöôøng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ñöôïc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chaån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ñoaùn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muoän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döôùi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daïng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laø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vôõ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taïng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roãng</a:t>
            </a:r>
            <a:endParaRPr lang="en-US" dirty="0" smtClean="0">
              <a:latin typeface="VNI-Times" pitchFamily="2" charset="0"/>
              <a:cs typeface="Times New Roman" pitchFamily="18" charset="0"/>
            </a:endParaRPr>
          </a:p>
          <a:p>
            <a:r>
              <a:rPr lang="en-US" dirty="0" smtClean="0">
                <a:latin typeface="VNI-Times" pitchFamily="2" charset="0"/>
                <a:cs typeface="Times New Roman" pitchFamily="18" charset="0"/>
              </a:rPr>
              <a:t>BQ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laø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taïng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roãng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nhöng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khoâng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phaûi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nhö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oáng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tieâu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hoùa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VNI-Times" pitchFamily="2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V</a:t>
            </a:r>
            <a:r>
              <a:rPr lang="vi-VN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ỡ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BQ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laø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caáp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cöùu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nieäu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khoa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cần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ñöôïc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chaån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ñoaùn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sôùm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chính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xaùc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ñeå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ñieàu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trò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kòp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thôøi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TCLS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ít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noåi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baät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neân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thöôøng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ñöôïc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chaån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ñoaùn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muoän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döôùi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daïng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laø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vôõ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taïng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roãng</a:t>
            </a:r>
            <a:endParaRPr lang="en-US" dirty="0" smtClean="0">
              <a:solidFill>
                <a:schemeClr val="bg2"/>
              </a:solidFill>
              <a:latin typeface="VNI-Times" pitchFamily="2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BQ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laø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taïng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roãng</a:t>
            </a:r>
            <a:r>
              <a:rPr lang="en-US" dirty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nhöng</a:t>
            </a:r>
            <a:r>
              <a:rPr lang="en-US" dirty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khoâng</a:t>
            </a:r>
            <a:r>
              <a:rPr lang="en-US" dirty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phaûi</a:t>
            </a:r>
            <a:r>
              <a:rPr lang="en-US" dirty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nhö</a:t>
            </a:r>
            <a:r>
              <a:rPr lang="en-US" dirty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oáng</a:t>
            </a:r>
            <a:r>
              <a:rPr lang="en-US" dirty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tieâu</a:t>
            </a:r>
            <a:r>
              <a:rPr lang="en-US" dirty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hoùa</a:t>
            </a:r>
            <a:r>
              <a:rPr lang="en-US" dirty="0" smtClean="0">
                <a:solidFill>
                  <a:schemeClr val="bg2"/>
                </a:solidFill>
                <a:latin typeface="VNI-Times" pitchFamily="2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Vôõ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BQ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coù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nhöõng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ñaëc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ñieåm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GPB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vaø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LS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rieâng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bieät</a:t>
            </a:r>
            <a:r>
              <a:rPr lang="en-US" dirty="0" smtClean="0">
                <a:latin typeface="VNI-Times" pitchFamily="2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ñ.trò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phaûi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toân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troïng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n.taéc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cuûa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nieäu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khoa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Toån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thöông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BQ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xaûy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ra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thöôøng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nhaát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do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löïc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töø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beân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ngoaøi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vaø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coù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theå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keát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hôïp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vôùi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gaõy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xöông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chaäu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Toån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thöông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do 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y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thuaät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töø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VNI-Times" pitchFamily="2" charset="0"/>
                <a:cs typeface="Times New Roman" pitchFamily="18" charset="0"/>
              </a:rPr>
              <a:t>nhöõng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smtClean="0">
                <a:latin typeface="VNI-Times" pitchFamily="2" charset="0"/>
                <a:cs typeface="Times New Roman" pitchFamily="18" charset="0"/>
              </a:rPr>
              <a:t>PT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vuøng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dirty="0" err="1">
                <a:latin typeface="VNI-Times" pitchFamily="2" charset="0"/>
                <a:cs typeface="Times New Roman" pitchFamily="18" charset="0"/>
              </a:rPr>
              <a:t>chaäu</a:t>
            </a:r>
            <a:r>
              <a:rPr lang="en-US" dirty="0">
                <a:latin typeface="VNI-Times" pitchFamily="2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VNI-Times" pitchFamily="2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CT/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cấp </a:t>
            </a:r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cứu có tổn thương đường tiết niệu (Mc Aninch, 2004).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Jong M 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Choe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vỡ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BQ 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thay </a:t>
            </a:r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đổi theo cơ chế 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vi-VN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Do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80%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Do y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(Iatrogenic): 14%</a:t>
            </a:r>
          </a:p>
          <a:p>
            <a:pPr>
              <a:buFontTx/>
              <a:buChar char="-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(Spontaneous): &lt;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1%</a:t>
            </a:r>
          </a:p>
          <a:p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60-85</a:t>
            </a:r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do CT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15-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VT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1456</TotalTime>
  <Words>3935</Words>
  <Application>Microsoft Office PowerPoint</Application>
  <PresentationFormat>On-screen Show (4:3)</PresentationFormat>
  <Paragraphs>289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Lucida Sans Unicode</vt:lpstr>
      <vt:lpstr>Times New Roman</vt:lpstr>
      <vt:lpstr>Verdana</vt:lpstr>
      <vt:lpstr>VNI-Times</vt:lpstr>
      <vt:lpstr>Wingdings</vt:lpstr>
      <vt:lpstr>Wingdings 2</vt:lpstr>
      <vt:lpstr>Wingdings 3</vt:lpstr>
      <vt:lpstr>Concourse</vt:lpstr>
      <vt:lpstr>TOÅN THÖÔNG BAØNG QUANG</vt:lpstr>
      <vt:lpstr>Taøi Lieäu Tham Khaûo </vt:lpstr>
      <vt:lpstr>Tổn thöông BQ (EAU2015)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Nguyeân Nhaân </vt:lpstr>
      <vt:lpstr>Nguyeân Nhaân </vt:lpstr>
      <vt:lpstr>2.BQ phaûi chòu moät söùc caêng quaù ñoä do maát caûm giaùc </vt:lpstr>
      <vt:lpstr>2.BQ phaûi chòu moät söùc caêng quaù ñoä do maát caûm giaùc </vt:lpstr>
      <vt:lpstr>PowerPoint Presentation</vt:lpstr>
      <vt:lpstr>GPB</vt:lpstr>
      <vt:lpstr>Tổn thương đụng dập</vt:lpstr>
      <vt:lpstr>Tổn thương đụng dập</vt:lpstr>
      <vt:lpstr>Vôõ BQ trong PM</vt:lpstr>
      <vt:lpstr>Vôõ BQ döôùi PM</vt:lpstr>
      <vt:lpstr>Vôõ BQ döôùi PM</vt:lpstr>
      <vt:lpstr>Vôõ phoái hôïp phöùc taïp </vt:lpstr>
      <vt:lpstr>CHAÅN ÑOAÙN</vt:lpstr>
      <vt:lpstr>CHAÅN ÑOAÙN</vt:lpstr>
      <vt:lpstr>PowerPoint Presentation</vt:lpstr>
      <vt:lpstr>PowerPoint Presentation</vt:lpstr>
      <vt:lpstr>Laâm saøng </vt:lpstr>
      <vt:lpstr>Trieäu chöùng chung cuûa vôõ BQ </vt:lpstr>
      <vt:lpstr>Trieäu chöùng chung cuûa vôõ BQ </vt:lpstr>
      <vt:lpstr>Trieäu chöùng ñaëc hieäu</vt:lpstr>
      <vt:lpstr>Trieäu chöùng ñaëc hieäu</vt:lpstr>
      <vt:lpstr>Trieäu chöùng ñaëc hieäu</vt:lpstr>
      <vt:lpstr>CAÄN LAÂM SAØNG</vt:lpstr>
      <vt:lpstr>TPTNT</vt:lpstr>
      <vt:lpstr>PowerPoint Presentation</vt:lpstr>
      <vt:lpstr>PowerPoint Presentation</vt:lpstr>
      <vt:lpstr>UCR</vt:lpstr>
      <vt:lpstr>PowerPoint Presentation</vt:lpstr>
      <vt:lpstr>CT Scan </vt:lpstr>
      <vt:lpstr>PowerPoint Presentation</vt:lpstr>
      <vt:lpstr>Ñieàu trò</vt:lpstr>
      <vt:lpstr>Vôõ BQ phoái hôïp phöùc taïp </vt:lpstr>
      <vt:lpstr>Vôõ BQ phoái hôïp phöùc taïp </vt:lpstr>
      <vt:lpstr>Tieân Löôïng </vt:lpstr>
      <vt:lpstr>VEÁT THÖÔNG BQ</vt:lpstr>
      <vt:lpstr>Nguyeân Nhaân Sinh Beänh </vt:lpstr>
      <vt:lpstr>Nguyeân Nhaân Sinh Beänh </vt:lpstr>
      <vt:lpstr>GPB</vt:lpstr>
      <vt:lpstr>GPB</vt:lpstr>
      <vt:lpstr>PowerPoint Presentation</vt:lpstr>
      <vt:lpstr>PowerPoint Presentation</vt:lpstr>
      <vt:lpstr>Chaån Ñoaùn </vt:lpstr>
      <vt:lpstr>Chaån Ñoaùn </vt:lpstr>
      <vt:lpstr>Caän Laâm Saøng </vt:lpstr>
      <vt:lpstr>Caän Laâm Saøng </vt:lpstr>
      <vt:lpstr>Ñieàu trò VT BQ goàm 5 muïc tieâu </vt:lpstr>
      <vt:lpstr>Tieân Löôïng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TOÅN THÖÔNG BAØNG QUANG</dc:title>
  <dc:creator>User</dc:creator>
  <cp:lastModifiedBy>Phan Vu Hong Hai</cp:lastModifiedBy>
  <cp:revision>53</cp:revision>
  <dcterms:created xsi:type="dcterms:W3CDTF">2015-04-29T10:31:45Z</dcterms:created>
  <dcterms:modified xsi:type="dcterms:W3CDTF">2019-09-15T15:48:46Z</dcterms:modified>
</cp:coreProperties>
</file>