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F98D0-E4E9-2E4B-93EB-A49DBBCE6856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28EC0-3C8B-AD45-888F-7371B032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TAE </a:t>
            </a:r>
            <a:r>
              <a:rPr lang="en-US" dirty="0" err="1" smtClean="0"/>
              <a:t>trong</a:t>
            </a:r>
            <a:r>
              <a:rPr lang="en-US" dirty="0" smtClean="0"/>
              <a:t> iatrogenic?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7AF2-4684-4F4C-8FF9-7C1F957B05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4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19A-17D7-B74E-BB60-14A7BEAF4F2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0BE7-4E88-1944-9AC7-4C5B6223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477000"/>
            <a:ext cx="941203" cy="301752"/>
          </a:xfrm>
        </p:spPr>
        <p:txBody>
          <a:bodyPr/>
          <a:lstStyle/>
          <a:p>
            <a:fld id="{CE8079A4-7AA8-4A4F-87E2-7781EC5097DD}" type="slidenum">
              <a:rPr lang="en-US" sz="2000" smtClean="0">
                <a:solidFill>
                  <a:schemeClr val="tx1"/>
                </a:solidFill>
              </a:rPr>
              <a:pPr/>
              <a:t>1</a:t>
            </a:fld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7200" y="5070688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1295400" y="4918288"/>
            <a:ext cx="7772400" cy="872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b="1" dirty="0" err="1" smtClean="0">
                <a:solidFill>
                  <a:srgbClr val="0070C0"/>
                </a:solidFill>
              </a:rPr>
              <a:t>Khẳng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định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vai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trò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quan</a:t>
            </a:r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</a:rPr>
              <a:t>trọng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2" name="Title 4"/>
          <p:cNvSpPr txBox="1">
            <a:spLocks/>
          </p:cNvSpPr>
          <p:nvPr/>
        </p:nvSpPr>
        <p:spPr>
          <a:xfrm>
            <a:off x="109472" y="64468"/>
            <a:ext cx="3168749" cy="872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900" b="1" dirty="0" err="1" smtClean="0">
                <a:solidFill>
                  <a:srgbClr val="0070C0"/>
                </a:solidFill>
              </a:rPr>
              <a:t>Tiếp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</a:rPr>
              <a:t>cận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</a:rPr>
              <a:t>chảy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</a:rPr>
              <a:t>máu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err="1" smtClean="0">
                <a:solidFill>
                  <a:srgbClr val="0070C0"/>
                </a:solidFill>
              </a:rPr>
              <a:t>thận</a:t>
            </a:r>
            <a:r>
              <a:rPr lang="en-US" sz="1900" b="1" smtClean="0">
                <a:solidFill>
                  <a:srgbClr val="0070C0"/>
                </a:solidFill>
              </a:rPr>
              <a:t> do chấn thương &amp; </a:t>
            </a:r>
            <a:r>
              <a:rPr lang="en-US" sz="1900" b="1" dirty="0" err="1" smtClean="0">
                <a:solidFill>
                  <a:srgbClr val="0070C0"/>
                </a:solidFill>
              </a:rPr>
              <a:t>vết</a:t>
            </a:r>
            <a:r>
              <a:rPr lang="en-US" sz="1900" b="1" dirty="0" smtClean="0">
                <a:solidFill>
                  <a:srgbClr val="0070C0"/>
                </a:solidFill>
              </a:rPr>
              <a:t> </a:t>
            </a:r>
            <a:r>
              <a:rPr lang="en-US" sz="1900" b="1" dirty="0" err="1" smtClean="0">
                <a:solidFill>
                  <a:srgbClr val="0070C0"/>
                </a:solidFill>
              </a:rPr>
              <a:t>thương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1900" b="1" dirty="0" smtClean="0">
                <a:solidFill>
                  <a:srgbClr val="0070C0"/>
                </a:solidFill>
              </a:rPr>
              <a:t>(EAU </a:t>
            </a:r>
            <a:r>
              <a:rPr lang="en-US" sz="1900" b="1" dirty="0">
                <a:solidFill>
                  <a:srgbClr val="0070C0"/>
                </a:solidFill>
              </a:rPr>
              <a:t>2017</a:t>
            </a:r>
            <a:r>
              <a:rPr lang="en-US" sz="1900" b="1" dirty="0" smtClean="0">
                <a:solidFill>
                  <a:srgbClr val="0070C0"/>
                </a:solidFill>
              </a:rPr>
              <a:t>)</a:t>
            </a:r>
            <a:endParaRPr lang="en-US" sz="1900" b="1" dirty="0">
              <a:solidFill>
                <a:srgbClr val="0070C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33" y="1260697"/>
            <a:ext cx="3291717" cy="31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1" y="1260697"/>
            <a:ext cx="4922939" cy="365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62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doanhtoan</dc:creator>
  <cp:lastModifiedBy>doanhtoan</cp:lastModifiedBy>
  <cp:revision>1</cp:revision>
  <dcterms:created xsi:type="dcterms:W3CDTF">2018-05-09T06:50:37Z</dcterms:created>
  <dcterms:modified xsi:type="dcterms:W3CDTF">2018-05-09T06:50:51Z</dcterms:modified>
</cp:coreProperties>
</file>