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54EC9-35C5-B245-8224-751993F93B9E}" v="1" dt="2022-11-17T05:25:37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2"/>
    <p:restoredTop sz="94663"/>
  </p:normalViewPr>
  <p:slideViewPr>
    <p:cSldViewPr snapToGrid="0">
      <p:cViewPr varScale="1">
        <p:scale>
          <a:sx n="99" d="100"/>
          <a:sy n="99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i Dinh - Y17" userId="80be2301-12ae-4bc5-807a-93a5def3b004" providerId="ADAL" clId="{9F054EC9-35C5-B245-8224-751993F93B9E}"/>
    <pc:docChg chg="undo custSel modSld">
      <pc:chgData name="Thai Dinh - Y17" userId="80be2301-12ae-4bc5-807a-93a5def3b004" providerId="ADAL" clId="{9F054EC9-35C5-B245-8224-751993F93B9E}" dt="2022-11-17T06:06:15.276" v="2071" actId="20577"/>
      <pc:docMkLst>
        <pc:docMk/>
      </pc:docMkLst>
      <pc:sldChg chg="delSp modSp mod">
        <pc:chgData name="Thai Dinh - Y17" userId="80be2301-12ae-4bc5-807a-93a5def3b004" providerId="ADAL" clId="{9F054EC9-35C5-B245-8224-751993F93B9E}" dt="2022-11-17T05:25:32.277" v="198" actId="5793"/>
        <pc:sldMkLst>
          <pc:docMk/>
          <pc:sldMk cId="2051861549" sldId="257"/>
        </pc:sldMkLst>
        <pc:spChg chg="mod">
          <ac:chgData name="Thai Dinh - Y17" userId="80be2301-12ae-4bc5-807a-93a5def3b004" providerId="ADAL" clId="{9F054EC9-35C5-B245-8224-751993F93B9E}" dt="2022-11-17T05:25:32.277" v="198" actId="5793"/>
          <ac:spMkLst>
            <pc:docMk/>
            <pc:sldMk cId="2051861549" sldId="257"/>
            <ac:spMk id="3" creationId="{597F4E54-1058-DC10-1B22-D38B5BED0753}"/>
          </ac:spMkLst>
        </pc:spChg>
        <pc:picChg chg="del">
          <ac:chgData name="Thai Dinh - Y17" userId="80be2301-12ae-4bc5-807a-93a5def3b004" providerId="ADAL" clId="{9F054EC9-35C5-B245-8224-751993F93B9E}" dt="2022-11-17T05:20:25.521" v="0" actId="478"/>
          <ac:picMkLst>
            <pc:docMk/>
            <pc:sldMk cId="2051861549" sldId="257"/>
            <ac:picMk id="5" creationId="{3FA732A0-2901-5620-20C0-02262029EA15}"/>
          </ac:picMkLst>
        </pc:picChg>
      </pc:sldChg>
      <pc:sldChg chg="addSp modSp mod">
        <pc:chgData name="Thai Dinh - Y17" userId="80be2301-12ae-4bc5-807a-93a5def3b004" providerId="ADAL" clId="{9F054EC9-35C5-B245-8224-751993F93B9E}" dt="2022-11-17T05:28:30.744" v="335" actId="113"/>
        <pc:sldMkLst>
          <pc:docMk/>
          <pc:sldMk cId="2504034957" sldId="258"/>
        </pc:sldMkLst>
        <pc:spChg chg="mod">
          <ac:chgData name="Thai Dinh - Y17" userId="80be2301-12ae-4bc5-807a-93a5def3b004" providerId="ADAL" clId="{9F054EC9-35C5-B245-8224-751993F93B9E}" dt="2022-11-17T05:27:58.055" v="237" actId="20577"/>
          <ac:spMkLst>
            <pc:docMk/>
            <pc:sldMk cId="2504034957" sldId="258"/>
            <ac:spMk id="2" creationId="{C766ED8A-0ECA-CDBB-3427-AD72D0F8AF19}"/>
          </ac:spMkLst>
        </pc:spChg>
        <pc:spChg chg="mod">
          <ac:chgData name="Thai Dinh - Y17" userId="80be2301-12ae-4bc5-807a-93a5def3b004" providerId="ADAL" clId="{9F054EC9-35C5-B245-8224-751993F93B9E}" dt="2022-11-17T05:28:30.744" v="335" actId="113"/>
          <ac:spMkLst>
            <pc:docMk/>
            <pc:sldMk cId="2504034957" sldId="258"/>
            <ac:spMk id="3" creationId="{EDDA05BA-1428-098E-5D75-29D7486B2685}"/>
          </ac:spMkLst>
        </pc:spChg>
        <pc:spChg chg="add mod">
          <ac:chgData name="Thai Dinh - Y17" userId="80be2301-12ae-4bc5-807a-93a5def3b004" providerId="ADAL" clId="{9F054EC9-35C5-B245-8224-751993F93B9E}" dt="2022-11-17T05:25:37.381" v="199" actId="767"/>
          <ac:spMkLst>
            <pc:docMk/>
            <pc:sldMk cId="2504034957" sldId="258"/>
            <ac:spMk id="4" creationId="{CEADAE35-7F15-2F95-1AF2-27E070444431}"/>
          </ac:spMkLst>
        </pc:spChg>
      </pc:sldChg>
      <pc:sldChg chg="addSp delSp modSp mod">
        <pc:chgData name="Thai Dinh - Y17" userId="80be2301-12ae-4bc5-807a-93a5def3b004" providerId="ADAL" clId="{9F054EC9-35C5-B245-8224-751993F93B9E}" dt="2022-11-17T05:51:42.199" v="1961" actId="20577"/>
        <pc:sldMkLst>
          <pc:docMk/>
          <pc:sldMk cId="2257754524" sldId="259"/>
        </pc:sldMkLst>
        <pc:spChg chg="add mod">
          <ac:chgData name="Thai Dinh - Y17" userId="80be2301-12ae-4bc5-807a-93a5def3b004" providerId="ADAL" clId="{9F054EC9-35C5-B245-8224-751993F93B9E}" dt="2022-11-17T05:51:42.199" v="1961" actId="20577"/>
          <ac:spMkLst>
            <pc:docMk/>
            <pc:sldMk cId="2257754524" sldId="259"/>
            <ac:spMk id="4" creationId="{A2BA89BA-BFAC-DEAF-3CF5-4AED0ADFF8BF}"/>
          </ac:spMkLst>
        </pc:spChg>
        <pc:picChg chg="del">
          <ac:chgData name="Thai Dinh - Y17" userId="80be2301-12ae-4bc5-807a-93a5def3b004" providerId="ADAL" clId="{9F054EC9-35C5-B245-8224-751993F93B9E}" dt="2022-11-17T05:28:45.745" v="336" actId="478"/>
          <ac:picMkLst>
            <pc:docMk/>
            <pc:sldMk cId="2257754524" sldId="259"/>
            <ac:picMk id="5" creationId="{B5AE829D-EAC0-AC6C-4D95-71053EDDDDA9}"/>
          </ac:picMkLst>
        </pc:picChg>
      </pc:sldChg>
      <pc:sldChg chg="addSp delSp modSp mod">
        <pc:chgData name="Thai Dinh - Y17" userId="80be2301-12ae-4bc5-807a-93a5def3b004" providerId="ADAL" clId="{9F054EC9-35C5-B245-8224-751993F93B9E}" dt="2022-11-17T05:46:52.964" v="1556" actId="478"/>
        <pc:sldMkLst>
          <pc:docMk/>
          <pc:sldMk cId="4003053673" sldId="260"/>
        </pc:sldMkLst>
        <pc:spChg chg="add del">
          <ac:chgData name="Thai Dinh - Y17" userId="80be2301-12ae-4bc5-807a-93a5def3b004" providerId="ADAL" clId="{9F054EC9-35C5-B245-8224-751993F93B9E}" dt="2022-11-17T05:46:52.964" v="1556" actId="478"/>
          <ac:spMkLst>
            <pc:docMk/>
            <pc:sldMk cId="4003053673" sldId="260"/>
            <ac:spMk id="2" creationId="{F69AFF6C-EFE7-F4F7-39F7-13A6F6E1F3C9}"/>
          </ac:spMkLst>
        </pc:spChg>
        <pc:spChg chg="add mod">
          <ac:chgData name="Thai Dinh - Y17" userId="80be2301-12ae-4bc5-807a-93a5def3b004" providerId="ADAL" clId="{9F054EC9-35C5-B245-8224-751993F93B9E}" dt="2022-11-17T05:40:56.713" v="1002" actId="21"/>
          <ac:spMkLst>
            <pc:docMk/>
            <pc:sldMk cId="4003053673" sldId="260"/>
            <ac:spMk id="4" creationId="{B035EFCD-E07B-2EF0-6DE8-D24D12CB110D}"/>
          </ac:spMkLst>
        </pc:spChg>
        <pc:spChg chg="add del mod">
          <ac:chgData name="Thai Dinh - Y17" userId="80be2301-12ae-4bc5-807a-93a5def3b004" providerId="ADAL" clId="{9F054EC9-35C5-B245-8224-751993F93B9E}" dt="2022-11-17T05:46:52.964" v="1556" actId="478"/>
          <ac:spMkLst>
            <pc:docMk/>
            <pc:sldMk cId="4003053673" sldId="260"/>
            <ac:spMk id="7" creationId="{74B15867-E223-4D61-12C9-BF3FA3C76DC3}"/>
          </ac:spMkLst>
        </pc:spChg>
        <pc:picChg chg="del">
          <ac:chgData name="Thai Dinh - Y17" userId="80be2301-12ae-4bc5-807a-93a5def3b004" providerId="ADAL" clId="{9F054EC9-35C5-B245-8224-751993F93B9E}" dt="2022-11-17T05:30:36.861" v="337" actId="478"/>
          <ac:picMkLst>
            <pc:docMk/>
            <pc:sldMk cId="4003053673" sldId="260"/>
            <ac:picMk id="5" creationId="{B266412F-5E9F-8BE8-1D3A-BD9B29D90840}"/>
          </ac:picMkLst>
        </pc:picChg>
      </pc:sldChg>
      <pc:sldChg chg="modSp mod">
        <pc:chgData name="Thai Dinh - Y17" userId="80be2301-12ae-4bc5-807a-93a5def3b004" providerId="ADAL" clId="{9F054EC9-35C5-B245-8224-751993F93B9E}" dt="2022-11-17T05:46:07.911" v="1554" actId="20577"/>
        <pc:sldMkLst>
          <pc:docMk/>
          <pc:sldMk cId="1901527550" sldId="261"/>
        </pc:sldMkLst>
        <pc:spChg chg="mod">
          <ac:chgData name="Thai Dinh - Y17" userId="80be2301-12ae-4bc5-807a-93a5def3b004" providerId="ADAL" clId="{9F054EC9-35C5-B245-8224-751993F93B9E}" dt="2022-11-17T05:46:07.911" v="1554" actId="20577"/>
          <ac:spMkLst>
            <pc:docMk/>
            <pc:sldMk cId="1901527550" sldId="261"/>
            <ac:spMk id="3" creationId="{473FC630-DF92-7118-05BC-37F459BA3893}"/>
          </ac:spMkLst>
        </pc:spChg>
      </pc:sldChg>
      <pc:sldChg chg="modSp mod">
        <pc:chgData name="Thai Dinh - Y17" userId="80be2301-12ae-4bc5-807a-93a5def3b004" providerId="ADAL" clId="{9F054EC9-35C5-B245-8224-751993F93B9E}" dt="2022-11-17T05:53:36.958" v="1963" actId="20577"/>
        <pc:sldMkLst>
          <pc:docMk/>
          <pc:sldMk cId="3409487077" sldId="264"/>
        </pc:sldMkLst>
        <pc:spChg chg="mod">
          <ac:chgData name="Thai Dinh - Y17" userId="80be2301-12ae-4bc5-807a-93a5def3b004" providerId="ADAL" clId="{9F054EC9-35C5-B245-8224-751993F93B9E}" dt="2022-11-17T05:53:36.958" v="1963" actId="20577"/>
          <ac:spMkLst>
            <pc:docMk/>
            <pc:sldMk cId="3409487077" sldId="264"/>
            <ac:spMk id="3" creationId="{068EA7C3-ADAD-51FE-62F4-731EC3673BE0}"/>
          </ac:spMkLst>
        </pc:spChg>
      </pc:sldChg>
      <pc:sldChg chg="modSp mod">
        <pc:chgData name="Thai Dinh - Y17" userId="80be2301-12ae-4bc5-807a-93a5def3b004" providerId="ADAL" clId="{9F054EC9-35C5-B245-8224-751993F93B9E}" dt="2022-11-17T05:53:44.733" v="1974" actId="20577"/>
        <pc:sldMkLst>
          <pc:docMk/>
          <pc:sldMk cId="3743216216" sldId="265"/>
        </pc:sldMkLst>
        <pc:spChg chg="mod">
          <ac:chgData name="Thai Dinh - Y17" userId="80be2301-12ae-4bc5-807a-93a5def3b004" providerId="ADAL" clId="{9F054EC9-35C5-B245-8224-751993F93B9E}" dt="2022-11-17T05:53:44.733" v="1974" actId="20577"/>
          <ac:spMkLst>
            <pc:docMk/>
            <pc:sldMk cId="3743216216" sldId="265"/>
            <ac:spMk id="3" creationId="{F534178E-5FFE-819D-083B-D5288EB3A8B7}"/>
          </ac:spMkLst>
        </pc:spChg>
      </pc:sldChg>
      <pc:sldChg chg="modSp mod">
        <pc:chgData name="Thai Dinh - Y17" userId="80be2301-12ae-4bc5-807a-93a5def3b004" providerId="ADAL" clId="{9F054EC9-35C5-B245-8224-751993F93B9E}" dt="2022-11-17T05:53:51.121" v="1975" actId="20577"/>
        <pc:sldMkLst>
          <pc:docMk/>
          <pc:sldMk cId="3131590713" sldId="266"/>
        </pc:sldMkLst>
        <pc:spChg chg="mod">
          <ac:chgData name="Thai Dinh - Y17" userId="80be2301-12ae-4bc5-807a-93a5def3b004" providerId="ADAL" clId="{9F054EC9-35C5-B245-8224-751993F93B9E}" dt="2022-11-17T05:53:51.121" v="1975" actId="20577"/>
          <ac:spMkLst>
            <pc:docMk/>
            <pc:sldMk cId="3131590713" sldId="266"/>
            <ac:spMk id="2" creationId="{0C89AF09-6123-FB89-BEEE-27599DD89640}"/>
          </ac:spMkLst>
        </pc:spChg>
      </pc:sldChg>
      <pc:sldChg chg="modSp mod">
        <pc:chgData name="Thai Dinh - Y17" userId="80be2301-12ae-4bc5-807a-93a5def3b004" providerId="ADAL" clId="{9F054EC9-35C5-B245-8224-751993F93B9E}" dt="2022-11-17T06:06:15.276" v="2071" actId="20577"/>
        <pc:sldMkLst>
          <pc:docMk/>
          <pc:sldMk cId="2334822455" sldId="268"/>
        </pc:sldMkLst>
        <pc:spChg chg="mod">
          <ac:chgData name="Thai Dinh - Y17" userId="80be2301-12ae-4bc5-807a-93a5def3b004" providerId="ADAL" clId="{9F054EC9-35C5-B245-8224-751993F93B9E}" dt="2022-11-17T06:06:15.276" v="2071" actId="20577"/>
          <ac:spMkLst>
            <pc:docMk/>
            <pc:sldMk cId="2334822455" sldId="268"/>
            <ac:spMk id="3" creationId="{7F3F3F30-890D-59BB-4A5F-269456D31DB2}"/>
          </ac:spMkLst>
        </pc:spChg>
      </pc:sldChg>
      <pc:sldChg chg="modSp mod">
        <pc:chgData name="Thai Dinh - Y17" userId="80be2301-12ae-4bc5-807a-93a5def3b004" providerId="ADAL" clId="{9F054EC9-35C5-B245-8224-751993F93B9E}" dt="2022-11-17T05:55:03.206" v="1989" actId="20577"/>
        <pc:sldMkLst>
          <pc:docMk/>
          <pc:sldMk cId="1902057887" sldId="269"/>
        </pc:sldMkLst>
        <pc:spChg chg="mod">
          <ac:chgData name="Thai Dinh - Y17" userId="80be2301-12ae-4bc5-807a-93a5def3b004" providerId="ADAL" clId="{9F054EC9-35C5-B245-8224-751993F93B9E}" dt="2022-11-17T05:55:03.206" v="1989" actId="20577"/>
          <ac:spMkLst>
            <pc:docMk/>
            <pc:sldMk cId="1902057887" sldId="269"/>
            <ac:spMk id="3" creationId="{05003E57-3961-D7A9-05FB-E1AA351641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D1E1-9AFB-F112-9896-045A8925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19BDF-77DC-A47E-5C9D-CB5420786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BA3B-CEAD-6CDC-8BC5-15E85358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585F-6EDA-FF4D-853C-9122FAE5040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6670-EFDD-AD95-4FBE-AA6FE0D8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AF73-AFC0-352F-C2E1-D86DEFB8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C8E-20C6-E542-801E-319C4CBD9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4FEB-74AB-04F5-8906-27B424C7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55DE2-BBF0-56D1-75BE-6F03A2ED3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00D2-B5BB-062F-3209-D4517292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585F-6EDA-FF4D-853C-9122FAE5040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85AD-EB4E-A30A-363E-17EF4B9A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F4FE-6725-5D96-208E-E494001D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C8E-20C6-E542-801E-319C4CBD9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2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A30F4-27DC-A794-C7FB-EFB48592F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55556-7068-08E8-139E-40B3D8696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E585-E364-A581-3300-CF63C0F5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585F-6EDA-FF4D-853C-9122FAE5040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6416-599E-5F31-42B2-2608BBAE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B5E6-67C9-DE1F-4DDD-2E4365AA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C8E-20C6-E542-801E-319C4CBD9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7384-36A3-9E79-F5E9-64B9D0B8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BD99-6622-F0F1-1611-36A79F6B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352D6-0133-17DE-7C78-D96D981F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585F-6EDA-FF4D-853C-9122FAE5040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25D0-40E1-0DC7-859D-82B20C77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9C142-1833-3C5E-7B8B-BDFE247F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C8E-20C6-E542-801E-319C4CBD9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8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1F34-91B0-A01E-3FC1-65FF7B9E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D7490-5B8F-988D-5BFB-C00213A7E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2C56-AEC7-6E03-AAE5-0FE92C80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585F-6EDA-FF4D-853C-9122FAE5040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B462-589D-BCBF-18D4-66A53556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B2AA-0607-A358-DC7C-8765B8C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C8E-20C6-E542-801E-319C4CBD9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9DB5-4163-6DB0-CA5D-C12A0BE0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FF6D-70CB-511D-CE06-64B565F35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E9B48-C67F-FF25-6D67-7E3CC6873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FE679-3C2F-B913-DBEA-BBC55AAA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585F-6EDA-FF4D-853C-9122FAE5040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9265D-CB75-50AA-547C-62C46D60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5E851-8205-41B0-BB55-269F3A6D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C8E-20C6-E542-801E-319C4CBD9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9D65-C6DA-B5E4-FEDE-6BB893C8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8DD3B-1FDB-A9A5-87A3-D0F863BAD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25353-BA75-1861-3C50-4DB50E6B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D2F8B-D190-ECF1-739E-FE659B6C4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F7383-5250-C536-0AD5-8B800FE18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97DC9-E8F6-E9C9-B73F-B4C81131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585F-6EDA-FF4D-853C-9122FAE5040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079A1-F92D-77E1-7C7F-576B073C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5BFDB-7B85-91FC-6DCC-3F2CE19A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C8E-20C6-E542-801E-319C4CBD9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445F-85CD-BA3F-80B4-C044AE31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FFF49-96F3-9DC9-55A1-C597FD93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585F-6EDA-FF4D-853C-9122FAE5040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13AFB-A312-3BE5-DD68-D3E872C8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27A53-9AEF-67A0-9255-EB59FB94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C8E-20C6-E542-801E-319C4CBD9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F4728-2FBB-F527-ED46-1747CD2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585F-6EDA-FF4D-853C-9122FAE5040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BF05B-3272-C2AF-EB1F-B7E6A9CE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B269F-0A34-D27C-84DC-1C6B55BD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C8E-20C6-E542-801E-319C4CBD9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2C08-AA83-FA97-09C5-B380F8A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D34C-4768-7119-674B-0115A247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F8030-1D7E-824C-0F03-BBBA83F1C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CE307-7370-F7ED-5B43-E2422C22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585F-6EDA-FF4D-853C-9122FAE5040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E0CC-6E62-89BE-5123-67FC6F47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40BC9-F61B-4FA7-A599-7095412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C8E-20C6-E542-801E-319C4CBD9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C340-609F-1DC3-8D70-8EB0BF65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40024-682B-824A-40E7-90D20F559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3D868-9803-9F6B-C49E-6A014D58B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56344-A23B-6E8E-FB98-DD8FBA84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585F-6EDA-FF4D-853C-9122FAE5040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28A55-5894-FAC0-A007-72043131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F614B-170D-4B63-258F-0C0E5282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C8E-20C6-E542-801E-319C4CBD9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5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07D20-A030-4A28-8B09-E09B989D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62140-4719-1611-69A8-B0DF7EC9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ECF37-B1E1-CBBC-E7C7-DA1885943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585F-6EDA-FF4D-853C-9122FAE5040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75EF-3EDD-40F6-F6B1-69A4C425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46E43-AC21-47FC-24ED-AADA0BFC2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9C8E-20C6-E542-801E-319C4CBD9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1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F98F-C87B-C67D-F219-B89CCEA24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BỆNH ÁN NGOẠI KHOA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D493F-E9EF-DD7E-63B0-3AC6740AF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VIÊM TÚI MẬT CẤP DO SỎI</a:t>
            </a:r>
          </a:p>
        </p:txBody>
      </p:sp>
    </p:spTree>
    <p:extLst>
      <p:ext uri="{BB962C8B-B14F-4D97-AF65-F5344CB8AC3E}">
        <p14:creationId xmlns:p14="http://schemas.microsoft.com/office/powerpoint/2010/main" val="424004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6E04-AF9D-A85B-5633-9FD08DC2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178E-5FFE-819D-083B-D5288EB3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r>
              <a:rPr lang="en-US" dirty="0" err="1"/>
              <a:t>Nôn</a:t>
            </a:r>
            <a:r>
              <a:rPr lang="en-US" dirty="0"/>
              <a:t> </a:t>
            </a:r>
            <a:r>
              <a:rPr lang="en-US" dirty="0" err="1"/>
              <a:t>ói</a:t>
            </a:r>
            <a:endParaRPr lang="en-US" dirty="0"/>
          </a:p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en-US" dirty="0"/>
          </a:p>
          <a:p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74321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AF09-6123-FB89-BEEE-27599DD8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IX.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D2E4-2815-89C0-0FDC-B3FC08B4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13159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9A80-53C4-A66E-FAB2-28869E5C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80B8-B510-632F-B486-59138F71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3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81BA-867D-3D8F-4EF1-2DF36637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XI.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3F30-890D-59BB-4A5F-269456D3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, (CT Scan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)</a:t>
            </a:r>
          </a:p>
          <a:p>
            <a:r>
              <a:rPr lang="en-US" dirty="0"/>
              <a:t>CTM </a:t>
            </a:r>
          </a:p>
          <a:p>
            <a:r>
              <a:rPr lang="en-US" dirty="0"/>
              <a:t>CRP, AST, ALT, </a:t>
            </a:r>
            <a:r>
              <a:rPr lang="en-US" dirty="0" err="1"/>
              <a:t>Bil</a:t>
            </a:r>
            <a:r>
              <a:rPr lang="en-US" dirty="0"/>
              <a:t> TT, </a:t>
            </a:r>
            <a:r>
              <a:rPr lang="en-US" dirty="0" err="1"/>
              <a:t>Bil</a:t>
            </a:r>
            <a:r>
              <a:rPr lang="en-US" dirty="0"/>
              <a:t> TP, ALP, GGT, BUN, Creatinine, TQ, TCK, INR, Ion </a:t>
            </a:r>
            <a:r>
              <a:rPr lang="en-US" dirty="0" err="1"/>
              <a:t>đồ</a:t>
            </a:r>
            <a:r>
              <a:rPr lang="en-US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2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E0E7-E390-9E24-47D7-5D54D79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XII.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3E57-3961-D7A9-05FB-E1AA3516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CT: </a:t>
            </a:r>
          </a:p>
        </p:txBody>
      </p:sp>
    </p:spTree>
    <p:extLst>
      <p:ext uri="{BB962C8B-B14F-4D97-AF65-F5344CB8AC3E}">
        <p14:creationId xmlns:p14="http://schemas.microsoft.com/office/powerpoint/2010/main" val="190205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A26A-0152-5FD3-C309-1639A83C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XIII.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C79F-789F-1B9A-E0B5-B5549E72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do </a:t>
            </a:r>
            <a:r>
              <a:rPr lang="en-US" dirty="0" err="1"/>
              <a:t>sỏi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8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350C-B5D7-BCEB-7D74-DD4EC53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XIV.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-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E669-21D5-CAD9-705C-1F7BDB7A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0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F48D-55E3-1801-D6DD-A78605C7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XV: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4723-4715-9279-801A-C68964CB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DE91-A539-898F-8200-BE65D210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4E54-1058-DC10-1B22-D38B5BE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Lê </a:t>
            </a:r>
            <a:r>
              <a:rPr lang="en-US" dirty="0" err="1"/>
              <a:t>Thị</a:t>
            </a:r>
            <a:r>
              <a:rPr lang="en-US" dirty="0"/>
              <a:t> H.</a:t>
            </a:r>
          </a:p>
          <a:p>
            <a:r>
              <a:rPr lang="en-US" dirty="0" err="1"/>
              <a:t>Giới</a:t>
            </a:r>
            <a:r>
              <a:rPr lang="en-US" dirty="0"/>
              <a:t>: </a:t>
            </a:r>
            <a:r>
              <a:rPr lang="en-US" dirty="0" err="1"/>
              <a:t>Nữ</a:t>
            </a:r>
            <a:endParaRPr lang="en-US" dirty="0"/>
          </a:p>
          <a:p>
            <a:r>
              <a:rPr lang="en-US" dirty="0" err="1"/>
              <a:t>Tuổi</a:t>
            </a:r>
            <a:r>
              <a:rPr lang="en-US" dirty="0"/>
              <a:t>: 1979 (43 </a:t>
            </a:r>
            <a:r>
              <a:rPr lang="en-US" dirty="0" err="1"/>
              <a:t>tuổi</a:t>
            </a:r>
            <a:r>
              <a:rPr lang="en-US" dirty="0"/>
              <a:t>)</a:t>
            </a:r>
          </a:p>
          <a:p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: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 13h00 – 12/11/2022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ca </a:t>
            </a:r>
            <a:r>
              <a:rPr lang="en-US" dirty="0" err="1"/>
              <a:t>phòng</a:t>
            </a:r>
            <a:r>
              <a:rPr lang="en-US" dirty="0"/>
              <a:t> 9 – Khoa </a:t>
            </a:r>
            <a:r>
              <a:rPr lang="en-US" dirty="0" err="1"/>
              <a:t>ngoại</a:t>
            </a:r>
            <a:r>
              <a:rPr lang="en-US" dirty="0"/>
              <a:t> Gan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Tuỵ</a:t>
            </a:r>
            <a:r>
              <a:rPr lang="en-US" dirty="0"/>
              <a:t> – BV </a:t>
            </a:r>
            <a:r>
              <a:rPr lang="en-US" dirty="0" err="1"/>
              <a:t>Chợ</a:t>
            </a:r>
            <a:r>
              <a:rPr lang="en-US" dirty="0"/>
              <a:t> </a:t>
            </a:r>
            <a:r>
              <a:rPr lang="en-US" dirty="0" err="1"/>
              <a:t>Rẫy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ED8A-0ECA-CDBB-3427-AD72D0F8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5BA-1428-098E-5D75-29D7486B2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BV </a:t>
            </a:r>
            <a:r>
              <a:rPr lang="en-US" dirty="0" err="1"/>
              <a:t>Đa</a:t>
            </a:r>
            <a:r>
              <a:rPr lang="en-US" dirty="0"/>
              <a:t> khoa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Nai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LDNV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 	</a:t>
            </a:r>
            <a:r>
              <a:rPr lang="en-US" b="1" dirty="0" err="1"/>
              <a:t>Đau</a:t>
            </a:r>
            <a:r>
              <a:rPr lang="en-US" b="1" dirty="0"/>
              <a:t> </a:t>
            </a:r>
            <a:r>
              <a:rPr lang="en-US" b="1" dirty="0" err="1"/>
              <a:t>thượng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+ </a:t>
            </a:r>
            <a:r>
              <a:rPr lang="en-US" b="1" dirty="0" err="1"/>
              <a:t>nôn</a:t>
            </a:r>
            <a:r>
              <a:rPr lang="en-US" b="1" dirty="0"/>
              <a:t> </a:t>
            </a:r>
            <a:r>
              <a:rPr lang="en-US" b="1" dirty="0" err="1"/>
              <a:t>ói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DAE35-7F15-2F95-1AF2-27E070444431}"/>
              </a:ext>
            </a:extLst>
          </p:cNvPr>
          <p:cNvSpPr txBox="1"/>
          <p:nvPr/>
        </p:nvSpPr>
        <p:spPr>
          <a:xfrm>
            <a:off x="3219718" y="21250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3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6CCE-278B-DE4F-2690-744ABE22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A89BA-BFAC-DEAF-3CF5-4AED0ADF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Đêm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Nai</a:t>
            </a:r>
            <a:r>
              <a:rPr lang="en-US" dirty="0"/>
              <a:t>, BN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ngủ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buồn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 + </a:t>
            </a:r>
            <a:r>
              <a:rPr lang="en-US" dirty="0" err="1"/>
              <a:t>nôn</a:t>
            </a:r>
            <a:r>
              <a:rPr lang="en-US" dirty="0"/>
              <a:t> </a:t>
            </a:r>
            <a:r>
              <a:rPr lang="en-US" dirty="0" err="1"/>
              <a:t>ói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7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mỗi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nôn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/>
              <a:t>nôn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, </a:t>
            </a:r>
            <a:r>
              <a:rPr lang="en-US" dirty="0" err="1"/>
              <a:t>đắng</a:t>
            </a:r>
            <a:r>
              <a:rPr lang="en-US" dirty="0"/>
              <a:t>, </a:t>
            </a:r>
            <a:r>
              <a:rPr lang="en-US" dirty="0" err="1"/>
              <a:t>chua</a:t>
            </a:r>
            <a:r>
              <a:rPr lang="en-US" dirty="0"/>
              <a:t> </a:t>
            </a:r>
            <a:r>
              <a:rPr lang="en-US" dirty="0" err="1"/>
              <a:t>miệng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hôi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7-8/10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thượng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Sáng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hôm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sau</a:t>
            </a:r>
            <a:r>
              <a:rPr lang="en-US" dirty="0">
                <a:sym typeface="Wingdings" pitchFamily="2" charset="2"/>
              </a:rPr>
              <a:t> con </a:t>
            </a:r>
            <a:r>
              <a:rPr lang="en-US" dirty="0" err="1">
                <a:sym typeface="Wingdings" pitchFamily="2" charset="2"/>
              </a:rPr>
              <a:t>gái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chở</a:t>
            </a:r>
            <a:r>
              <a:rPr lang="en-US" dirty="0">
                <a:sym typeface="Wingdings" pitchFamily="2" charset="2"/>
              </a:rPr>
              <a:t> BN </a:t>
            </a:r>
            <a:r>
              <a:rPr lang="en-US" dirty="0" err="1">
                <a:sym typeface="Wingdings" pitchFamily="2" charset="2"/>
              </a:rPr>
              <a:t>vào</a:t>
            </a:r>
            <a:r>
              <a:rPr lang="en-US" dirty="0">
                <a:sym typeface="Wingdings" pitchFamily="2" charset="2"/>
              </a:rPr>
              <a:t> BVĐN </a:t>
            </a:r>
            <a:r>
              <a:rPr lang="en-US" dirty="0" err="1">
                <a:sym typeface="Wingdings" pitchFamily="2" charset="2"/>
              </a:rPr>
              <a:t>cấp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cứu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err="1">
                <a:sym typeface="Wingdings" pitchFamily="2" charset="2"/>
              </a:rPr>
              <a:t>Chẩn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đoán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 err="1">
                <a:sym typeface="Wingdings" pitchFamily="2" charset="2"/>
              </a:rPr>
              <a:t>viêm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tuỵ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cấp</a:t>
            </a:r>
            <a:r>
              <a:rPr lang="en-US" dirty="0">
                <a:sym typeface="Wingdings" pitchFamily="2" charset="2"/>
              </a:rPr>
              <a:t> – </a:t>
            </a:r>
            <a:r>
              <a:rPr lang="en-US" dirty="0" err="1">
                <a:sym typeface="Wingdings" pitchFamily="2" charset="2"/>
              </a:rPr>
              <a:t>đái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tháo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đường</a:t>
            </a:r>
            <a:r>
              <a:rPr lang="en-US" dirty="0">
                <a:sym typeface="Wingdings" pitchFamily="2" charset="2"/>
              </a:rPr>
              <a:t> type II – </a:t>
            </a:r>
            <a:r>
              <a:rPr lang="en-US" dirty="0" err="1">
                <a:sym typeface="Wingdings" pitchFamily="2" charset="2"/>
              </a:rPr>
              <a:t>viêm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mô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tế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bào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gối</a:t>
            </a:r>
            <a:r>
              <a:rPr lang="en-US" dirty="0">
                <a:sym typeface="Wingdings" pitchFamily="2" charset="2"/>
              </a:rPr>
              <a:t> P. </a:t>
            </a:r>
            <a:r>
              <a:rPr lang="en-US" dirty="0" err="1">
                <a:sym typeface="Wingdings" pitchFamily="2" charset="2"/>
              </a:rPr>
              <a:t>Điều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với</a:t>
            </a:r>
            <a:r>
              <a:rPr lang="en-US" dirty="0">
                <a:sym typeface="Wingdings" pitchFamily="2" charset="2"/>
              </a:rPr>
              <a:t> Vancomycin 500mg 2A TTM x2 </a:t>
            </a:r>
            <a:r>
              <a:rPr lang="en-US" dirty="0" err="1">
                <a:sym typeface="Wingdings" pitchFamily="2" charset="2"/>
              </a:rPr>
              <a:t>lần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ngày</a:t>
            </a:r>
            <a:r>
              <a:rPr lang="en-US" dirty="0">
                <a:sym typeface="Wingdings" pitchFamily="2" charset="2"/>
              </a:rPr>
              <a:t> x </a:t>
            </a:r>
            <a:r>
              <a:rPr lang="en-US" dirty="0" err="1">
                <a:sym typeface="Wingdings" pitchFamily="2" charset="2"/>
              </a:rPr>
              <a:t>ngày</a:t>
            </a:r>
            <a:r>
              <a:rPr lang="en-US" dirty="0">
                <a:sym typeface="Wingdings" pitchFamily="2" charset="2"/>
              </a:rPr>
              <a:t>. Imipenem </a:t>
            </a:r>
            <a:r>
              <a:rPr lang="en-US" dirty="0" err="1">
                <a:sym typeface="Wingdings" pitchFamily="2" charset="2"/>
              </a:rPr>
              <a:t>cilastatin</a:t>
            </a:r>
            <a:r>
              <a:rPr lang="en-US" dirty="0">
                <a:sym typeface="Wingdings" pitchFamily="2" charset="2"/>
              </a:rPr>
              <a:t> 500mg 1A TTM x4 </a:t>
            </a:r>
            <a:r>
              <a:rPr lang="en-US" dirty="0" err="1">
                <a:sym typeface="Wingdings" pitchFamily="2" charset="2"/>
              </a:rPr>
              <a:t>lần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ngày</a:t>
            </a:r>
            <a:r>
              <a:rPr lang="en-US" dirty="0">
                <a:sym typeface="Wingdings" pitchFamily="2" charset="2"/>
              </a:rPr>
              <a:t> x 2 </a:t>
            </a:r>
            <a:r>
              <a:rPr lang="en-US" dirty="0" err="1">
                <a:sym typeface="Wingdings" pitchFamily="2" charset="2"/>
              </a:rPr>
              <a:t>ngày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err="1">
                <a:sym typeface="Wingdings" pitchFamily="2" charset="2"/>
              </a:rPr>
              <a:t>Dịch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truyền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hỗ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trợ</a:t>
            </a:r>
            <a:r>
              <a:rPr lang="en-US" dirty="0">
                <a:sym typeface="Wingdings" pitchFamily="2" charset="2"/>
              </a:rPr>
              <a:t>. PPI. </a:t>
            </a:r>
            <a:r>
              <a:rPr lang="en-US" dirty="0" err="1">
                <a:sym typeface="Wingdings" pitchFamily="2" charset="2"/>
              </a:rPr>
              <a:t>Giảm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đau</a:t>
            </a:r>
            <a:r>
              <a:rPr lang="en-US" dirty="0">
                <a:sym typeface="Wingdings" pitchFamily="2" charset="2"/>
              </a:rPr>
              <a:t>. BN </a:t>
            </a:r>
            <a:r>
              <a:rPr lang="en-US" dirty="0" err="1">
                <a:sym typeface="Wingdings" pitchFamily="2" charset="2"/>
              </a:rPr>
              <a:t>vẫn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còn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đau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bụng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nhiều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nên</a:t>
            </a:r>
            <a:r>
              <a:rPr lang="en-US" dirty="0">
                <a:sym typeface="Wingdings" pitchFamily="2" charset="2"/>
              </a:rPr>
              <a:t> BNĐN </a:t>
            </a:r>
            <a:r>
              <a:rPr lang="en-US" dirty="0" err="1">
                <a:sym typeface="Wingdings" pitchFamily="2" charset="2"/>
              </a:rPr>
              <a:t>chuyển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tuyến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lên</a:t>
            </a:r>
            <a:r>
              <a:rPr lang="en-US" dirty="0">
                <a:sym typeface="Wingdings" pitchFamily="2" charset="2"/>
              </a:rPr>
              <a:t> BVCR</a:t>
            </a:r>
          </a:p>
          <a:p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quá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trình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bệnh</a:t>
            </a:r>
            <a:r>
              <a:rPr lang="en-US" dirty="0">
                <a:sym typeface="Wingdings" pitchFamily="2" charset="2"/>
              </a:rPr>
              <a:t> BN </a:t>
            </a:r>
            <a:r>
              <a:rPr lang="en-US" dirty="0" err="1">
                <a:sym typeface="Wingdings" pitchFamily="2" charset="2"/>
              </a:rPr>
              <a:t>trung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5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FF6C-EFE7-F4F7-39F7-13A6F6E1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EFCD-E07B-2EF0-6DE8-D24D12CB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5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FCB3-EE76-C39E-2C4D-1CE60C54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C630-DF92-7118-05BC-37F459BA3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nay</a:t>
            </a:r>
          </a:p>
          <a:p>
            <a:pPr>
              <a:buFontTx/>
              <a:buChar char="-"/>
            </a:pPr>
            <a:r>
              <a:rPr lang="en-US" dirty="0" err="1"/>
              <a:t>Cách</a:t>
            </a:r>
            <a:r>
              <a:rPr lang="en-US" dirty="0"/>
              <a:t> nay 7-8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type II,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Insulin </a:t>
            </a:r>
            <a:r>
              <a:rPr lang="en-US" dirty="0" err="1"/>
              <a:t>chích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bút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gì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10 </a:t>
            </a:r>
            <a:r>
              <a:rPr lang="en-US" dirty="0" err="1"/>
              <a:t>chiều</a:t>
            </a:r>
            <a:r>
              <a:rPr lang="en-US" dirty="0"/>
              <a:t> 10</a:t>
            </a:r>
          </a:p>
          <a:p>
            <a:pPr>
              <a:buFontTx/>
              <a:buChar char="-"/>
            </a:pPr>
            <a:r>
              <a:rPr lang="en-US" dirty="0" err="1"/>
              <a:t>Sỏi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?? </a:t>
            </a:r>
          </a:p>
          <a:p>
            <a:pPr>
              <a:buFontTx/>
              <a:buChar char="-"/>
            </a:pPr>
            <a:r>
              <a:rPr lang="en-US" dirty="0" err="1"/>
              <a:t>Đoạn</a:t>
            </a:r>
            <a:r>
              <a:rPr lang="en-US" dirty="0"/>
              <a:t> chi </a:t>
            </a:r>
            <a:r>
              <a:rPr lang="en-US" dirty="0" err="1"/>
              <a:t>chân</a:t>
            </a:r>
            <a:r>
              <a:rPr lang="en-US" dirty="0"/>
              <a:t> P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gối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ntn</a:t>
            </a:r>
            <a:r>
              <a:rPr lang="en-US" dirty="0"/>
              <a:t>?</a:t>
            </a:r>
          </a:p>
          <a:p>
            <a:pPr>
              <a:buFontTx/>
              <a:buChar char="-"/>
            </a:pP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dị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52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DCED-F8DA-08EB-3102-DE726EB6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B39A156-453E-57C2-21A1-F071EC326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700" y="1825625"/>
            <a:ext cx="7426600" cy="4351338"/>
          </a:xfrm>
        </p:spPr>
      </p:pic>
    </p:spTree>
    <p:extLst>
      <p:ext uri="{BB962C8B-B14F-4D97-AF65-F5344CB8AC3E}">
        <p14:creationId xmlns:p14="http://schemas.microsoft.com/office/powerpoint/2010/main" val="18159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F3DC-31C0-CD91-39C1-57F60E6B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VI.Khám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(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– </a:t>
            </a:r>
            <a:r>
              <a:rPr lang="en-US" dirty="0" err="1"/>
              <a:t>sau</a:t>
            </a:r>
            <a:r>
              <a:rPr lang="en-US" dirty="0"/>
              <a:t> NV bao </a:t>
            </a:r>
            <a:r>
              <a:rPr lang="en-US" dirty="0" err="1"/>
              <a:t>lâu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F386-9099-3A38-BDB4-6181F348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trạng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/>
              <a:t>Tim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 err="1"/>
              <a:t>Bụng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Nhìn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Nghe </a:t>
            </a:r>
          </a:p>
          <a:p>
            <a:pPr>
              <a:buFontTx/>
              <a:buChar char="-"/>
            </a:pPr>
            <a:r>
              <a:rPr lang="en-US" dirty="0" err="1"/>
              <a:t>Gõ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Sờ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4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AB06-8E0A-53FC-0C25-5BFA7C0B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A7C3-ADAD-51FE-62F4-731EC3673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nữ</a:t>
            </a:r>
            <a:r>
              <a:rPr lang="en-US" dirty="0"/>
              <a:t> 43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TCCN: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+ </a:t>
            </a:r>
            <a:r>
              <a:rPr lang="en-US" dirty="0" err="1"/>
              <a:t>nôn</a:t>
            </a:r>
            <a:r>
              <a:rPr lang="en-US" dirty="0"/>
              <a:t> </a:t>
            </a:r>
            <a:r>
              <a:rPr lang="en-US" dirty="0" err="1"/>
              <a:t>ói</a:t>
            </a:r>
            <a:br>
              <a:rPr lang="en-US" dirty="0"/>
            </a:br>
            <a:r>
              <a:rPr lang="en-US" dirty="0"/>
              <a:t>TCTT: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sốt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thượng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8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500</Words>
  <Application>Microsoft Macintosh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BỆNH ÁN NGOẠI KHOA</vt:lpstr>
      <vt:lpstr>I. Hành chính</vt:lpstr>
      <vt:lpstr>II. Lí do nhập viện:</vt:lpstr>
      <vt:lpstr>III. Bệnh sử</vt:lpstr>
      <vt:lpstr>Tình trạng lúc nhập viện</vt:lpstr>
      <vt:lpstr>IV. Tiền căn</vt:lpstr>
      <vt:lpstr>PowerPoint Presentation</vt:lpstr>
      <vt:lpstr>VI.Khám lâm sàng (ngày giờ – sau NV bao lâu)</vt:lpstr>
      <vt:lpstr>VII. Tóm tắt BA</vt:lpstr>
      <vt:lpstr>VIII. Đặt vấn đề</vt:lpstr>
      <vt:lpstr>IX. Chẩn đoán sơ bộ:</vt:lpstr>
      <vt:lpstr>X. Biện luận lâm sàng</vt:lpstr>
      <vt:lpstr>XI. Đề nghị CLS</vt:lpstr>
      <vt:lpstr>XII. Kết quả CLS</vt:lpstr>
      <vt:lpstr>XIII. Chẩn đoán xác định</vt:lpstr>
      <vt:lpstr>XIV. Điều trị - Hướng xử trí</vt:lpstr>
      <vt:lpstr>XV: Tiên lượng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NGOẠI KHOA</dc:title>
  <dc:creator>Thai Dinh - Y17</dc:creator>
  <cp:lastModifiedBy>Thai Dinh - Y17</cp:lastModifiedBy>
  <cp:revision>1</cp:revision>
  <dcterms:created xsi:type="dcterms:W3CDTF">2022-11-08T15:10:01Z</dcterms:created>
  <dcterms:modified xsi:type="dcterms:W3CDTF">2022-11-17T06:06:23Z</dcterms:modified>
</cp:coreProperties>
</file>