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63"/>
  </p:normalViewPr>
  <p:slideViewPr>
    <p:cSldViewPr snapToGrid="0">
      <p:cViewPr varScale="1">
        <p:scale>
          <a:sx n="112" d="100"/>
          <a:sy n="112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9712-7028-07F0-4D07-A2C6323A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D3124-43BF-433A-5059-21D5B343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F5D4-E873-ABA8-BF58-B7F534C8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2ED4-8E3B-F7B8-3B3D-39222D93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DA6-3CE6-B297-8048-98A99E25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EC1-7217-B8C9-CBB5-B13AC013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FF300-F13C-D617-34CE-9D19ABC5F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8380-9134-70C2-B60C-3DE2117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A4E5-C000-74F3-61D0-E36810E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BE7-F53A-1215-6BD9-D5F9CEF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BD8E-6DB2-CFEA-7392-A36905A3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8C776-1189-FAB0-236C-9F088D51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1D01-1D49-47BC-498B-AA7ADB9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CB99-9C6A-308A-1123-45DD4C42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B990-8352-3736-EFF3-C27AE1F9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7261-3C36-E765-550B-FEBAE1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0BB0-419F-5C9C-6B9E-997C8686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227A-6EC1-8BCF-89B7-A57F5F00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559C-F086-4FF4-5CEB-736A0AC6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C779-A163-1415-4B2E-C98604A5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0C1A-4357-409F-67CF-564B3C90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519CC-F9E0-5E36-6F3E-C349F56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99DE-CBAF-CE38-7B2C-D54D4BFC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CA3F-C0C3-E52C-4FAE-91082CEF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9D8C-1751-48EF-F7AB-A90EC402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02CB-881E-6EE8-0041-50D592BD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44A9-5FC6-26AE-E4E4-1B134B099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927FF-2B49-A4BB-4712-643A6A85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49BE-AED5-9DA6-67BC-1694695E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9F409-A192-18A5-3DB5-CB27B167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FCB9-0DFA-4C28-0612-DB0E5A9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DDA-A200-BDEF-08F2-F1D622A4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74802-30AF-6AA5-9317-098D8052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ABD82-5960-1DA5-5FEF-F3473ED5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9B97-5036-B450-75D6-ACE386A8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3A2C7-DB37-3658-241B-780B9CAF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270-B27C-4533-904D-A2EE594D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2E85C-F755-C25E-BB38-1CEC75CF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A3BA9-4EB4-AE93-6799-63D019E0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5A09-FAC2-23CE-8667-B5A111F4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D8E2D-F50F-9FF3-0D08-6803C829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E898A-717C-E14C-10EA-ADEDFFDB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E5727-B66E-B861-441E-73083B5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58C9D-79EE-E179-8A3D-61B1E68F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DDCA7-DEED-E154-5F33-9E2B7080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FC8ED-C02D-42F6-A6A2-974EF910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C81F-80B3-92AF-49F5-8CD0293F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BCAA-0D46-F9CB-F914-FA17B524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410B3-F1DD-F590-384F-696563E67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B1A2-ADB4-3E60-3F22-D0F3337C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4E39-EAA8-1A98-F014-24DD9011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A4ED-CCE4-770E-7ED9-BE999E89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F83D-270C-A908-7F6C-38DF03B0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E294E-BDD3-1883-DF5E-2220BA14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8BEEE-B2EA-43D4-ABAA-8EC7A3D7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27E88-24B4-395F-1729-ADD990AD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2A662-7AF2-770B-B52E-8FF9421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87CE-263A-16AB-8239-7E53C9E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1946B-FA40-0679-84A8-1D4A8014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5360-CA06-5D2A-4F41-948EE6DA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333C-3ACB-E69C-A560-1DF8A76B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DC9C-3378-434E-8A3C-71EB6A29E66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2F94-F7C0-580D-FDB5-289C7DF5F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D95D-D121-F97D-9CB1-9AC7A788A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33D5-3510-4E44-846E-52F87F36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E1B7-B7B9-FF9A-BA58-D4860BFEE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khoa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1C215-DD34-0F6A-0A5D-F960F9F24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do </a:t>
            </a:r>
            <a:r>
              <a:rPr lang="en-US" dirty="0" err="1"/>
              <a:t>sỏi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F4A9-3B55-F703-006D-CC9E250A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83C-578E-7B3D-117D-E5EAB266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C.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Nam</a:t>
            </a:r>
          </a:p>
          <a:p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1950 (72 </a:t>
            </a:r>
            <a:r>
              <a:rPr lang="en-US" dirty="0" err="1"/>
              <a:t>tuổi</a:t>
            </a:r>
            <a:r>
              <a:rPr lang="en-US" dirty="0"/>
              <a:t>)</a:t>
            </a:r>
          </a:p>
          <a:p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hưu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5/11/2022</a:t>
            </a:r>
          </a:p>
          <a:p>
            <a:r>
              <a:rPr lang="en-US" dirty="0"/>
              <a:t>Khoa 4B3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Rẫy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BB7-E2BA-F41A-EDAF-E672CB19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DD8F-98B7-D016-48F4-DDF7608D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thượng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19C6-A583-5B4B-042E-122A25A3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55AD-EBC0-D3B7-EE2C-9ED5887B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thượng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hay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?</a:t>
            </a:r>
          </a:p>
          <a:p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ói</a:t>
            </a:r>
            <a:r>
              <a:rPr lang="en-US" dirty="0"/>
              <a:t>? </a:t>
            </a:r>
          </a:p>
          <a:p>
            <a:r>
              <a:rPr lang="en-US" dirty="0" err="1"/>
              <a:t>Sốt</a:t>
            </a:r>
            <a:r>
              <a:rPr lang="en-US" dirty="0"/>
              <a:t>?</a:t>
            </a:r>
          </a:p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0471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6E4C-B972-5DAF-2B4A-701B1A7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B0E1-DA2F-3D99-C813-66822E7B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 – </a:t>
            </a:r>
            <a:r>
              <a:rPr lang="en-US" dirty="0" err="1"/>
              <a:t>Rối</a:t>
            </a:r>
            <a:r>
              <a:rPr lang="en-US" dirty="0"/>
              <a:t> loan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– </a:t>
            </a:r>
            <a:r>
              <a:rPr lang="en-US" dirty="0" err="1"/>
              <a:t>Hạ</a:t>
            </a:r>
            <a:r>
              <a:rPr lang="en-US" dirty="0"/>
              <a:t> Kali </a:t>
            </a:r>
            <a:r>
              <a:rPr lang="en-US" dirty="0" err="1"/>
              <a:t>máu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70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4A14-3A25-8B73-AA3F-BE517AB5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4201-3FA6-A0B9-76E9-6360D418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Bệnh án ngoại khoa</vt:lpstr>
      <vt:lpstr>I. Hành chính</vt:lpstr>
      <vt:lpstr>II. Lí do nhập viện</vt:lpstr>
      <vt:lpstr>III. Bệnh sử </vt:lpstr>
      <vt:lpstr>IV. Tiền căn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khoa</dc:title>
  <dc:creator>Thai Dinh - Y17</dc:creator>
  <cp:lastModifiedBy>Thai Dinh - Y17</cp:lastModifiedBy>
  <cp:revision>1</cp:revision>
  <dcterms:created xsi:type="dcterms:W3CDTF">2022-11-09T12:52:27Z</dcterms:created>
  <dcterms:modified xsi:type="dcterms:W3CDTF">2022-11-09T13:02:54Z</dcterms:modified>
</cp:coreProperties>
</file>