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6" r:id="rId20"/>
    <p:sldId id="280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D56CC-E224-074A-9349-B856E46BCC5B}" v="8" dt="2022-11-16T13:42:34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3"/>
    <p:restoredTop sz="78652"/>
  </p:normalViewPr>
  <p:slideViewPr>
    <p:cSldViewPr snapToGrid="0">
      <p:cViewPr varScale="1">
        <p:scale>
          <a:sx n="91" d="100"/>
          <a:sy n="91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i Dinh - Y17" userId="80be2301-12ae-4bc5-807a-93a5def3b004" providerId="ADAL" clId="{234D56CC-E224-074A-9349-B856E46BCC5B}"/>
    <pc:docChg chg="undo custSel addSld delSld modSld">
      <pc:chgData name="Thai Dinh - Y17" userId="80be2301-12ae-4bc5-807a-93a5def3b004" providerId="ADAL" clId="{234D56CC-E224-074A-9349-B856E46BCC5B}" dt="2022-11-17T16:54:40.598" v="4483" actId="27636"/>
      <pc:docMkLst>
        <pc:docMk/>
      </pc:docMkLst>
      <pc:sldChg chg="modSp mod">
        <pc:chgData name="Thai Dinh - Y17" userId="80be2301-12ae-4bc5-807a-93a5def3b004" providerId="ADAL" clId="{234D56CC-E224-074A-9349-B856E46BCC5B}" dt="2022-11-16T07:03:18.593" v="1318" actId="122"/>
        <pc:sldMkLst>
          <pc:docMk/>
          <pc:sldMk cId="762376662" sldId="256"/>
        </pc:sldMkLst>
        <pc:spChg chg="mod">
          <ac:chgData name="Thai Dinh - Y17" userId="80be2301-12ae-4bc5-807a-93a5def3b004" providerId="ADAL" clId="{234D56CC-E224-074A-9349-B856E46BCC5B}" dt="2022-11-16T07:03:18.593" v="1318" actId="122"/>
          <ac:spMkLst>
            <pc:docMk/>
            <pc:sldMk cId="762376662" sldId="256"/>
            <ac:spMk id="2" creationId="{2C4269FE-BA5A-2249-6D5C-6A12047EE30D}"/>
          </ac:spMkLst>
        </pc:spChg>
        <pc:spChg chg="mod">
          <ac:chgData name="Thai Dinh - Y17" userId="80be2301-12ae-4bc5-807a-93a5def3b004" providerId="ADAL" clId="{234D56CC-E224-074A-9349-B856E46BCC5B}" dt="2022-11-13T03:11:51.653" v="160" actId="14100"/>
          <ac:spMkLst>
            <pc:docMk/>
            <pc:sldMk cId="762376662" sldId="256"/>
            <ac:spMk id="3" creationId="{2AF9F1E4-2B5A-1464-9A7D-AE91548A9D6E}"/>
          </ac:spMkLst>
        </pc:spChg>
      </pc:sldChg>
      <pc:sldChg chg="modSp mod">
        <pc:chgData name="Thai Dinh - Y17" userId="80be2301-12ae-4bc5-807a-93a5def3b004" providerId="ADAL" clId="{234D56CC-E224-074A-9349-B856E46BCC5B}" dt="2022-11-14T13:21:51.940" v="330" actId="20577"/>
        <pc:sldMkLst>
          <pc:docMk/>
          <pc:sldMk cId="1742535698" sldId="258"/>
        </pc:sldMkLst>
        <pc:spChg chg="mod">
          <ac:chgData name="Thai Dinh - Y17" userId="80be2301-12ae-4bc5-807a-93a5def3b004" providerId="ADAL" clId="{234D56CC-E224-074A-9349-B856E46BCC5B}" dt="2022-11-13T03:12:22.252" v="163" actId="20577"/>
          <ac:spMkLst>
            <pc:docMk/>
            <pc:sldMk cId="1742535698" sldId="258"/>
            <ac:spMk id="2" creationId="{5D5D09FA-6054-CB5D-0542-E8102112162B}"/>
          </ac:spMkLst>
        </pc:spChg>
        <pc:spChg chg="mod">
          <ac:chgData name="Thai Dinh - Y17" userId="80be2301-12ae-4bc5-807a-93a5def3b004" providerId="ADAL" clId="{234D56CC-E224-074A-9349-B856E46BCC5B}" dt="2022-11-14T13:21:51.940" v="330" actId="20577"/>
          <ac:spMkLst>
            <pc:docMk/>
            <pc:sldMk cId="1742535698" sldId="258"/>
            <ac:spMk id="3" creationId="{EBDD3E3F-9DDD-70A5-48FA-C7D0F2367F68}"/>
          </ac:spMkLst>
        </pc:spChg>
      </pc:sldChg>
      <pc:sldChg chg="modSp mod">
        <pc:chgData name="Thai Dinh - Y17" userId="80be2301-12ae-4bc5-807a-93a5def3b004" providerId="ADAL" clId="{234D56CC-E224-074A-9349-B856E46BCC5B}" dt="2022-11-16T13:40:24.146" v="4372" actId="20577"/>
        <pc:sldMkLst>
          <pc:docMk/>
          <pc:sldMk cId="526133716" sldId="259"/>
        </pc:sldMkLst>
        <pc:spChg chg="mod">
          <ac:chgData name="Thai Dinh - Y17" userId="80be2301-12ae-4bc5-807a-93a5def3b004" providerId="ADAL" clId="{234D56CC-E224-074A-9349-B856E46BCC5B}" dt="2022-11-14T13:23:13.509" v="356" actId="14100"/>
          <ac:spMkLst>
            <pc:docMk/>
            <pc:sldMk cId="526133716" sldId="259"/>
            <ac:spMk id="2" creationId="{CDA817F8-845C-BE3B-3A44-BA9C3278C506}"/>
          </ac:spMkLst>
        </pc:spChg>
        <pc:spChg chg="mod">
          <ac:chgData name="Thai Dinh - Y17" userId="80be2301-12ae-4bc5-807a-93a5def3b004" providerId="ADAL" clId="{234D56CC-E224-074A-9349-B856E46BCC5B}" dt="2022-11-16T13:40:24.146" v="4372" actId="20577"/>
          <ac:spMkLst>
            <pc:docMk/>
            <pc:sldMk cId="526133716" sldId="259"/>
            <ac:spMk id="3" creationId="{5E8DABEC-9C51-C4CA-D1B9-789402B2B6CC}"/>
          </ac:spMkLst>
        </pc:spChg>
      </pc:sldChg>
      <pc:sldChg chg="modSp mod">
        <pc:chgData name="Thai Dinh - Y17" userId="80be2301-12ae-4bc5-807a-93a5def3b004" providerId="ADAL" clId="{234D56CC-E224-074A-9349-B856E46BCC5B}" dt="2022-11-16T12:31:51.634" v="3719" actId="20577"/>
        <pc:sldMkLst>
          <pc:docMk/>
          <pc:sldMk cId="3324486981" sldId="261"/>
        </pc:sldMkLst>
        <pc:spChg chg="mod">
          <ac:chgData name="Thai Dinh - Y17" userId="80be2301-12ae-4bc5-807a-93a5def3b004" providerId="ADAL" clId="{234D56CC-E224-074A-9349-B856E46BCC5B}" dt="2022-11-16T12:31:51.634" v="3719" actId="20577"/>
          <ac:spMkLst>
            <pc:docMk/>
            <pc:sldMk cId="3324486981" sldId="261"/>
            <ac:spMk id="3" creationId="{B6EA94F5-69EB-C808-2F7E-302A1B3CAA6D}"/>
          </ac:spMkLst>
        </pc:spChg>
      </pc:sldChg>
      <pc:sldChg chg="modSp mod">
        <pc:chgData name="Thai Dinh - Y17" userId="80be2301-12ae-4bc5-807a-93a5def3b004" providerId="ADAL" clId="{234D56CC-E224-074A-9349-B856E46BCC5B}" dt="2022-11-16T13:39:52.391" v="4367" actId="20577"/>
        <pc:sldMkLst>
          <pc:docMk/>
          <pc:sldMk cId="389807972" sldId="263"/>
        </pc:sldMkLst>
        <pc:spChg chg="mod">
          <ac:chgData name="Thai Dinh - Y17" userId="80be2301-12ae-4bc5-807a-93a5def3b004" providerId="ADAL" clId="{234D56CC-E224-074A-9349-B856E46BCC5B}" dt="2022-11-16T13:39:52.391" v="4367" actId="20577"/>
          <ac:spMkLst>
            <pc:docMk/>
            <pc:sldMk cId="389807972" sldId="263"/>
            <ac:spMk id="2" creationId="{7283A3B5-669D-2A7B-51A5-609A10927C1D}"/>
          </ac:spMkLst>
        </pc:spChg>
      </pc:sldChg>
      <pc:sldChg chg="addSp delSp modSp mod">
        <pc:chgData name="Thai Dinh - Y17" userId="80be2301-12ae-4bc5-807a-93a5def3b004" providerId="ADAL" clId="{234D56CC-E224-074A-9349-B856E46BCC5B}" dt="2022-11-16T13:44:29.113" v="4473" actId="20577"/>
        <pc:sldMkLst>
          <pc:docMk/>
          <pc:sldMk cId="3985913523" sldId="265"/>
        </pc:sldMkLst>
        <pc:spChg chg="mod">
          <ac:chgData name="Thai Dinh - Y17" userId="80be2301-12ae-4bc5-807a-93a5def3b004" providerId="ADAL" clId="{234D56CC-E224-074A-9349-B856E46BCC5B}" dt="2022-11-16T13:44:29.113" v="4473" actId="20577"/>
          <ac:spMkLst>
            <pc:docMk/>
            <pc:sldMk cId="3985913523" sldId="265"/>
            <ac:spMk id="3" creationId="{EE8E0F63-A844-8FF8-62D3-7C29DDF0A126}"/>
          </ac:spMkLst>
        </pc:spChg>
        <pc:spChg chg="add del mod">
          <ac:chgData name="Thai Dinh - Y17" userId="80be2301-12ae-4bc5-807a-93a5def3b004" providerId="ADAL" clId="{234D56CC-E224-074A-9349-B856E46BCC5B}" dt="2022-11-16T13:42:57.047" v="4392" actId="478"/>
          <ac:spMkLst>
            <pc:docMk/>
            <pc:sldMk cId="3985913523" sldId="265"/>
            <ac:spMk id="4" creationId="{36BB5BBF-EA71-5C0E-5523-15B705FD7939}"/>
          </ac:spMkLst>
        </pc:spChg>
      </pc:sldChg>
      <pc:sldChg chg="modSp mod">
        <pc:chgData name="Thai Dinh - Y17" userId="80be2301-12ae-4bc5-807a-93a5def3b004" providerId="ADAL" clId="{234D56CC-E224-074A-9349-B856E46BCC5B}" dt="2022-11-14T13:26:21.742" v="433" actId="2710"/>
        <pc:sldMkLst>
          <pc:docMk/>
          <pc:sldMk cId="1067635253" sldId="267"/>
        </pc:sldMkLst>
        <pc:spChg chg="mod">
          <ac:chgData name="Thai Dinh - Y17" userId="80be2301-12ae-4bc5-807a-93a5def3b004" providerId="ADAL" clId="{234D56CC-E224-074A-9349-B856E46BCC5B}" dt="2022-11-14T13:26:21.742" v="433" actId="2710"/>
          <ac:spMkLst>
            <pc:docMk/>
            <pc:sldMk cId="1067635253" sldId="267"/>
            <ac:spMk id="3" creationId="{0DF40B0D-280A-0D5C-F9B4-9D21AA08BF57}"/>
          </ac:spMkLst>
        </pc:spChg>
      </pc:sldChg>
      <pc:sldChg chg="modSp mod modNotesTx">
        <pc:chgData name="Thai Dinh - Y17" userId="80be2301-12ae-4bc5-807a-93a5def3b004" providerId="ADAL" clId="{234D56CC-E224-074A-9349-B856E46BCC5B}" dt="2022-11-16T13:45:31.003" v="4474" actId="1076"/>
        <pc:sldMkLst>
          <pc:docMk/>
          <pc:sldMk cId="3790312251" sldId="268"/>
        </pc:sldMkLst>
        <pc:spChg chg="mod">
          <ac:chgData name="Thai Dinh - Y17" userId="80be2301-12ae-4bc5-807a-93a5def3b004" providerId="ADAL" clId="{234D56CC-E224-074A-9349-B856E46BCC5B}" dt="2022-11-16T13:45:31.003" v="4474" actId="1076"/>
          <ac:spMkLst>
            <pc:docMk/>
            <pc:sldMk cId="3790312251" sldId="268"/>
            <ac:spMk id="3" creationId="{345D9C1D-D340-483F-36B5-0D7D32F78C69}"/>
          </ac:spMkLst>
        </pc:spChg>
      </pc:sldChg>
      <pc:sldChg chg="modSp mod modNotesTx">
        <pc:chgData name="Thai Dinh - Y17" userId="80be2301-12ae-4bc5-807a-93a5def3b004" providerId="ADAL" clId="{234D56CC-E224-074A-9349-B856E46BCC5B}" dt="2022-11-16T06:55:37.959" v="1315" actId="20577"/>
        <pc:sldMkLst>
          <pc:docMk/>
          <pc:sldMk cId="1878008771" sldId="269"/>
        </pc:sldMkLst>
        <pc:spChg chg="mod">
          <ac:chgData name="Thai Dinh - Y17" userId="80be2301-12ae-4bc5-807a-93a5def3b004" providerId="ADAL" clId="{234D56CC-E224-074A-9349-B856E46BCC5B}" dt="2022-11-16T06:55:37.959" v="1315" actId="20577"/>
          <ac:spMkLst>
            <pc:docMk/>
            <pc:sldMk cId="1878008771" sldId="269"/>
            <ac:spMk id="3" creationId="{8EA95DEE-33B4-BBAB-AB68-0193AA780E1A}"/>
          </ac:spMkLst>
        </pc:spChg>
      </pc:sldChg>
      <pc:sldChg chg="modSp mod modNotesTx">
        <pc:chgData name="Thai Dinh - Y17" userId="80be2301-12ae-4bc5-807a-93a5def3b004" providerId="ADAL" clId="{234D56CC-E224-074A-9349-B856E46BCC5B}" dt="2022-11-16T13:46:22.045" v="4476" actId="12"/>
        <pc:sldMkLst>
          <pc:docMk/>
          <pc:sldMk cId="257509313" sldId="270"/>
        </pc:sldMkLst>
        <pc:spChg chg="mod">
          <ac:chgData name="Thai Dinh - Y17" userId="80be2301-12ae-4bc5-807a-93a5def3b004" providerId="ADAL" clId="{234D56CC-E224-074A-9349-B856E46BCC5B}" dt="2022-11-16T13:46:22.045" v="4476" actId="12"/>
          <ac:spMkLst>
            <pc:docMk/>
            <pc:sldMk cId="257509313" sldId="270"/>
            <ac:spMk id="3" creationId="{C08E1967-E717-86D3-684A-221A295A9962}"/>
          </ac:spMkLst>
        </pc:spChg>
      </pc:sldChg>
      <pc:sldChg chg="modSp mod">
        <pc:chgData name="Thai Dinh - Y17" userId="80be2301-12ae-4bc5-807a-93a5def3b004" providerId="ADAL" clId="{234D56CC-E224-074A-9349-B856E46BCC5B}" dt="2022-11-16T12:36:36.472" v="3753" actId="20577"/>
        <pc:sldMkLst>
          <pc:docMk/>
          <pc:sldMk cId="3502438650" sldId="271"/>
        </pc:sldMkLst>
        <pc:spChg chg="mod">
          <ac:chgData name="Thai Dinh - Y17" userId="80be2301-12ae-4bc5-807a-93a5def3b004" providerId="ADAL" clId="{234D56CC-E224-074A-9349-B856E46BCC5B}" dt="2022-11-16T12:36:36.472" v="3753" actId="20577"/>
          <ac:spMkLst>
            <pc:docMk/>
            <pc:sldMk cId="3502438650" sldId="271"/>
            <ac:spMk id="3" creationId="{4E8F0C7A-8837-C01B-CF73-86873E6AF1B7}"/>
          </ac:spMkLst>
        </pc:spChg>
      </pc:sldChg>
      <pc:sldChg chg="addSp delSp modSp new mod">
        <pc:chgData name="Thai Dinh - Y17" userId="80be2301-12ae-4bc5-807a-93a5def3b004" providerId="ADAL" clId="{234D56CC-E224-074A-9349-B856E46BCC5B}" dt="2022-11-16T12:37:08.414" v="3768" actId="20577"/>
        <pc:sldMkLst>
          <pc:docMk/>
          <pc:sldMk cId="989954606" sldId="272"/>
        </pc:sldMkLst>
        <pc:spChg chg="mod">
          <ac:chgData name="Thai Dinh - Y17" userId="80be2301-12ae-4bc5-807a-93a5def3b004" providerId="ADAL" clId="{234D56CC-E224-074A-9349-B856E46BCC5B}" dt="2022-11-14T13:29:05.026" v="521" actId="20577"/>
          <ac:spMkLst>
            <pc:docMk/>
            <pc:sldMk cId="989954606" sldId="272"/>
            <ac:spMk id="2" creationId="{9E8AA48B-C8C4-0B3A-F7AA-B6880EBEBCEC}"/>
          </ac:spMkLst>
        </pc:spChg>
        <pc:spChg chg="mod">
          <ac:chgData name="Thai Dinh - Y17" userId="80be2301-12ae-4bc5-807a-93a5def3b004" providerId="ADAL" clId="{234D56CC-E224-074A-9349-B856E46BCC5B}" dt="2022-11-16T12:37:08.414" v="3768" actId="20577"/>
          <ac:spMkLst>
            <pc:docMk/>
            <pc:sldMk cId="989954606" sldId="272"/>
            <ac:spMk id="3" creationId="{5FAE34D2-CC9C-0D72-CE5F-294B397CB8B3}"/>
          </ac:spMkLst>
        </pc:spChg>
        <pc:picChg chg="add del mod">
          <ac:chgData name="Thai Dinh - Y17" userId="80be2301-12ae-4bc5-807a-93a5def3b004" providerId="ADAL" clId="{234D56CC-E224-074A-9349-B856E46BCC5B}" dt="2022-11-16T07:12:34.834" v="1319" actId="478"/>
          <ac:picMkLst>
            <pc:docMk/>
            <pc:sldMk cId="989954606" sldId="272"/>
            <ac:picMk id="5" creationId="{7CBDDCD2-D3B7-BD4D-D088-8E3F17EA2DA2}"/>
          </ac:picMkLst>
        </pc:picChg>
      </pc:sldChg>
      <pc:sldChg chg="addSp delSp modSp new del mod setBg">
        <pc:chgData name="Thai Dinh - Y17" userId="80be2301-12ae-4bc5-807a-93a5def3b004" providerId="ADAL" clId="{234D56CC-E224-074A-9349-B856E46BCC5B}" dt="2022-11-16T07:12:53.010" v="1323" actId="2696"/>
        <pc:sldMkLst>
          <pc:docMk/>
          <pc:sldMk cId="2619375388" sldId="273"/>
        </pc:sldMkLst>
        <pc:spChg chg="del">
          <ac:chgData name="Thai Dinh - Y17" userId="80be2301-12ae-4bc5-807a-93a5def3b004" providerId="ADAL" clId="{234D56CC-E224-074A-9349-B856E46BCC5B}" dt="2022-11-14T13:31:12.038" v="573" actId="26606"/>
          <ac:spMkLst>
            <pc:docMk/>
            <pc:sldMk cId="2619375388" sldId="273"/>
            <ac:spMk id="2" creationId="{D502177A-30E3-CA73-B43F-89F4C03A922E}"/>
          </ac:spMkLst>
        </pc:spChg>
        <pc:spChg chg="add mod">
          <ac:chgData name="Thai Dinh - Y17" userId="80be2301-12ae-4bc5-807a-93a5def3b004" providerId="ADAL" clId="{234D56CC-E224-074A-9349-B856E46BCC5B}" dt="2022-11-16T07:12:37.106" v="1320" actId="478"/>
          <ac:spMkLst>
            <pc:docMk/>
            <pc:sldMk cId="2619375388" sldId="273"/>
            <ac:spMk id="3" creationId="{48D7A6D4-75DC-F852-08C7-3587F27AE7CA}"/>
          </ac:spMkLst>
        </pc:spChg>
        <pc:spChg chg="del">
          <ac:chgData name="Thai Dinh - Y17" userId="80be2301-12ae-4bc5-807a-93a5def3b004" providerId="ADAL" clId="{234D56CC-E224-074A-9349-B856E46BCC5B}" dt="2022-11-14T13:31:07.582" v="570"/>
          <ac:spMkLst>
            <pc:docMk/>
            <pc:sldMk cId="2619375388" sldId="273"/>
            <ac:spMk id="3" creationId="{DBEA26D0-4728-892C-E775-48E1AAF42934}"/>
          </ac:spMkLst>
        </pc:spChg>
        <pc:spChg chg="add del mod">
          <ac:chgData name="Thai Dinh - Y17" userId="80be2301-12ae-4bc5-807a-93a5def3b004" providerId="ADAL" clId="{234D56CC-E224-074A-9349-B856E46BCC5B}" dt="2022-11-14T13:31:47.896" v="576"/>
          <ac:spMkLst>
            <pc:docMk/>
            <pc:sldMk cId="2619375388" sldId="273"/>
            <ac:spMk id="7" creationId="{CA08DBA8-39F0-2C9D-596D-26155E5D4F5D}"/>
          </ac:spMkLst>
        </pc:spChg>
        <pc:spChg chg="add del">
          <ac:chgData name="Thai Dinh - Y17" userId="80be2301-12ae-4bc5-807a-93a5def3b004" providerId="ADAL" clId="{234D56CC-E224-074A-9349-B856E46BCC5B}" dt="2022-11-14T13:31:55.917" v="580" actId="26606"/>
          <ac:spMkLst>
            <pc:docMk/>
            <pc:sldMk cId="2619375388" sldId="273"/>
            <ac:spMk id="10" creationId="{42A4FC2C-047E-45A5-965D-8E1E3BF09BC6}"/>
          </ac:spMkLst>
        </pc:spChg>
        <pc:spChg chg="add del">
          <ac:chgData name="Thai Dinh - Y17" userId="80be2301-12ae-4bc5-807a-93a5def3b004" providerId="ADAL" clId="{234D56CC-E224-074A-9349-B856E46BCC5B}" dt="2022-11-14T13:31:55.917" v="580" actId="26606"/>
          <ac:spMkLst>
            <pc:docMk/>
            <pc:sldMk cId="2619375388" sldId="273"/>
            <ac:spMk id="15" creationId="{42A4FC2C-047E-45A5-965D-8E1E3BF09BC6}"/>
          </ac:spMkLst>
        </pc:spChg>
        <pc:picChg chg="add del mod">
          <ac:chgData name="Thai Dinh - Y17" userId="80be2301-12ae-4bc5-807a-93a5def3b004" providerId="ADAL" clId="{234D56CC-E224-074A-9349-B856E46BCC5B}" dt="2022-11-14T13:31:35.787" v="575" actId="478"/>
          <ac:picMkLst>
            <pc:docMk/>
            <pc:sldMk cId="2619375388" sldId="273"/>
            <ac:picMk id="5" creationId="{B048D7D2-4AC7-F6D4-7200-DDBCF447881F}"/>
          </ac:picMkLst>
        </pc:picChg>
        <pc:picChg chg="add del mod">
          <ac:chgData name="Thai Dinh - Y17" userId="80be2301-12ae-4bc5-807a-93a5def3b004" providerId="ADAL" clId="{234D56CC-E224-074A-9349-B856E46BCC5B}" dt="2022-11-16T07:12:37.106" v="1320" actId="478"/>
          <ac:picMkLst>
            <pc:docMk/>
            <pc:sldMk cId="2619375388" sldId="273"/>
            <ac:picMk id="9" creationId="{4170111B-AF21-C0FA-EF2D-0AF575EAC6E3}"/>
          </ac:picMkLst>
        </pc:picChg>
      </pc:sldChg>
      <pc:sldChg chg="addSp delSp modSp new del mod">
        <pc:chgData name="Thai Dinh - Y17" userId="80be2301-12ae-4bc5-807a-93a5def3b004" providerId="ADAL" clId="{234D56CC-E224-074A-9349-B856E46BCC5B}" dt="2022-11-16T07:12:54.478" v="1324" actId="2696"/>
        <pc:sldMkLst>
          <pc:docMk/>
          <pc:sldMk cId="3730966729" sldId="274"/>
        </pc:sldMkLst>
        <pc:spChg chg="del">
          <ac:chgData name="Thai Dinh - Y17" userId="80be2301-12ae-4bc5-807a-93a5def3b004" providerId="ADAL" clId="{234D56CC-E224-074A-9349-B856E46BCC5B}" dt="2022-11-14T13:33:35.385" v="588"/>
          <ac:spMkLst>
            <pc:docMk/>
            <pc:sldMk cId="3730966729" sldId="274"/>
            <ac:spMk id="3" creationId="{B3411CAF-FF23-7B9D-56A6-29A6572D683E}"/>
          </ac:spMkLst>
        </pc:spChg>
        <pc:spChg chg="add mod">
          <ac:chgData name="Thai Dinh - Y17" userId="80be2301-12ae-4bc5-807a-93a5def3b004" providerId="ADAL" clId="{234D56CC-E224-074A-9349-B856E46BCC5B}" dt="2022-11-16T07:12:38.676" v="1321" actId="478"/>
          <ac:spMkLst>
            <pc:docMk/>
            <pc:sldMk cId="3730966729" sldId="274"/>
            <ac:spMk id="4" creationId="{5AE3C3CF-8BD0-6CA8-2A81-E5A221EF7B7F}"/>
          </ac:spMkLst>
        </pc:spChg>
        <pc:picChg chg="add del mod">
          <ac:chgData name="Thai Dinh - Y17" userId="80be2301-12ae-4bc5-807a-93a5def3b004" providerId="ADAL" clId="{234D56CC-E224-074A-9349-B856E46BCC5B}" dt="2022-11-16T07:12:38.676" v="1321" actId="478"/>
          <ac:picMkLst>
            <pc:docMk/>
            <pc:sldMk cId="3730966729" sldId="274"/>
            <ac:picMk id="5" creationId="{EF093B52-0D75-88A1-B44C-BDC40166F1B4}"/>
          </ac:picMkLst>
        </pc:picChg>
      </pc:sldChg>
      <pc:sldChg chg="addSp delSp modSp new del mod">
        <pc:chgData name="Thai Dinh - Y17" userId="80be2301-12ae-4bc5-807a-93a5def3b004" providerId="ADAL" clId="{234D56CC-E224-074A-9349-B856E46BCC5B}" dt="2022-11-16T07:12:56.333" v="1325" actId="2696"/>
        <pc:sldMkLst>
          <pc:docMk/>
          <pc:sldMk cId="2563208889" sldId="275"/>
        </pc:sldMkLst>
        <pc:spChg chg="del">
          <ac:chgData name="Thai Dinh - Y17" userId="80be2301-12ae-4bc5-807a-93a5def3b004" providerId="ADAL" clId="{234D56CC-E224-074A-9349-B856E46BCC5B}" dt="2022-11-14T13:34:20.439" v="591"/>
          <ac:spMkLst>
            <pc:docMk/>
            <pc:sldMk cId="2563208889" sldId="275"/>
            <ac:spMk id="3" creationId="{9DFED6BC-7883-C8D4-4A20-88EF4F62FF88}"/>
          </ac:spMkLst>
        </pc:spChg>
        <pc:spChg chg="add mod">
          <ac:chgData name="Thai Dinh - Y17" userId="80be2301-12ae-4bc5-807a-93a5def3b004" providerId="ADAL" clId="{234D56CC-E224-074A-9349-B856E46BCC5B}" dt="2022-11-16T07:12:41.386" v="1322" actId="478"/>
          <ac:spMkLst>
            <pc:docMk/>
            <pc:sldMk cId="2563208889" sldId="275"/>
            <ac:spMk id="4" creationId="{9DBAAFBE-BFC0-1CA9-D259-D6EA193580D4}"/>
          </ac:spMkLst>
        </pc:spChg>
        <pc:picChg chg="add del mod">
          <ac:chgData name="Thai Dinh - Y17" userId="80be2301-12ae-4bc5-807a-93a5def3b004" providerId="ADAL" clId="{234D56CC-E224-074A-9349-B856E46BCC5B}" dt="2022-11-16T07:12:41.386" v="1322" actId="478"/>
          <ac:picMkLst>
            <pc:docMk/>
            <pc:sldMk cId="2563208889" sldId="275"/>
            <ac:picMk id="5" creationId="{7E2C8B01-EECA-A004-52FD-9B16012A09BC}"/>
          </ac:picMkLst>
        </pc:picChg>
      </pc:sldChg>
      <pc:sldChg chg="modSp new mod">
        <pc:chgData name="Thai Dinh - Y17" userId="80be2301-12ae-4bc5-807a-93a5def3b004" providerId="ADAL" clId="{234D56CC-E224-074A-9349-B856E46BCC5B}" dt="2022-11-16T08:44:43.506" v="3649" actId="21"/>
        <pc:sldMkLst>
          <pc:docMk/>
          <pc:sldMk cId="3926289704" sldId="276"/>
        </pc:sldMkLst>
        <pc:spChg chg="mod">
          <ac:chgData name="Thai Dinh - Y17" userId="80be2301-12ae-4bc5-807a-93a5def3b004" providerId="ADAL" clId="{234D56CC-E224-074A-9349-B856E46BCC5B}" dt="2022-11-14T13:45:24.023" v="766" actId="20577"/>
          <ac:spMkLst>
            <pc:docMk/>
            <pc:sldMk cId="3926289704" sldId="276"/>
            <ac:spMk id="2" creationId="{0BC1A34D-3091-45ED-E19B-7A2A90DA453C}"/>
          </ac:spMkLst>
        </pc:spChg>
        <pc:spChg chg="mod">
          <ac:chgData name="Thai Dinh - Y17" userId="80be2301-12ae-4bc5-807a-93a5def3b004" providerId="ADAL" clId="{234D56CC-E224-074A-9349-B856E46BCC5B}" dt="2022-11-16T08:44:43.506" v="3649" actId="21"/>
          <ac:spMkLst>
            <pc:docMk/>
            <pc:sldMk cId="3926289704" sldId="276"/>
            <ac:spMk id="3" creationId="{66D05274-F7AC-6245-C648-7D324F4CE4B2}"/>
          </ac:spMkLst>
        </pc:spChg>
      </pc:sldChg>
      <pc:sldChg chg="modSp new mod modNotesTx">
        <pc:chgData name="Thai Dinh - Y17" userId="80be2301-12ae-4bc5-807a-93a5def3b004" providerId="ADAL" clId="{234D56CC-E224-074A-9349-B856E46BCC5B}" dt="2022-11-17T16:54:40.598" v="4483" actId="27636"/>
        <pc:sldMkLst>
          <pc:docMk/>
          <pc:sldMk cId="3768932499" sldId="277"/>
        </pc:sldMkLst>
        <pc:spChg chg="mod">
          <ac:chgData name="Thai Dinh - Y17" userId="80be2301-12ae-4bc5-807a-93a5def3b004" providerId="ADAL" clId="{234D56CC-E224-074A-9349-B856E46BCC5B}" dt="2022-11-17T16:54:40.598" v="4483" actId="27636"/>
          <ac:spMkLst>
            <pc:docMk/>
            <pc:sldMk cId="3768932499" sldId="277"/>
            <ac:spMk id="3" creationId="{CB069225-0B79-C724-8DCD-46E84F05C97A}"/>
          </ac:spMkLst>
        </pc:spChg>
      </pc:sldChg>
      <pc:sldChg chg="modSp new mod">
        <pc:chgData name="Thai Dinh - Y17" userId="80be2301-12ae-4bc5-807a-93a5def3b004" providerId="ADAL" clId="{234D56CC-E224-074A-9349-B856E46BCC5B}" dt="2022-11-16T08:39:53.428" v="3534" actId="20577"/>
        <pc:sldMkLst>
          <pc:docMk/>
          <pc:sldMk cId="4281604253" sldId="278"/>
        </pc:sldMkLst>
        <pc:spChg chg="mod">
          <ac:chgData name="Thai Dinh - Y17" userId="80be2301-12ae-4bc5-807a-93a5def3b004" providerId="ADAL" clId="{234D56CC-E224-074A-9349-B856E46BCC5B}" dt="2022-11-16T08:39:31.390" v="3465" actId="20577"/>
          <ac:spMkLst>
            <pc:docMk/>
            <pc:sldMk cId="4281604253" sldId="278"/>
            <ac:spMk id="2" creationId="{AB416FE4-68DC-3CB0-67E9-458653C8D72A}"/>
          </ac:spMkLst>
        </pc:spChg>
        <pc:spChg chg="mod">
          <ac:chgData name="Thai Dinh - Y17" userId="80be2301-12ae-4bc5-807a-93a5def3b004" providerId="ADAL" clId="{234D56CC-E224-074A-9349-B856E46BCC5B}" dt="2022-11-16T08:39:53.428" v="3534" actId="20577"/>
          <ac:spMkLst>
            <pc:docMk/>
            <pc:sldMk cId="4281604253" sldId="278"/>
            <ac:spMk id="3" creationId="{4F65C574-D78A-47C6-AED4-5AD3CD4A7E9E}"/>
          </ac:spMkLst>
        </pc:spChg>
      </pc:sldChg>
      <pc:sldChg chg="modSp new mod">
        <pc:chgData name="Thai Dinh - Y17" userId="80be2301-12ae-4bc5-807a-93a5def3b004" providerId="ADAL" clId="{234D56CC-E224-074A-9349-B856E46BCC5B}" dt="2022-11-16T13:25:33.167" v="4341" actId="20577"/>
        <pc:sldMkLst>
          <pc:docMk/>
          <pc:sldMk cId="3604898398" sldId="279"/>
        </pc:sldMkLst>
        <pc:spChg chg="mod">
          <ac:chgData name="Thai Dinh - Y17" userId="80be2301-12ae-4bc5-807a-93a5def3b004" providerId="ADAL" clId="{234D56CC-E224-074A-9349-B856E46BCC5B}" dt="2022-11-16T08:42:12.588" v="3586" actId="20577"/>
          <ac:spMkLst>
            <pc:docMk/>
            <pc:sldMk cId="3604898398" sldId="279"/>
            <ac:spMk id="2" creationId="{39B2F6E0-E2B6-EA4C-FFAF-A1E6CC1285EC}"/>
          </ac:spMkLst>
        </pc:spChg>
        <pc:spChg chg="mod">
          <ac:chgData name="Thai Dinh - Y17" userId="80be2301-12ae-4bc5-807a-93a5def3b004" providerId="ADAL" clId="{234D56CC-E224-074A-9349-B856E46BCC5B}" dt="2022-11-16T13:25:33.167" v="4341" actId="20577"/>
          <ac:spMkLst>
            <pc:docMk/>
            <pc:sldMk cId="3604898398" sldId="279"/>
            <ac:spMk id="3" creationId="{094CCC05-B61D-CC5D-4330-D9939A192FAE}"/>
          </ac:spMkLst>
        </pc:spChg>
      </pc:sldChg>
      <pc:sldChg chg="modSp new mod">
        <pc:chgData name="Thai Dinh - Y17" userId="80be2301-12ae-4bc5-807a-93a5def3b004" providerId="ADAL" clId="{234D56CC-E224-074A-9349-B856E46BCC5B}" dt="2022-11-16T13:39:04.773" v="4362" actId="20577"/>
        <pc:sldMkLst>
          <pc:docMk/>
          <pc:sldMk cId="396781734" sldId="280"/>
        </pc:sldMkLst>
        <pc:spChg chg="mod">
          <ac:chgData name="Thai Dinh - Y17" userId="80be2301-12ae-4bc5-807a-93a5def3b004" providerId="ADAL" clId="{234D56CC-E224-074A-9349-B856E46BCC5B}" dt="2022-11-16T13:39:04.773" v="4362" actId="20577"/>
          <ac:spMkLst>
            <pc:docMk/>
            <pc:sldMk cId="396781734" sldId="280"/>
            <ac:spMk id="3" creationId="{6A2060B9-9919-6E26-4556-246521BE34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8A0CA-50CB-F84D-BBFD-2A02B628C66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6D8BF-4BEF-C84F-B165-BA2F7F9AC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0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6D8BF-4BEF-C84F-B165-BA2F7F9AC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da do </a:t>
            </a:r>
            <a:r>
              <a:rPr lang="en-US" dirty="0" err="1"/>
              <a:t>tăng</a:t>
            </a:r>
            <a:r>
              <a:rPr lang="en-US" dirty="0"/>
              <a:t> Bilirubin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,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,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lưỡi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, da </a:t>
            </a:r>
            <a:r>
              <a:rPr lang="en-US" dirty="0" err="1"/>
              <a:t>vàng</a:t>
            </a:r>
            <a:r>
              <a:rPr lang="en-US" dirty="0"/>
              <a:t>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BN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,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,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lách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to,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sốt</a:t>
            </a:r>
            <a:r>
              <a:rPr lang="en-US" dirty="0"/>
              <a:t> </a:t>
            </a:r>
            <a:r>
              <a:rPr lang="en-US" dirty="0" err="1"/>
              <a:t>rét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nghĩ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6D8BF-4BEF-C84F-B165-BA2F7F9AC3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BN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cửa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BN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vi,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dung </a:t>
            </a:r>
            <a:r>
              <a:rPr lang="en-US" dirty="0" err="1"/>
              <a:t>rượu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than </a:t>
            </a:r>
            <a:r>
              <a:rPr lang="en-US" dirty="0" err="1"/>
              <a:t>đau</a:t>
            </a:r>
            <a:r>
              <a:rPr lang="en-US" dirty="0"/>
              <a:t>, </a:t>
            </a:r>
            <a:r>
              <a:rPr lang="en-US" dirty="0" err="1"/>
              <a:t>khám</a:t>
            </a:r>
            <a:r>
              <a:rPr lang="en-US" dirty="0"/>
              <a:t> rung </a:t>
            </a:r>
            <a:r>
              <a:rPr lang="en-US" dirty="0" err="1"/>
              <a:t>gan</a:t>
            </a:r>
            <a:r>
              <a:rPr lang="en-US" dirty="0"/>
              <a:t>,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kẽ</a:t>
            </a:r>
            <a:r>
              <a:rPr lang="en-US" dirty="0"/>
              <a:t> </a:t>
            </a:r>
            <a:r>
              <a:rPr lang="en-US" dirty="0" err="1"/>
              <a:t>sườn</a:t>
            </a:r>
            <a:r>
              <a:rPr lang="en-US" dirty="0"/>
              <a:t> (-)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,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vi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rượu</a:t>
            </a:r>
            <a:r>
              <a:rPr lang="en-US" dirty="0"/>
              <a:t> </a:t>
            </a:r>
            <a:r>
              <a:rPr lang="en-US" dirty="0" err="1"/>
              <a:t>bia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nhận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yếu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tố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nguy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cơ</a:t>
            </a:r>
            <a:r>
              <a:rPr lang="en-US" dirty="0">
                <a:sym typeface="Wingdings" pitchFamily="2" charset="2"/>
              </a:rPr>
              <a:t> K </a:t>
            </a:r>
            <a:r>
              <a:rPr lang="en-US" dirty="0" err="1">
                <a:sym typeface="Wingdings" pitchFamily="2" charset="2"/>
              </a:rPr>
              <a:t>gan</a:t>
            </a:r>
            <a:br>
              <a:rPr lang="en-US" dirty="0"/>
            </a:br>
            <a:r>
              <a:rPr lang="en-US" dirty="0" err="1"/>
              <a:t>nếu</a:t>
            </a:r>
            <a:r>
              <a:rPr lang="en-US" dirty="0"/>
              <a:t> K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da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BN </a:t>
            </a:r>
            <a:r>
              <a:rPr lang="en-US" dirty="0" err="1">
                <a:sym typeface="Wingdings" pitchFamily="2" charset="2"/>
              </a:rPr>
              <a:t>này</a:t>
            </a:r>
            <a:r>
              <a:rPr lang="en-US" dirty="0">
                <a:sym typeface="Wingdings" pitchFamily="2" charset="2"/>
              </a:rPr>
              <a:t> k 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loại</a:t>
            </a:r>
            <a:br>
              <a:rPr lang="en-US" dirty="0">
                <a:sym typeface="Wingdings" pitchFamily="2" charset="2"/>
              </a:rPr>
            </a:br>
            <a:r>
              <a:rPr lang="en-US" dirty="0" err="1">
                <a:sym typeface="Wingdings" pitchFamily="2" charset="2"/>
              </a:rPr>
              <a:t>Trường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hợp</a:t>
            </a:r>
            <a:r>
              <a:rPr lang="en-US" dirty="0">
                <a:sym typeface="Wingdings" pitchFamily="2" charset="2"/>
              </a:rPr>
              <a:t> u </a:t>
            </a:r>
            <a:r>
              <a:rPr lang="en-US" dirty="0" err="1">
                <a:sym typeface="Wingdings" pitchFamily="2" charset="2"/>
              </a:rPr>
              <a:t>gan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ngay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tại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rốn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chèn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ép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gây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vàng</a:t>
            </a:r>
            <a:r>
              <a:rPr lang="en-US" dirty="0">
                <a:sym typeface="Wingdings" pitchFamily="2" charset="2"/>
              </a:rPr>
              <a:t> da </a:t>
            </a:r>
            <a:r>
              <a:rPr lang="en-US" dirty="0" err="1">
                <a:sym typeface="Wingdings" pitchFamily="2" charset="2"/>
              </a:rPr>
              <a:t>tắc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mật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hiếm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ít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nghĩ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6D8BF-4BEF-C84F-B165-BA2F7F9AC3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4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do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da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sậm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bạc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, </a:t>
            </a:r>
            <a:r>
              <a:rPr lang="en-US" dirty="0" err="1"/>
              <a:t>ngứa</a:t>
            </a:r>
            <a:r>
              <a:rPr lang="en-US" dirty="0"/>
              <a:t>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sỏi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da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da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ngột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,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BN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than </a:t>
            </a:r>
            <a:r>
              <a:rPr lang="en-US" dirty="0" err="1"/>
              <a:t>đau</a:t>
            </a:r>
            <a:r>
              <a:rPr lang="en-US" dirty="0"/>
              <a:t>, </a:t>
            </a:r>
            <a:r>
              <a:rPr lang="en-US" dirty="0" err="1"/>
              <a:t>vàng</a:t>
            </a:r>
            <a:r>
              <a:rPr lang="en-US" dirty="0"/>
              <a:t> da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da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BN </a:t>
            </a:r>
            <a:r>
              <a:rPr lang="en-US" dirty="0" err="1"/>
              <a:t>là</a:t>
            </a:r>
            <a:r>
              <a:rPr lang="en-US" dirty="0"/>
              <a:t> do </a:t>
            </a:r>
            <a:r>
              <a:rPr lang="en-US" dirty="0" err="1"/>
              <a:t>sỏi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BN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chán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, </a:t>
            </a:r>
            <a:r>
              <a:rPr lang="en-US" dirty="0" err="1"/>
              <a:t>sụt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, </a:t>
            </a:r>
            <a:r>
              <a:rPr lang="en-US" dirty="0" err="1"/>
              <a:t>vàng</a:t>
            </a:r>
            <a:r>
              <a:rPr lang="en-US" dirty="0"/>
              <a:t> da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do u </a:t>
            </a:r>
            <a:r>
              <a:rPr lang="en-US" dirty="0" err="1"/>
              <a:t>gồm</a:t>
            </a:r>
            <a:r>
              <a:rPr lang="en-US" dirty="0"/>
              <a:t>: U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rốn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, U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Vater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túi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to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nghĩ</a:t>
            </a:r>
            <a:r>
              <a:rPr lang="en-US" dirty="0">
                <a:sym typeface="Wingdings" pitchFamily="2" charset="2"/>
              </a:rPr>
              <a:t> u </a:t>
            </a:r>
            <a:r>
              <a:rPr lang="en-US" dirty="0" err="1">
                <a:sym typeface="Wingdings" pitchFamily="2" charset="2"/>
              </a:rPr>
              <a:t>đường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mật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rốn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nhiều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hơn</a:t>
            </a:r>
            <a:r>
              <a:rPr lang="en-US" dirty="0">
                <a:sym typeface="Wingdings" pitchFamily="2" charset="2"/>
              </a:rPr>
              <a:t> u </a:t>
            </a:r>
            <a:r>
              <a:rPr lang="en-US" dirty="0" err="1">
                <a:sym typeface="Wingdings" pitchFamily="2" charset="2"/>
              </a:rPr>
              <a:t>quanh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bóng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vater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6D8BF-4BEF-C84F-B165-BA2F7F9AC3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0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sang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tuỵ</a:t>
            </a:r>
            <a:r>
              <a:rPr lang="en-US" dirty="0"/>
              <a:t>, </a:t>
            </a:r>
            <a:r>
              <a:rPr lang="en-US" dirty="0" err="1"/>
              <a:t>dãn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tuỵ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OMC + U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tuỵ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40-60% U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vater</a:t>
            </a:r>
            <a:r>
              <a:rPr lang="en-US" dirty="0"/>
              <a:t> 10-20%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vater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Dãn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+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đậm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OMC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 </a:t>
            </a:r>
            <a:r>
              <a:rPr lang="en-US" dirty="0" err="1"/>
              <a:t>tá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: </a:t>
            </a:r>
            <a:r>
              <a:rPr lang="en-US" dirty="0" err="1"/>
              <a:t>tá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CT k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sang </a:t>
            </a:r>
            <a:r>
              <a:rPr lang="en-US" dirty="0" err="1"/>
              <a:t>thương</a:t>
            </a:r>
            <a:r>
              <a:rPr lang="en-US" dirty="0"/>
              <a:t>, LS 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xhth</a:t>
            </a:r>
            <a:r>
              <a:rPr lang="en-US" dirty="0"/>
              <a:t>,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mạn</a:t>
            </a:r>
            <a:r>
              <a:rPr lang="en-US" dirty="0"/>
              <a:t>, </a:t>
            </a:r>
            <a:r>
              <a:rPr lang="en-US" dirty="0" err="1"/>
              <a:t>hc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dd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(MCRP: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– </a:t>
            </a:r>
            <a:r>
              <a:rPr lang="en-US" dirty="0" err="1"/>
              <a:t>ác</a:t>
            </a:r>
            <a:r>
              <a:rPr lang="en-US" dirty="0"/>
              <a:t>  +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OMC)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EUS – FNA: </a:t>
            </a:r>
            <a:br>
              <a:rPr lang="en-US" dirty="0"/>
            </a:br>
            <a:r>
              <a:rPr lang="en-US" dirty="0"/>
              <a:t>+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soi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xem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được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bóng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vater</a:t>
            </a:r>
            <a:r>
              <a:rPr lang="en-US" dirty="0">
                <a:sym typeface="Wingdings" pitchFamily="2" charset="2"/>
              </a:rPr>
              <a:t> 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+ </a:t>
            </a:r>
            <a:r>
              <a:rPr lang="en-US" dirty="0" err="1">
                <a:sym typeface="Wingdings" pitchFamily="2" charset="2"/>
              </a:rPr>
              <a:t>xác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định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bản</a:t>
            </a:r>
            <a:r>
              <a:rPr lang="en-US" dirty="0">
                <a:sym typeface="Wingdings" pitchFamily="2" charset="2"/>
              </a:rPr>
              <a:t> chat u 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+ </a:t>
            </a:r>
            <a:r>
              <a:rPr lang="en-US" dirty="0" err="1">
                <a:sym typeface="Wingdings" pitchFamily="2" charset="2"/>
              </a:rPr>
              <a:t>cộng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trừ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vì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khối</a:t>
            </a:r>
            <a:r>
              <a:rPr lang="en-US" dirty="0">
                <a:sym typeface="Wingdings" pitchFamily="2" charset="2"/>
              </a:rPr>
              <a:t> u </a:t>
            </a:r>
            <a:r>
              <a:rPr lang="en-US" dirty="0" err="1">
                <a:sym typeface="Wingdings" pitchFamily="2" charset="2"/>
              </a:rPr>
              <a:t>như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này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mình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phẫu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thuật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thám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sát</a:t>
            </a:r>
            <a:r>
              <a:rPr lang="en-US" dirty="0">
                <a:sym typeface="Wingdings" pitchFamily="2" charset="2"/>
              </a:rPr>
              <a:t> + </a:t>
            </a:r>
            <a:r>
              <a:rPr lang="en-US" dirty="0" err="1">
                <a:sym typeface="Wingdings" pitchFamily="2" charset="2"/>
              </a:rPr>
              <a:t>sinh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thiết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tức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thì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trong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mổ</a:t>
            </a:r>
            <a:r>
              <a:rPr lang="en-US" dirty="0">
                <a:sym typeface="Wingdings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6D8BF-4BEF-C84F-B165-BA2F7F9AC3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711D-FACC-0C26-C5B9-90FECC1E1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45821-3040-A22B-0764-A876F8279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11EB5-8C25-1AE5-B4F9-50F881C8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A043-C413-6F46-BAA9-717CE8A7C37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0C1C-BCAB-7B48-6B5C-7E7CB97E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A5B2A-4339-3FA6-E532-0C2FF545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B4D5-E7E5-064F-8C27-039C570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6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3947-67E7-B6A8-8D22-314BEC45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2C335-D9A5-5859-548A-E42F5D96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18301-60FF-0624-5021-6A48ED90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A043-C413-6F46-BAA9-717CE8A7C37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2CB7-D2CE-0B8C-9702-32B2F618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17B6F-09B1-3D5A-A6E1-79982A13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B4D5-E7E5-064F-8C27-039C570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5594B-D2E0-30C6-89DF-C6DF9F506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BED56-73EA-45CB-0F41-3C6E8B206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DB7C3-6956-BD05-AB53-18872886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A043-C413-6F46-BAA9-717CE8A7C37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992E7-81FE-9A84-3BE0-C94CE457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C1CC3-11C1-31EF-8F13-7487FDD0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B4D5-E7E5-064F-8C27-039C570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B389-A264-17A1-9559-E8DC1D4A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B9A7-ECC2-FA08-BAC1-18765BFC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41B0-EDDB-2C8D-484E-1F17B762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A043-C413-6F46-BAA9-717CE8A7C37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9B29-A84D-86DB-7CA5-48920751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15E2-B87B-6DE1-0E1E-00D68512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B4D5-E7E5-064F-8C27-039C570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D845-824D-A1ED-8FD9-B63812A3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2804A-DAC0-028A-B2ED-537B2FFB8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7D269-EFBA-6787-EDB5-6FDEC510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A043-C413-6F46-BAA9-717CE8A7C37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ECAB-87FD-E169-D5FC-993BEDE3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7E573-5757-F2C2-D1CF-52462747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B4D5-E7E5-064F-8C27-039C570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7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6E1F-611B-AC52-3903-492F6E84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E2F9-0310-006B-C5DB-A37160690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5CE9E-4BD3-6CC0-3561-529DC76FE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20C91-C99D-DB32-AA20-EDA6F2A1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A043-C413-6F46-BAA9-717CE8A7C37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56293-6796-6A1B-3708-2C6A8383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82E0B-64EA-0ED9-3D06-15C5AB43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B4D5-E7E5-064F-8C27-039C570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CA31-B811-2C39-95EA-5B6B31AD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4EF5E-E157-9966-34F8-6D968B7BE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1D121-DD08-17B9-9788-6634223C6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0BC3F-9E21-6CAF-E8DF-7A678F06E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00F81-8686-56F3-8105-8B6296A20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80094-EE9E-B0A4-8105-8FFB5C1C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A043-C413-6F46-BAA9-717CE8A7C37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EBAF3-A09D-1647-58BD-6F281EAA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2EABC-F7EE-B66B-8D8E-B69FF6BF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B4D5-E7E5-064F-8C27-039C570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0120-0AF3-D38D-A67F-3D900099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01815-3972-EE4D-EC0A-E22A3C81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A043-C413-6F46-BAA9-717CE8A7C37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C8CBD-2CAB-A4AB-093F-378F896E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882D0-B6E1-EB62-0601-69B8BB89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B4D5-E7E5-064F-8C27-039C570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2B3D1-8C39-8748-F54A-87C27586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A043-C413-6F46-BAA9-717CE8A7C37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8E6D1-1906-751A-50C0-4467E86C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93B4-905C-35BB-4DA6-7F76DAF8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B4D5-E7E5-064F-8C27-039C570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8BEF-ADC3-AE9D-D751-5ABF7893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6E1B-EA3B-75AE-2B3D-AC55FD703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C093A-9419-1E6A-8266-EBBF77B7E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90015-FF17-9CF7-0BA4-381A29C4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A043-C413-6F46-BAA9-717CE8A7C37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4A5F7-C99A-60D4-EA0B-3DF1DBD4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80D30-C0AB-A3C7-B0C1-9A960520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B4D5-E7E5-064F-8C27-039C570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2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E3AE-1B0E-D005-F063-6D2A496E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CD0C0-CBDD-56C8-4738-99A916F25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F62D9-F030-5903-DB3B-D0ADD979C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016DE-2E7B-EFB9-61E9-1720D4ED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A043-C413-6F46-BAA9-717CE8A7C37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808F6-253E-1288-7DFE-C1A5E5F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76CD7-8FB3-DD7F-6A8B-A4780A8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B4D5-E7E5-064F-8C27-039C570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A86B3-8F5A-44FC-D70C-78BF7F03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C2E93-BFC6-AD32-6CF2-3FE1FBB58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58B6-D97D-62F0-0271-0CD6B95F6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7A043-C413-6F46-BAA9-717CE8A7C37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063B-0137-29D7-FD5A-B1A269D46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3A72-6669-FB9D-3471-C0BF6DD24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9B4D5-E7E5-064F-8C27-039C570D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9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69FE-BA5A-2249-6D5C-6A12047EE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6400"/>
            <a:ext cx="12192000" cy="2387600"/>
          </a:xfrm>
        </p:spPr>
        <p:txBody>
          <a:bodyPr/>
          <a:lstStyle/>
          <a:p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U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Vater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9F1E4-2B5A-1464-9A7D-AE91548A9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0690" y="3602038"/>
            <a:ext cx="5147310" cy="1655762"/>
          </a:xfrm>
        </p:spPr>
        <p:txBody>
          <a:bodyPr/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Huy</a:t>
            </a:r>
            <a:endParaRPr lang="en-US" dirty="0"/>
          </a:p>
          <a:p>
            <a:r>
              <a:rPr lang="en-US" dirty="0"/>
              <a:t>		    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r>
              <a:rPr lang="en-US" dirty="0"/>
              <a:t>		      </a:t>
            </a:r>
            <a:r>
              <a:rPr lang="en-US" dirty="0" err="1"/>
              <a:t>Đinh</a:t>
            </a:r>
            <a:r>
              <a:rPr lang="en-US" dirty="0"/>
              <a:t> Minh </a:t>
            </a:r>
            <a:r>
              <a:rPr lang="en-US" dirty="0" err="1"/>
              <a:t>Thái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7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0B0C-7AD5-49DA-3F57-065524A8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VII.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0F63-A844-8FF8-62D3-7C29DDF0A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 err="1"/>
              <a:t>Tiền</a:t>
            </a:r>
            <a:r>
              <a:rPr lang="en-US" sz="2300" dirty="0"/>
              <a:t> </a:t>
            </a:r>
            <a:r>
              <a:rPr lang="en-US" sz="2300" dirty="0" err="1"/>
              <a:t>căn</a:t>
            </a:r>
            <a:r>
              <a:rPr lang="en-US" sz="2300" dirty="0"/>
              <a:t>: </a:t>
            </a:r>
          </a:p>
          <a:p>
            <a:pPr marL="0" indent="0">
              <a:buNone/>
            </a:pPr>
            <a:r>
              <a:rPr lang="en-US" sz="2300" dirty="0"/>
              <a:t>6 </a:t>
            </a:r>
            <a:r>
              <a:rPr lang="en-US" sz="2300" dirty="0" err="1"/>
              <a:t>tháng</a:t>
            </a:r>
            <a:r>
              <a:rPr lang="en-US" sz="2300" dirty="0"/>
              <a:t> nay </a:t>
            </a:r>
            <a:r>
              <a:rPr lang="en-US" sz="2300" dirty="0" err="1"/>
              <a:t>sụt</a:t>
            </a:r>
            <a:r>
              <a:rPr lang="en-US" sz="2300" dirty="0"/>
              <a:t> 4kg 59 -&gt; 55kg (6,7%)</a:t>
            </a:r>
            <a:br>
              <a:rPr lang="en-US" sz="2300" dirty="0"/>
            </a:br>
            <a:r>
              <a:rPr lang="en-US" sz="2300" dirty="0"/>
              <a:t>2 </a:t>
            </a:r>
            <a:r>
              <a:rPr lang="en-US" sz="2300" dirty="0" err="1"/>
              <a:t>tháng</a:t>
            </a:r>
            <a:r>
              <a:rPr lang="en-US" sz="2300" dirty="0"/>
              <a:t>: </a:t>
            </a:r>
            <a:r>
              <a:rPr lang="en-US" sz="2300" dirty="0" err="1"/>
              <a:t>Tăng</a:t>
            </a:r>
            <a:r>
              <a:rPr lang="en-US" sz="2300" dirty="0"/>
              <a:t> </a:t>
            </a:r>
            <a:r>
              <a:rPr lang="en-US" sz="2300" dirty="0" err="1"/>
              <a:t>huyết</a:t>
            </a:r>
            <a:r>
              <a:rPr lang="en-US" sz="2300" dirty="0"/>
              <a:t> </a:t>
            </a:r>
            <a:r>
              <a:rPr lang="en-US" sz="2300" dirty="0" err="1"/>
              <a:t>áp</a:t>
            </a:r>
            <a:endParaRPr lang="en-US" sz="2300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8BF6AA9-B32D-D74C-82C6-56FFD89E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88542" cy="30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1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6F51-65BA-EF5A-5A83-E8BC729F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67EC-071C-3D33-A53C-3F610FB8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da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  <a:p>
            <a:r>
              <a:rPr lang="en-US" dirty="0" err="1"/>
              <a:t>Sụt</a:t>
            </a:r>
            <a:r>
              <a:rPr lang="en-US" dirty="0"/>
              <a:t> </a:t>
            </a:r>
            <a:r>
              <a:rPr lang="en-US" dirty="0" err="1"/>
              <a:t>cân</a:t>
            </a:r>
            <a:endParaRPr lang="en-US" dirty="0"/>
          </a:p>
          <a:p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16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06BF-88F9-1296-6AC9-08A77405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IX.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0B0D-280A-0D5C-F9B4-9D21AA08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: U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rốn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–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U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Vater</a:t>
            </a:r>
            <a:r>
              <a:rPr lang="en-US" dirty="0"/>
              <a:t> –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		      </a:t>
            </a:r>
            <a:br>
              <a:rPr lang="en-US" dirty="0"/>
            </a:br>
            <a:r>
              <a:rPr lang="en-US" dirty="0"/>
              <a:t>	U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rốn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 –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763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F7CC-EFDF-A556-061E-DFFBB3B4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9C1D-D340-483F-36B5-0D7D32F78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0753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600" dirty="0" err="1"/>
              <a:t>Chọn</a:t>
            </a:r>
            <a:r>
              <a:rPr lang="en-US" sz="3600" dirty="0"/>
              <a:t> HC </a:t>
            </a:r>
            <a:r>
              <a:rPr lang="en-US" sz="3600" dirty="0" err="1"/>
              <a:t>vàng</a:t>
            </a:r>
            <a:r>
              <a:rPr lang="en-US" sz="3600" dirty="0"/>
              <a:t> da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biện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r>
              <a:rPr lang="en-US" sz="3600" dirty="0"/>
              <a:t>:</a:t>
            </a:r>
          </a:p>
          <a:p>
            <a:pPr marL="0" indent="0">
              <a:buNone/>
            </a:pPr>
            <a:r>
              <a:rPr lang="en-US" sz="3600" dirty="0"/>
              <a:t>+ </a:t>
            </a:r>
            <a:r>
              <a:rPr lang="en-US" sz="3600" dirty="0" err="1"/>
              <a:t>Bệnh</a:t>
            </a:r>
            <a:r>
              <a:rPr lang="en-US" sz="3600" dirty="0"/>
              <a:t> </a:t>
            </a:r>
            <a:r>
              <a:rPr lang="en-US" sz="3600" dirty="0" err="1"/>
              <a:t>nhân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sự</a:t>
            </a:r>
            <a:r>
              <a:rPr lang="en-US" sz="3600" dirty="0"/>
              <a:t> </a:t>
            </a:r>
            <a:r>
              <a:rPr lang="en-US" sz="3600" dirty="0" err="1"/>
              <a:t>bị</a:t>
            </a:r>
            <a:r>
              <a:rPr lang="en-US" sz="3600" dirty="0"/>
              <a:t> </a:t>
            </a:r>
            <a:r>
              <a:rPr lang="en-US" sz="3600" dirty="0" err="1"/>
              <a:t>vàng</a:t>
            </a:r>
            <a:r>
              <a:rPr lang="en-US" sz="3600" dirty="0"/>
              <a:t> da? </a:t>
            </a:r>
          </a:p>
          <a:p>
            <a:pPr marL="0" indent="0">
              <a:buNone/>
            </a:pPr>
            <a:r>
              <a:rPr lang="en-US" sz="3600" dirty="0"/>
              <a:t>+ </a:t>
            </a:r>
            <a:r>
              <a:rPr lang="en-US" sz="3600" dirty="0" err="1"/>
              <a:t>Vàng</a:t>
            </a:r>
            <a:r>
              <a:rPr lang="en-US" sz="3600" dirty="0"/>
              <a:t> da </a:t>
            </a:r>
            <a:r>
              <a:rPr lang="en-US" sz="3600" dirty="0" err="1"/>
              <a:t>trước</a:t>
            </a:r>
            <a:r>
              <a:rPr lang="en-US" sz="3600" dirty="0"/>
              <a:t> </a:t>
            </a:r>
            <a:r>
              <a:rPr lang="en-US" sz="3600" dirty="0" err="1"/>
              <a:t>gan</a:t>
            </a:r>
            <a:r>
              <a:rPr lang="en-US" sz="36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79031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018D-91C7-11E8-3BA2-251B9239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5DEE-33B4-BBAB-AB68-0193AA780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91603"/>
          </a:xfrm>
        </p:spPr>
        <p:txBody>
          <a:bodyPr>
            <a:normAutofit/>
          </a:bodyPr>
          <a:lstStyle/>
          <a:p>
            <a:r>
              <a:rPr lang="en-US" sz="3600" dirty="0" err="1"/>
              <a:t>Vàng</a:t>
            </a:r>
            <a:r>
              <a:rPr lang="en-US" sz="3600" dirty="0"/>
              <a:t> da </a:t>
            </a:r>
            <a:r>
              <a:rPr lang="en-US" sz="3600" dirty="0" err="1"/>
              <a:t>tại</a:t>
            </a:r>
            <a:r>
              <a:rPr lang="en-US" sz="3600" dirty="0"/>
              <a:t> </a:t>
            </a:r>
            <a:r>
              <a:rPr lang="en-US" sz="3600" dirty="0" err="1"/>
              <a:t>gan</a:t>
            </a:r>
            <a:r>
              <a:rPr lang="en-US" sz="3600" dirty="0"/>
              <a:t>?  </a:t>
            </a:r>
          </a:p>
          <a:p>
            <a:pPr>
              <a:buFontTx/>
              <a:buChar char="-"/>
            </a:pPr>
            <a:r>
              <a:rPr lang="en-US" sz="3600" dirty="0" err="1"/>
              <a:t>Xơ</a:t>
            </a:r>
            <a:r>
              <a:rPr lang="en-US" sz="3600" dirty="0"/>
              <a:t> </a:t>
            </a:r>
            <a:r>
              <a:rPr lang="en-US" sz="3600" dirty="0" err="1"/>
              <a:t>gan</a:t>
            </a:r>
            <a:endParaRPr lang="en-US" sz="3600" dirty="0"/>
          </a:p>
          <a:p>
            <a:pPr>
              <a:buFontTx/>
              <a:buChar char="-"/>
            </a:pPr>
            <a:r>
              <a:rPr lang="en-US" sz="3600" dirty="0" err="1"/>
              <a:t>Viêm</a:t>
            </a:r>
            <a:r>
              <a:rPr lang="en-US" sz="3600" dirty="0"/>
              <a:t> </a:t>
            </a:r>
            <a:r>
              <a:rPr lang="en-US" sz="3600" dirty="0" err="1"/>
              <a:t>gan</a:t>
            </a:r>
            <a:r>
              <a:rPr lang="en-US" sz="3600" dirty="0"/>
              <a:t> </a:t>
            </a:r>
          </a:p>
          <a:p>
            <a:pPr>
              <a:buFontTx/>
              <a:buChar char="-"/>
            </a:pPr>
            <a:r>
              <a:rPr lang="en-US" sz="3600" dirty="0" err="1"/>
              <a:t>Áp</a:t>
            </a:r>
            <a:r>
              <a:rPr lang="en-US" sz="3600" dirty="0"/>
              <a:t> </a:t>
            </a:r>
            <a:r>
              <a:rPr lang="en-US" sz="3600" dirty="0" err="1"/>
              <a:t>xe</a:t>
            </a:r>
            <a:r>
              <a:rPr lang="en-US" sz="3600" dirty="0"/>
              <a:t> </a:t>
            </a:r>
            <a:r>
              <a:rPr lang="en-US" sz="3600" dirty="0" err="1"/>
              <a:t>gan</a:t>
            </a:r>
            <a:r>
              <a:rPr lang="en-US" sz="3600" dirty="0"/>
              <a:t> </a:t>
            </a:r>
          </a:p>
          <a:p>
            <a:pPr>
              <a:buFontTx/>
              <a:buChar char="-"/>
            </a:pPr>
            <a:r>
              <a:rPr lang="en-US" sz="3600" dirty="0"/>
              <a:t>K </a:t>
            </a:r>
            <a:r>
              <a:rPr lang="en-US" sz="3600" dirty="0" err="1"/>
              <a:t>gan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800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B058-FAE8-C900-CC6D-08B8967B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1967-E717-86D3-684A-221A295A9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dirty="0" err="1"/>
              <a:t>Vàng</a:t>
            </a:r>
            <a:r>
              <a:rPr lang="en-US" sz="3600" dirty="0"/>
              <a:t> da </a:t>
            </a:r>
            <a:r>
              <a:rPr lang="en-US" sz="3600" dirty="0" err="1"/>
              <a:t>sau</a:t>
            </a:r>
            <a:r>
              <a:rPr lang="en-US" sz="3600" dirty="0"/>
              <a:t> </a:t>
            </a:r>
            <a:r>
              <a:rPr lang="en-US" sz="3600" dirty="0" err="1"/>
              <a:t>gan</a:t>
            </a:r>
            <a:r>
              <a:rPr lang="en-US" sz="3600" dirty="0"/>
              <a:t>?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  Do </a:t>
            </a:r>
            <a:r>
              <a:rPr lang="en-US" sz="3600" dirty="0" err="1"/>
              <a:t>sỏi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  Do u</a:t>
            </a:r>
          </a:p>
        </p:txBody>
      </p:sp>
    </p:spTree>
    <p:extLst>
      <p:ext uri="{BB962C8B-B14F-4D97-AF65-F5344CB8AC3E}">
        <p14:creationId xmlns:p14="http://schemas.microsoft.com/office/powerpoint/2010/main" val="25750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5B17-F645-7B38-E2D4-C57CC601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XI.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0C7A-8837-C01B-CF73-86873E6AF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1. CLS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CT Scan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CA 19.9, CEA </a:t>
            </a:r>
          </a:p>
          <a:p>
            <a:pPr>
              <a:buFontTx/>
              <a:buChar char="-"/>
            </a:pPr>
            <a:r>
              <a:rPr lang="en-US" dirty="0" err="1"/>
              <a:t>Bil</a:t>
            </a:r>
            <a:r>
              <a:rPr lang="en-US" dirty="0"/>
              <a:t> TP, TT, AST ALT, GGT, ALP,</a:t>
            </a:r>
          </a:p>
          <a:p>
            <a:pPr>
              <a:buFontTx/>
              <a:buChar char="-"/>
            </a:pPr>
            <a:r>
              <a:rPr lang="en-US" dirty="0"/>
              <a:t>TQ, TCK, INR, </a:t>
            </a:r>
          </a:p>
          <a:p>
            <a:pPr>
              <a:buFontTx/>
              <a:buChar char="-"/>
            </a:pPr>
            <a:r>
              <a:rPr lang="en-US" dirty="0"/>
              <a:t>Albumin, Ion </a:t>
            </a:r>
            <a:r>
              <a:rPr lang="en-US" dirty="0" err="1"/>
              <a:t>đồ</a:t>
            </a:r>
            <a:r>
              <a:rPr lang="en-US" dirty="0"/>
              <a:t>, CTM</a:t>
            </a:r>
          </a:p>
          <a:p>
            <a:pPr>
              <a:buFontTx/>
              <a:buChar char="-"/>
            </a:pPr>
            <a:r>
              <a:rPr lang="en-US" dirty="0"/>
              <a:t>Amylase, Lipase?</a:t>
            </a:r>
          </a:p>
          <a:p>
            <a:pPr marL="0" indent="0">
              <a:buNone/>
            </a:pPr>
            <a:r>
              <a:rPr lang="en-US" dirty="0"/>
              <a:t>2. CLS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ECG, </a:t>
            </a:r>
            <a:r>
              <a:rPr lang="en-US" dirty="0" err="1"/>
              <a:t>Xquang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,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, TPTNT, </a:t>
            </a:r>
            <a:r>
              <a:rPr lang="en-US" dirty="0" err="1"/>
              <a:t>glycermia</a:t>
            </a:r>
            <a:r>
              <a:rPr lang="en-US" dirty="0"/>
              <a:t>, BUN, Creatinine.</a:t>
            </a:r>
          </a:p>
        </p:txBody>
      </p:sp>
    </p:spTree>
    <p:extLst>
      <p:ext uri="{BB962C8B-B14F-4D97-AF65-F5344CB8AC3E}">
        <p14:creationId xmlns:p14="http://schemas.microsoft.com/office/powerpoint/2010/main" val="3502438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A48B-C8C4-0B3A-F7AA-B6880EBE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XII.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CLS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34D2-CC9C-0D72-CE5F-294B397CB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45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CT Scan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Dãn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gan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choán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tuỵ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#4cm, </a:t>
            </a:r>
            <a:r>
              <a:rPr lang="en-US" dirty="0" err="1"/>
              <a:t>thâm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mỡ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Dãn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tuỵ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95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3639-2818-8A5F-C4E8-940B8D8B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9225-0B79-C724-8DCD-46E84F05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da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BN </a:t>
            </a:r>
            <a:r>
              <a:rPr lang="en-US" dirty="0" err="1"/>
              <a:t>là</a:t>
            </a:r>
            <a:r>
              <a:rPr lang="en-US" dirty="0"/>
              <a:t> u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Vater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do u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tuỵ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u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OMC, u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Vater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u </a:t>
            </a:r>
            <a:r>
              <a:rPr lang="en-US" dirty="0" err="1"/>
              <a:t>tá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U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,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di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,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Khả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năng</a:t>
            </a:r>
            <a:r>
              <a:rPr lang="en-US" dirty="0">
                <a:sym typeface="Wingdings" pitchFamily="2" charset="2"/>
              </a:rPr>
              <a:t> U 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cắt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được</a:t>
            </a:r>
            <a:r>
              <a:rPr lang="en-US" dirty="0">
                <a:sym typeface="Wingdings" pitchFamily="2" charset="2"/>
              </a:rPr>
              <a:t>. (PPV: 45-79%)</a:t>
            </a:r>
          </a:p>
          <a:p>
            <a:pPr>
              <a:buFontTx/>
              <a:buChar char="-"/>
            </a:pP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? 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Đề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nghị</a:t>
            </a:r>
            <a:r>
              <a:rPr lang="en-US" dirty="0">
                <a:sym typeface="Wingdings" pitchFamily="2" charset="2"/>
              </a:rPr>
              <a:t>: EUS – FNA.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2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A34D-3091-45ED-E19B-7A2A90DA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CLS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5274-F7AC-6245-C648-7D324F4C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37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CTM: Hgb: 119 g/L </a:t>
            </a:r>
            <a:r>
              <a:rPr lang="en-US" dirty="0" err="1"/>
              <a:t>Hct</a:t>
            </a:r>
            <a:r>
              <a:rPr lang="en-US" dirty="0"/>
              <a:t> 36% </a:t>
            </a:r>
            <a:r>
              <a:rPr lang="en-US" dirty="0" err="1"/>
              <a:t>Wbc</a:t>
            </a:r>
            <a:r>
              <a:rPr lang="en-US" dirty="0"/>
              <a:t> 6,3 G/L %Neu 73,7% </a:t>
            </a:r>
            <a:r>
              <a:rPr lang="en-US" dirty="0" err="1"/>
              <a:t>Plt</a:t>
            </a:r>
            <a:r>
              <a:rPr lang="en-US" dirty="0"/>
              <a:t> 308 G/L </a:t>
            </a:r>
          </a:p>
          <a:p>
            <a:pPr>
              <a:buFont typeface="Wingdings" pitchFamily="2" charset="2"/>
              <a:buChar char="à"/>
            </a:pPr>
            <a:r>
              <a:rPr lang="en-US" dirty="0" err="1">
                <a:sym typeface="Wingdings" pitchFamily="2" charset="2"/>
              </a:rPr>
              <a:t>Thiếu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máu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nhẹ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bạch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cầu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tiểu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cầu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trong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giới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hạn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bình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thường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r>
              <a:rPr lang="en-US" dirty="0"/>
              <a:t>Albumin: 3,9 g/dL</a:t>
            </a:r>
          </a:p>
          <a:p>
            <a:r>
              <a:rPr lang="en-US" dirty="0"/>
              <a:t>CEA: 1,36  ng/ml</a:t>
            </a:r>
          </a:p>
          <a:p>
            <a:r>
              <a:rPr lang="en-US" dirty="0"/>
              <a:t>CA 19.9: 20,94 IU/mL</a:t>
            </a:r>
          </a:p>
        </p:txBody>
      </p:sp>
    </p:spTree>
    <p:extLst>
      <p:ext uri="{BB962C8B-B14F-4D97-AF65-F5344CB8AC3E}">
        <p14:creationId xmlns:p14="http://schemas.microsoft.com/office/powerpoint/2010/main" val="392628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FA7C-42F2-2BAC-DEEC-659A000A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C617-C1AF-FE30-6F33-F16D230C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Mai </a:t>
            </a:r>
            <a:r>
              <a:rPr lang="en-US" dirty="0" err="1"/>
              <a:t>Thị</a:t>
            </a:r>
            <a:r>
              <a:rPr lang="en-US" dirty="0"/>
              <a:t> D.</a:t>
            </a:r>
          </a:p>
          <a:p>
            <a:pPr marL="0" indent="0"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</a:t>
            </a:r>
            <a:r>
              <a:rPr lang="en-US" dirty="0" err="1"/>
              <a:t>Nữ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: 1965 (57 </a:t>
            </a:r>
            <a:r>
              <a:rPr lang="en-US" dirty="0" err="1"/>
              <a:t>tuổi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: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dân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An </a:t>
            </a:r>
            <a:r>
              <a:rPr lang="en-US" dirty="0" err="1"/>
              <a:t>Hiệp</a:t>
            </a:r>
            <a:r>
              <a:rPr lang="en-US" dirty="0"/>
              <a:t>, Ba Tri, </a:t>
            </a:r>
            <a:r>
              <a:rPr lang="en-US" dirty="0" err="1"/>
              <a:t>Bến</a:t>
            </a:r>
            <a:r>
              <a:rPr lang="en-US" dirty="0"/>
              <a:t> Tre</a:t>
            </a:r>
          </a:p>
          <a:p>
            <a:pPr marL="0" indent="0">
              <a:buNone/>
            </a:pP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 08/11/2022</a:t>
            </a:r>
          </a:p>
          <a:p>
            <a:pPr marL="0" indent="0">
              <a:buNone/>
            </a:pPr>
            <a:r>
              <a:rPr lang="en-US" dirty="0" err="1"/>
              <a:t>Băng</a:t>
            </a:r>
            <a:r>
              <a:rPr lang="en-US" dirty="0"/>
              <a:t> ca </a:t>
            </a:r>
            <a:r>
              <a:rPr lang="en-US" dirty="0" err="1"/>
              <a:t>phòng</a:t>
            </a:r>
            <a:r>
              <a:rPr lang="en-US" dirty="0"/>
              <a:t> 10, khoa </a:t>
            </a:r>
            <a:r>
              <a:rPr lang="en-US" dirty="0" err="1"/>
              <a:t>Ngoại</a:t>
            </a:r>
            <a:r>
              <a:rPr lang="en-US" dirty="0"/>
              <a:t> Gan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Tuỵ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Chợ</a:t>
            </a:r>
            <a:r>
              <a:rPr lang="en-US" dirty="0"/>
              <a:t> </a:t>
            </a:r>
            <a:r>
              <a:rPr lang="en-US" dirty="0" err="1"/>
              <a:t>Rẫy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2203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3A69-06F2-185B-60DD-B60A8080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60B9-9919-6E26-4556-246521BE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: 120 mg/dL</a:t>
            </a:r>
          </a:p>
          <a:p>
            <a:r>
              <a:rPr lang="en-US" dirty="0"/>
              <a:t>AST: 59 U/L 	ALT: 54 U/L</a:t>
            </a:r>
          </a:p>
          <a:p>
            <a:r>
              <a:rPr lang="en-US" dirty="0" err="1"/>
              <a:t>Bil</a:t>
            </a:r>
            <a:r>
              <a:rPr lang="en-US" dirty="0"/>
              <a:t> TP: 13,37 mg/dL 	</a:t>
            </a:r>
            <a:r>
              <a:rPr lang="en-US" dirty="0" err="1"/>
              <a:t>Bil</a:t>
            </a:r>
            <a:r>
              <a:rPr lang="en-US" dirty="0"/>
              <a:t> TT: 9,82 mg/dL</a:t>
            </a:r>
          </a:p>
          <a:p>
            <a:r>
              <a:rPr lang="en-US" dirty="0"/>
              <a:t>Amylase: 203 U/L ?</a:t>
            </a:r>
          </a:p>
          <a:p>
            <a:r>
              <a:rPr lang="en-US" dirty="0"/>
              <a:t>PT 14,7s 	INR 1,35 	APTT 33,5s 		</a:t>
            </a:r>
            <a:r>
              <a:rPr lang="en-US" dirty="0" err="1"/>
              <a:t>rAPTT</a:t>
            </a:r>
            <a:r>
              <a:rPr lang="en-US" dirty="0"/>
              <a:t> 1,14s</a:t>
            </a:r>
          </a:p>
          <a:p>
            <a:r>
              <a:rPr lang="en-US" dirty="0"/>
              <a:t>TPTNT, </a:t>
            </a:r>
            <a:r>
              <a:rPr lang="en-US" dirty="0" err="1"/>
              <a:t>Xquang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, ECG,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, Ion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6FE4-68DC-3CB0-67E9-458653C8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XIII.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C574-D78A-47C6-AED4-5AD3CD4A7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Ung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tuỵ</a:t>
            </a:r>
            <a:r>
              <a:rPr lang="en-US" dirty="0"/>
              <a:t> cT2N0M0 –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604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F6E0-E2B6-EA4C-FFAF-A1E6CC12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XIV.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CCC05-B61D-CC5D-4330-D9939A19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PTBD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9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09FA-6054-CB5D-0542-E8102112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3E3F-9DDD-70A5-48FA-C7D0F236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BV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Chiểu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nhập</a:t>
            </a:r>
            <a:r>
              <a:rPr lang="en-US" dirty="0"/>
              <a:t> BV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Chiểu</a:t>
            </a:r>
            <a:r>
              <a:rPr lang="en-US" dirty="0"/>
              <a:t>: </a:t>
            </a:r>
            <a:r>
              <a:rPr lang="en-US" b="1" dirty="0" err="1"/>
              <a:t>vàng</a:t>
            </a:r>
            <a:r>
              <a:rPr lang="en-US" b="1" dirty="0"/>
              <a:t> da </a:t>
            </a:r>
            <a:r>
              <a:rPr lang="en-US" b="1" dirty="0" err="1"/>
              <a:t>vàng</a:t>
            </a:r>
            <a:r>
              <a:rPr lang="en-US" b="1" dirty="0"/>
              <a:t> </a:t>
            </a:r>
            <a:r>
              <a:rPr lang="en-US" b="1" dirty="0" err="1"/>
              <a:t>mắt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253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17F8-845C-BE3B-3A44-BA9C3278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1353800" cy="1325563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ABEC-9C51-C4CA-D1B9-789402B2B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3 </a:t>
            </a:r>
            <a:r>
              <a:rPr lang="en-US" dirty="0" err="1"/>
              <a:t>tuần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sậm</a:t>
            </a:r>
            <a:r>
              <a:rPr lang="en-US" dirty="0"/>
              <a:t>,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, </a:t>
            </a:r>
            <a:r>
              <a:rPr lang="en-US" dirty="0" err="1"/>
              <a:t>mặt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2 </a:t>
            </a:r>
            <a:r>
              <a:rPr lang="en-US" dirty="0" err="1"/>
              <a:t>tay</a:t>
            </a:r>
            <a:r>
              <a:rPr lang="en-US" dirty="0"/>
              <a:t>, </a:t>
            </a:r>
            <a:r>
              <a:rPr lang="en-US" dirty="0" err="1"/>
              <a:t>bụng</a:t>
            </a:r>
            <a:r>
              <a:rPr lang="en-US" dirty="0"/>
              <a:t>, </a:t>
            </a:r>
            <a:r>
              <a:rPr lang="en-US" dirty="0" err="1"/>
              <a:t>khắp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bạc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ngứa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da 1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đi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khám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tại</a:t>
            </a:r>
            <a:r>
              <a:rPr lang="en-US" dirty="0">
                <a:sym typeface="Wingdings" pitchFamily="2" charset="2"/>
              </a:rPr>
              <a:t> BV </a:t>
            </a:r>
            <a:r>
              <a:rPr lang="en-US" dirty="0" err="1">
                <a:sym typeface="Wingdings" pitchFamily="2" charset="2"/>
              </a:rPr>
              <a:t>Nguyễn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Đình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Chiểu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chẩn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đoán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viêm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tuỵ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cấp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vàng</a:t>
            </a:r>
            <a:r>
              <a:rPr lang="en-US" dirty="0">
                <a:sym typeface="Wingdings" pitchFamily="2" charset="2"/>
              </a:rPr>
              <a:t> da </a:t>
            </a:r>
            <a:r>
              <a:rPr lang="en-US" dirty="0" err="1">
                <a:sym typeface="Wingdings" pitchFamily="2" charset="2"/>
              </a:rPr>
              <a:t>tắc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mật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theo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dõi</a:t>
            </a:r>
            <a:r>
              <a:rPr lang="en-US" dirty="0">
                <a:sym typeface="Wingdings" pitchFamily="2" charset="2"/>
              </a:rPr>
              <a:t> u </a:t>
            </a:r>
            <a:r>
              <a:rPr lang="en-US" dirty="0" err="1">
                <a:sym typeface="Wingdings" pitchFamily="2" charset="2"/>
              </a:rPr>
              <a:t>đầu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tuỵ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điều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trị</a:t>
            </a:r>
            <a:r>
              <a:rPr lang="en-US" dirty="0">
                <a:sym typeface="Wingdings" pitchFamily="2" charset="2"/>
              </a:rPr>
              <a:t> 10 </a:t>
            </a:r>
            <a:r>
              <a:rPr lang="en-US" dirty="0" err="1">
                <a:sym typeface="Wingdings" pitchFamily="2" charset="2"/>
              </a:rPr>
              <a:t>ngày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sau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chuyển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bệnh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viện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Chợ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Rẫy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r>
              <a:rPr lang="en-US" dirty="0" err="1">
                <a:sym typeface="Wingdings" pitchFamily="2" charset="2"/>
              </a:rPr>
              <a:t>Trong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quá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trình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bệnh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bệnh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nhân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thấy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lạt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miệng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ăn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ngon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thỉnh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thoảng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nhợn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ói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ăn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nhưng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vẫn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ăn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được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với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lượng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như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trước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bệnh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nhân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sốt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chóng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mặt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đau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bụng</a:t>
            </a:r>
            <a:r>
              <a:rPr lang="en-US" dirty="0">
                <a:sym typeface="Wingdings" pitchFamily="2" charset="2"/>
              </a:rPr>
              <a:t>. …. </a:t>
            </a:r>
            <a:r>
              <a:rPr lang="en-US" dirty="0" err="1">
                <a:sym typeface="Wingdings" pitchFamily="2" charset="2"/>
              </a:rPr>
              <a:t>Trong</a:t>
            </a:r>
            <a:r>
              <a:rPr lang="en-US" dirty="0">
                <a:sym typeface="Wingdings" pitchFamily="2" charset="2"/>
              </a:rPr>
              <a:t> 6 </a:t>
            </a:r>
            <a:r>
              <a:rPr lang="en-US" dirty="0" err="1">
                <a:sym typeface="Wingdings" pitchFamily="2" charset="2"/>
              </a:rPr>
              <a:t>tháng</a:t>
            </a:r>
            <a:r>
              <a:rPr lang="en-US" dirty="0">
                <a:sym typeface="Wingdings" pitchFamily="2" charset="2"/>
              </a:rPr>
              <a:t> qua </a:t>
            </a:r>
            <a:r>
              <a:rPr lang="en-US" dirty="0" err="1">
                <a:sym typeface="Wingdings" pitchFamily="2" charset="2"/>
              </a:rPr>
              <a:t>bệnh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nhân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sụt</a:t>
            </a:r>
            <a:r>
              <a:rPr lang="en-US" dirty="0">
                <a:sym typeface="Wingdings" pitchFamily="2" charset="2"/>
              </a:rPr>
              <a:t> 4kg, </a:t>
            </a:r>
            <a:r>
              <a:rPr lang="en-US" dirty="0" err="1">
                <a:sym typeface="Wingdings" pitchFamily="2" charset="2"/>
              </a:rPr>
              <a:t>từ</a:t>
            </a:r>
            <a:r>
              <a:rPr lang="en-US" dirty="0">
                <a:sym typeface="Wingdings" pitchFamily="2" charset="2"/>
              </a:rPr>
              <a:t> 59kg  55kg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3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F876-DB6D-2263-309B-17870396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18C6-AF7E-D893-0DAC-7161F60CA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da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  <a:p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khoẻ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,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, </a:t>
            </a:r>
            <a:r>
              <a:rPr lang="en-US" dirty="0" err="1"/>
              <a:t>sốt</a:t>
            </a:r>
            <a:r>
              <a:rPr lang="en-US" dirty="0"/>
              <a:t> </a:t>
            </a:r>
            <a:r>
              <a:rPr lang="en-US" dirty="0" err="1"/>
              <a:t>rét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tuỵ</a:t>
            </a:r>
            <a:r>
              <a:rPr lang="en-US" dirty="0"/>
              <a:t>,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.</a:t>
            </a:r>
          </a:p>
          <a:p>
            <a:r>
              <a:rPr lang="en-US" dirty="0" err="1"/>
              <a:t>Cách</a:t>
            </a:r>
            <a:r>
              <a:rPr lang="en-US" dirty="0"/>
              <a:t> nay 2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Amlodipin</a:t>
            </a:r>
            <a:r>
              <a:rPr lang="en-US" dirty="0"/>
              <a:t> 5mg 1 </a:t>
            </a:r>
            <a:r>
              <a:rPr lang="en-US" dirty="0" err="1"/>
              <a:t>viên</a:t>
            </a:r>
            <a:r>
              <a:rPr lang="en-US" dirty="0"/>
              <a:t>/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quầy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, HATT max 140-150.</a:t>
            </a:r>
          </a:p>
        </p:txBody>
      </p:sp>
    </p:spTree>
    <p:extLst>
      <p:ext uri="{BB962C8B-B14F-4D97-AF65-F5344CB8AC3E}">
        <p14:creationId xmlns:p14="http://schemas.microsoft.com/office/powerpoint/2010/main" val="277868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0910-D5D4-1C76-4AD0-96073B6D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94F5-69EB-C808-2F7E-302A1B3C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2002</a:t>
            </a:r>
          </a:p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,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ăn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rượu</a:t>
            </a:r>
            <a:r>
              <a:rPr lang="en-US" dirty="0"/>
              <a:t> </a:t>
            </a:r>
            <a:r>
              <a:rPr lang="en-US" dirty="0" err="1"/>
              <a:t>bia</a:t>
            </a:r>
            <a:endParaRPr lang="en-US" dirty="0"/>
          </a:p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vi B</a:t>
            </a:r>
          </a:p>
          <a:p>
            <a:endParaRPr lang="en-US" dirty="0"/>
          </a:p>
          <a:p>
            <a:r>
              <a:rPr lang="en-US" dirty="0"/>
              <a:t>Gia </a:t>
            </a:r>
            <a:r>
              <a:rPr lang="en-US" dirty="0" err="1"/>
              <a:t>đình</a:t>
            </a:r>
            <a:r>
              <a:rPr lang="en-US" dirty="0"/>
              <a:t>: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tuỵ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448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AF1-45D7-AC9F-AE4A-E45DC673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</a:t>
            </a:r>
            <a:r>
              <a:rPr lang="en-US" dirty="0" err="1"/>
              <a:t>Lược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(T6 – 11/11/2022, 3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06CF-ADA4-AAE0-500A-CF6056B8B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sốt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ho,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endParaRPr lang="en-US" dirty="0"/>
          </a:p>
          <a:p>
            <a:r>
              <a:rPr lang="en-US" dirty="0" err="1"/>
              <a:t>Vàng</a:t>
            </a:r>
            <a:r>
              <a:rPr lang="en-US" dirty="0"/>
              <a:t> da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buồn</a:t>
            </a:r>
            <a:r>
              <a:rPr lang="en-US" dirty="0"/>
              <a:t> </a:t>
            </a:r>
            <a:r>
              <a:rPr lang="en-US" dirty="0" err="1"/>
              <a:t>nôn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nôn</a:t>
            </a:r>
            <a:r>
              <a:rPr lang="en-US" dirty="0"/>
              <a:t>,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nhạt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táo</a:t>
            </a:r>
            <a:r>
              <a:rPr lang="en-US" dirty="0"/>
              <a:t> </a:t>
            </a:r>
            <a:r>
              <a:rPr lang="en-US" dirty="0" err="1"/>
              <a:t>bón</a:t>
            </a:r>
            <a:r>
              <a:rPr lang="en-US" dirty="0"/>
              <a:t>.</a:t>
            </a:r>
          </a:p>
          <a:p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sậm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gắt</a:t>
            </a:r>
            <a:r>
              <a:rPr lang="en-US" dirty="0"/>
              <a:t> </a:t>
            </a:r>
            <a:r>
              <a:rPr lang="en-US" dirty="0" err="1"/>
              <a:t>buốt</a:t>
            </a:r>
            <a:r>
              <a:rPr lang="en-US" dirty="0"/>
              <a:t>.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nhức</a:t>
            </a:r>
            <a:r>
              <a:rPr lang="en-US" dirty="0"/>
              <a:t> </a:t>
            </a:r>
            <a:r>
              <a:rPr lang="en-US" dirty="0" err="1"/>
              <a:t>xương</a:t>
            </a:r>
            <a:endParaRPr lang="en-US" dirty="0"/>
          </a:p>
          <a:p>
            <a:r>
              <a:rPr lang="en-US" dirty="0" err="1"/>
              <a:t>Ngứa</a:t>
            </a:r>
            <a:r>
              <a:rPr lang="en-US" dirty="0"/>
              <a:t> </a:t>
            </a:r>
            <a:r>
              <a:rPr lang="en-US" dirty="0" err="1"/>
              <a:t>khắp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cẳng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cẳng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, </a:t>
            </a:r>
            <a:r>
              <a:rPr lang="en-US" dirty="0" err="1"/>
              <a:t>bụng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A3B5-669D-2A7B-51A5-609A1092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</a:t>
            </a:r>
            <a:r>
              <a:rPr lang="en-US" dirty="0" err="1"/>
              <a:t>Khám</a:t>
            </a:r>
            <a:r>
              <a:rPr lang="en-US" dirty="0"/>
              <a:t> (11/11/2022, 3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7DB5-2E96-BC3D-95B2-08E693A38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trạng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BN </a:t>
            </a:r>
            <a:r>
              <a:rPr lang="en-US" dirty="0" err="1"/>
              <a:t>tỉnh</a:t>
            </a:r>
            <a:r>
              <a:rPr lang="en-US" dirty="0"/>
              <a:t>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Mạch</a:t>
            </a:r>
            <a:r>
              <a:rPr lang="en-US" dirty="0"/>
              <a:t>: 80 </a:t>
            </a:r>
            <a:r>
              <a:rPr lang="en-US" dirty="0" err="1"/>
              <a:t>lần</a:t>
            </a:r>
            <a:r>
              <a:rPr lang="en-US" dirty="0"/>
              <a:t>/ </a:t>
            </a:r>
            <a:r>
              <a:rPr lang="en-US" dirty="0" err="1"/>
              <a:t>phút</a:t>
            </a:r>
            <a:r>
              <a:rPr lang="en-US" dirty="0"/>
              <a:t>,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: 20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,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37 </a:t>
            </a:r>
            <a:r>
              <a:rPr lang="en-US" dirty="0" err="1"/>
              <a:t>độ</a:t>
            </a:r>
            <a:r>
              <a:rPr lang="en-US" dirty="0"/>
              <a:t> C,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120/80 mmHg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, BMI: 21,48 kg/m2</a:t>
            </a:r>
          </a:p>
          <a:p>
            <a:pPr>
              <a:buFontTx/>
              <a:buChar char="-"/>
            </a:pPr>
            <a:r>
              <a:rPr lang="en-US" dirty="0"/>
              <a:t>Da </a:t>
            </a:r>
            <a:r>
              <a:rPr lang="en-US" dirty="0" err="1"/>
              <a:t>vàng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,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,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lưỡi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da</a:t>
            </a:r>
          </a:p>
          <a:p>
            <a:pPr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,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son</a:t>
            </a:r>
          </a:p>
          <a:p>
            <a:pPr>
              <a:buFontTx/>
              <a:buChar char="-"/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cào</a:t>
            </a:r>
            <a:r>
              <a:rPr lang="en-US" dirty="0"/>
              <a:t> </a:t>
            </a:r>
            <a:r>
              <a:rPr lang="en-US" dirty="0" err="1"/>
              <a:t>gãi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da</a:t>
            </a:r>
          </a:p>
        </p:txBody>
      </p:sp>
    </p:spTree>
    <p:extLst>
      <p:ext uri="{BB962C8B-B14F-4D97-AF65-F5344CB8AC3E}">
        <p14:creationId xmlns:p14="http://schemas.microsoft.com/office/powerpoint/2010/main" val="38980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F042-A878-D5B1-7EE5-2B88A7B3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</a:t>
            </a:r>
            <a:r>
              <a:rPr lang="en-US" dirty="0" err="1"/>
              <a:t>Khám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62A7-98EF-22BE-9E2D-4A8D9DC7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 </a:t>
            </a:r>
            <a:r>
              <a:rPr lang="en-US" dirty="0" err="1"/>
              <a:t>đều</a:t>
            </a:r>
            <a:r>
              <a:rPr lang="en-US" dirty="0"/>
              <a:t>, </a:t>
            </a:r>
            <a:r>
              <a:rPr lang="en-US" dirty="0" err="1"/>
              <a:t>phổi</a:t>
            </a:r>
            <a:r>
              <a:rPr lang="en-US" dirty="0"/>
              <a:t> </a:t>
            </a:r>
            <a:r>
              <a:rPr lang="en-US" dirty="0" err="1"/>
              <a:t>trong</a:t>
            </a:r>
            <a:endParaRPr lang="en-US" dirty="0"/>
          </a:p>
          <a:p>
            <a:r>
              <a:rPr lang="en-US" dirty="0" err="1"/>
              <a:t>Bụng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,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sẹo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 Nghe: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thổi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khắp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Sờ</a:t>
            </a:r>
            <a:r>
              <a:rPr lang="en-US" dirty="0"/>
              <a:t>: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sườn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dội</a:t>
            </a:r>
            <a:r>
              <a:rPr lang="en-US" dirty="0"/>
              <a:t> (-),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túi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to.</a:t>
            </a:r>
          </a:p>
          <a:p>
            <a:pPr>
              <a:buFontTx/>
              <a:buChar char="-"/>
            </a:pPr>
            <a:r>
              <a:rPr lang="en-US" dirty="0"/>
              <a:t>Gan </a:t>
            </a:r>
            <a:r>
              <a:rPr lang="en-US" dirty="0" err="1"/>
              <a:t>lách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chạm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2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1761</Words>
  <Application>Microsoft Macintosh PowerPoint</Application>
  <PresentationFormat>Widescreen</PresentationFormat>
  <Paragraphs>159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Bệnh án U quanh bóng Vater</vt:lpstr>
      <vt:lpstr>I. Hành chính</vt:lpstr>
      <vt:lpstr>II. Lí do nhập viện: </vt:lpstr>
      <vt:lpstr>III. Bệnh sử</vt:lpstr>
      <vt:lpstr>IV. Tiền căn:</vt:lpstr>
      <vt:lpstr>IV. Tiền căn</vt:lpstr>
      <vt:lpstr>V. Lược qua các cơ quan (T6 – 11/11/2022, 3 ngày sau nhập viện)</vt:lpstr>
      <vt:lpstr>VI. Khám (11/11/2022, 3 ngày sau nhập viện)</vt:lpstr>
      <vt:lpstr>VI. Khám</vt:lpstr>
      <vt:lpstr>VII. Tóm tắt bệnh án</vt:lpstr>
      <vt:lpstr>VIII. Đặt vấn đề</vt:lpstr>
      <vt:lpstr>IX. Chẩn đoán </vt:lpstr>
      <vt:lpstr>X. Biện luận</vt:lpstr>
      <vt:lpstr>PowerPoint Presentation</vt:lpstr>
      <vt:lpstr>PowerPoint Presentation</vt:lpstr>
      <vt:lpstr>XI. Đề nghị cận lâm sàng</vt:lpstr>
      <vt:lpstr>XII. Kết quả CLS</vt:lpstr>
      <vt:lpstr>PowerPoint Presentation</vt:lpstr>
      <vt:lpstr>2. Các CLS khác</vt:lpstr>
      <vt:lpstr>PowerPoint Presentation</vt:lpstr>
      <vt:lpstr>XIII. Chẩn đoán xác định</vt:lpstr>
      <vt:lpstr>XIV. Hướng điều trị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ngoại khoa</dc:title>
  <dc:creator>Thai Dinh - Y17</dc:creator>
  <cp:lastModifiedBy>Thai Dinh - Y17</cp:lastModifiedBy>
  <cp:revision>1</cp:revision>
  <dcterms:created xsi:type="dcterms:W3CDTF">2022-11-13T00:55:06Z</dcterms:created>
  <dcterms:modified xsi:type="dcterms:W3CDTF">2022-11-17T16:54:46Z</dcterms:modified>
</cp:coreProperties>
</file>