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6" r:id="rId4"/>
    <p:sldId id="267" r:id="rId5"/>
    <p:sldId id="268" r:id="rId6"/>
    <p:sldId id="272" r:id="rId7"/>
    <p:sldId id="269" r:id="rId8"/>
    <p:sldId id="270" r:id="rId9"/>
    <p:sldId id="271" r:id="rId10"/>
    <p:sldId id="273" r:id="rId11"/>
    <p:sldId id="274" r:id="rId12"/>
    <p:sldId id="287" r:id="rId13"/>
    <p:sldId id="285" r:id="rId14"/>
    <p:sldId id="276" r:id="rId15"/>
    <p:sldId id="277" r:id="rId16"/>
    <p:sldId id="282" r:id="rId17"/>
    <p:sldId id="280" r:id="rId18"/>
    <p:sldId id="278" r:id="rId19"/>
    <p:sldId id="279"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4814A-AF83-C459-2D2E-41CEC9A8C381}" v="44" dt="2022-10-16T16:21:39.359"/>
    <p1510:client id="{25B9820D-CC86-D07A-4F5D-BEA70381EDFD}" v="50" dt="2022-10-16T02:23:15.235"/>
    <p1510:client id="{8272B0AC-FD21-AAC9-F6BA-6985F8C7CDBA}" v="24" dt="2022-10-16T16:19:38.440"/>
    <p1510:client id="{924CD66A-2701-87C8-0C73-D6803F9EF8A5}" v="3241" dt="2022-11-03T19:17:50.180"/>
    <p1510:client id="{DCC2A6D3-8373-4974-A519-2E2FDB7BCD25}" v="1002" dt="2022-10-16T16:22:00.559"/>
    <p1510:client id="{E201A442-0682-4965-B2F9-083F9D83FFAA}" v="122" dt="2022-10-16T04:37:4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Cu - Y17" userId="S::ctviet.y17@ump.edu.vn::5acdfcbc-985e-46a4-9c69-8c42a3f04cab" providerId="AD" clId="Web-{8760D6D2-0AD0-2473-2E84-6630E449AA99}"/>
    <pc:docChg chg="modSld">
      <pc:chgData name="Viet Cu - Y17" userId="S::ctviet.y17@ump.edu.vn::5acdfcbc-985e-46a4-9c69-8c42a3f04cab" providerId="AD" clId="Web-{8760D6D2-0AD0-2473-2E84-6630E449AA99}" dt="2022-10-15T15:19:15.623" v="2610" actId="20577"/>
      <pc:docMkLst>
        <pc:docMk/>
      </pc:docMkLst>
      <pc:sldChg chg="modSp">
        <pc:chgData name="Viet Cu - Y17" userId="S::ctviet.y17@ump.edu.vn::5acdfcbc-985e-46a4-9c69-8c42a3f04cab" providerId="AD" clId="Web-{8760D6D2-0AD0-2473-2E84-6630E449AA99}" dt="2022-10-15T14:31:24.971" v="655" actId="20577"/>
        <pc:sldMkLst>
          <pc:docMk/>
          <pc:sldMk cId="2867389228" sldId="271"/>
        </pc:sldMkLst>
        <pc:spChg chg="mod">
          <ac:chgData name="Viet Cu - Y17" userId="S::ctviet.y17@ump.edu.vn::5acdfcbc-985e-46a4-9c69-8c42a3f04cab" providerId="AD" clId="Web-{8760D6D2-0AD0-2473-2E84-6630E449AA99}" dt="2022-10-15T14:31:24.971" v="655" actId="20577"/>
          <ac:spMkLst>
            <pc:docMk/>
            <pc:sldMk cId="2867389228" sldId="271"/>
            <ac:spMk id="3" creationId="{0D3BB864-750A-0146-263E-0473E7EB7CEA}"/>
          </ac:spMkLst>
        </pc:spChg>
      </pc:sldChg>
      <pc:sldChg chg="modSp">
        <pc:chgData name="Viet Cu - Y17" userId="S::ctviet.y17@ump.edu.vn::5acdfcbc-985e-46a4-9c69-8c42a3f04cab" providerId="AD" clId="Web-{8760D6D2-0AD0-2473-2E84-6630E449AA99}" dt="2022-10-15T15:13:38.330" v="2609" actId="20577"/>
        <pc:sldMkLst>
          <pc:docMk/>
          <pc:sldMk cId="2308613363" sldId="272"/>
        </pc:sldMkLst>
        <pc:spChg chg="mod">
          <ac:chgData name="Viet Cu - Y17" userId="S::ctviet.y17@ump.edu.vn::5acdfcbc-985e-46a4-9c69-8c42a3f04cab" providerId="AD" clId="Web-{8760D6D2-0AD0-2473-2E84-6630E449AA99}" dt="2022-10-15T15:13:38.330" v="2609" actId="20577"/>
          <ac:spMkLst>
            <pc:docMk/>
            <pc:sldMk cId="2308613363" sldId="272"/>
            <ac:spMk id="3" creationId="{FE349D93-195C-47C5-1964-597D6C8DD224}"/>
          </ac:spMkLst>
        </pc:spChg>
      </pc:sldChg>
      <pc:sldChg chg="modSp">
        <pc:chgData name="Viet Cu - Y17" userId="S::ctviet.y17@ump.edu.vn::5acdfcbc-985e-46a4-9c69-8c42a3f04cab" providerId="AD" clId="Web-{8760D6D2-0AD0-2473-2E84-6630E449AA99}" dt="2022-10-15T14:41:33.475" v="1063" actId="20577"/>
        <pc:sldMkLst>
          <pc:docMk/>
          <pc:sldMk cId="1797673436" sldId="273"/>
        </pc:sldMkLst>
        <pc:spChg chg="mod">
          <ac:chgData name="Viet Cu - Y17" userId="S::ctviet.y17@ump.edu.vn::5acdfcbc-985e-46a4-9c69-8c42a3f04cab" providerId="AD" clId="Web-{8760D6D2-0AD0-2473-2E84-6630E449AA99}" dt="2022-10-15T14:41:33.475" v="1063" actId="20577"/>
          <ac:spMkLst>
            <pc:docMk/>
            <pc:sldMk cId="1797673436" sldId="273"/>
            <ac:spMk id="3" creationId="{42136DD4-8B93-3812-6D77-81F85A53A3A5}"/>
          </ac:spMkLst>
        </pc:spChg>
      </pc:sldChg>
      <pc:sldChg chg="modSp">
        <pc:chgData name="Viet Cu - Y17" userId="S::ctviet.y17@ump.edu.vn::5acdfcbc-985e-46a4-9c69-8c42a3f04cab" providerId="AD" clId="Web-{8760D6D2-0AD0-2473-2E84-6630E449AA99}" dt="2022-10-15T15:19:15.623" v="2610" actId="20577"/>
        <pc:sldMkLst>
          <pc:docMk/>
          <pc:sldMk cId="750825516" sldId="275"/>
        </pc:sldMkLst>
        <pc:spChg chg="mod">
          <ac:chgData name="Viet Cu - Y17" userId="S::ctviet.y17@ump.edu.vn::5acdfcbc-985e-46a4-9c69-8c42a3f04cab" providerId="AD" clId="Web-{8760D6D2-0AD0-2473-2E84-6630E449AA99}" dt="2022-10-15T15:19:15.623" v="2610" actId="20577"/>
          <ac:spMkLst>
            <pc:docMk/>
            <pc:sldMk cId="750825516" sldId="275"/>
            <ac:spMk id="3" creationId="{480C780F-820C-C864-EAFA-E328A403A07F}"/>
          </ac:spMkLst>
        </pc:spChg>
      </pc:sldChg>
    </pc:docChg>
  </pc:docChgLst>
  <pc:docChgLst>
    <pc:chgData name="Người dùng Khách" userId="S::urn:spo:anon#a4890b28033d23187fb74181894218fe32bd19460382d8d4bc33ec126af34db7::" providerId="AD" clId="Web-{924CD66A-2701-87C8-0C73-D6803F9EF8A5}"/>
    <pc:docChg chg="addSld delSld modSld sldOrd">
      <pc:chgData name="Người dùng Khách" userId="S::urn:spo:anon#a4890b28033d23187fb74181894218fe32bd19460382d8d4bc33ec126af34db7::" providerId="AD" clId="Web-{924CD66A-2701-87C8-0C73-D6803F9EF8A5}" dt="2022-11-03T19:17:50.180" v="3207"/>
      <pc:docMkLst>
        <pc:docMk/>
      </pc:docMkLst>
      <pc:sldChg chg="modSp">
        <pc:chgData name="Người dùng Khách" userId="S::urn:spo:anon#a4890b28033d23187fb74181894218fe32bd19460382d8d4bc33ec126af34db7::" providerId="AD" clId="Web-{924CD66A-2701-87C8-0C73-D6803F9EF8A5}" dt="2022-11-03T17:28:46.317" v="30" actId="20577"/>
        <pc:sldMkLst>
          <pc:docMk/>
          <pc:sldMk cId="3961047744" sldId="256"/>
        </pc:sldMkLst>
        <pc:spChg chg="mod">
          <ac:chgData name="Người dùng Khách" userId="S::urn:spo:anon#a4890b28033d23187fb74181894218fe32bd19460382d8d4bc33ec126af34db7::" providerId="AD" clId="Web-{924CD66A-2701-87C8-0C73-D6803F9EF8A5}" dt="2022-11-03T17:28:46.317" v="30" actId="20577"/>
          <ac:spMkLst>
            <pc:docMk/>
            <pc:sldMk cId="3961047744" sldId="256"/>
            <ac:spMk id="2" creationId="{09B1CF7B-47C7-2F18-4BCD-AC7881D74BFE}"/>
          </ac:spMkLst>
        </pc:spChg>
      </pc:sldChg>
      <pc:sldChg chg="modSp">
        <pc:chgData name="Người dùng Khách" userId="S::urn:spo:anon#a4890b28033d23187fb74181894218fe32bd19460382d8d4bc33ec126af34db7::" providerId="AD" clId="Web-{924CD66A-2701-87C8-0C73-D6803F9EF8A5}" dt="2022-11-03T17:29:34.771" v="63" actId="20577"/>
        <pc:sldMkLst>
          <pc:docMk/>
          <pc:sldMk cId="1238502928" sldId="266"/>
        </pc:sldMkLst>
        <pc:spChg chg="mod">
          <ac:chgData name="Người dùng Khách" userId="S::urn:spo:anon#a4890b28033d23187fb74181894218fe32bd19460382d8d4bc33ec126af34db7::" providerId="AD" clId="Web-{924CD66A-2701-87C8-0C73-D6803F9EF8A5}" dt="2022-11-03T17:29:34.771" v="63" actId="20577"/>
          <ac:spMkLst>
            <pc:docMk/>
            <pc:sldMk cId="1238502928" sldId="266"/>
            <ac:spMk id="3" creationId="{5196650A-DB3F-7377-E51B-B4F068875DBE}"/>
          </ac:spMkLst>
        </pc:spChg>
      </pc:sldChg>
      <pc:sldChg chg="modSp">
        <pc:chgData name="Người dùng Khách" userId="S::urn:spo:anon#a4890b28033d23187fb74181894218fe32bd19460382d8d4bc33ec126af34db7::" providerId="AD" clId="Web-{924CD66A-2701-87C8-0C73-D6803F9EF8A5}" dt="2022-11-03T18:41:49.089" v="2282" actId="20577"/>
        <pc:sldMkLst>
          <pc:docMk/>
          <pc:sldMk cId="3213112422" sldId="267"/>
        </pc:sldMkLst>
        <pc:spChg chg="mod">
          <ac:chgData name="Người dùng Khách" userId="S::urn:spo:anon#a4890b28033d23187fb74181894218fe32bd19460382d8d4bc33ec126af34db7::" providerId="AD" clId="Web-{924CD66A-2701-87C8-0C73-D6803F9EF8A5}" dt="2022-11-03T18:41:49.089" v="2282" actId="20577"/>
          <ac:spMkLst>
            <pc:docMk/>
            <pc:sldMk cId="3213112422" sldId="267"/>
            <ac:spMk id="3" creationId="{3A139B26-FFDB-023A-C686-1BF5E7F1C052}"/>
          </ac:spMkLst>
        </pc:spChg>
      </pc:sldChg>
      <pc:sldChg chg="modSp">
        <pc:chgData name="Người dùng Khách" userId="S::urn:spo:anon#a4890b28033d23187fb74181894218fe32bd19460382d8d4bc33ec126af34db7::" providerId="AD" clId="Web-{924CD66A-2701-87C8-0C73-D6803F9EF8A5}" dt="2022-11-03T17:45:08.772" v="764" actId="20577"/>
        <pc:sldMkLst>
          <pc:docMk/>
          <pc:sldMk cId="3774971770" sldId="268"/>
        </pc:sldMkLst>
        <pc:spChg chg="mod">
          <ac:chgData name="Người dùng Khách" userId="S::urn:spo:anon#a4890b28033d23187fb74181894218fe32bd19460382d8d4bc33ec126af34db7::" providerId="AD" clId="Web-{924CD66A-2701-87C8-0C73-D6803F9EF8A5}" dt="2022-11-03T17:45:08.772" v="764" actId="20577"/>
          <ac:spMkLst>
            <pc:docMk/>
            <pc:sldMk cId="3774971770" sldId="268"/>
            <ac:spMk id="3" creationId="{3008D704-D480-F5CB-E992-03BA200C39FB}"/>
          </ac:spMkLst>
        </pc:spChg>
      </pc:sldChg>
      <pc:sldChg chg="modSp">
        <pc:chgData name="Người dùng Khách" userId="S::urn:spo:anon#a4890b28033d23187fb74181894218fe32bd19460382d8d4bc33ec126af34db7::" providerId="AD" clId="Web-{924CD66A-2701-87C8-0C73-D6803F9EF8A5}" dt="2022-11-03T17:47:36.950" v="808" actId="20577"/>
        <pc:sldMkLst>
          <pc:docMk/>
          <pc:sldMk cId="698748890" sldId="269"/>
        </pc:sldMkLst>
        <pc:spChg chg="mod">
          <ac:chgData name="Người dùng Khách" userId="S::urn:spo:anon#a4890b28033d23187fb74181894218fe32bd19460382d8d4bc33ec126af34db7::" providerId="AD" clId="Web-{924CD66A-2701-87C8-0C73-D6803F9EF8A5}" dt="2022-11-03T17:46:48.463" v="800" actId="20577"/>
          <ac:spMkLst>
            <pc:docMk/>
            <pc:sldMk cId="698748890" sldId="269"/>
            <ac:spMk id="2" creationId="{B307FCFD-E2BF-BAA2-3896-A77C5F3857BA}"/>
          </ac:spMkLst>
        </pc:spChg>
        <pc:spChg chg="mod">
          <ac:chgData name="Người dùng Khách" userId="S::urn:spo:anon#a4890b28033d23187fb74181894218fe32bd19460382d8d4bc33ec126af34db7::" providerId="AD" clId="Web-{924CD66A-2701-87C8-0C73-D6803F9EF8A5}" dt="2022-11-03T17:47:36.950" v="808" actId="20577"/>
          <ac:spMkLst>
            <pc:docMk/>
            <pc:sldMk cId="698748890" sldId="269"/>
            <ac:spMk id="3" creationId="{C7389F3B-0F62-E6C5-C514-9539D5776FF9}"/>
          </ac:spMkLst>
        </pc:spChg>
      </pc:sldChg>
      <pc:sldChg chg="modSp">
        <pc:chgData name="Người dùng Khách" userId="S::urn:spo:anon#a4890b28033d23187fb74181894218fe32bd19460382d8d4bc33ec126af34db7::" providerId="AD" clId="Web-{924CD66A-2701-87C8-0C73-D6803F9EF8A5}" dt="2022-11-03T17:50:59.191" v="914" actId="20577"/>
        <pc:sldMkLst>
          <pc:docMk/>
          <pc:sldMk cId="2487301706" sldId="270"/>
        </pc:sldMkLst>
        <pc:spChg chg="mod">
          <ac:chgData name="Người dùng Khách" userId="S::urn:spo:anon#a4890b28033d23187fb74181894218fe32bd19460382d8d4bc33ec126af34db7::" providerId="AD" clId="Web-{924CD66A-2701-87C8-0C73-D6803F9EF8A5}" dt="2022-11-03T17:48:39.249" v="817" actId="20577"/>
          <ac:spMkLst>
            <pc:docMk/>
            <pc:sldMk cId="2487301706" sldId="270"/>
            <ac:spMk id="2" creationId="{B307FCFD-E2BF-BAA2-3896-A77C5F3857BA}"/>
          </ac:spMkLst>
        </pc:spChg>
        <pc:spChg chg="mod">
          <ac:chgData name="Người dùng Khách" userId="S::urn:spo:anon#a4890b28033d23187fb74181894218fe32bd19460382d8d4bc33ec126af34db7::" providerId="AD" clId="Web-{924CD66A-2701-87C8-0C73-D6803F9EF8A5}" dt="2022-11-03T17:50:59.191" v="914" actId="20577"/>
          <ac:spMkLst>
            <pc:docMk/>
            <pc:sldMk cId="2487301706" sldId="270"/>
            <ac:spMk id="3" creationId="{C7389F3B-0F62-E6C5-C514-9539D5776FF9}"/>
          </ac:spMkLst>
        </pc:spChg>
      </pc:sldChg>
      <pc:sldChg chg="modSp">
        <pc:chgData name="Người dùng Khách" userId="S::urn:spo:anon#a4890b28033d23187fb74181894218fe32bd19460382d8d4bc33ec126af34db7::" providerId="AD" clId="Web-{924CD66A-2701-87C8-0C73-D6803F9EF8A5}" dt="2022-11-03T18:01:56.436" v="1255" actId="20577"/>
        <pc:sldMkLst>
          <pc:docMk/>
          <pc:sldMk cId="2867389228" sldId="271"/>
        </pc:sldMkLst>
        <pc:spChg chg="mod">
          <ac:chgData name="Người dùng Khách" userId="S::urn:spo:anon#a4890b28033d23187fb74181894218fe32bd19460382d8d4bc33ec126af34db7::" providerId="AD" clId="Web-{924CD66A-2701-87C8-0C73-D6803F9EF8A5}" dt="2022-11-03T18:01:56.436" v="1255" actId="20577"/>
          <ac:spMkLst>
            <pc:docMk/>
            <pc:sldMk cId="2867389228" sldId="271"/>
            <ac:spMk id="3" creationId="{0D3BB864-750A-0146-263E-0473E7EB7CEA}"/>
          </ac:spMkLst>
        </pc:spChg>
      </pc:sldChg>
      <pc:sldChg chg="modSp">
        <pc:chgData name="Người dùng Khách" userId="S::urn:spo:anon#a4890b28033d23187fb74181894218fe32bd19460382d8d4bc33ec126af34db7::" providerId="AD" clId="Web-{924CD66A-2701-87C8-0C73-D6803F9EF8A5}" dt="2022-11-03T17:46:31.885" v="796" actId="20577"/>
        <pc:sldMkLst>
          <pc:docMk/>
          <pc:sldMk cId="2308613363" sldId="272"/>
        </pc:sldMkLst>
        <pc:spChg chg="mod">
          <ac:chgData name="Người dùng Khách" userId="S::urn:spo:anon#a4890b28033d23187fb74181894218fe32bd19460382d8d4bc33ec126af34db7::" providerId="AD" clId="Web-{924CD66A-2701-87C8-0C73-D6803F9EF8A5}" dt="2022-11-03T17:45:39.727" v="773" actId="20577"/>
          <ac:spMkLst>
            <pc:docMk/>
            <pc:sldMk cId="2308613363" sldId="272"/>
            <ac:spMk id="2" creationId="{1090BE9B-4998-886E-BA2F-6C2598996389}"/>
          </ac:spMkLst>
        </pc:spChg>
        <pc:spChg chg="mod">
          <ac:chgData name="Người dùng Khách" userId="S::urn:spo:anon#a4890b28033d23187fb74181894218fe32bd19460382d8d4bc33ec126af34db7::" providerId="AD" clId="Web-{924CD66A-2701-87C8-0C73-D6803F9EF8A5}" dt="2022-11-03T17:46:31.885" v="796" actId="20577"/>
          <ac:spMkLst>
            <pc:docMk/>
            <pc:sldMk cId="2308613363" sldId="272"/>
            <ac:spMk id="3" creationId="{FE349D93-195C-47C5-1964-597D6C8DD224}"/>
          </ac:spMkLst>
        </pc:spChg>
      </pc:sldChg>
      <pc:sldChg chg="modSp">
        <pc:chgData name="Người dùng Khách" userId="S::urn:spo:anon#a4890b28033d23187fb74181894218fe32bd19460382d8d4bc33ec126af34db7::" providerId="AD" clId="Web-{924CD66A-2701-87C8-0C73-D6803F9EF8A5}" dt="2022-11-03T18:50:33.014" v="2502" actId="20577"/>
        <pc:sldMkLst>
          <pc:docMk/>
          <pc:sldMk cId="1797673436" sldId="273"/>
        </pc:sldMkLst>
        <pc:spChg chg="mod">
          <ac:chgData name="Người dùng Khách" userId="S::urn:spo:anon#a4890b28033d23187fb74181894218fe32bd19460382d8d4bc33ec126af34db7::" providerId="AD" clId="Web-{924CD66A-2701-87C8-0C73-D6803F9EF8A5}" dt="2022-11-03T18:50:33.014" v="2502" actId="20577"/>
          <ac:spMkLst>
            <pc:docMk/>
            <pc:sldMk cId="1797673436" sldId="273"/>
            <ac:spMk id="3" creationId="{42136DD4-8B93-3812-6D77-81F85A53A3A5}"/>
          </ac:spMkLst>
        </pc:spChg>
      </pc:sldChg>
      <pc:sldChg chg="addSp delSp modSp">
        <pc:chgData name="Người dùng Khách" userId="S::urn:spo:anon#a4890b28033d23187fb74181894218fe32bd19460382d8d4bc33ec126af34db7::" providerId="AD" clId="Web-{924CD66A-2701-87C8-0C73-D6803F9EF8A5}" dt="2022-11-03T18:12:43.771" v="1516" actId="20577"/>
        <pc:sldMkLst>
          <pc:docMk/>
          <pc:sldMk cId="915946883" sldId="274"/>
        </pc:sldMkLst>
        <pc:spChg chg="mod">
          <ac:chgData name="Người dùng Khách" userId="S::urn:spo:anon#a4890b28033d23187fb74181894218fe32bd19460382d8d4bc33ec126af34db7::" providerId="AD" clId="Web-{924CD66A-2701-87C8-0C73-D6803F9EF8A5}" dt="2022-11-03T18:12:43.771" v="1516" actId="20577"/>
          <ac:spMkLst>
            <pc:docMk/>
            <pc:sldMk cId="915946883" sldId="274"/>
            <ac:spMk id="3" creationId="{89E39264-3A0E-F62D-C4F8-89A75D9F1843}"/>
          </ac:spMkLst>
        </pc:spChg>
        <pc:spChg chg="add del mod">
          <ac:chgData name="Người dùng Khách" userId="S::urn:spo:anon#a4890b28033d23187fb74181894218fe32bd19460382d8d4bc33ec126af34db7::" providerId="AD" clId="Web-{924CD66A-2701-87C8-0C73-D6803F9EF8A5}" dt="2022-11-03T18:10:12.610" v="1450"/>
          <ac:spMkLst>
            <pc:docMk/>
            <pc:sldMk cId="915946883" sldId="274"/>
            <ac:spMk id="4" creationId="{6827C778-53D4-2C05-1A13-8B2BEABE70BB}"/>
          </ac:spMkLst>
        </pc:spChg>
      </pc:sldChg>
      <pc:sldChg chg="del">
        <pc:chgData name="Người dùng Khách" userId="S::urn:spo:anon#a4890b28033d23187fb74181894218fe32bd19460382d8d4bc33ec126af34db7::" providerId="AD" clId="Web-{924CD66A-2701-87C8-0C73-D6803F9EF8A5}" dt="2022-11-03T18:48:02.180" v="2454"/>
        <pc:sldMkLst>
          <pc:docMk/>
          <pc:sldMk cId="750825516" sldId="275"/>
        </pc:sldMkLst>
      </pc:sldChg>
      <pc:sldChg chg="modSp">
        <pc:chgData name="Người dùng Khách" userId="S::urn:spo:anon#a4890b28033d23187fb74181894218fe32bd19460382d8d4bc33ec126af34db7::" providerId="AD" clId="Web-{924CD66A-2701-87C8-0C73-D6803F9EF8A5}" dt="2022-11-03T19:00:49.499" v="2665" actId="20577"/>
        <pc:sldMkLst>
          <pc:docMk/>
          <pc:sldMk cId="3151213603" sldId="276"/>
        </pc:sldMkLst>
        <pc:spChg chg="mod">
          <ac:chgData name="Người dùng Khách" userId="S::urn:spo:anon#a4890b28033d23187fb74181894218fe32bd19460382d8d4bc33ec126af34db7::" providerId="AD" clId="Web-{924CD66A-2701-87C8-0C73-D6803F9EF8A5}" dt="2022-11-03T19:00:49.499" v="2665" actId="20577"/>
          <ac:spMkLst>
            <pc:docMk/>
            <pc:sldMk cId="3151213603" sldId="276"/>
            <ac:spMk id="3" creationId="{848E8C21-D2EC-0CBF-B79A-B8424CA42ED7}"/>
          </ac:spMkLst>
        </pc:spChg>
      </pc:sldChg>
      <pc:sldChg chg="addSp delSp modSp">
        <pc:chgData name="Người dùng Khách" userId="S::urn:spo:anon#a4890b28033d23187fb74181894218fe32bd19460382d8d4bc33ec126af34db7::" providerId="AD" clId="Web-{924CD66A-2701-87C8-0C73-D6803F9EF8A5}" dt="2022-11-03T19:10:09.773" v="3013" actId="20577"/>
        <pc:sldMkLst>
          <pc:docMk/>
          <pc:sldMk cId="342426446" sldId="277"/>
        </pc:sldMkLst>
        <pc:spChg chg="mod">
          <ac:chgData name="Người dùng Khách" userId="S::urn:spo:anon#a4890b28033d23187fb74181894218fe32bd19460382d8d4bc33ec126af34db7::" providerId="AD" clId="Web-{924CD66A-2701-87C8-0C73-D6803F9EF8A5}" dt="2022-11-03T19:10:09.773" v="3013" actId="20577"/>
          <ac:spMkLst>
            <pc:docMk/>
            <pc:sldMk cId="342426446" sldId="277"/>
            <ac:spMk id="3" creationId="{F7A2BE61-0771-CFB1-D771-4A6735842CA9}"/>
          </ac:spMkLst>
        </pc:spChg>
        <pc:picChg chg="add del mod">
          <ac:chgData name="Người dùng Khách" userId="S::urn:spo:anon#a4890b28033d23187fb74181894218fe32bd19460382d8d4bc33ec126af34db7::" providerId="AD" clId="Web-{924CD66A-2701-87C8-0C73-D6803F9EF8A5}" dt="2022-11-03T19:02:30.710" v="2667"/>
          <ac:picMkLst>
            <pc:docMk/>
            <pc:sldMk cId="342426446" sldId="277"/>
            <ac:picMk id="4" creationId="{99DCAFC7-6045-66FB-2C22-5B0BC21B00FF}"/>
          </ac:picMkLst>
        </pc:picChg>
        <pc:picChg chg="add del mod">
          <ac:chgData name="Người dùng Khách" userId="S::urn:spo:anon#a4890b28033d23187fb74181894218fe32bd19460382d8d4bc33ec126af34db7::" providerId="AD" clId="Web-{924CD66A-2701-87C8-0C73-D6803F9EF8A5}" dt="2022-11-03T19:02:54.664" v="2676"/>
          <ac:picMkLst>
            <pc:docMk/>
            <pc:sldMk cId="342426446" sldId="277"/>
            <ac:picMk id="5" creationId="{E52C3CCB-6531-14B9-0D0D-D1076ED45EC9}"/>
          </ac:picMkLst>
        </pc:picChg>
        <pc:picChg chg="add del mod">
          <ac:chgData name="Người dùng Khách" userId="S::urn:spo:anon#a4890b28033d23187fb74181894218fe32bd19460382d8d4bc33ec126af34db7::" providerId="AD" clId="Web-{924CD66A-2701-87C8-0C73-D6803F9EF8A5}" dt="2022-11-03T19:02:53.789" v="2675"/>
          <ac:picMkLst>
            <pc:docMk/>
            <pc:sldMk cId="342426446" sldId="277"/>
            <ac:picMk id="6" creationId="{8282A8B6-AC81-E023-8B55-9A4CA22DC5EB}"/>
          </ac:picMkLst>
        </pc:picChg>
        <pc:picChg chg="add del mod">
          <ac:chgData name="Người dùng Khách" userId="S::urn:spo:anon#a4890b28033d23187fb74181894218fe32bd19460382d8d4bc33ec126af34db7::" providerId="AD" clId="Web-{924CD66A-2701-87C8-0C73-D6803F9EF8A5}" dt="2022-11-03T19:02:52.805" v="2674"/>
          <ac:picMkLst>
            <pc:docMk/>
            <pc:sldMk cId="342426446" sldId="277"/>
            <ac:picMk id="7" creationId="{CFE29313-4538-3978-0231-57DD007A6D4F}"/>
          </ac:picMkLst>
        </pc:picChg>
        <pc:picChg chg="add del mod">
          <ac:chgData name="Người dùng Khách" userId="S::urn:spo:anon#a4890b28033d23187fb74181894218fe32bd19460382d8d4bc33ec126af34db7::" providerId="AD" clId="Web-{924CD66A-2701-87C8-0C73-D6803F9EF8A5}" dt="2022-11-03T19:08:33.051" v="3008"/>
          <ac:picMkLst>
            <pc:docMk/>
            <pc:sldMk cId="342426446" sldId="277"/>
            <ac:picMk id="8" creationId="{0611988C-B41B-45F7-28B3-0C5E9976EA8D}"/>
          </ac:picMkLst>
        </pc:picChg>
      </pc:sldChg>
      <pc:sldChg chg="modSp ord">
        <pc:chgData name="Người dùng Khách" userId="S::urn:spo:anon#a4890b28033d23187fb74181894218fe32bd19460382d8d4bc33ec126af34db7::" providerId="AD" clId="Web-{924CD66A-2701-87C8-0C73-D6803F9EF8A5}" dt="2022-11-03T19:12:37.075" v="3050"/>
        <pc:sldMkLst>
          <pc:docMk/>
          <pc:sldMk cId="3423339292" sldId="278"/>
        </pc:sldMkLst>
        <pc:spChg chg="mod">
          <ac:chgData name="Người dùng Khách" userId="S::urn:spo:anon#a4890b28033d23187fb74181894218fe32bd19460382d8d4bc33ec126af34db7::" providerId="AD" clId="Web-{924CD66A-2701-87C8-0C73-D6803F9EF8A5}" dt="2022-11-03T18:59:17.589" v="2655" actId="20577"/>
          <ac:spMkLst>
            <pc:docMk/>
            <pc:sldMk cId="3423339292" sldId="278"/>
            <ac:spMk id="3" creationId="{638C7829-72D5-AA49-A166-AD1DF90C4657}"/>
          </ac:spMkLst>
        </pc:spChg>
      </pc:sldChg>
      <pc:sldChg chg="modSp ord">
        <pc:chgData name="Người dùng Khách" userId="S::urn:spo:anon#a4890b28033d23187fb74181894218fe32bd19460382d8d4bc33ec126af34db7::" providerId="AD" clId="Web-{924CD66A-2701-87C8-0C73-D6803F9EF8A5}" dt="2022-11-03T19:13:23.046" v="3137" actId="20577"/>
        <pc:sldMkLst>
          <pc:docMk/>
          <pc:sldMk cId="4286960693" sldId="279"/>
        </pc:sldMkLst>
        <pc:spChg chg="mod">
          <ac:chgData name="Người dùng Khách" userId="S::urn:spo:anon#a4890b28033d23187fb74181894218fe32bd19460382d8d4bc33ec126af34db7::" providerId="AD" clId="Web-{924CD66A-2701-87C8-0C73-D6803F9EF8A5}" dt="2022-11-03T19:13:23.046" v="3137" actId="20577"/>
          <ac:spMkLst>
            <pc:docMk/>
            <pc:sldMk cId="4286960693" sldId="279"/>
            <ac:spMk id="3" creationId="{BECDBFFA-89A1-E5CB-E6EA-2D8B049CA6C6}"/>
          </ac:spMkLst>
        </pc:spChg>
      </pc:sldChg>
      <pc:sldChg chg="addSp delSp modSp">
        <pc:chgData name="Người dùng Khách" userId="S::urn:spo:anon#a4890b28033d23187fb74181894218fe32bd19460382d8d4bc33ec126af34db7::" providerId="AD" clId="Web-{924CD66A-2701-87C8-0C73-D6803F9EF8A5}" dt="2022-11-03T19:17:44.867" v="3206" actId="14100"/>
        <pc:sldMkLst>
          <pc:docMk/>
          <pc:sldMk cId="2570545399" sldId="280"/>
        </pc:sldMkLst>
        <pc:spChg chg="del">
          <ac:chgData name="Người dùng Khách" userId="S::urn:spo:anon#a4890b28033d23187fb74181894218fe32bd19460382d8d4bc33ec126af34db7::" providerId="AD" clId="Web-{924CD66A-2701-87C8-0C73-D6803F9EF8A5}" dt="2022-11-03T19:14:28.985" v="3153"/>
          <ac:spMkLst>
            <pc:docMk/>
            <pc:sldMk cId="2570545399" sldId="280"/>
            <ac:spMk id="2" creationId="{59FF5700-DF4C-0B82-6DEA-0D0518A48469}"/>
          </ac:spMkLst>
        </pc:spChg>
        <pc:spChg chg="mod">
          <ac:chgData name="Người dùng Khách" userId="S::urn:spo:anon#a4890b28033d23187fb74181894218fe32bd19460382d8d4bc33ec126af34db7::" providerId="AD" clId="Web-{924CD66A-2701-87C8-0C73-D6803F9EF8A5}" dt="2022-11-03T19:10:19.758" v="3016" actId="20577"/>
          <ac:spMkLst>
            <pc:docMk/>
            <pc:sldMk cId="2570545399" sldId="280"/>
            <ac:spMk id="3" creationId="{143FA809-5B08-CDEF-8699-D5C59DD4F2D1}"/>
          </ac:spMkLst>
        </pc:spChg>
        <pc:spChg chg="add del mod">
          <ac:chgData name="Người dùng Khách" userId="S::urn:spo:anon#a4890b28033d23187fb74181894218fe32bd19460382d8d4bc33ec126af34db7::" providerId="AD" clId="Web-{924CD66A-2701-87C8-0C73-D6803F9EF8A5}" dt="2022-11-03T19:14:32.032" v="3154"/>
          <ac:spMkLst>
            <pc:docMk/>
            <pc:sldMk cId="2570545399" sldId="280"/>
            <ac:spMk id="9" creationId="{A0D85BD8-9A20-F5DA-5946-A19E257433A5}"/>
          </ac:spMkLst>
        </pc:spChg>
        <pc:spChg chg="add mod">
          <ac:chgData name="Người dùng Khách" userId="S::urn:spo:anon#a4890b28033d23187fb74181894218fe32bd19460382d8d4bc33ec126af34db7::" providerId="AD" clId="Web-{924CD66A-2701-87C8-0C73-D6803F9EF8A5}" dt="2022-11-03T19:15:59.614" v="3159" actId="14100"/>
          <ac:spMkLst>
            <pc:docMk/>
            <pc:sldMk cId="2570545399" sldId="280"/>
            <ac:spMk id="10" creationId="{7982C334-5AFD-ABD6-5BE3-95C0DEA926F4}"/>
          </ac:spMkLst>
        </pc:spChg>
        <pc:spChg chg="add mod">
          <ac:chgData name="Người dùng Khách" userId="S::urn:spo:anon#a4890b28033d23187fb74181894218fe32bd19460382d8d4bc33ec126af34db7::" providerId="AD" clId="Web-{924CD66A-2701-87C8-0C73-D6803F9EF8A5}" dt="2022-11-03T19:16:28.240" v="3179" actId="1076"/>
          <ac:spMkLst>
            <pc:docMk/>
            <pc:sldMk cId="2570545399" sldId="280"/>
            <ac:spMk id="11" creationId="{A143D6AD-AC9D-A077-8284-6061038DF674}"/>
          </ac:spMkLst>
        </pc:spChg>
        <pc:spChg chg="add del mod">
          <ac:chgData name="Người dùng Khách" userId="S::urn:spo:anon#a4890b28033d23187fb74181894218fe32bd19460382d8d4bc33ec126af34db7::" providerId="AD" clId="Web-{924CD66A-2701-87C8-0C73-D6803F9EF8A5}" dt="2022-11-03T19:17:44.867" v="3206" actId="14100"/>
          <ac:spMkLst>
            <pc:docMk/>
            <pc:sldMk cId="2570545399" sldId="280"/>
            <ac:spMk id="12" creationId="{927C6550-BAE3-438D-56DC-2295893FC188}"/>
          </ac:spMkLst>
        </pc:spChg>
        <pc:picChg chg="add del mod">
          <ac:chgData name="Người dùng Khách" userId="S::urn:spo:anon#a4890b28033d23187fb74181894218fe32bd19460382d8d4bc33ec126af34db7::" providerId="AD" clId="Web-{924CD66A-2701-87C8-0C73-D6803F9EF8A5}" dt="2022-11-03T19:14:01.547" v="3148"/>
          <ac:picMkLst>
            <pc:docMk/>
            <pc:sldMk cId="2570545399" sldId="280"/>
            <ac:picMk id="4" creationId="{F8A8C4DA-6CFE-385E-7436-C0AA40ECEFB0}"/>
          </ac:picMkLst>
        </pc:picChg>
        <pc:picChg chg="add del mod">
          <ac:chgData name="Người dùng Khách" userId="S::urn:spo:anon#a4890b28033d23187fb74181894218fe32bd19460382d8d4bc33ec126af34db7::" providerId="AD" clId="Web-{924CD66A-2701-87C8-0C73-D6803F9EF8A5}" dt="2022-11-03T19:14:00.063" v="3147"/>
          <ac:picMkLst>
            <pc:docMk/>
            <pc:sldMk cId="2570545399" sldId="280"/>
            <ac:picMk id="5" creationId="{93A6CDBE-D40C-5FE6-1242-B84A4F21659A}"/>
          </ac:picMkLst>
        </pc:picChg>
        <pc:picChg chg="add del mod">
          <ac:chgData name="Người dùng Khách" userId="S::urn:spo:anon#a4890b28033d23187fb74181894218fe32bd19460382d8d4bc33ec126af34db7::" providerId="AD" clId="Web-{924CD66A-2701-87C8-0C73-D6803F9EF8A5}" dt="2022-11-03T19:15:52.332" v="3155"/>
          <ac:picMkLst>
            <pc:docMk/>
            <pc:sldMk cId="2570545399" sldId="280"/>
            <ac:picMk id="6" creationId="{1C205E84-9FC2-F498-6547-E04697B4D017}"/>
          </ac:picMkLst>
        </pc:picChg>
        <pc:picChg chg="add del mod">
          <ac:chgData name="Người dùng Khách" userId="S::urn:spo:anon#a4890b28033d23187fb74181894218fe32bd19460382d8d4bc33ec126af34db7::" providerId="AD" clId="Web-{924CD66A-2701-87C8-0C73-D6803F9EF8A5}" dt="2022-11-03T19:14:02.625" v="3149"/>
          <ac:picMkLst>
            <pc:docMk/>
            <pc:sldMk cId="2570545399" sldId="280"/>
            <ac:picMk id="7" creationId="{3A20695C-480A-711E-FE9A-B46270C17D59}"/>
          </ac:picMkLst>
        </pc:picChg>
      </pc:sldChg>
      <pc:sldChg chg="del">
        <pc:chgData name="Người dùng Khách" userId="S::urn:spo:anon#a4890b28033d23187fb74181894218fe32bd19460382d8d4bc33ec126af34db7::" providerId="AD" clId="Web-{924CD66A-2701-87C8-0C73-D6803F9EF8A5}" dt="2022-11-03T19:13:29.483" v="3138"/>
        <pc:sldMkLst>
          <pc:docMk/>
          <pc:sldMk cId="3315264033" sldId="281"/>
        </pc:sldMkLst>
      </pc:sldChg>
      <pc:sldChg chg="addSp delSp modSp ord">
        <pc:chgData name="Người dùng Khách" userId="S::urn:spo:anon#a4890b28033d23187fb74181894218fe32bd19460382d8d4bc33ec126af34db7::" providerId="AD" clId="Web-{924CD66A-2701-87C8-0C73-D6803F9EF8A5}" dt="2022-11-03T19:13:39.437" v="3140"/>
        <pc:sldMkLst>
          <pc:docMk/>
          <pc:sldMk cId="2371326059" sldId="282"/>
        </pc:sldMkLst>
        <pc:spChg chg="mod">
          <ac:chgData name="Người dùng Khách" userId="S::urn:spo:anon#a4890b28033d23187fb74181894218fe32bd19460382d8d4bc33ec126af34db7::" providerId="AD" clId="Web-{924CD66A-2701-87C8-0C73-D6803F9EF8A5}" dt="2022-11-03T19:10:58.884" v="3021" actId="1076"/>
          <ac:spMkLst>
            <pc:docMk/>
            <pc:sldMk cId="2371326059" sldId="282"/>
            <ac:spMk id="2" creationId="{59FF5700-DF4C-0B82-6DEA-0D0518A48469}"/>
          </ac:spMkLst>
        </pc:spChg>
        <pc:spChg chg="del mod">
          <ac:chgData name="Người dùng Khách" userId="S::urn:spo:anon#a4890b28033d23187fb74181894218fe32bd19460382d8d4bc33ec126af34db7::" providerId="AD" clId="Web-{924CD66A-2701-87C8-0C73-D6803F9EF8A5}" dt="2022-11-03T19:10:51.384" v="3019"/>
          <ac:spMkLst>
            <pc:docMk/>
            <pc:sldMk cId="2371326059" sldId="282"/>
            <ac:spMk id="3" creationId="{143FA809-5B08-CDEF-8699-D5C59DD4F2D1}"/>
          </ac:spMkLst>
        </pc:spChg>
        <pc:spChg chg="add del mod">
          <ac:chgData name="Người dùng Khách" userId="S::urn:spo:anon#a4890b28033d23187fb74181894218fe32bd19460382d8d4bc33ec126af34db7::" providerId="AD" clId="Web-{924CD66A-2701-87C8-0C73-D6803F9EF8A5}" dt="2022-11-03T19:10:53.916" v="3020"/>
          <ac:spMkLst>
            <pc:docMk/>
            <pc:sldMk cId="2371326059" sldId="282"/>
            <ac:spMk id="7" creationId="{25696FF4-B817-714F-69B7-7166C654E920}"/>
          </ac:spMkLst>
        </pc:spChg>
        <pc:picChg chg="add mod">
          <ac:chgData name="Người dùng Khách" userId="S::urn:spo:anon#a4890b28033d23187fb74181894218fe32bd19460382d8d4bc33ec126af34db7::" providerId="AD" clId="Web-{924CD66A-2701-87C8-0C73-D6803F9EF8A5}" dt="2022-11-03T19:11:45.105" v="3030" actId="14100"/>
          <ac:picMkLst>
            <pc:docMk/>
            <pc:sldMk cId="2371326059" sldId="282"/>
            <ac:picMk id="4" creationId="{83FD153A-44E1-6DC9-6E3C-E2DF3ED13936}"/>
          </ac:picMkLst>
        </pc:picChg>
        <pc:picChg chg="add mod">
          <ac:chgData name="Người dùng Khách" userId="S::urn:spo:anon#a4890b28033d23187fb74181894218fe32bd19460382d8d4bc33ec126af34db7::" providerId="AD" clId="Web-{924CD66A-2701-87C8-0C73-D6803F9EF8A5}" dt="2022-11-03T19:11:38.105" v="3028" actId="14100"/>
          <ac:picMkLst>
            <pc:docMk/>
            <pc:sldMk cId="2371326059" sldId="282"/>
            <ac:picMk id="5" creationId="{8FEE0D84-DC0F-1FC6-DE83-1D07A992AEC5}"/>
          </ac:picMkLst>
        </pc:picChg>
      </pc:sldChg>
      <pc:sldChg chg="modSp del">
        <pc:chgData name="Người dùng Khách" userId="S::urn:spo:anon#a4890b28033d23187fb74181894218fe32bd19460382d8d4bc33ec126af34db7::" providerId="AD" clId="Web-{924CD66A-2701-87C8-0C73-D6803F9EF8A5}" dt="2022-11-03T19:17:50.180" v="3207"/>
        <pc:sldMkLst>
          <pc:docMk/>
          <pc:sldMk cId="2845692330" sldId="283"/>
        </pc:sldMkLst>
        <pc:spChg chg="mod">
          <ac:chgData name="Người dùng Khách" userId="S::urn:spo:anon#a4890b28033d23187fb74181894218fe32bd19460382d8d4bc33ec126af34db7::" providerId="AD" clId="Web-{924CD66A-2701-87C8-0C73-D6803F9EF8A5}" dt="2022-11-03T19:11:58.308" v="3031" actId="20577"/>
          <ac:spMkLst>
            <pc:docMk/>
            <pc:sldMk cId="2845692330" sldId="283"/>
            <ac:spMk id="3" creationId="{143FA809-5B08-CDEF-8699-D5C59DD4F2D1}"/>
          </ac:spMkLst>
        </pc:spChg>
      </pc:sldChg>
      <pc:sldChg chg="del">
        <pc:chgData name="Người dùng Khách" userId="S::urn:spo:anon#a4890b28033d23187fb74181894218fe32bd19460382d8d4bc33ec126af34db7::" providerId="AD" clId="Web-{924CD66A-2701-87C8-0C73-D6803F9EF8A5}" dt="2022-11-03T19:13:34.843" v="3139"/>
        <pc:sldMkLst>
          <pc:docMk/>
          <pc:sldMk cId="458010945" sldId="284"/>
        </pc:sldMkLst>
      </pc:sldChg>
      <pc:sldChg chg="modSp">
        <pc:chgData name="Người dùng Khách" userId="S::urn:spo:anon#a4890b28033d23187fb74181894218fe32bd19460382d8d4bc33ec126af34db7::" providerId="AD" clId="Web-{924CD66A-2701-87C8-0C73-D6803F9EF8A5}" dt="2022-11-03T19:06:12.093" v="2841" actId="20577"/>
        <pc:sldMkLst>
          <pc:docMk/>
          <pc:sldMk cId="3127989917" sldId="285"/>
        </pc:sldMkLst>
        <pc:spChg chg="mod">
          <ac:chgData name="Người dùng Khách" userId="S::urn:spo:anon#a4890b28033d23187fb74181894218fe32bd19460382d8d4bc33ec126af34db7::" providerId="AD" clId="Web-{924CD66A-2701-87C8-0C73-D6803F9EF8A5}" dt="2022-11-03T19:06:12.093" v="2841" actId="20577"/>
          <ac:spMkLst>
            <pc:docMk/>
            <pc:sldMk cId="3127989917" sldId="285"/>
            <ac:spMk id="3" creationId="{480C780F-820C-C864-EAFA-E328A403A07F}"/>
          </ac:spMkLst>
        </pc:spChg>
      </pc:sldChg>
      <pc:sldChg chg="modSp">
        <pc:chgData name="Người dùng Khách" userId="S::urn:spo:anon#a4890b28033d23187fb74181894218fe32bd19460382d8d4bc33ec126af34db7::" providerId="AD" clId="Web-{924CD66A-2701-87C8-0C73-D6803F9EF8A5}" dt="2022-11-03T17:51:51.443" v="944" actId="20577"/>
        <pc:sldMkLst>
          <pc:docMk/>
          <pc:sldMk cId="4038929016" sldId="286"/>
        </pc:sldMkLst>
        <pc:spChg chg="mod">
          <ac:chgData name="Người dùng Khách" userId="S::urn:spo:anon#a4890b28033d23187fb74181894218fe32bd19460382d8d4bc33ec126af34db7::" providerId="AD" clId="Web-{924CD66A-2701-87C8-0C73-D6803F9EF8A5}" dt="2022-11-03T17:51:51.443" v="944" actId="20577"/>
          <ac:spMkLst>
            <pc:docMk/>
            <pc:sldMk cId="4038929016" sldId="286"/>
            <ac:spMk id="3" creationId="{7CDE025B-E4DD-47EE-067E-60CCC2E8AE83}"/>
          </ac:spMkLst>
        </pc:spChg>
      </pc:sldChg>
      <pc:sldChg chg="modSp new">
        <pc:chgData name="Người dùng Khách" userId="S::urn:spo:anon#a4890b28033d23187fb74181894218fe32bd19460382d8d4bc33ec126af34db7::" providerId="AD" clId="Web-{924CD66A-2701-87C8-0C73-D6803F9EF8A5}" dt="2022-11-03T18:51:33.531" v="2504" actId="20577"/>
        <pc:sldMkLst>
          <pc:docMk/>
          <pc:sldMk cId="1079622493" sldId="287"/>
        </pc:sldMkLst>
        <pc:spChg chg="mod">
          <ac:chgData name="Người dùng Khách" userId="S::urn:spo:anon#a4890b28033d23187fb74181894218fe32bd19460382d8d4bc33ec126af34db7::" providerId="AD" clId="Web-{924CD66A-2701-87C8-0C73-D6803F9EF8A5}" dt="2022-11-03T18:10:45.892" v="1474" actId="20577"/>
          <ac:spMkLst>
            <pc:docMk/>
            <pc:sldMk cId="1079622493" sldId="287"/>
            <ac:spMk id="2" creationId="{127AAA88-85D5-CB2F-AAE5-FDE4585ECD9B}"/>
          </ac:spMkLst>
        </pc:spChg>
        <pc:spChg chg="mod">
          <ac:chgData name="Người dùng Khách" userId="S::urn:spo:anon#a4890b28033d23187fb74181894218fe32bd19460382d8d4bc33ec126af34db7::" providerId="AD" clId="Web-{924CD66A-2701-87C8-0C73-D6803F9EF8A5}" dt="2022-11-03T18:51:33.531" v="2504" actId="20577"/>
          <ac:spMkLst>
            <pc:docMk/>
            <pc:sldMk cId="1079622493" sldId="287"/>
            <ac:spMk id="3" creationId="{722EB107-C23A-D56D-5B81-623CBA7F86D4}"/>
          </ac:spMkLst>
        </pc:spChg>
      </pc:sldChg>
    </pc:docChg>
  </pc:docChgLst>
  <pc:docChgLst>
    <pc:chgData name="Quan Nguyen - Y17" userId="fcceac3d-5680-48d6-8dcd-178a9cd0e1b0" providerId="ADAL" clId="{DCC2A6D3-8373-4974-A519-2E2FDB7BCD25}"/>
    <pc:docChg chg="undo redo custSel addSld delSld modSld sldOrd modMainMaster">
      <pc:chgData name="Quan Nguyen - Y17" userId="fcceac3d-5680-48d6-8dcd-178a9cd0e1b0" providerId="ADAL" clId="{DCC2A6D3-8373-4974-A519-2E2FDB7BCD25}" dt="2022-10-16T16:22:00.560" v="15407" actId="20577"/>
      <pc:docMkLst>
        <pc:docMk/>
      </pc:docMkLst>
      <pc:sldChg chg="delSp modSp new mod">
        <pc:chgData name="Quan Nguyen - Y17" userId="fcceac3d-5680-48d6-8dcd-178a9cd0e1b0" providerId="ADAL" clId="{DCC2A6D3-8373-4974-A519-2E2FDB7BCD25}" dt="2022-10-15T02:36:53.036" v="135" actId="1076"/>
        <pc:sldMkLst>
          <pc:docMk/>
          <pc:sldMk cId="3961047744" sldId="256"/>
        </pc:sldMkLst>
        <pc:spChg chg="mod">
          <ac:chgData name="Quan Nguyen - Y17" userId="fcceac3d-5680-48d6-8dcd-178a9cd0e1b0" providerId="ADAL" clId="{DCC2A6D3-8373-4974-A519-2E2FDB7BCD25}" dt="2022-10-15T02:36:53.036" v="135" actId="1076"/>
          <ac:spMkLst>
            <pc:docMk/>
            <pc:sldMk cId="3961047744" sldId="256"/>
            <ac:spMk id="2" creationId="{09B1CF7B-47C7-2F18-4BCD-AC7881D74BFE}"/>
          </ac:spMkLst>
        </pc:spChg>
        <pc:spChg chg="del">
          <ac:chgData name="Quan Nguyen - Y17" userId="fcceac3d-5680-48d6-8dcd-178a9cd0e1b0" providerId="ADAL" clId="{DCC2A6D3-8373-4974-A519-2E2FDB7BCD25}" dt="2022-10-15T02:36:48.250" v="134" actId="478"/>
          <ac:spMkLst>
            <pc:docMk/>
            <pc:sldMk cId="3961047744" sldId="256"/>
            <ac:spMk id="3" creationId="{B7A48F30-1360-C21B-4091-6F2D08CE5A8D}"/>
          </ac:spMkLst>
        </pc:spChg>
      </pc:sldChg>
      <pc:sldChg chg="new del">
        <pc:chgData name="Quan Nguyen - Y17" userId="fcceac3d-5680-48d6-8dcd-178a9cd0e1b0" providerId="ADAL" clId="{DCC2A6D3-8373-4974-A519-2E2FDB7BCD25}" dt="2022-10-15T02:40:38.536" v="140" actId="47"/>
        <pc:sldMkLst>
          <pc:docMk/>
          <pc:sldMk cId="3298726815" sldId="257"/>
        </pc:sldMkLst>
      </pc:sldChg>
      <pc:sldChg chg="modSp new del mod">
        <pc:chgData name="Quan Nguyen - Y17" userId="fcceac3d-5680-48d6-8dcd-178a9cd0e1b0" providerId="ADAL" clId="{DCC2A6D3-8373-4974-A519-2E2FDB7BCD25}" dt="2022-10-15T02:48:25.723" v="381" actId="47"/>
        <pc:sldMkLst>
          <pc:docMk/>
          <pc:sldMk cId="2255825688" sldId="258"/>
        </pc:sldMkLst>
        <pc:spChg chg="mod">
          <ac:chgData name="Quan Nguyen - Y17" userId="fcceac3d-5680-48d6-8dcd-178a9cd0e1b0" providerId="ADAL" clId="{DCC2A6D3-8373-4974-A519-2E2FDB7BCD25}" dt="2022-10-15T02:40:50.495" v="199" actId="20577"/>
          <ac:spMkLst>
            <pc:docMk/>
            <pc:sldMk cId="2255825688" sldId="258"/>
            <ac:spMk id="2" creationId="{4112F91E-41FF-8723-8D88-8E377DAE116D}"/>
          </ac:spMkLst>
        </pc:spChg>
        <pc:spChg chg="mod">
          <ac:chgData name="Quan Nguyen - Y17" userId="fcceac3d-5680-48d6-8dcd-178a9cd0e1b0" providerId="ADAL" clId="{DCC2A6D3-8373-4974-A519-2E2FDB7BCD25}" dt="2022-10-15T02:41:31.851" v="206" actId="20577"/>
          <ac:spMkLst>
            <pc:docMk/>
            <pc:sldMk cId="2255825688" sldId="258"/>
            <ac:spMk id="3" creationId="{E5E12B47-4B50-00E6-1F36-99DEB1C04EE8}"/>
          </ac:spMkLst>
        </pc:spChg>
      </pc:sldChg>
      <pc:sldChg chg="modSp add mod">
        <pc:chgData name="Quan Nguyen - Y17" userId="fcceac3d-5680-48d6-8dcd-178a9cd0e1b0" providerId="ADAL" clId="{DCC2A6D3-8373-4974-A519-2E2FDB7BCD25}" dt="2022-10-15T02:46:52.945" v="351" actId="20577"/>
        <pc:sldMkLst>
          <pc:docMk/>
          <pc:sldMk cId="1238502928" sldId="266"/>
        </pc:sldMkLst>
        <pc:spChg chg="mod">
          <ac:chgData name="Quan Nguyen - Y17" userId="fcceac3d-5680-48d6-8dcd-178a9cd0e1b0" providerId="ADAL" clId="{DCC2A6D3-8373-4974-A519-2E2FDB7BCD25}" dt="2022-10-15T02:46:52.945" v="351" actId="20577"/>
          <ac:spMkLst>
            <pc:docMk/>
            <pc:sldMk cId="1238502928" sldId="266"/>
            <ac:spMk id="3" creationId="{5196650A-DB3F-7377-E51B-B4F068875DBE}"/>
          </ac:spMkLst>
        </pc:spChg>
      </pc:sldChg>
      <pc:sldChg chg="modSp new mod">
        <pc:chgData name="Quan Nguyen - Y17" userId="fcceac3d-5680-48d6-8dcd-178a9cd0e1b0" providerId="ADAL" clId="{DCC2A6D3-8373-4974-A519-2E2FDB7BCD25}" dt="2022-10-16T16:22:00.560" v="15407" actId="20577"/>
        <pc:sldMkLst>
          <pc:docMk/>
          <pc:sldMk cId="3213112422" sldId="267"/>
        </pc:sldMkLst>
        <pc:spChg chg="mod">
          <ac:chgData name="Quan Nguyen - Y17" userId="fcceac3d-5680-48d6-8dcd-178a9cd0e1b0" providerId="ADAL" clId="{DCC2A6D3-8373-4974-A519-2E2FDB7BCD25}" dt="2022-10-16T16:22:00.560" v="15407" actId="20577"/>
          <ac:spMkLst>
            <pc:docMk/>
            <pc:sldMk cId="3213112422" sldId="267"/>
            <ac:spMk id="2" creationId="{F6F51323-4E23-15DF-6F77-D85B47D933E8}"/>
          </ac:spMkLst>
        </pc:spChg>
        <pc:spChg chg="mod">
          <ac:chgData name="Quan Nguyen - Y17" userId="fcceac3d-5680-48d6-8dcd-178a9cd0e1b0" providerId="ADAL" clId="{DCC2A6D3-8373-4974-A519-2E2FDB7BCD25}" dt="2022-10-16T02:55:17.326" v="13116" actId="20577"/>
          <ac:spMkLst>
            <pc:docMk/>
            <pc:sldMk cId="3213112422" sldId="267"/>
            <ac:spMk id="3" creationId="{3A139B26-FFDB-023A-C686-1BF5E7F1C052}"/>
          </ac:spMkLst>
        </pc:spChg>
      </pc:sldChg>
      <pc:sldChg chg="modSp new mod">
        <pc:chgData name="Quan Nguyen - Y17" userId="fcceac3d-5680-48d6-8dcd-178a9cd0e1b0" providerId="ADAL" clId="{DCC2A6D3-8373-4974-A519-2E2FDB7BCD25}" dt="2022-10-16T03:17:15.764" v="14739" actId="27636"/>
        <pc:sldMkLst>
          <pc:docMk/>
          <pc:sldMk cId="3774971770" sldId="268"/>
        </pc:sldMkLst>
        <pc:spChg chg="mod">
          <ac:chgData name="Quan Nguyen - Y17" userId="fcceac3d-5680-48d6-8dcd-178a9cd0e1b0" providerId="ADAL" clId="{DCC2A6D3-8373-4974-A519-2E2FDB7BCD25}" dt="2022-10-15T03:02:17.206" v="1725" actId="20577"/>
          <ac:spMkLst>
            <pc:docMk/>
            <pc:sldMk cId="3774971770" sldId="268"/>
            <ac:spMk id="2" creationId="{BD28E715-48F0-7E3A-57D4-2F80BAB13DEA}"/>
          </ac:spMkLst>
        </pc:spChg>
        <pc:spChg chg="mod">
          <ac:chgData name="Quan Nguyen - Y17" userId="fcceac3d-5680-48d6-8dcd-178a9cd0e1b0" providerId="ADAL" clId="{DCC2A6D3-8373-4974-A519-2E2FDB7BCD25}" dt="2022-10-16T03:17:15.764" v="14739" actId="27636"/>
          <ac:spMkLst>
            <pc:docMk/>
            <pc:sldMk cId="3774971770" sldId="268"/>
            <ac:spMk id="3" creationId="{3008D704-D480-F5CB-E992-03BA200C39FB}"/>
          </ac:spMkLst>
        </pc:spChg>
      </pc:sldChg>
      <pc:sldChg chg="modSp new mod">
        <pc:chgData name="Quan Nguyen - Y17" userId="fcceac3d-5680-48d6-8dcd-178a9cd0e1b0" providerId="ADAL" clId="{DCC2A6D3-8373-4974-A519-2E2FDB7BCD25}" dt="2022-10-16T02:30:53.447" v="11923" actId="20577"/>
        <pc:sldMkLst>
          <pc:docMk/>
          <pc:sldMk cId="698748890" sldId="269"/>
        </pc:sldMkLst>
        <pc:spChg chg="mod">
          <ac:chgData name="Quan Nguyen - Y17" userId="fcceac3d-5680-48d6-8dcd-178a9cd0e1b0" providerId="ADAL" clId="{DCC2A6D3-8373-4974-A519-2E2FDB7BCD25}" dt="2022-10-15T03:23:53.956" v="4058" actId="20577"/>
          <ac:spMkLst>
            <pc:docMk/>
            <pc:sldMk cId="698748890" sldId="269"/>
            <ac:spMk id="2" creationId="{B307FCFD-E2BF-BAA2-3896-A77C5F3857BA}"/>
          </ac:spMkLst>
        </pc:spChg>
        <pc:spChg chg="mod">
          <ac:chgData name="Quan Nguyen - Y17" userId="fcceac3d-5680-48d6-8dcd-178a9cd0e1b0" providerId="ADAL" clId="{DCC2A6D3-8373-4974-A519-2E2FDB7BCD25}" dt="2022-10-16T02:30:53.447" v="11923" actId="20577"/>
          <ac:spMkLst>
            <pc:docMk/>
            <pc:sldMk cId="698748890" sldId="269"/>
            <ac:spMk id="3" creationId="{C7389F3B-0F62-E6C5-C514-9539D5776FF9}"/>
          </ac:spMkLst>
        </pc:spChg>
      </pc:sldChg>
      <pc:sldChg chg="modSp add mod">
        <pc:chgData name="Quan Nguyen - Y17" userId="fcceac3d-5680-48d6-8dcd-178a9cd0e1b0" providerId="ADAL" clId="{DCC2A6D3-8373-4974-A519-2E2FDB7BCD25}" dt="2022-10-15T03:23:55.766" v="4059" actId="20577"/>
        <pc:sldMkLst>
          <pc:docMk/>
          <pc:sldMk cId="2487301706" sldId="270"/>
        </pc:sldMkLst>
        <pc:spChg chg="mod">
          <ac:chgData name="Quan Nguyen - Y17" userId="fcceac3d-5680-48d6-8dcd-178a9cd0e1b0" providerId="ADAL" clId="{DCC2A6D3-8373-4974-A519-2E2FDB7BCD25}" dt="2022-10-15T03:23:55.766" v="4059" actId="20577"/>
          <ac:spMkLst>
            <pc:docMk/>
            <pc:sldMk cId="2487301706" sldId="270"/>
            <ac:spMk id="2" creationId="{B307FCFD-E2BF-BAA2-3896-A77C5F3857BA}"/>
          </ac:spMkLst>
        </pc:spChg>
        <pc:spChg chg="mod">
          <ac:chgData name="Quan Nguyen - Y17" userId="fcceac3d-5680-48d6-8dcd-178a9cd0e1b0" providerId="ADAL" clId="{DCC2A6D3-8373-4974-A519-2E2FDB7BCD25}" dt="2022-10-15T03:14:57.941" v="2922" actId="20577"/>
          <ac:spMkLst>
            <pc:docMk/>
            <pc:sldMk cId="2487301706" sldId="270"/>
            <ac:spMk id="3" creationId="{C7389F3B-0F62-E6C5-C514-9539D5776FF9}"/>
          </ac:spMkLst>
        </pc:spChg>
      </pc:sldChg>
      <pc:sldChg chg="modSp new mod">
        <pc:chgData name="Quan Nguyen - Y17" userId="fcceac3d-5680-48d6-8dcd-178a9cd0e1b0" providerId="ADAL" clId="{DCC2A6D3-8373-4974-A519-2E2FDB7BCD25}" dt="2022-10-16T02:53:56.861" v="13112" actId="20577"/>
        <pc:sldMkLst>
          <pc:docMk/>
          <pc:sldMk cId="2867389228" sldId="271"/>
        </pc:sldMkLst>
        <pc:spChg chg="mod">
          <ac:chgData name="Quan Nguyen - Y17" userId="fcceac3d-5680-48d6-8dcd-178a9cd0e1b0" providerId="ADAL" clId="{DCC2A6D3-8373-4974-A519-2E2FDB7BCD25}" dt="2022-10-15T03:24:00.909" v="4062" actId="20577"/>
          <ac:spMkLst>
            <pc:docMk/>
            <pc:sldMk cId="2867389228" sldId="271"/>
            <ac:spMk id="2" creationId="{2EFBACCF-4C63-0AE2-3CB8-E4579FCE8407}"/>
          </ac:spMkLst>
        </pc:spChg>
        <pc:spChg chg="mod">
          <ac:chgData name="Quan Nguyen - Y17" userId="fcceac3d-5680-48d6-8dcd-178a9cd0e1b0" providerId="ADAL" clId="{DCC2A6D3-8373-4974-A519-2E2FDB7BCD25}" dt="2022-10-16T02:53:56.861" v="13112" actId="20577"/>
          <ac:spMkLst>
            <pc:docMk/>
            <pc:sldMk cId="2867389228" sldId="271"/>
            <ac:spMk id="3" creationId="{0D3BB864-750A-0146-263E-0473E7EB7CEA}"/>
          </ac:spMkLst>
        </pc:spChg>
      </pc:sldChg>
      <pc:sldChg chg="modSp new mod">
        <pc:chgData name="Quan Nguyen - Y17" userId="fcceac3d-5680-48d6-8dcd-178a9cd0e1b0" providerId="ADAL" clId="{DCC2A6D3-8373-4974-A519-2E2FDB7BCD25}" dt="2022-10-15T03:23:38.644" v="4057" actId="20577"/>
        <pc:sldMkLst>
          <pc:docMk/>
          <pc:sldMk cId="2308613363" sldId="272"/>
        </pc:sldMkLst>
        <pc:spChg chg="mod">
          <ac:chgData name="Quan Nguyen - Y17" userId="fcceac3d-5680-48d6-8dcd-178a9cd0e1b0" providerId="ADAL" clId="{DCC2A6D3-8373-4974-A519-2E2FDB7BCD25}" dt="2022-10-15T03:23:38.644" v="4057" actId="20577"/>
          <ac:spMkLst>
            <pc:docMk/>
            <pc:sldMk cId="2308613363" sldId="272"/>
            <ac:spMk id="2" creationId="{1090BE9B-4998-886E-BA2F-6C2598996389}"/>
          </ac:spMkLst>
        </pc:spChg>
        <pc:spChg chg="mod">
          <ac:chgData name="Quan Nguyen - Y17" userId="fcceac3d-5680-48d6-8dcd-178a9cd0e1b0" providerId="ADAL" clId="{DCC2A6D3-8373-4974-A519-2E2FDB7BCD25}" dt="2022-10-15T03:23:02.236" v="4055" actId="20577"/>
          <ac:spMkLst>
            <pc:docMk/>
            <pc:sldMk cId="2308613363" sldId="272"/>
            <ac:spMk id="3" creationId="{FE349D93-195C-47C5-1964-597D6C8DD224}"/>
          </ac:spMkLst>
        </pc:spChg>
      </pc:sldChg>
      <pc:sldChg chg="modSp new mod">
        <pc:chgData name="Quan Nguyen - Y17" userId="fcceac3d-5680-48d6-8dcd-178a9cd0e1b0" providerId="ADAL" clId="{DCC2A6D3-8373-4974-A519-2E2FDB7BCD25}" dt="2022-10-16T02:23:53.924" v="11706" actId="20577"/>
        <pc:sldMkLst>
          <pc:docMk/>
          <pc:sldMk cId="1797673436" sldId="273"/>
        </pc:sldMkLst>
        <pc:spChg chg="mod">
          <ac:chgData name="Quan Nguyen - Y17" userId="fcceac3d-5680-48d6-8dcd-178a9cd0e1b0" providerId="ADAL" clId="{DCC2A6D3-8373-4974-A519-2E2FDB7BCD25}" dt="2022-10-15T03:24:13.719" v="4119" actId="20577"/>
          <ac:spMkLst>
            <pc:docMk/>
            <pc:sldMk cId="1797673436" sldId="273"/>
            <ac:spMk id="2" creationId="{76713B00-8449-A477-ECFC-EFCC0AD9ACDF}"/>
          </ac:spMkLst>
        </pc:spChg>
        <pc:spChg chg="mod">
          <ac:chgData name="Quan Nguyen - Y17" userId="fcceac3d-5680-48d6-8dcd-178a9cd0e1b0" providerId="ADAL" clId="{DCC2A6D3-8373-4974-A519-2E2FDB7BCD25}" dt="2022-10-16T02:23:53.924" v="11706" actId="20577"/>
          <ac:spMkLst>
            <pc:docMk/>
            <pc:sldMk cId="1797673436" sldId="273"/>
            <ac:spMk id="3" creationId="{42136DD4-8B93-3812-6D77-81F85A53A3A5}"/>
          </ac:spMkLst>
        </pc:spChg>
      </pc:sldChg>
      <pc:sldChg chg="modSp new mod">
        <pc:chgData name="Quan Nguyen - Y17" userId="fcceac3d-5680-48d6-8dcd-178a9cd0e1b0" providerId="ADAL" clId="{DCC2A6D3-8373-4974-A519-2E2FDB7BCD25}" dt="2022-10-15T03:58:41.808" v="5807" actId="20577"/>
        <pc:sldMkLst>
          <pc:docMk/>
          <pc:sldMk cId="915946883" sldId="274"/>
        </pc:sldMkLst>
        <pc:spChg chg="mod">
          <ac:chgData name="Quan Nguyen - Y17" userId="fcceac3d-5680-48d6-8dcd-178a9cd0e1b0" providerId="ADAL" clId="{DCC2A6D3-8373-4974-A519-2E2FDB7BCD25}" dt="2022-10-15T03:30:10.405" v="4165" actId="20577"/>
          <ac:spMkLst>
            <pc:docMk/>
            <pc:sldMk cId="915946883" sldId="274"/>
            <ac:spMk id="2" creationId="{2C4AE655-F6BD-80A1-3BE7-28D7970B6100}"/>
          </ac:spMkLst>
        </pc:spChg>
        <pc:spChg chg="mod">
          <ac:chgData name="Quan Nguyen - Y17" userId="fcceac3d-5680-48d6-8dcd-178a9cd0e1b0" providerId="ADAL" clId="{DCC2A6D3-8373-4974-A519-2E2FDB7BCD25}" dt="2022-10-15T03:58:41.808" v="5807" actId="20577"/>
          <ac:spMkLst>
            <pc:docMk/>
            <pc:sldMk cId="915946883" sldId="274"/>
            <ac:spMk id="3" creationId="{89E39264-3A0E-F62D-C4F8-89A75D9F1843}"/>
          </ac:spMkLst>
        </pc:spChg>
      </pc:sldChg>
      <pc:sldChg chg="modSp new mod">
        <pc:chgData name="Quan Nguyen - Y17" userId="fcceac3d-5680-48d6-8dcd-178a9cd0e1b0" providerId="ADAL" clId="{DCC2A6D3-8373-4974-A519-2E2FDB7BCD25}" dt="2022-10-16T03:13:48.994" v="14415" actId="20577"/>
        <pc:sldMkLst>
          <pc:docMk/>
          <pc:sldMk cId="750825516" sldId="275"/>
        </pc:sldMkLst>
        <pc:spChg chg="mod">
          <ac:chgData name="Quan Nguyen - Y17" userId="fcceac3d-5680-48d6-8dcd-178a9cd0e1b0" providerId="ADAL" clId="{DCC2A6D3-8373-4974-A519-2E2FDB7BCD25}" dt="2022-10-15T03:30:24.068" v="4221" actId="20577"/>
          <ac:spMkLst>
            <pc:docMk/>
            <pc:sldMk cId="750825516" sldId="275"/>
            <ac:spMk id="2" creationId="{81569C95-6D0D-CEFF-9057-5DC530A95AD1}"/>
          </ac:spMkLst>
        </pc:spChg>
        <pc:spChg chg="mod">
          <ac:chgData name="Quan Nguyen - Y17" userId="fcceac3d-5680-48d6-8dcd-178a9cd0e1b0" providerId="ADAL" clId="{DCC2A6D3-8373-4974-A519-2E2FDB7BCD25}" dt="2022-10-16T03:13:48.994" v="14415" actId="20577"/>
          <ac:spMkLst>
            <pc:docMk/>
            <pc:sldMk cId="750825516" sldId="275"/>
            <ac:spMk id="3" creationId="{480C780F-820C-C864-EAFA-E328A403A07F}"/>
          </ac:spMkLst>
        </pc:spChg>
      </pc:sldChg>
      <pc:sldChg chg="modSp new mod">
        <pc:chgData name="Quan Nguyen - Y17" userId="fcceac3d-5680-48d6-8dcd-178a9cd0e1b0" providerId="ADAL" clId="{DCC2A6D3-8373-4974-A519-2E2FDB7BCD25}" dt="2022-10-16T04:12:58.119" v="15000" actId="20577"/>
        <pc:sldMkLst>
          <pc:docMk/>
          <pc:sldMk cId="3151213603" sldId="276"/>
        </pc:sldMkLst>
        <pc:spChg chg="mod">
          <ac:chgData name="Quan Nguyen - Y17" userId="fcceac3d-5680-48d6-8dcd-178a9cd0e1b0" providerId="ADAL" clId="{DCC2A6D3-8373-4974-A519-2E2FDB7BCD25}" dt="2022-10-15T03:34:08.932" v="4697" actId="20577"/>
          <ac:spMkLst>
            <pc:docMk/>
            <pc:sldMk cId="3151213603" sldId="276"/>
            <ac:spMk id="2" creationId="{BBEDF4B8-A7B2-F584-2719-12CEF85B50D3}"/>
          </ac:spMkLst>
        </pc:spChg>
        <pc:spChg chg="mod">
          <ac:chgData name="Quan Nguyen - Y17" userId="fcceac3d-5680-48d6-8dcd-178a9cd0e1b0" providerId="ADAL" clId="{DCC2A6D3-8373-4974-A519-2E2FDB7BCD25}" dt="2022-10-16T04:12:58.119" v="15000" actId="20577"/>
          <ac:spMkLst>
            <pc:docMk/>
            <pc:sldMk cId="3151213603" sldId="276"/>
            <ac:spMk id="3" creationId="{848E8C21-D2EC-0CBF-B79A-B8424CA42ED7}"/>
          </ac:spMkLst>
        </pc:spChg>
      </pc:sldChg>
      <pc:sldChg chg="modSp new mod">
        <pc:chgData name="Quan Nguyen - Y17" userId="fcceac3d-5680-48d6-8dcd-178a9cd0e1b0" providerId="ADAL" clId="{DCC2A6D3-8373-4974-A519-2E2FDB7BCD25}" dt="2022-10-15T04:03:15.029" v="6819" actId="20577"/>
        <pc:sldMkLst>
          <pc:docMk/>
          <pc:sldMk cId="342426446" sldId="277"/>
        </pc:sldMkLst>
        <pc:spChg chg="mod">
          <ac:chgData name="Quan Nguyen - Y17" userId="fcceac3d-5680-48d6-8dcd-178a9cd0e1b0" providerId="ADAL" clId="{DCC2A6D3-8373-4974-A519-2E2FDB7BCD25}" dt="2022-10-15T03:41:23.315" v="5350" actId="20577"/>
          <ac:spMkLst>
            <pc:docMk/>
            <pc:sldMk cId="342426446" sldId="277"/>
            <ac:spMk id="2" creationId="{877AF4C4-5497-A662-B291-BE3052632D98}"/>
          </ac:spMkLst>
        </pc:spChg>
        <pc:spChg chg="mod">
          <ac:chgData name="Quan Nguyen - Y17" userId="fcceac3d-5680-48d6-8dcd-178a9cd0e1b0" providerId="ADAL" clId="{DCC2A6D3-8373-4974-A519-2E2FDB7BCD25}" dt="2022-10-15T04:03:15.029" v="6819" actId="20577"/>
          <ac:spMkLst>
            <pc:docMk/>
            <pc:sldMk cId="342426446" sldId="277"/>
            <ac:spMk id="3" creationId="{F7A2BE61-0771-CFB1-D771-4A6735842CA9}"/>
          </ac:spMkLst>
        </pc:spChg>
      </pc:sldChg>
      <pc:sldChg chg="modSp new mod">
        <pc:chgData name="Quan Nguyen - Y17" userId="fcceac3d-5680-48d6-8dcd-178a9cd0e1b0" providerId="ADAL" clId="{DCC2A6D3-8373-4974-A519-2E2FDB7BCD25}" dt="2022-10-16T05:26:00.166" v="15379" actId="20577"/>
        <pc:sldMkLst>
          <pc:docMk/>
          <pc:sldMk cId="3423339292" sldId="278"/>
        </pc:sldMkLst>
        <pc:spChg chg="mod">
          <ac:chgData name="Quan Nguyen - Y17" userId="fcceac3d-5680-48d6-8dcd-178a9cd0e1b0" providerId="ADAL" clId="{DCC2A6D3-8373-4974-A519-2E2FDB7BCD25}" dt="2022-10-15T03:48:35.492" v="5423" actId="20577"/>
          <ac:spMkLst>
            <pc:docMk/>
            <pc:sldMk cId="3423339292" sldId="278"/>
            <ac:spMk id="2" creationId="{34F2F329-49A6-F373-96EA-AA282EA2FEF4}"/>
          </ac:spMkLst>
        </pc:spChg>
        <pc:spChg chg="mod">
          <ac:chgData name="Quan Nguyen - Y17" userId="fcceac3d-5680-48d6-8dcd-178a9cd0e1b0" providerId="ADAL" clId="{DCC2A6D3-8373-4974-A519-2E2FDB7BCD25}" dt="2022-10-16T05:26:00.166" v="15379" actId="20577"/>
          <ac:spMkLst>
            <pc:docMk/>
            <pc:sldMk cId="3423339292" sldId="278"/>
            <ac:spMk id="3" creationId="{638C7829-72D5-AA49-A166-AD1DF90C4657}"/>
          </ac:spMkLst>
        </pc:spChg>
      </pc:sldChg>
      <pc:sldChg chg="modSp new mod">
        <pc:chgData name="Quan Nguyen - Y17" userId="fcceac3d-5680-48d6-8dcd-178a9cd0e1b0" providerId="ADAL" clId="{DCC2A6D3-8373-4974-A519-2E2FDB7BCD25}" dt="2022-10-16T05:08:48.921" v="15353" actId="20577"/>
        <pc:sldMkLst>
          <pc:docMk/>
          <pc:sldMk cId="4286960693" sldId="279"/>
        </pc:sldMkLst>
        <pc:spChg chg="mod">
          <ac:chgData name="Quan Nguyen - Y17" userId="fcceac3d-5680-48d6-8dcd-178a9cd0e1b0" providerId="ADAL" clId="{DCC2A6D3-8373-4974-A519-2E2FDB7BCD25}" dt="2022-10-15T03:48:47.168" v="5481" actId="20577"/>
          <ac:spMkLst>
            <pc:docMk/>
            <pc:sldMk cId="4286960693" sldId="279"/>
            <ac:spMk id="2" creationId="{DE1798B0-C04F-0314-F83B-E82B47D70F67}"/>
          </ac:spMkLst>
        </pc:spChg>
        <pc:spChg chg="mod">
          <ac:chgData name="Quan Nguyen - Y17" userId="fcceac3d-5680-48d6-8dcd-178a9cd0e1b0" providerId="ADAL" clId="{DCC2A6D3-8373-4974-A519-2E2FDB7BCD25}" dt="2022-10-16T05:08:48.921" v="15353" actId="20577"/>
          <ac:spMkLst>
            <pc:docMk/>
            <pc:sldMk cId="4286960693" sldId="279"/>
            <ac:spMk id="3" creationId="{BECDBFFA-89A1-E5CB-E6EA-2D8B049CA6C6}"/>
          </ac:spMkLst>
        </pc:spChg>
      </pc:sldChg>
      <pc:sldChg chg="modSp new mod">
        <pc:chgData name="Quan Nguyen - Y17" userId="fcceac3d-5680-48d6-8dcd-178a9cd0e1b0" providerId="ADAL" clId="{DCC2A6D3-8373-4974-A519-2E2FDB7BCD25}" dt="2022-10-16T04:13:42.516" v="15039" actId="20577"/>
        <pc:sldMkLst>
          <pc:docMk/>
          <pc:sldMk cId="2570545399" sldId="280"/>
        </pc:sldMkLst>
        <pc:spChg chg="mod">
          <ac:chgData name="Quan Nguyen - Y17" userId="fcceac3d-5680-48d6-8dcd-178a9cd0e1b0" providerId="ADAL" clId="{DCC2A6D3-8373-4974-A519-2E2FDB7BCD25}" dt="2022-10-15T04:04:13.007" v="6821"/>
          <ac:spMkLst>
            <pc:docMk/>
            <pc:sldMk cId="2570545399" sldId="280"/>
            <ac:spMk id="2" creationId="{59FF5700-DF4C-0B82-6DEA-0D0518A48469}"/>
          </ac:spMkLst>
        </pc:spChg>
        <pc:spChg chg="mod">
          <ac:chgData name="Quan Nguyen - Y17" userId="fcceac3d-5680-48d6-8dcd-178a9cd0e1b0" providerId="ADAL" clId="{DCC2A6D3-8373-4974-A519-2E2FDB7BCD25}" dt="2022-10-16T04:13:42.516" v="15039" actId="20577"/>
          <ac:spMkLst>
            <pc:docMk/>
            <pc:sldMk cId="2570545399" sldId="280"/>
            <ac:spMk id="3" creationId="{143FA809-5B08-CDEF-8699-D5C59DD4F2D1}"/>
          </ac:spMkLst>
        </pc:spChg>
      </pc:sldChg>
      <pc:sldChg chg="modSp add mod">
        <pc:chgData name="Quan Nguyen - Y17" userId="fcceac3d-5680-48d6-8dcd-178a9cd0e1b0" providerId="ADAL" clId="{DCC2A6D3-8373-4974-A519-2E2FDB7BCD25}" dt="2022-10-16T04:58:02.686" v="15150" actId="20577"/>
        <pc:sldMkLst>
          <pc:docMk/>
          <pc:sldMk cId="3315264033" sldId="281"/>
        </pc:sldMkLst>
        <pc:spChg chg="mod">
          <ac:chgData name="Quan Nguyen - Y17" userId="fcceac3d-5680-48d6-8dcd-178a9cd0e1b0" providerId="ADAL" clId="{DCC2A6D3-8373-4974-A519-2E2FDB7BCD25}" dt="2022-10-16T04:58:02.686" v="15150" actId="20577"/>
          <ac:spMkLst>
            <pc:docMk/>
            <pc:sldMk cId="3315264033" sldId="281"/>
            <ac:spMk id="3" creationId="{143FA809-5B08-CDEF-8699-D5C59DD4F2D1}"/>
          </ac:spMkLst>
        </pc:spChg>
      </pc:sldChg>
      <pc:sldChg chg="modSp add mod">
        <pc:chgData name="Quan Nguyen - Y17" userId="fcceac3d-5680-48d6-8dcd-178a9cd0e1b0" providerId="ADAL" clId="{DCC2A6D3-8373-4974-A519-2E2FDB7BCD25}" dt="2022-10-15T04:40:42.200" v="11082" actId="20577"/>
        <pc:sldMkLst>
          <pc:docMk/>
          <pc:sldMk cId="2371326059" sldId="282"/>
        </pc:sldMkLst>
        <pc:spChg chg="mod">
          <ac:chgData name="Quan Nguyen - Y17" userId="fcceac3d-5680-48d6-8dcd-178a9cd0e1b0" providerId="ADAL" clId="{DCC2A6D3-8373-4974-A519-2E2FDB7BCD25}" dt="2022-10-15T04:40:42.200" v="11082" actId="20577"/>
          <ac:spMkLst>
            <pc:docMk/>
            <pc:sldMk cId="2371326059" sldId="282"/>
            <ac:spMk id="3" creationId="{143FA809-5B08-CDEF-8699-D5C59DD4F2D1}"/>
          </ac:spMkLst>
        </pc:spChg>
      </pc:sldChg>
      <pc:sldChg chg="modSp add mod">
        <pc:chgData name="Quan Nguyen - Y17" userId="fcceac3d-5680-48d6-8dcd-178a9cd0e1b0" providerId="ADAL" clId="{DCC2A6D3-8373-4974-A519-2E2FDB7BCD25}" dt="2022-10-16T03:24:17.333" v="14784" actId="20577"/>
        <pc:sldMkLst>
          <pc:docMk/>
          <pc:sldMk cId="2845692330" sldId="283"/>
        </pc:sldMkLst>
        <pc:spChg chg="mod">
          <ac:chgData name="Quan Nguyen - Y17" userId="fcceac3d-5680-48d6-8dcd-178a9cd0e1b0" providerId="ADAL" clId="{DCC2A6D3-8373-4974-A519-2E2FDB7BCD25}" dt="2022-10-16T03:24:17.333" v="14784" actId="20577"/>
          <ac:spMkLst>
            <pc:docMk/>
            <pc:sldMk cId="2845692330" sldId="283"/>
            <ac:spMk id="3" creationId="{143FA809-5B08-CDEF-8699-D5C59DD4F2D1}"/>
          </ac:spMkLst>
        </pc:spChg>
      </pc:sldChg>
      <pc:sldChg chg="modSp add mod">
        <pc:chgData name="Quan Nguyen - Y17" userId="fcceac3d-5680-48d6-8dcd-178a9cd0e1b0" providerId="ADAL" clId="{DCC2A6D3-8373-4974-A519-2E2FDB7BCD25}" dt="2022-10-16T05:26:08.542" v="15405" actId="20577"/>
        <pc:sldMkLst>
          <pc:docMk/>
          <pc:sldMk cId="458010945" sldId="284"/>
        </pc:sldMkLst>
        <pc:spChg chg="mod">
          <ac:chgData name="Quan Nguyen - Y17" userId="fcceac3d-5680-48d6-8dcd-178a9cd0e1b0" providerId="ADAL" clId="{DCC2A6D3-8373-4974-A519-2E2FDB7BCD25}" dt="2022-10-16T05:26:08.542" v="15405" actId="20577"/>
          <ac:spMkLst>
            <pc:docMk/>
            <pc:sldMk cId="458010945" sldId="284"/>
            <ac:spMk id="3" creationId="{143FA809-5B08-CDEF-8699-D5C59DD4F2D1}"/>
          </ac:spMkLst>
        </pc:spChg>
      </pc:sldChg>
      <pc:sldChg chg="modSp mod ord">
        <pc:chgData name="Quan Nguyen - Y17" userId="fcceac3d-5680-48d6-8dcd-178a9cd0e1b0" providerId="ADAL" clId="{DCC2A6D3-8373-4974-A519-2E2FDB7BCD25}" dt="2022-10-16T03:00:14.030" v="13544" actId="20577"/>
        <pc:sldMkLst>
          <pc:docMk/>
          <pc:sldMk cId="3127989917" sldId="285"/>
        </pc:sldMkLst>
        <pc:spChg chg="mod">
          <ac:chgData name="Quan Nguyen - Y17" userId="fcceac3d-5680-48d6-8dcd-178a9cd0e1b0" providerId="ADAL" clId="{DCC2A6D3-8373-4974-A519-2E2FDB7BCD25}" dt="2022-10-16T03:00:14.030" v="13544" actId="20577"/>
          <ac:spMkLst>
            <pc:docMk/>
            <pc:sldMk cId="3127989917" sldId="285"/>
            <ac:spMk id="3" creationId="{480C780F-820C-C864-EAFA-E328A403A07F}"/>
          </ac:spMkLst>
        </pc:spChg>
      </pc:sldChg>
      <pc:sldMasterChg chg="modSldLayout">
        <pc:chgData name="Quan Nguyen - Y17" userId="fcceac3d-5680-48d6-8dcd-178a9cd0e1b0" providerId="ADAL" clId="{DCC2A6D3-8373-4974-A519-2E2FDB7BCD25}" dt="2022-10-15T02:40:26.943" v="139" actId="2711"/>
        <pc:sldMasterMkLst>
          <pc:docMk/>
          <pc:sldMasterMk cId="3112048111" sldId="2147483648"/>
        </pc:sldMasterMkLst>
        <pc:sldLayoutChg chg="modSp">
          <pc:chgData name="Quan Nguyen - Y17" userId="fcceac3d-5680-48d6-8dcd-178a9cd0e1b0" providerId="ADAL" clId="{DCC2A6D3-8373-4974-A519-2E2FDB7BCD25}" dt="2022-10-15T02:40:26.943" v="139" actId="2711"/>
          <pc:sldLayoutMkLst>
            <pc:docMk/>
            <pc:sldMasterMk cId="3112048111" sldId="2147483648"/>
            <pc:sldLayoutMk cId="1376026891" sldId="2147483650"/>
          </pc:sldLayoutMkLst>
          <pc:spChg chg="mod">
            <ac:chgData name="Quan Nguyen - Y17" userId="fcceac3d-5680-48d6-8dcd-178a9cd0e1b0" providerId="ADAL" clId="{DCC2A6D3-8373-4974-A519-2E2FDB7BCD25}" dt="2022-10-15T02:40:19.543" v="138" actId="2711"/>
            <ac:spMkLst>
              <pc:docMk/>
              <pc:sldMasterMk cId="3112048111" sldId="2147483648"/>
              <pc:sldLayoutMk cId="1376026891" sldId="2147483650"/>
              <ac:spMk id="2" creationId="{F978C55E-C757-2C3C-6737-58D9C6E8A041}"/>
            </ac:spMkLst>
          </pc:spChg>
          <pc:spChg chg="mod">
            <ac:chgData name="Quan Nguyen - Y17" userId="fcceac3d-5680-48d6-8dcd-178a9cd0e1b0" providerId="ADAL" clId="{DCC2A6D3-8373-4974-A519-2E2FDB7BCD25}" dt="2022-10-15T02:40:26.943" v="139" actId="2711"/>
            <ac:spMkLst>
              <pc:docMk/>
              <pc:sldMasterMk cId="3112048111" sldId="2147483648"/>
              <pc:sldLayoutMk cId="1376026891" sldId="2147483650"/>
              <ac:spMk id="3" creationId="{BD13EAEC-456A-7B8F-B9B9-16F4189D52E5}"/>
            </ac:spMkLst>
          </pc:spChg>
        </pc:sldLayoutChg>
      </pc:sldMasterChg>
    </pc:docChg>
  </pc:docChgLst>
  <pc:docChgLst>
    <pc:chgData name="Viet Cu - Y17" userId="S::ctviet.y17@ump.edu.vn::5acdfcbc-985e-46a4-9c69-8c42a3f04cab" providerId="AD" clId="Web-{1544814A-AF83-C459-2D2E-41CEC9A8C381}"/>
    <pc:docChg chg="modSld">
      <pc:chgData name="Viet Cu - Y17" userId="S::ctviet.y17@ump.edu.vn::5acdfcbc-985e-46a4-9c69-8c42a3f04cab" providerId="AD" clId="Web-{1544814A-AF83-C459-2D2E-41CEC9A8C381}" dt="2022-10-16T16:21:35.859" v="24" actId="20577"/>
      <pc:docMkLst>
        <pc:docMk/>
      </pc:docMkLst>
      <pc:sldChg chg="modSp">
        <pc:chgData name="Viet Cu - Y17" userId="S::ctviet.y17@ump.edu.vn::5acdfcbc-985e-46a4-9c69-8c42a3f04cab" providerId="AD" clId="Web-{1544814A-AF83-C459-2D2E-41CEC9A8C381}" dt="2022-10-16T16:20:05.043" v="0" actId="20577"/>
        <pc:sldMkLst>
          <pc:docMk/>
          <pc:sldMk cId="3213112422" sldId="267"/>
        </pc:sldMkLst>
        <pc:spChg chg="mod">
          <ac:chgData name="Viet Cu - Y17" userId="S::ctviet.y17@ump.edu.vn::5acdfcbc-985e-46a4-9c69-8c42a3f04cab" providerId="AD" clId="Web-{1544814A-AF83-C459-2D2E-41CEC9A8C381}" dt="2022-10-16T16:20:05.043" v="0" actId="20577"/>
          <ac:spMkLst>
            <pc:docMk/>
            <pc:sldMk cId="3213112422" sldId="267"/>
            <ac:spMk id="2" creationId="{F6F51323-4E23-15DF-6F77-D85B47D933E8}"/>
          </ac:spMkLst>
        </pc:spChg>
      </pc:sldChg>
      <pc:sldChg chg="modSp">
        <pc:chgData name="Viet Cu - Y17" userId="S::ctviet.y17@ump.edu.vn::5acdfcbc-985e-46a4-9c69-8c42a3f04cab" providerId="AD" clId="Web-{1544814A-AF83-C459-2D2E-41CEC9A8C381}" dt="2022-10-16T16:20:11.262" v="3" actId="20577"/>
        <pc:sldMkLst>
          <pc:docMk/>
          <pc:sldMk cId="3774971770" sldId="268"/>
        </pc:sldMkLst>
        <pc:spChg chg="mod">
          <ac:chgData name="Viet Cu - Y17" userId="S::ctviet.y17@ump.edu.vn::5acdfcbc-985e-46a4-9c69-8c42a3f04cab" providerId="AD" clId="Web-{1544814A-AF83-C459-2D2E-41CEC9A8C381}" dt="2022-10-16T16:20:11.262" v="3" actId="20577"/>
          <ac:spMkLst>
            <pc:docMk/>
            <pc:sldMk cId="3774971770" sldId="268"/>
            <ac:spMk id="2" creationId="{BD28E715-48F0-7E3A-57D4-2F80BAB13DEA}"/>
          </ac:spMkLst>
        </pc:spChg>
      </pc:sldChg>
      <pc:sldChg chg="modSp">
        <pc:chgData name="Viet Cu - Y17" userId="S::ctviet.y17@ump.edu.vn::5acdfcbc-985e-46a4-9c69-8c42a3f04cab" providerId="AD" clId="Web-{1544814A-AF83-C459-2D2E-41CEC9A8C381}" dt="2022-10-16T16:20:19.309" v="5" actId="20577"/>
        <pc:sldMkLst>
          <pc:docMk/>
          <pc:sldMk cId="698748890" sldId="269"/>
        </pc:sldMkLst>
        <pc:spChg chg="mod">
          <ac:chgData name="Viet Cu - Y17" userId="S::ctviet.y17@ump.edu.vn::5acdfcbc-985e-46a4-9c69-8c42a3f04cab" providerId="AD" clId="Web-{1544814A-AF83-C459-2D2E-41CEC9A8C381}" dt="2022-10-16T16:20:19.309" v="5" actId="20577"/>
          <ac:spMkLst>
            <pc:docMk/>
            <pc:sldMk cId="698748890" sldId="269"/>
            <ac:spMk id="2" creationId="{B307FCFD-E2BF-BAA2-3896-A77C5F3857BA}"/>
          </ac:spMkLst>
        </pc:spChg>
      </pc:sldChg>
      <pc:sldChg chg="modSp">
        <pc:chgData name="Viet Cu - Y17" userId="S::ctviet.y17@ump.edu.vn::5acdfcbc-985e-46a4-9c69-8c42a3f04cab" providerId="AD" clId="Web-{1544814A-AF83-C459-2D2E-41CEC9A8C381}" dt="2022-10-16T16:20:27.231" v="6" actId="20577"/>
        <pc:sldMkLst>
          <pc:docMk/>
          <pc:sldMk cId="2487301706" sldId="270"/>
        </pc:sldMkLst>
        <pc:spChg chg="mod">
          <ac:chgData name="Viet Cu - Y17" userId="S::ctviet.y17@ump.edu.vn::5acdfcbc-985e-46a4-9c69-8c42a3f04cab" providerId="AD" clId="Web-{1544814A-AF83-C459-2D2E-41CEC9A8C381}" dt="2022-10-16T16:20:27.231" v="6" actId="20577"/>
          <ac:spMkLst>
            <pc:docMk/>
            <pc:sldMk cId="2487301706" sldId="270"/>
            <ac:spMk id="2" creationId="{B307FCFD-E2BF-BAA2-3896-A77C5F3857BA}"/>
          </ac:spMkLst>
        </pc:spChg>
      </pc:sldChg>
      <pc:sldChg chg="modSp">
        <pc:chgData name="Viet Cu - Y17" userId="S::ctviet.y17@ump.edu.vn::5acdfcbc-985e-46a4-9c69-8c42a3f04cab" providerId="AD" clId="Web-{1544814A-AF83-C459-2D2E-41CEC9A8C381}" dt="2022-10-16T16:20:31.575" v="7" actId="20577"/>
        <pc:sldMkLst>
          <pc:docMk/>
          <pc:sldMk cId="2867389228" sldId="271"/>
        </pc:sldMkLst>
        <pc:spChg chg="mod">
          <ac:chgData name="Viet Cu - Y17" userId="S::ctviet.y17@ump.edu.vn::5acdfcbc-985e-46a4-9c69-8c42a3f04cab" providerId="AD" clId="Web-{1544814A-AF83-C459-2D2E-41CEC9A8C381}" dt="2022-10-16T16:20:31.575" v="7" actId="20577"/>
          <ac:spMkLst>
            <pc:docMk/>
            <pc:sldMk cId="2867389228" sldId="271"/>
            <ac:spMk id="2" creationId="{2EFBACCF-4C63-0AE2-3CB8-E4579FCE8407}"/>
          </ac:spMkLst>
        </pc:spChg>
      </pc:sldChg>
      <pc:sldChg chg="modSp">
        <pc:chgData name="Viet Cu - Y17" userId="S::ctviet.y17@ump.edu.vn::5acdfcbc-985e-46a4-9c69-8c42a3f04cab" providerId="AD" clId="Web-{1544814A-AF83-C459-2D2E-41CEC9A8C381}" dt="2022-10-16T16:20:14.887" v="4" actId="20577"/>
        <pc:sldMkLst>
          <pc:docMk/>
          <pc:sldMk cId="2308613363" sldId="272"/>
        </pc:sldMkLst>
        <pc:spChg chg="mod">
          <ac:chgData name="Viet Cu - Y17" userId="S::ctviet.y17@ump.edu.vn::5acdfcbc-985e-46a4-9c69-8c42a3f04cab" providerId="AD" clId="Web-{1544814A-AF83-C459-2D2E-41CEC9A8C381}" dt="2022-10-16T16:20:14.887" v="4" actId="20577"/>
          <ac:spMkLst>
            <pc:docMk/>
            <pc:sldMk cId="2308613363" sldId="272"/>
            <ac:spMk id="2" creationId="{1090BE9B-4998-886E-BA2F-6C2598996389}"/>
          </ac:spMkLst>
        </pc:spChg>
      </pc:sldChg>
      <pc:sldChg chg="modSp">
        <pc:chgData name="Viet Cu - Y17" userId="S::ctviet.y17@ump.edu.vn::5acdfcbc-985e-46a4-9c69-8c42a3f04cab" providerId="AD" clId="Web-{1544814A-AF83-C459-2D2E-41CEC9A8C381}" dt="2022-10-16T16:20:35.747" v="8" actId="20577"/>
        <pc:sldMkLst>
          <pc:docMk/>
          <pc:sldMk cId="1797673436" sldId="273"/>
        </pc:sldMkLst>
        <pc:spChg chg="mod">
          <ac:chgData name="Viet Cu - Y17" userId="S::ctviet.y17@ump.edu.vn::5acdfcbc-985e-46a4-9c69-8c42a3f04cab" providerId="AD" clId="Web-{1544814A-AF83-C459-2D2E-41CEC9A8C381}" dt="2022-10-16T16:20:35.747" v="8" actId="20577"/>
          <ac:spMkLst>
            <pc:docMk/>
            <pc:sldMk cId="1797673436" sldId="273"/>
            <ac:spMk id="2" creationId="{76713B00-8449-A477-ECFC-EFCC0AD9ACDF}"/>
          </ac:spMkLst>
        </pc:spChg>
      </pc:sldChg>
      <pc:sldChg chg="modSp">
        <pc:chgData name="Viet Cu - Y17" userId="S::ctviet.y17@ump.edu.vn::5acdfcbc-985e-46a4-9c69-8c42a3f04cab" providerId="AD" clId="Web-{1544814A-AF83-C459-2D2E-41CEC9A8C381}" dt="2022-10-16T16:20:41.107" v="12" actId="20577"/>
        <pc:sldMkLst>
          <pc:docMk/>
          <pc:sldMk cId="915946883" sldId="274"/>
        </pc:sldMkLst>
        <pc:spChg chg="mod">
          <ac:chgData name="Viet Cu - Y17" userId="S::ctviet.y17@ump.edu.vn::5acdfcbc-985e-46a4-9c69-8c42a3f04cab" providerId="AD" clId="Web-{1544814A-AF83-C459-2D2E-41CEC9A8C381}" dt="2022-10-16T16:20:41.107" v="12" actId="20577"/>
          <ac:spMkLst>
            <pc:docMk/>
            <pc:sldMk cId="915946883" sldId="274"/>
            <ac:spMk id="2" creationId="{2C4AE655-F6BD-80A1-3BE7-28D7970B6100}"/>
          </ac:spMkLst>
        </pc:spChg>
      </pc:sldChg>
      <pc:sldChg chg="modSp">
        <pc:chgData name="Viet Cu - Y17" userId="S::ctviet.y17@ump.edu.vn::5acdfcbc-985e-46a4-9c69-8c42a3f04cab" providerId="AD" clId="Web-{1544814A-AF83-C459-2D2E-41CEC9A8C381}" dt="2022-10-16T16:20:50.404" v="14" actId="20577"/>
        <pc:sldMkLst>
          <pc:docMk/>
          <pc:sldMk cId="750825516" sldId="275"/>
        </pc:sldMkLst>
        <pc:spChg chg="mod">
          <ac:chgData name="Viet Cu - Y17" userId="S::ctviet.y17@ump.edu.vn::5acdfcbc-985e-46a4-9c69-8c42a3f04cab" providerId="AD" clId="Web-{1544814A-AF83-C459-2D2E-41CEC9A8C381}" dt="2022-10-16T16:20:50.404" v="14" actId="20577"/>
          <ac:spMkLst>
            <pc:docMk/>
            <pc:sldMk cId="750825516" sldId="275"/>
            <ac:spMk id="2" creationId="{81569C95-6D0D-CEFF-9057-5DC530A95AD1}"/>
          </ac:spMkLst>
        </pc:spChg>
      </pc:sldChg>
      <pc:sldChg chg="modSp">
        <pc:chgData name="Viet Cu - Y17" userId="S::ctviet.y17@ump.edu.vn::5acdfcbc-985e-46a4-9c69-8c42a3f04cab" providerId="AD" clId="Web-{1544814A-AF83-C459-2D2E-41CEC9A8C381}" dt="2022-10-16T16:20:55.186" v="15" actId="20577"/>
        <pc:sldMkLst>
          <pc:docMk/>
          <pc:sldMk cId="3151213603" sldId="276"/>
        </pc:sldMkLst>
        <pc:spChg chg="mod">
          <ac:chgData name="Viet Cu - Y17" userId="S::ctviet.y17@ump.edu.vn::5acdfcbc-985e-46a4-9c69-8c42a3f04cab" providerId="AD" clId="Web-{1544814A-AF83-C459-2D2E-41CEC9A8C381}" dt="2022-10-16T16:20:55.186" v="15" actId="20577"/>
          <ac:spMkLst>
            <pc:docMk/>
            <pc:sldMk cId="3151213603" sldId="276"/>
            <ac:spMk id="2" creationId="{BBEDF4B8-A7B2-F584-2719-12CEF85B50D3}"/>
          </ac:spMkLst>
        </pc:spChg>
      </pc:sldChg>
      <pc:sldChg chg="modSp">
        <pc:chgData name="Viet Cu - Y17" userId="S::ctviet.y17@ump.edu.vn::5acdfcbc-985e-46a4-9c69-8c42a3f04cab" providerId="AD" clId="Web-{1544814A-AF83-C459-2D2E-41CEC9A8C381}" dt="2022-10-16T16:21:00.029" v="16" actId="20577"/>
        <pc:sldMkLst>
          <pc:docMk/>
          <pc:sldMk cId="342426446" sldId="277"/>
        </pc:sldMkLst>
        <pc:spChg chg="mod">
          <ac:chgData name="Viet Cu - Y17" userId="S::ctviet.y17@ump.edu.vn::5acdfcbc-985e-46a4-9c69-8c42a3f04cab" providerId="AD" clId="Web-{1544814A-AF83-C459-2D2E-41CEC9A8C381}" dt="2022-10-16T16:21:00.029" v="16" actId="20577"/>
          <ac:spMkLst>
            <pc:docMk/>
            <pc:sldMk cId="342426446" sldId="277"/>
            <ac:spMk id="2" creationId="{877AF4C4-5497-A662-B291-BE3052632D98}"/>
          </ac:spMkLst>
        </pc:spChg>
      </pc:sldChg>
      <pc:sldChg chg="modSp">
        <pc:chgData name="Viet Cu - Y17" userId="S::ctviet.y17@ump.edu.vn::5acdfcbc-985e-46a4-9c69-8c42a3f04cab" providerId="AD" clId="Web-{1544814A-AF83-C459-2D2E-41CEC9A8C381}" dt="2022-10-16T16:21:28.421" v="22" actId="20577"/>
        <pc:sldMkLst>
          <pc:docMk/>
          <pc:sldMk cId="3423339292" sldId="278"/>
        </pc:sldMkLst>
        <pc:spChg chg="mod">
          <ac:chgData name="Viet Cu - Y17" userId="S::ctviet.y17@ump.edu.vn::5acdfcbc-985e-46a4-9c69-8c42a3f04cab" providerId="AD" clId="Web-{1544814A-AF83-C459-2D2E-41CEC9A8C381}" dt="2022-10-16T16:21:28.421" v="22" actId="20577"/>
          <ac:spMkLst>
            <pc:docMk/>
            <pc:sldMk cId="3423339292" sldId="278"/>
            <ac:spMk id="2" creationId="{34F2F329-49A6-F373-96EA-AA282EA2FEF4}"/>
          </ac:spMkLst>
        </pc:spChg>
      </pc:sldChg>
      <pc:sldChg chg="modSp">
        <pc:chgData name="Viet Cu - Y17" userId="S::ctviet.y17@ump.edu.vn::5acdfcbc-985e-46a4-9c69-8c42a3f04cab" providerId="AD" clId="Web-{1544814A-AF83-C459-2D2E-41CEC9A8C381}" dt="2022-10-16T16:21:35.859" v="24" actId="20577"/>
        <pc:sldMkLst>
          <pc:docMk/>
          <pc:sldMk cId="4286960693" sldId="279"/>
        </pc:sldMkLst>
        <pc:spChg chg="mod">
          <ac:chgData name="Viet Cu - Y17" userId="S::ctviet.y17@ump.edu.vn::5acdfcbc-985e-46a4-9c69-8c42a3f04cab" providerId="AD" clId="Web-{1544814A-AF83-C459-2D2E-41CEC9A8C381}" dt="2022-10-16T16:21:35.859" v="24" actId="20577"/>
          <ac:spMkLst>
            <pc:docMk/>
            <pc:sldMk cId="4286960693" sldId="279"/>
            <ac:spMk id="2" creationId="{DE1798B0-C04F-0314-F83B-E82B47D70F67}"/>
          </ac:spMkLst>
        </pc:spChg>
      </pc:sldChg>
      <pc:sldChg chg="modSp">
        <pc:chgData name="Viet Cu - Y17" userId="S::ctviet.y17@ump.edu.vn::5acdfcbc-985e-46a4-9c69-8c42a3f04cab" providerId="AD" clId="Web-{1544814A-AF83-C459-2D2E-41CEC9A8C381}" dt="2022-10-16T16:21:05.030" v="17" actId="20577"/>
        <pc:sldMkLst>
          <pc:docMk/>
          <pc:sldMk cId="2570545399" sldId="280"/>
        </pc:sldMkLst>
        <pc:spChg chg="mod">
          <ac:chgData name="Viet Cu - Y17" userId="S::ctviet.y17@ump.edu.vn::5acdfcbc-985e-46a4-9c69-8c42a3f04cab" providerId="AD" clId="Web-{1544814A-AF83-C459-2D2E-41CEC9A8C381}" dt="2022-10-16T16:21:05.030" v="17" actId="20577"/>
          <ac:spMkLst>
            <pc:docMk/>
            <pc:sldMk cId="2570545399" sldId="280"/>
            <ac:spMk id="2" creationId="{59FF5700-DF4C-0B82-6DEA-0D0518A48469}"/>
          </ac:spMkLst>
        </pc:spChg>
      </pc:sldChg>
      <pc:sldChg chg="modSp">
        <pc:chgData name="Viet Cu - Y17" userId="S::ctviet.y17@ump.edu.vn::5acdfcbc-985e-46a4-9c69-8c42a3f04cab" providerId="AD" clId="Web-{1544814A-AF83-C459-2D2E-41CEC9A8C381}" dt="2022-10-16T16:21:22.515" v="21" actId="20577"/>
        <pc:sldMkLst>
          <pc:docMk/>
          <pc:sldMk cId="3315264033" sldId="281"/>
        </pc:sldMkLst>
        <pc:spChg chg="mod">
          <ac:chgData name="Viet Cu - Y17" userId="S::ctviet.y17@ump.edu.vn::5acdfcbc-985e-46a4-9c69-8c42a3f04cab" providerId="AD" clId="Web-{1544814A-AF83-C459-2D2E-41CEC9A8C381}" dt="2022-10-16T16:21:22.515" v="21" actId="20577"/>
          <ac:spMkLst>
            <pc:docMk/>
            <pc:sldMk cId="3315264033" sldId="281"/>
            <ac:spMk id="2" creationId="{59FF5700-DF4C-0B82-6DEA-0D0518A48469}"/>
          </ac:spMkLst>
        </pc:spChg>
      </pc:sldChg>
      <pc:sldChg chg="modSp">
        <pc:chgData name="Viet Cu - Y17" userId="S::ctviet.y17@ump.edu.vn::5acdfcbc-985e-46a4-9c69-8c42a3f04cab" providerId="AD" clId="Web-{1544814A-AF83-C459-2D2E-41CEC9A8C381}" dt="2022-10-16T16:21:09.108" v="18" actId="20577"/>
        <pc:sldMkLst>
          <pc:docMk/>
          <pc:sldMk cId="2371326059" sldId="282"/>
        </pc:sldMkLst>
        <pc:spChg chg="mod">
          <ac:chgData name="Viet Cu - Y17" userId="S::ctviet.y17@ump.edu.vn::5acdfcbc-985e-46a4-9c69-8c42a3f04cab" providerId="AD" clId="Web-{1544814A-AF83-C459-2D2E-41CEC9A8C381}" dt="2022-10-16T16:21:09.108" v="18" actId="20577"/>
          <ac:spMkLst>
            <pc:docMk/>
            <pc:sldMk cId="2371326059" sldId="282"/>
            <ac:spMk id="2" creationId="{59FF5700-DF4C-0B82-6DEA-0D0518A48469}"/>
          </ac:spMkLst>
        </pc:spChg>
      </pc:sldChg>
      <pc:sldChg chg="modSp">
        <pc:chgData name="Viet Cu - Y17" userId="S::ctviet.y17@ump.edu.vn::5acdfcbc-985e-46a4-9c69-8c42a3f04cab" providerId="AD" clId="Web-{1544814A-AF83-C459-2D2E-41CEC9A8C381}" dt="2022-10-16T16:21:13.639" v="19" actId="20577"/>
        <pc:sldMkLst>
          <pc:docMk/>
          <pc:sldMk cId="2845692330" sldId="283"/>
        </pc:sldMkLst>
        <pc:spChg chg="mod">
          <ac:chgData name="Viet Cu - Y17" userId="S::ctviet.y17@ump.edu.vn::5acdfcbc-985e-46a4-9c69-8c42a3f04cab" providerId="AD" clId="Web-{1544814A-AF83-C459-2D2E-41CEC9A8C381}" dt="2022-10-16T16:21:13.639" v="19" actId="20577"/>
          <ac:spMkLst>
            <pc:docMk/>
            <pc:sldMk cId="2845692330" sldId="283"/>
            <ac:spMk id="2" creationId="{59FF5700-DF4C-0B82-6DEA-0D0518A48469}"/>
          </ac:spMkLst>
        </pc:spChg>
      </pc:sldChg>
      <pc:sldChg chg="modSp">
        <pc:chgData name="Viet Cu - Y17" userId="S::ctviet.y17@ump.edu.vn::5acdfcbc-985e-46a4-9c69-8c42a3f04cab" providerId="AD" clId="Web-{1544814A-AF83-C459-2D2E-41CEC9A8C381}" dt="2022-10-16T16:21:19.233" v="20" actId="20577"/>
        <pc:sldMkLst>
          <pc:docMk/>
          <pc:sldMk cId="458010945" sldId="284"/>
        </pc:sldMkLst>
        <pc:spChg chg="mod">
          <ac:chgData name="Viet Cu - Y17" userId="S::ctviet.y17@ump.edu.vn::5acdfcbc-985e-46a4-9c69-8c42a3f04cab" providerId="AD" clId="Web-{1544814A-AF83-C459-2D2E-41CEC9A8C381}" dt="2022-10-16T16:21:19.233" v="20" actId="20577"/>
          <ac:spMkLst>
            <pc:docMk/>
            <pc:sldMk cId="458010945" sldId="284"/>
            <ac:spMk id="2" creationId="{59FF5700-DF4C-0B82-6DEA-0D0518A48469}"/>
          </ac:spMkLst>
        </pc:spChg>
      </pc:sldChg>
      <pc:sldChg chg="modSp">
        <pc:chgData name="Viet Cu - Y17" userId="S::ctviet.y17@ump.edu.vn::5acdfcbc-985e-46a4-9c69-8c42a3f04cab" providerId="AD" clId="Web-{1544814A-AF83-C459-2D2E-41CEC9A8C381}" dt="2022-10-16T16:20:46.748" v="13" actId="20577"/>
        <pc:sldMkLst>
          <pc:docMk/>
          <pc:sldMk cId="3127989917" sldId="285"/>
        </pc:sldMkLst>
        <pc:spChg chg="mod">
          <ac:chgData name="Viet Cu - Y17" userId="S::ctviet.y17@ump.edu.vn::5acdfcbc-985e-46a4-9c69-8c42a3f04cab" providerId="AD" clId="Web-{1544814A-AF83-C459-2D2E-41CEC9A8C381}" dt="2022-10-16T16:20:46.748" v="13" actId="20577"/>
          <ac:spMkLst>
            <pc:docMk/>
            <pc:sldMk cId="3127989917" sldId="285"/>
            <ac:spMk id="2" creationId="{81569C95-6D0D-CEFF-9057-5DC530A95AD1}"/>
          </ac:spMkLst>
        </pc:spChg>
      </pc:sldChg>
    </pc:docChg>
  </pc:docChgLst>
  <pc:docChgLst>
    <pc:chgData name="Quan Nguyen - Y17" userId="S::nhquan.y17@ump.edu.vn::fcceac3d-5680-48d6-8dcd-178a9cd0e1b0" providerId="AD" clId="Web-{25B9820D-CC86-D07A-4F5D-BEA70381EDFD}"/>
    <pc:docChg chg="addSld modSld">
      <pc:chgData name="Quan Nguyen - Y17" userId="S::nhquan.y17@ump.edu.vn::fcceac3d-5680-48d6-8dcd-178a9cd0e1b0" providerId="AD" clId="Web-{25B9820D-CC86-D07A-4F5D-BEA70381EDFD}" dt="2022-10-16T02:23:15.235" v="47"/>
      <pc:docMkLst>
        <pc:docMk/>
      </pc:docMkLst>
      <pc:sldChg chg="modSp">
        <pc:chgData name="Quan Nguyen - Y17" userId="S::nhquan.y17@ump.edu.vn::fcceac3d-5680-48d6-8dcd-178a9cd0e1b0" providerId="AD" clId="Web-{25B9820D-CC86-D07A-4F5D-BEA70381EDFD}" dt="2022-10-16T02:22:14.437" v="43" actId="20577"/>
        <pc:sldMkLst>
          <pc:docMk/>
          <pc:sldMk cId="3774971770" sldId="268"/>
        </pc:sldMkLst>
        <pc:spChg chg="mod">
          <ac:chgData name="Quan Nguyen - Y17" userId="S::nhquan.y17@ump.edu.vn::fcceac3d-5680-48d6-8dcd-178a9cd0e1b0" providerId="AD" clId="Web-{25B9820D-CC86-D07A-4F5D-BEA70381EDFD}" dt="2022-10-16T02:22:14.437" v="43" actId="20577"/>
          <ac:spMkLst>
            <pc:docMk/>
            <pc:sldMk cId="3774971770" sldId="268"/>
            <ac:spMk id="3" creationId="{3008D704-D480-F5CB-E992-03BA200C39FB}"/>
          </ac:spMkLst>
        </pc:spChg>
      </pc:sldChg>
      <pc:sldChg chg="modSp">
        <pc:chgData name="Quan Nguyen - Y17" userId="S::nhquan.y17@ump.edu.vn::fcceac3d-5680-48d6-8dcd-178a9cd0e1b0" providerId="AD" clId="Web-{25B9820D-CC86-D07A-4F5D-BEA70381EDFD}" dt="2022-10-16T02:22:26.703" v="46" actId="20577"/>
        <pc:sldMkLst>
          <pc:docMk/>
          <pc:sldMk cId="2867389228" sldId="271"/>
        </pc:sldMkLst>
        <pc:spChg chg="mod">
          <ac:chgData name="Quan Nguyen - Y17" userId="S::nhquan.y17@ump.edu.vn::fcceac3d-5680-48d6-8dcd-178a9cd0e1b0" providerId="AD" clId="Web-{25B9820D-CC86-D07A-4F5D-BEA70381EDFD}" dt="2022-10-16T02:22:26.703" v="46" actId="20577"/>
          <ac:spMkLst>
            <pc:docMk/>
            <pc:sldMk cId="2867389228" sldId="271"/>
            <ac:spMk id="3" creationId="{0D3BB864-750A-0146-263E-0473E7EB7CEA}"/>
          </ac:spMkLst>
        </pc:spChg>
      </pc:sldChg>
      <pc:sldChg chg="modSp">
        <pc:chgData name="Quan Nguyen - Y17" userId="S::nhquan.y17@ump.edu.vn::fcceac3d-5680-48d6-8dcd-178a9cd0e1b0" providerId="AD" clId="Web-{25B9820D-CC86-D07A-4F5D-BEA70381EDFD}" dt="2022-10-16T02:20:41.248" v="17" actId="20577"/>
        <pc:sldMkLst>
          <pc:docMk/>
          <pc:sldMk cId="2570545399" sldId="280"/>
        </pc:sldMkLst>
        <pc:spChg chg="mod">
          <ac:chgData name="Quan Nguyen - Y17" userId="S::nhquan.y17@ump.edu.vn::fcceac3d-5680-48d6-8dcd-178a9cd0e1b0" providerId="AD" clId="Web-{25B9820D-CC86-D07A-4F5D-BEA70381EDFD}" dt="2022-10-16T02:20:41.248" v="17" actId="20577"/>
          <ac:spMkLst>
            <pc:docMk/>
            <pc:sldMk cId="2570545399" sldId="280"/>
            <ac:spMk id="3" creationId="{143FA809-5B08-CDEF-8699-D5C59DD4F2D1}"/>
          </ac:spMkLst>
        </pc:spChg>
      </pc:sldChg>
      <pc:sldChg chg="modSp">
        <pc:chgData name="Quan Nguyen - Y17" userId="S::nhquan.y17@ump.edu.vn::fcceac3d-5680-48d6-8dcd-178a9cd0e1b0" providerId="AD" clId="Web-{25B9820D-CC86-D07A-4F5D-BEA70381EDFD}" dt="2022-10-16T02:19:19.871" v="4" actId="20577"/>
        <pc:sldMkLst>
          <pc:docMk/>
          <pc:sldMk cId="2371326059" sldId="282"/>
        </pc:sldMkLst>
        <pc:spChg chg="mod">
          <ac:chgData name="Quan Nguyen - Y17" userId="S::nhquan.y17@ump.edu.vn::fcceac3d-5680-48d6-8dcd-178a9cd0e1b0" providerId="AD" clId="Web-{25B9820D-CC86-D07A-4F5D-BEA70381EDFD}" dt="2022-10-16T02:19:19.871" v="4" actId="20577"/>
          <ac:spMkLst>
            <pc:docMk/>
            <pc:sldMk cId="2371326059" sldId="282"/>
            <ac:spMk id="3" creationId="{143FA809-5B08-CDEF-8699-D5C59DD4F2D1}"/>
          </ac:spMkLst>
        </pc:spChg>
      </pc:sldChg>
      <pc:sldChg chg="modSp">
        <pc:chgData name="Quan Nguyen - Y17" userId="S::nhquan.y17@ump.edu.vn::fcceac3d-5680-48d6-8dcd-178a9cd0e1b0" providerId="AD" clId="Web-{25B9820D-CC86-D07A-4F5D-BEA70381EDFD}" dt="2022-10-16T02:20:01.544" v="14" actId="20577"/>
        <pc:sldMkLst>
          <pc:docMk/>
          <pc:sldMk cId="2845692330" sldId="283"/>
        </pc:sldMkLst>
        <pc:spChg chg="mod">
          <ac:chgData name="Quan Nguyen - Y17" userId="S::nhquan.y17@ump.edu.vn::fcceac3d-5680-48d6-8dcd-178a9cd0e1b0" providerId="AD" clId="Web-{25B9820D-CC86-D07A-4F5D-BEA70381EDFD}" dt="2022-10-16T02:20:01.544" v="14" actId="20577"/>
          <ac:spMkLst>
            <pc:docMk/>
            <pc:sldMk cId="2845692330" sldId="283"/>
            <ac:spMk id="3" creationId="{143FA809-5B08-CDEF-8699-D5C59DD4F2D1}"/>
          </ac:spMkLst>
        </pc:spChg>
      </pc:sldChg>
      <pc:sldChg chg="add replId">
        <pc:chgData name="Quan Nguyen - Y17" userId="S::nhquan.y17@ump.edu.vn::fcceac3d-5680-48d6-8dcd-178a9cd0e1b0" providerId="AD" clId="Web-{25B9820D-CC86-D07A-4F5D-BEA70381EDFD}" dt="2022-10-16T02:23:15.235" v="47"/>
        <pc:sldMkLst>
          <pc:docMk/>
          <pc:sldMk cId="3127989917" sldId="285"/>
        </pc:sldMkLst>
      </pc:sldChg>
    </pc:docChg>
  </pc:docChgLst>
  <pc:docChgLst>
    <pc:chgData name="Viet Cu - Y17" userId="S::ctviet.y17@ump.edu.vn::5acdfcbc-985e-46a4-9c69-8c42a3f04cab" providerId="AD" clId="Web-{8272B0AC-FD21-AAC9-F6BA-6985F8C7CDBA}"/>
    <pc:docChg chg="addSld modSld">
      <pc:chgData name="Viet Cu - Y17" userId="S::ctviet.y17@ump.edu.vn::5acdfcbc-985e-46a4-9c69-8c42a3f04cab" providerId="AD" clId="Web-{8272B0AC-FD21-AAC9-F6BA-6985F8C7CDBA}" dt="2022-10-16T16:19:38.440" v="22" actId="20577"/>
      <pc:docMkLst>
        <pc:docMk/>
      </pc:docMkLst>
      <pc:sldChg chg="modSp new">
        <pc:chgData name="Viet Cu - Y17" userId="S::ctviet.y17@ump.edu.vn::5acdfcbc-985e-46a4-9c69-8c42a3f04cab" providerId="AD" clId="Web-{8272B0AC-FD21-AAC9-F6BA-6985F8C7CDBA}" dt="2022-10-16T16:19:38.440" v="22" actId="20577"/>
        <pc:sldMkLst>
          <pc:docMk/>
          <pc:sldMk cId="4038929016" sldId="286"/>
        </pc:sldMkLst>
        <pc:spChg chg="mod">
          <ac:chgData name="Viet Cu - Y17" userId="S::ctviet.y17@ump.edu.vn::5acdfcbc-985e-46a4-9c69-8c42a3f04cab" providerId="AD" clId="Web-{8272B0AC-FD21-AAC9-F6BA-6985F8C7CDBA}" dt="2022-10-16T16:19:33.877" v="15" actId="20577"/>
          <ac:spMkLst>
            <pc:docMk/>
            <pc:sldMk cId="4038929016" sldId="286"/>
            <ac:spMk id="2" creationId="{13F137CC-7251-EE1F-8E5E-0B70888A38D2}"/>
          </ac:spMkLst>
        </pc:spChg>
        <pc:spChg chg="mod">
          <ac:chgData name="Viet Cu - Y17" userId="S::ctviet.y17@ump.edu.vn::5acdfcbc-985e-46a4-9c69-8c42a3f04cab" providerId="AD" clId="Web-{8272B0AC-FD21-AAC9-F6BA-6985F8C7CDBA}" dt="2022-10-16T16:19:38.440" v="22" actId="20577"/>
          <ac:spMkLst>
            <pc:docMk/>
            <pc:sldMk cId="4038929016" sldId="286"/>
            <ac:spMk id="3" creationId="{7CDE025B-E4DD-47EE-067E-60CCC2E8AE83}"/>
          </ac:spMkLst>
        </pc:spChg>
      </pc:sldChg>
    </pc:docChg>
  </pc:docChgLst>
  <pc:docChgLst>
    <pc:chgData name="Viet Cu - Y17" userId="S::ctviet.y17@ump.edu.vn::5acdfcbc-985e-46a4-9c69-8c42a3f04cab" providerId="AD" clId="Web-{E201A442-0682-4965-B2F9-083F9D83FFAA}"/>
    <pc:docChg chg="modSld">
      <pc:chgData name="Viet Cu - Y17" userId="S::ctviet.y17@ump.edu.vn::5acdfcbc-985e-46a4-9c69-8c42a3f04cab" providerId="AD" clId="Web-{E201A442-0682-4965-B2F9-083F9D83FFAA}" dt="2022-10-16T04:37:44.976" v="121" actId="20577"/>
      <pc:docMkLst>
        <pc:docMk/>
      </pc:docMkLst>
      <pc:sldChg chg="modSp">
        <pc:chgData name="Viet Cu - Y17" userId="S::ctviet.y17@ump.edu.vn::5acdfcbc-985e-46a4-9c69-8c42a3f04cab" providerId="AD" clId="Web-{E201A442-0682-4965-B2F9-083F9D83FFAA}" dt="2022-10-16T04:37:44.976" v="121" actId="20577"/>
        <pc:sldMkLst>
          <pc:docMk/>
          <pc:sldMk cId="4286960693" sldId="279"/>
        </pc:sldMkLst>
        <pc:spChg chg="mod">
          <ac:chgData name="Viet Cu - Y17" userId="S::ctviet.y17@ump.edu.vn::5acdfcbc-985e-46a4-9c69-8c42a3f04cab" providerId="AD" clId="Web-{E201A442-0682-4965-B2F9-083F9D83FFAA}" dt="2022-10-16T04:37:44.976" v="121" actId="20577"/>
          <ac:spMkLst>
            <pc:docMk/>
            <pc:sldMk cId="4286960693" sldId="279"/>
            <ac:spMk id="3" creationId="{BECDBFFA-89A1-E5CB-E6EA-2D8B049CA6C6}"/>
          </ac:spMkLst>
        </pc:spChg>
      </pc:sldChg>
    </pc:docChg>
  </pc:docChgLst>
  <pc:docChgLst>
    <pc:chgData clId="Web-{924CD66A-2701-87C8-0C73-D6803F9EF8A5}"/>
    <pc:docChg chg="modSld">
      <pc:chgData name="" userId="" providerId="" clId="Web-{924CD66A-2701-87C8-0C73-D6803F9EF8A5}" dt="2022-11-03T17:28:20.019" v="3" actId="20577"/>
      <pc:docMkLst>
        <pc:docMk/>
      </pc:docMkLst>
      <pc:sldChg chg="modSp">
        <pc:chgData name="" userId="" providerId="" clId="Web-{924CD66A-2701-87C8-0C73-D6803F9EF8A5}" dt="2022-11-03T17:28:20.019" v="3" actId="20577"/>
        <pc:sldMkLst>
          <pc:docMk/>
          <pc:sldMk cId="3961047744" sldId="256"/>
        </pc:sldMkLst>
        <pc:spChg chg="mod">
          <ac:chgData name="" userId="" providerId="" clId="Web-{924CD66A-2701-87C8-0C73-D6803F9EF8A5}" dt="2022-11-03T17:28:20.019" v="3" actId="20577"/>
          <ac:spMkLst>
            <pc:docMk/>
            <pc:sldMk cId="3961047744" sldId="256"/>
            <ac:spMk id="2" creationId="{09B1CF7B-47C7-2F18-4BCD-AC7881D74B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B7F5BE-73B0-4518-5F8B-C31270FC7C00}"/>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E428D6F0-C5A4-A618-7750-9E731900E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4B9148BE-6BA1-D18B-A3F6-1D0A1DC63C80}"/>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6BB9354D-2426-6408-A6D7-8663DC8A6E0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EB138E09-FFAF-B187-1574-FAC6D7EBB2C9}"/>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8661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575240-925E-0919-6DF2-441ADBC43C0D}"/>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CDAC0608-CA9B-E9A4-1F40-2744B8420558}"/>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772681CE-123F-7C1F-EA05-2090E37F6725}"/>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46DBFAAC-685C-DC41-A4F4-05390B34A06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51ADCE1-72DF-4FD8-3B26-974A487F83AD}"/>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136292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6669932-4A39-FDFD-CDA7-0775C3FCC6C6}"/>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68AF14CC-BA83-D173-ED51-BA686C8DEE79}"/>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543A025-6638-B277-0CD3-2C18E41622C1}"/>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1F270681-DA35-6529-A270-06E77C3C590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82BA063-7F0B-0B73-7335-34778D5E214E}"/>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412644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78C55E-C757-2C3C-6737-58D9C6E8A041}"/>
              </a:ext>
            </a:extLst>
          </p:cNvPr>
          <p:cNvSpPr>
            <a:spLocks noGrp="1"/>
          </p:cNvSpPr>
          <p:nvPr>
            <p:ph type="title"/>
          </p:nvPr>
        </p:nvSpPr>
        <p:spPr/>
        <p:txBody>
          <a:bodyPr/>
          <a:lstStyle>
            <a:lvl1pPr>
              <a:defRPr>
                <a:latin typeface="Calibri Light" panose="020F0302020204030204" pitchFamily="34" charset="0"/>
                <a:cs typeface="Calibri Light" panose="020F0302020204030204" pitchFamily="34" charset="0"/>
              </a:defRPr>
            </a:lvl1pPr>
          </a:lstStyle>
          <a:p>
            <a:r>
              <a:rPr lang="vi-VN"/>
              <a:t>Bấm để sửa kiểu tiêu đề Bản cái</a:t>
            </a:r>
          </a:p>
        </p:txBody>
      </p:sp>
      <p:sp>
        <p:nvSpPr>
          <p:cNvPr id="3" name="Chỗ dành sẵn cho Nội dung 2">
            <a:extLst>
              <a:ext uri="{FF2B5EF4-FFF2-40B4-BE49-F238E27FC236}">
                <a16:creationId xmlns:a16="http://schemas.microsoft.com/office/drawing/2014/main" id="{BD13EAEC-456A-7B8F-B9B9-16F4189D52E5}"/>
              </a:ext>
            </a:extLst>
          </p:cNvPr>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FDE6CD0-332E-0FAA-C104-FF6763A4EFAE}"/>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F363E18E-6A5C-7520-105E-27C005EC35A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12F38BB-250A-5AAC-78EA-3D66CE1E76C0}"/>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137602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788148-8806-5C62-A7DC-B3096B2CE228}"/>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3B61FA1C-4C07-F3B5-1625-B6C137416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13ECD8F-11AB-20A6-1067-C0759B37706D}"/>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0DB21B3B-FB8D-9263-EB69-4E5D0DD5F56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1CEAC97-9BD0-8515-0715-ED1A72D2E609}"/>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25833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25CA7C-A8F9-E2AB-62D6-A547A499084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FBDFEDF-1599-FE43-87C0-E3C6314CB933}"/>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8CBC0DDB-F4F7-4C67-9567-3378C2ECA5C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D9AE0140-92AB-5988-1C2C-502E50B2D692}"/>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6" name="Chỗ dành sẵn cho Chân trang 5">
            <a:extLst>
              <a:ext uri="{FF2B5EF4-FFF2-40B4-BE49-F238E27FC236}">
                <a16:creationId xmlns:a16="http://schemas.microsoft.com/office/drawing/2014/main" id="{A36A4383-AA34-4230-EA81-66C77B5B26F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C4182A0-DBEC-11E8-CBC7-F92B17432DE8}"/>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68210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5E4CF2-0589-01E6-B1A1-A155273603A2}"/>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BFB89D0B-35D7-31D8-B900-25FC5D289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73716AF-749F-5D14-D7B7-66C87EC3B3D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E9C19A7F-4CE2-5BC8-7FDD-FF4A246CC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61AC91D-3BF9-3E39-3189-DC390F67370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8663DA4-5472-5A9B-8BEB-787FEEC0FC96}"/>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8" name="Chỗ dành sẵn cho Chân trang 7">
            <a:extLst>
              <a:ext uri="{FF2B5EF4-FFF2-40B4-BE49-F238E27FC236}">
                <a16:creationId xmlns:a16="http://schemas.microsoft.com/office/drawing/2014/main" id="{C2B5FF09-1384-D76B-BC81-2EE7B572F9F6}"/>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A0033433-0A74-1462-1C52-25B38F4AA637}"/>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428844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6F7E21-FBA0-34EA-B0C3-C6F625F8900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6D51BA7D-E435-51ED-9FD3-9806488BDB83}"/>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4" name="Chỗ dành sẵn cho Chân trang 3">
            <a:extLst>
              <a:ext uri="{FF2B5EF4-FFF2-40B4-BE49-F238E27FC236}">
                <a16:creationId xmlns:a16="http://schemas.microsoft.com/office/drawing/2014/main" id="{EF427E22-48D1-5F52-2EBB-DE8F9B828949}"/>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8B98615-C27E-4157-2ACA-6E2C744ACBA1}"/>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320258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11A7D32-40F8-1C40-73D6-9EA11E86AEE6}"/>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3" name="Chỗ dành sẵn cho Chân trang 2">
            <a:extLst>
              <a:ext uri="{FF2B5EF4-FFF2-40B4-BE49-F238E27FC236}">
                <a16:creationId xmlns:a16="http://schemas.microsoft.com/office/drawing/2014/main" id="{58E36224-EE2F-261D-B3DD-94CB3CFABA80}"/>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F36FFAFE-D4F2-461E-3BAB-4C8219AD6814}"/>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241222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178B91-F6CB-5403-7DCF-77CC59D44958}"/>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35E9A1E-69F1-FCB5-1A14-CFE20F4FE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029EEA75-7C7B-C002-BF7E-9D38B5911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7CAB8DC-B2E6-1D2C-E4E8-540C61CF27BA}"/>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6" name="Chỗ dành sẵn cho Chân trang 5">
            <a:extLst>
              <a:ext uri="{FF2B5EF4-FFF2-40B4-BE49-F238E27FC236}">
                <a16:creationId xmlns:a16="http://schemas.microsoft.com/office/drawing/2014/main" id="{C9CE1AA1-D6E9-8F3A-DB58-E51AD7083EB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255A010-58DF-11A5-477C-797A7D7AC428}"/>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288191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0FB27B-6C1F-EC0C-FA47-6CE4B697430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2FEBED18-F4EB-6FFA-69D1-B565F1410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4FB9484-3912-06CD-502E-0848284CF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DDD61E7-0F81-CCBE-141A-28C727254114}"/>
              </a:ext>
            </a:extLst>
          </p:cNvPr>
          <p:cNvSpPr>
            <a:spLocks noGrp="1"/>
          </p:cNvSpPr>
          <p:nvPr>
            <p:ph type="dt" sz="half" idx="10"/>
          </p:nvPr>
        </p:nvSpPr>
        <p:spPr/>
        <p:txBody>
          <a:bodyPr/>
          <a:lstStyle/>
          <a:p>
            <a:fld id="{B1A82422-B8CF-4273-929B-BD6215BF1BE4}" type="datetimeFigureOut">
              <a:rPr lang="vi-VN" smtClean="0"/>
              <a:t>03/11/2022</a:t>
            </a:fld>
            <a:endParaRPr lang="vi-VN"/>
          </a:p>
        </p:txBody>
      </p:sp>
      <p:sp>
        <p:nvSpPr>
          <p:cNvPr id="6" name="Chỗ dành sẵn cho Chân trang 5">
            <a:extLst>
              <a:ext uri="{FF2B5EF4-FFF2-40B4-BE49-F238E27FC236}">
                <a16:creationId xmlns:a16="http://schemas.microsoft.com/office/drawing/2014/main" id="{31A1AC66-EEB8-4D14-86A1-B7CEDF806F2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3E7F3E4-E26E-C3FE-BE23-7BA6CB990B4E}"/>
              </a:ext>
            </a:extLst>
          </p:cNvPr>
          <p:cNvSpPr>
            <a:spLocks noGrp="1"/>
          </p:cNvSpPr>
          <p:nvPr>
            <p:ph type="sldNum" sz="quarter" idx="12"/>
          </p:nvPr>
        </p:nvSpPr>
        <p:spPr/>
        <p:txBody>
          <a:bodyPr/>
          <a:lstStyle/>
          <a:p>
            <a:fld id="{437FC13D-CF7A-4EED-85BB-00BC4894E927}" type="slidenum">
              <a:rPr lang="vi-VN" smtClean="0"/>
              <a:t>‹#›</a:t>
            </a:fld>
            <a:endParaRPr lang="vi-VN"/>
          </a:p>
        </p:txBody>
      </p:sp>
    </p:spTree>
    <p:extLst>
      <p:ext uri="{BB962C8B-B14F-4D97-AF65-F5344CB8AC3E}">
        <p14:creationId xmlns:p14="http://schemas.microsoft.com/office/powerpoint/2010/main" val="10958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E0E5C0C-8C1F-7341-BC69-3B64D8788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9E56AD9-E464-B55B-5A6E-F13716CDF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F1C00B9-485F-0CF0-FBD1-88BF74E3E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2422-B8CF-4273-929B-BD6215BF1BE4}" type="datetimeFigureOut">
              <a:rPr lang="vi-VN" smtClean="0"/>
              <a:t>03/11/2022</a:t>
            </a:fld>
            <a:endParaRPr lang="vi-VN"/>
          </a:p>
        </p:txBody>
      </p:sp>
      <p:sp>
        <p:nvSpPr>
          <p:cNvPr id="5" name="Chỗ dành sẵn cho Chân trang 4">
            <a:extLst>
              <a:ext uri="{FF2B5EF4-FFF2-40B4-BE49-F238E27FC236}">
                <a16:creationId xmlns:a16="http://schemas.microsoft.com/office/drawing/2014/main" id="{352608D3-6548-F96F-EE70-AAE9EF08E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07225C2A-C513-6CE9-DA3B-776BB1CF6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FC13D-CF7A-4EED-85BB-00BC4894E927}" type="slidenum">
              <a:rPr lang="vi-VN" smtClean="0"/>
              <a:t>‹#›</a:t>
            </a:fld>
            <a:endParaRPr lang="vi-VN"/>
          </a:p>
        </p:txBody>
      </p:sp>
    </p:spTree>
    <p:extLst>
      <p:ext uri="{BB962C8B-B14F-4D97-AF65-F5344CB8AC3E}">
        <p14:creationId xmlns:p14="http://schemas.microsoft.com/office/powerpoint/2010/main" val="311204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B1CF7B-47C7-2F18-4BCD-AC7881D74BFE}"/>
              </a:ext>
            </a:extLst>
          </p:cNvPr>
          <p:cNvSpPr>
            <a:spLocks noGrp="1"/>
          </p:cNvSpPr>
          <p:nvPr>
            <p:ph type="ctrTitle"/>
          </p:nvPr>
        </p:nvSpPr>
        <p:spPr>
          <a:xfrm>
            <a:off x="1524000" y="2235200"/>
            <a:ext cx="9144000" cy="2387600"/>
          </a:xfrm>
        </p:spPr>
        <p:txBody>
          <a:bodyPr>
            <a:normAutofit fontScale="90000"/>
          </a:bodyPr>
          <a:lstStyle/>
          <a:p>
            <a:r>
              <a:rPr lang="en-US" dirty="0">
                <a:cs typeface="Calibri"/>
              </a:rPr>
              <a:t>BỆNH ÁN VIÊM PHÚC MẠC RUỘT THỪA SAU MANH TRÀNG</a:t>
            </a:r>
            <a:endParaRPr lang="en-US" dirty="0">
              <a:latin typeface="Calibri Light"/>
              <a:cs typeface="Calibri" panose="020F0502020204030204" pitchFamily="34" charset="0"/>
            </a:endParaRPr>
          </a:p>
        </p:txBody>
      </p:sp>
    </p:spTree>
    <p:extLst>
      <p:ext uri="{BB962C8B-B14F-4D97-AF65-F5344CB8AC3E}">
        <p14:creationId xmlns:p14="http://schemas.microsoft.com/office/powerpoint/2010/main" val="396104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713B00-8449-A477-ECFC-EFCC0AD9ACDF}"/>
              </a:ext>
            </a:extLst>
          </p:cNvPr>
          <p:cNvSpPr>
            <a:spLocks noGrp="1"/>
          </p:cNvSpPr>
          <p:nvPr>
            <p:ph type="title"/>
          </p:nvPr>
        </p:nvSpPr>
        <p:spPr/>
        <p:txBody>
          <a:bodyPr/>
          <a:lstStyle/>
          <a:p>
            <a:r>
              <a:rPr lang="vi-VN">
                <a:latin typeface="Calibri Light"/>
                <a:cs typeface="Calibri Light"/>
              </a:rPr>
              <a:t>VIII-ĐẶT VẤN ĐỀ</a:t>
            </a:r>
          </a:p>
        </p:txBody>
      </p:sp>
      <p:sp>
        <p:nvSpPr>
          <p:cNvPr id="3" name="Chỗ dành sẵn cho Nội dung 2">
            <a:extLst>
              <a:ext uri="{FF2B5EF4-FFF2-40B4-BE49-F238E27FC236}">
                <a16:creationId xmlns:a16="http://schemas.microsoft.com/office/drawing/2014/main" id="{42136DD4-8B93-3812-6D77-81F85A53A3A5}"/>
              </a:ext>
            </a:extLst>
          </p:cNvPr>
          <p:cNvSpPr>
            <a:spLocks noGrp="1"/>
          </p:cNvSpPr>
          <p:nvPr>
            <p:ph idx="1"/>
          </p:nvPr>
        </p:nvSpPr>
        <p:spPr/>
        <p:txBody>
          <a:bodyPr vert="horz" lIns="91440" tIns="45720" rIns="91440" bIns="45720" rtlCol="0" anchor="t">
            <a:normAutofit/>
          </a:bodyPr>
          <a:lstStyle/>
          <a:p>
            <a:r>
              <a:rPr lang="vi-VN" dirty="0">
                <a:latin typeface="Calibri Light"/>
                <a:cs typeface="Calibri Light"/>
              </a:rPr>
              <a:t>Đau hông phải lan sau lưng và hố chậu phải</a:t>
            </a:r>
          </a:p>
          <a:p>
            <a:r>
              <a:rPr lang="vi-VN" dirty="0">
                <a:latin typeface="Calibri Light"/>
                <a:cs typeface="Calibri Light"/>
              </a:rPr>
              <a:t>Sốt</a:t>
            </a:r>
          </a:p>
          <a:p>
            <a:r>
              <a:rPr lang="vi-VN" dirty="0"/>
              <a:t>Chán ăn</a:t>
            </a:r>
          </a:p>
          <a:p>
            <a:r>
              <a:rPr lang="vi-VN" dirty="0">
                <a:latin typeface="Calibri Light"/>
                <a:cs typeface="Calibri Light"/>
              </a:rPr>
              <a:t>Tiêu phân lỏng</a:t>
            </a:r>
            <a:endParaRPr lang="vi-VN" dirty="0"/>
          </a:p>
          <a:p>
            <a:pPr marL="0" indent="0">
              <a:buNone/>
            </a:pPr>
            <a:endParaRPr lang="vi-VN" dirty="0"/>
          </a:p>
          <a:p>
            <a:endParaRPr lang="vi-VN" dirty="0"/>
          </a:p>
        </p:txBody>
      </p:sp>
    </p:spTree>
    <p:extLst>
      <p:ext uri="{BB962C8B-B14F-4D97-AF65-F5344CB8AC3E}">
        <p14:creationId xmlns:p14="http://schemas.microsoft.com/office/powerpoint/2010/main" val="179767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4AE655-F6BD-80A1-3BE7-28D7970B6100}"/>
              </a:ext>
            </a:extLst>
          </p:cNvPr>
          <p:cNvSpPr>
            <a:spLocks noGrp="1"/>
          </p:cNvSpPr>
          <p:nvPr>
            <p:ph type="title"/>
          </p:nvPr>
        </p:nvSpPr>
        <p:spPr/>
        <p:txBody>
          <a:bodyPr/>
          <a:lstStyle/>
          <a:p>
            <a:r>
              <a:rPr lang="vi-VN">
                <a:latin typeface="Calibri Light"/>
                <a:cs typeface="Calibri Light"/>
              </a:rPr>
              <a:t>IX-CHẨN ĐOÁN SƠ BỘ</a:t>
            </a:r>
          </a:p>
        </p:txBody>
      </p:sp>
      <p:sp>
        <p:nvSpPr>
          <p:cNvPr id="3" name="Chỗ dành sẵn cho Nội dung 2">
            <a:extLst>
              <a:ext uri="{FF2B5EF4-FFF2-40B4-BE49-F238E27FC236}">
                <a16:creationId xmlns:a16="http://schemas.microsoft.com/office/drawing/2014/main" id="{89E39264-3A0E-F62D-C4F8-89A75D9F184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vi-VN" dirty="0">
                <a:latin typeface="Calibri Light"/>
                <a:cs typeface="Calibri Light"/>
              </a:rPr>
              <a:t>Viêm phúc mạc do thủng túi thừa đại tràng</a:t>
            </a:r>
            <a:endParaRPr lang="vi-VN" dirty="0"/>
          </a:p>
          <a:p>
            <a:pPr marL="514350" indent="-514350">
              <a:buAutoNum type="arabicPeriod"/>
            </a:pPr>
            <a:endParaRPr lang="vi-VN" dirty="0"/>
          </a:p>
          <a:p>
            <a:pPr marL="514350" indent="-514350">
              <a:buAutoNum type="arabicPeriod"/>
            </a:pPr>
            <a:endParaRPr lang="vi-VN"/>
          </a:p>
        </p:txBody>
      </p:sp>
    </p:spTree>
    <p:extLst>
      <p:ext uri="{BB962C8B-B14F-4D97-AF65-F5344CB8AC3E}">
        <p14:creationId xmlns:p14="http://schemas.microsoft.com/office/powerpoint/2010/main" val="91594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AA88-85D5-CB2F-AAE5-FDE4585ECD9B}"/>
              </a:ext>
            </a:extLst>
          </p:cNvPr>
          <p:cNvSpPr>
            <a:spLocks noGrp="1"/>
          </p:cNvSpPr>
          <p:nvPr>
            <p:ph type="title"/>
          </p:nvPr>
        </p:nvSpPr>
        <p:spPr/>
        <p:txBody>
          <a:bodyPr/>
          <a:lstStyle/>
          <a:p>
            <a:r>
              <a:rPr lang="en-US" dirty="0">
                <a:latin typeface="Calibri Light"/>
                <a:cs typeface="Calibri Light"/>
              </a:rPr>
              <a:t>X-CHẨN ĐOÁN PHÂN BIỆT</a:t>
            </a:r>
            <a:endParaRPr lang="en-US" dirty="0"/>
          </a:p>
        </p:txBody>
      </p:sp>
      <p:sp>
        <p:nvSpPr>
          <p:cNvPr id="3" name="Content Placeholder 2">
            <a:extLst>
              <a:ext uri="{FF2B5EF4-FFF2-40B4-BE49-F238E27FC236}">
                <a16:creationId xmlns:a16="http://schemas.microsoft.com/office/drawing/2014/main" id="{722EB107-C23A-D56D-5B81-623CBA7F86D4}"/>
              </a:ext>
            </a:extLst>
          </p:cNvPr>
          <p:cNvSpPr>
            <a:spLocks noGrp="1"/>
          </p:cNvSpPr>
          <p:nvPr>
            <p:ph idx="1"/>
          </p:nvPr>
        </p:nvSpPr>
        <p:spPr/>
        <p:txBody>
          <a:bodyPr vert="horz" lIns="91440" tIns="45720" rIns="91440" bIns="45720" rtlCol="0" anchor="t">
            <a:normAutofit/>
          </a:bodyPr>
          <a:lstStyle/>
          <a:p>
            <a:r>
              <a:rPr lang="vi-VN" dirty="0">
                <a:latin typeface="Calibri Light"/>
                <a:cs typeface="Calibri Light"/>
              </a:rPr>
              <a:t>Viêm phúc mạc ruột thừa</a:t>
            </a:r>
          </a:p>
          <a:p>
            <a:r>
              <a:rPr lang="vi-VN" dirty="0">
                <a:latin typeface="Calibri Light"/>
                <a:cs typeface="Calibri Light"/>
              </a:rPr>
              <a:t>Sỏi niệu quản</a:t>
            </a:r>
          </a:p>
          <a:p>
            <a:r>
              <a:rPr lang="vi-VN" dirty="0">
                <a:latin typeface="Calibri Light"/>
                <a:cs typeface="Calibri Light"/>
              </a:rPr>
              <a:t>U đại tràng phải</a:t>
            </a:r>
          </a:p>
          <a:p>
            <a:pPr marL="0" indent="0">
              <a:buNone/>
            </a:pPr>
            <a:endParaRPr lang="vi-VN">
              <a:latin typeface="Calibri Light"/>
              <a:cs typeface="Calibri Light"/>
            </a:endParaRPr>
          </a:p>
        </p:txBody>
      </p:sp>
    </p:spTree>
    <p:extLst>
      <p:ext uri="{BB962C8B-B14F-4D97-AF65-F5344CB8AC3E}">
        <p14:creationId xmlns:p14="http://schemas.microsoft.com/office/powerpoint/2010/main" val="107962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69C95-6D0D-CEFF-9057-5DC530A95AD1}"/>
              </a:ext>
            </a:extLst>
          </p:cNvPr>
          <p:cNvSpPr>
            <a:spLocks noGrp="1"/>
          </p:cNvSpPr>
          <p:nvPr>
            <p:ph type="title"/>
          </p:nvPr>
        </p:nvSpPr>
        <p:spPr/>
        <p:txBody>
          <a:bodyPr/>
          <a:lstStyle/>
          <a:p>
            <a:r>
              <a:rPr lang="vi-VN">
                <a:latin typeface="Calibri Light"/>
                <a:cs typeface="Calibri Light"/>
              </a:rPr>
              <a:t>X-BIỆN LUẬN LÂM SÀNG</a:t>
            </a:r>
          </a:p>
        </p:txBody>
      </p:sp>
      <p:sp>
        <p:nvSpPr>
          <p:cNvPr id="3" name="Chỗ dành sẵn cho Nội dung 2">
            <a:extLst>
              <a:ext uri="{FF2B5EF4-FFF2-40B4-BE49-F238E27FC236}">
                <a16:creationId xmlns:a16="http://schemas.microsoft.com/office/drawing/2014/main" id="{480C780F-820C-C864-EAFA-E328A403A07F}"/>
              </a:ext>
            </a:extLst>
          </p:cNvPr>
          <p:cNvSpPr>
            <a:spLocks noGrp="1"/>
          </p:cNvSpPr>
          <p:nvPr>
            <p:ph idx="1"/>
          </p:nvPr>
        </p:nvSpPr>
        <p:spPr/>
        <p:txBody>
          <a:bodyPr vert="horz" lIns="91440" tIns="45720" rIns="91440" bIns="45720" rtlCol="0" anchor="t">
            <a:normAutofit fontScale="92500" lnSpcReduction="10000"/>
          </a:bodyPr>
          <a:lstStyle/>
          <a:p>
            <a:r>
              <a:rPr lang="vi-VN" dirty="0">
                <a:latin typeface="Calibri Light"/>
                <a:cs typeface="Calibri Light"/>
              </a:rPr>
              <a:t>BN nữ, 60 tuổi nhập viện vì đau bụng âm ỉ tăng dần, chán ăn ,tiêu phân lỏng nghĩ nhiều tới bệnh lý đường tiêu hóa nhưng không loại trừ bệnh lý tiết niệu ở bệnh nhân này</a:t>
            </a:r>
          </a:p>
          <a:p>
            <a:r>
              <a:rPr lang="vi-VN" dirty="0" err="1">
                <a:latin typeface="Calibri Light"/>
                <a:cs typeface="Calibri Light"/>
              </a:rPr>
              <a:t>Bn</a:t>
            </a:r>
            <a:r>
              <a:rPr lang="vi-VN" dirty="0">
                <a:latin typeface="Calibri Light"/>
                <a:cs typeface="Calibri Light"/>
              </a:rPr>
              <a:t> nữ lớn tuổi nhập viện vì đau bụng hông phải kèm sốt nên nghĩ nhiều tới viêm túi thừa đại tràng, có đề kháng thành bụng nên nghĩ tới biến chứng viêm phúc mạc. Tuy nhiên BN có đau lan xuống hố chậu phải và có nghiệm pháp </a:t>
            </a:r>
            <a:r>
              <a:rPr lang="vi-VN" dirty="0" err="1">
                <a:latin typeface="Calibri Light"/>
                <a:cs typeface="Calibri Light"/>
              </a:rPr>
              <a:t>Rovsing</a:t>
            </a:r>
            <a:r>
              <a:rPr lang="vi-VN" dirty="0">
                <a:latin typeface="Calibri Light"/>
                <a:cs typeface="Calibri Light"/>
              </a:rPr>
              <a:t> và cơ thắt lưng chậu dương tính nên không loại trừ khả năng bị viêm ruột thừa.</a:t>
            </a:r>
          </a:p>
          <a:p>
            <a:r>
              <a:rPr lang="vi-VN" dirty="0">
                <a:latin typeface="Calibri Light"/>
                <a:cs typeface="Calibri Light"/>
              </a:rPr>
              <a:t>Tuy nhiên bệnh nhân không có tiểu gắt tiểu buốt nên ít nghĩ tới sỏi niệu quản </a:t>
            </a:r>
          </a:p>
          <a:p>
            <a:r>
              <a:rPr lang="vi-VN" dirty="0">
                <a:latin typeface="Calibri Light"/>
                <a:cs typeface="Calibri Light"/>
              </a:rPr>
              <a:t>BN có đi tiêu phân lỏng nhưng không tiêu nhầy máu và bệnh cảnh cấp tính nên ít nghĩ đến u đại tràng phải. </a:t>
            </a:r>
          </a:p>
        </p:txBody>
      </p:sp>
    </p:spTree>
    <p:extLst>
      <p:ext uri="{BB962C8B-B14F-4D97-AF65-F5344CB8AC3E}">
        <p14:creationId xmlns:p14="http://schemas.microsoft.com/office/powerpoint/2010/main" val="312798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EDF4B8-A7B2-F584-2719-12CEF85B50D3}"/>
              </a:ext>
            </a:extLst>
          </p:cNvPr>
          <p:cNvSpPr>
            <a:spLocks noGrp="1"/>
          </p:cNvSpPr>
          <p:nvPr>
            <p:ph type="title"/>
          </p:nvPr>
        </p:nvSpPr>
        <p:spPr/>
        <p:txBody>
          <a:bodyPr/>
          <a:lstStyle/>
          <a:p>
            <a:r>
              <a:rPr lang="vi-VN">
                <a:latin typeface="Calibri Light"/>
                <a:cs typeface="Calibri Light"/>
              </a:rPr>
              <a:t>XI-ĐỀ NGHỊ CẬN LÂM SÀNG</a:t>
            </a:r>
          </a:p>
        </p:txBody>
      </p:sp>
      <p:sp>
        <p:nvSpPr>
          <p:cNvPr id="3" name="Chỗ dành sẵn cho Nội dung 2">
            <a:extLst>
              <a:ext uri="{FF2B5EF4-FFF2-40B4-BE49-F238E27FC236}">
                <a16:creationId xmlns:a16="http://schemas.microsoft.com/office/drawing/2014/main" id="{848E8C21-D2EC-0CBF-B79A-B8424CA42ED7}"/>
              </a:ext>
            </a:extLst>
          </p:cNvPr>
          <p:cNvSpPr>
            <a:spLocks noGrp="1"/>
          </p:cNvSpPr>
          <p:nvPr>
            <p:ph idx="1"/>
          </p:nvPr>
        </p:nvSpPr>
        <p:spPr/>
        <p:txBody>
          <a:bodyPr vert="horz" lIns="91440" tIns="45720" rIns="91440" bIns="45720" rtlCol="0" anchor="t">
            <a:normAutofit/>
          </a:bodyPr>
          <a:lstStyle/>
          <a:p>
            <a:pPr marL="0" indent="0">
              <a:buNone/>
            </a:pPr>
            <a:r>
              <a:rPr lang="vi-VN" dirty="0">
                <a:latin typeface="Calibri Light"/>
                <a:cs typeface="Calibri Light"/>
              </a:rPr>
              <a:t>CLS chẩn đoán</a:t>
            </a:r>
          </a:p>
          <a:p>
            <a:pPr marL="514350" indent="-514350">
              <a:buAutoNum type="arabicPeriod"/>
            </a:pPr>
            <a:r>
              <a:rPr lang="vi-VN" dirty="0">
                <a:latin typeface="Calibri Light"/>
                <a:cs typeface="Calibri Light"/>
              </a:rPr>
              <a:t>Siêu âm bụng </a:t>
            </a:r>
            <a:endParaRPr lang="vi-VN" dirty="0"/>
          </a:p>
          <a:p>
            <a:pPr marL="514350" indent="-514350">
              <a:buAutoNum type="arabicPeriod"/>
            </a:pPr>
            <a:r>
              <a:rPr lang="vi-VN" dirty="0">
                <a:latin typeface="Calibri Light"/>
                <a:cs typeface="Calibri Light"/>
              </a:rPr>
              <a:t>CT SCAN bụng</a:t>
            </a:r>
            <a:endParaRPr lang="vi-VN"/>
          </a:p>
          <a:p>
            <a:pPr marL="0" indent="0">
              <a:buNone/>
            </a:pPr>
            <a:r>
              <a:rPr lang="vi-VN" dirty="0">
                <a:latin typeface="Calibri Light"/>
                <a:cs typeface="Calibri Light"/>
              </a:rPr>
              <a:t>CLS thường qui: CTM, CRP, ECG, X quang ngực thẳng, </a:t>
            </a:r>
            <a:r>
              <a:rPr lang="vi-VN" dirty="0" err="1">
                <a:latin typeface="Calibri Light"/>
                <a:cs typeface="Calibri Light"/>
              </a:rPr>
              <a:t>ion</a:t>
            </a:r>
            <a:r>
              <a:rPr lang="vi-VN" dirty="0">
                <a:latin typeface="Calibri Light"/>
                <a:cs typeface="Calibri Light"/>
              </a:rPr>
              <a:t> đồ, </a:t>
            </a:r>
            <a:r>
              <a:rPr lang="vi-VN" dirty="0" err="1">
                <a:latin typeface="Calibri Light"/>
                <a:cs typeface="Calibri Light"/>
              </a:rPr>
              <a:t>creatinine</a:t>
            </a:r>
            <a:r>
              <a:rPr lang="vi-VN" dirty="0">
                <a:latin typeface="Calibri Light"/>
                <a:cs typeface="Calibri Light"/>
              </a:rPr>
              <a:t> máu, PT, </a:t>
            </a:r>
            <a:r>
              <a:rPr lang="vi-VN" dirty="0" err="1">
                <a:latin typeface="Calibri Light"/>
                <a:cs typeface="Calibri Light"/>
              </a:rPr>
              <a:t>aPTT</a:t>
            </a:r>
            <a:r>
              <a:rPr lang="vi-VN" dirty="0">
                <a:latin typeface="Calibri Light"/>
                <a:cs typeface="Calibri Light"/>
              </a:rPr>
              <a:t>, </a:t>
            </a:r>
            <a:r>
              <a:rPr lang="vi-VN" dirty="0" err="1">
                <a:latin typeface="Calibri Light"/>
                <a:cs typeface="Calibri Light"/>
              </a:rPr>
              <a:t>glucose</a:t>
            </a:r>
            <a:r>
              <a:rPr lang="vi-VN" dirty="0">
                <a:latin typeface="Calibri Light"/>
                <a:cs typeface="Calibri Light"/>
              </a:rPr>
              <a:t>. </a:t>
            </a:r>
            <a:endParaRPr lang="vi-VN" dirty="0"/>
          </a:p>
          <a:p>
            <a:pPr marL="0" indent="0">
              <a:buNone/>
            </a:pPr>
            <a:endParaRPr lang="vi-VN"/>
          </a:p>
        </p:txBody>
      </p:sp>
    </p:spTree>
    <p:extLst>
      <p:ext uri="{BB962C8B-B14F-4D97-AF65-F5344CB8AC3E}">
        <p14:creationId xmlns:p14="http://schemas.microsoft.com/office/powerpoint/2010/main" val="31512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7AF4C4-5497-A662-B291-BE3052632D98}"/>
              </a:ext>
            </a:extLst>
          </p:cNvPr>
          <p:cNvSpPr>
            <a:spLocks noGrp="1"/>
          </p:cNvSpPr>
          <p:nvPr>
            <p:ph type="title"/>
          </p:nvPr>
        </p:nvSpPr>
        <p:spPr/>
        <p:txBody>
          <a:bodyPr/>
          <a:lstStyle/>
          <a:p>
            <a:r>
              <a:rPr lang="vi-VN">
                <a:latin typeface="Calibri Light"/>
                <a:cs typeface="Calibri Light"/>
              </a:rPr>
              <a:t>XII-KẾT QUẢ CẬN LÂM SÀNG</a:t>
            </a:r>
          </a:p>
        </p:txBody>
      </p:sp>
      <p:sp>
        <p:nvSpPr>
          <p:cNvPr id="3" name="Chỗ dành sẵn cho Nội dung 2">
            <a:extLst>
              <a:ext uri="{FF2B5EF4-FFF2-40B4-BE49-F238E27FC236}">
                <a16:creationId xmlns:a16="http://schemas.microsoft.com/office/drawing/2014/main" id="{F7A2BE61-0771-CFB1-D771-4A6735842CA9}"/>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vi-VN" dirty="0">
                <a:latin typeface="Calibri Light"/>
                <a:cs typeface="Calibri Light"/>
              </a:rPr>
              <a:t>Siêu âm bụng: </a:t>
            </a:r>
            <a:endParaRPr lang="vi-VN"/>
          </a:p>
          <a:p>
            <a:pPr marL="0" indent="0">
              <a:buNone/>
            </a:pPr>
            <a:r>
              <a:rPr lang="vi-VN" dirty="0">
                <a:latin typeface="Calibri Light"/>
                <a:cs typeface="Calibri Light"/>
              </a:rPr>
              <a:t>Gan không to, bờ đều, nhu mô đồng nhất, phản âm đều</a:t>
            </a:r>
            <a:endParaRPr lang="vi-VN" dirty="0"/>
          </a:p>
          <a:p>
            <a:pPr marL="0" indent="0">
              <a:buNone/>
            </a:pPr>
            <a:r>
              <a:rPr lang="vi-VN" dirty="0">
                <a:latin typeface="Calibri Light"/>
                <a:cs typeface="Calibri Light"/>
              </a:rPr>
              <a:t>Đường mật trong và ngoài gan không dãn.</a:t>
            </a:r>
          </a:p>
          <a:p>
            <a:pPr marL="0" indent="0">
              <a:buNone/>
            </a:pPr>
            <a:r>
              <a:rPr lang="vi-VN" dirty="0">
                <a:latin typeface="Calibri Light"/>
                <a:cs typeface="Calibri Light"/>
              </a:rPr>
              <a:t>Túi mật thành không dày, lòng không sỏi </a:t>
            </a:r>
          </a:p>
          <a:p>
            <a:pPr marL="0" indent="0">
              <a:buNone/>
            </a:pPr>
            <a:r>
              <a:rPr lang="vi-VN" dirty="0">
                <a:latin typeface="Calibri Light"/>
                <a:cs typeface="Calibri Light"/>
              </a:rPr>
              <a:t>Tụy, lách không to, cấu trúc đồng nhất</a:t>
            </a:r>
            <a:endParaRPr lang="vi-VN" dirty="0"/>
          </a:p>
          <a:p>
            <a:pPr marL="0" indent="0">
              <a:buNone/>
            </a:pPr>
            <a:r>
              <a:rPr lang="vi-VN" dirty="0">
                <a:latin typeface="Calibri Light"/>
                <a:cs typeface="Calibri Light"/>
              </a:rPr>
              <a:t>Thận P, T: không sỏi, không ứ nước</a:t>
            </a:r>
          </a:p>
          <a:p>
            <a:pPr marL="0" indent="0">
              <a:buNone/>
            </a:pPr>
            <a:r>
              <a:rPr lang="vi-VN" dirty="0">
                <a:latin typeface="Calibri Light"/>
                <a:cs typeface="Calibri Light"/>
              </a:rPr>
              <a:t>Bàng quang ít nước tiểu, lòng không sỏi</a:t>
            </a:r>
          </a:p>
          <a:p>
            <a:pPr marL="0" indent="0">
              <a:buNone/>
            </a:pPr>
            <a:r>
              <a:rPr lang="vi-VN" dirty="0">
                <a:latin typeface="Calibri Light"/>
                <a:cs typeface="Calibri Light"/>
              </a:rPr>
              <a:t>Tử cung phần phụ hạn chế khảo sát</a:t>
            </a:r>
          </a:p>
          <a:p>
            <a:pPr marL="0" indent="0">
              <a:buNone/>
            </a:pPr>
            <a:r>
              <a:rPr lang="vi-VN" dirty="0">
                <a:latin typeface="Calibri Light"/>
                <a:cs typeface="Calibri Light"/>
              </a:rPr>
              <a:t>Không dịch ổ bụng, không dịch màng phổi 2 bên</a:t>
            </a:r>
          </a:p>
          <a:p>
            <a:pPr marL="0" indent="0">
              <a:buNone/>
            </a:pPr>
            <a:r>
              <a:rPr lang="vi-VN" dirty="0">
                <a:latin typeface="Calibri Light"/>
                <a:cs typeface="Calibri Light"/>
              </a:rPr>
              <a:t>Ruột thừa ở hố chậu phải chỉ khảo sát được một phần đoạn gốc d#7mm, thâm nhiễm mỡ và tụ dịch xung quanh</a:t>
            </a:r>
            <a:endParaRPr lang="vi-VN" dirty="0"/>
          </a:p>
          <a:p>
            <a:pPr marL="0" indent="0">
              <a:buNone/>
            </a:pPr>
            <a:r>
              <a:rPr lang="vi-VN" dirty="0">
                <a:latin typeface="Calibri Light"/>
                <a:cs typeface="Calibri Light"/>
              </a:rPr>
              <a:t>Manh tràng thành dày, khả năng viêm phản ứng</a:t>
            </a:r>
            <a:endParaRPr lang="vi-VN" dirty="0"/>
          </a:p>
          <a:p>
            <a:pPr marL="0" indent="0">
              <a:buNone/>
            </a:pPr>
            <a:endParaRPr lang="vi-VN" dirty="0"/>
          </a:p>
          <a:p>
            <a:pPr marL="0" indent="0">
              <a:buNone/>
            </a:pPr>
            <a:endParaRPr lang="vi-VN"/>
          </a:p>
        </p:txBody>
      </p:sp>
    </p:spTree>
    <p:extLst>
      <p:ext uri="{BB962C8B-B14F-4D97-AF65-F5344CB8AC3E}">
        <p14:creationId xmlns:p14="http://schemas.microsoft.com/office/powerpoint/2010/main" val="34242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FF5700-DF4C-0B82-6DEA-0D0518A48469}"/>
              </a:ext>
            </a:extLst>
          </p:cNvPr>
          <p:cNvSpPr>
            <a:spLocks noGrp="1"/>
          </p:cNvSpPr>
          <p:nvPr>
            <p:ph type="title"/>
          </p:nvPr>
        </p:nvSpPr>
        <p:spPr>
          <a:xfrm>
            <a:off x="3132" y="-217"/>
            <a:ext cx="10515600" cy="1325563"/>
          </a:xfrm>
        </p:spPr>
        <p:txBody>
          <a:bodyPr/>
          <a:lstStyle/>
          <a:p>
            <a:r>
              <a:rPr lang="vi-VN">
                <a:latin typeface="Calibri Light"/>
                <a:cs typeface="Calibri Light"/>
              </a:rPr>
              <a:t>XII-KẾT QUẢ CẬN LÂM SÀNG</a:t>
            </a:r>
          </a:p>
        </p:txBody>
      </p:sp>
      <p:pic>
        <p:nvPicPr>
          <p:cNvPr id="4" name="Picture 4">
            <a:extLst>
              <a:ext uri="{FF2B5EF4-FFF2-40B4-BE49-F238E27FC236}">
                <a16:creationId xmlns:a16="http://schemas.microsoft.com/office/drawing/2014/main" id="{83FD153A-44E1-6DC9-6E3C-E2DF3ED13936}"/>
              </a:ext>
            </a:extLst>
          </p:cNvPr>
          <p:cNvPicPr>
            <a:picLocks noChangeAspect="1"/>
          </p:cNvPicPr>
          <p:nvPr/>
        </p:nvPicPr>
        <p:blipFill>
          <a:blip r:embed="rId2"/>
          <a:stretch>
            <a:fillRect/>
          </a:stretch>
        </p:blipFill>
        <p:spPr>
          <a:xfrm>
            <a:off x="5632537" y="3131"/>
            <a:ext cx="6469692" cy="6903928"/>
          </a:xfrm>
          <a:prstGeom prst="rect">
            <a:avLst/>
          </a:prstGeom>
        </p:spPr>
      </p:pic>
      <p:pic>
        <p:nvPicPr>
          <p:cNvPr id="5" name="Picture 5">
            <a:extLst>
              <a:ext uri="{FF2B5EF4-FFF2-40B4-BE49-F238E27FC236}">
                <a16:creationId xmlns:a16="http://schemas.microsoft.com/office/drawing/2014/main" id="{8FEE0D84-DC0F-1FC6-DE83-1D07A992AEC5}"/>
              </a:ext>
            </a:extLst>
          </p:cNvPr>
          <p:cNvPicPr>
            <a:picLocks noChangeAspect="1"/>
          </p:cNvPicPr>
          <p:nvPr/>
        </p:nvPicPr>
        <p:blipFill>
          <a:blip r:embed="rId3"/>
          <a:stretch>
            <a:fillRect/>
          </a:stretch>
        </p:blipFill>
        <p:spPr>
          <a:xfrm>
            <a:off x="6262" y="3132"/>
            <a:ext cx="5634624" cy="6851736"/>
          </a:xfrm>
          <a:prstGeom prst="rect">
            <a:avLst/>
          </a:prstGeom>
        </p:spPr>
      </p:pic>
    </p:spTree>
    <p:extLst>
      <p:ext uri="{BB962C8B-B14F-4D97-AF65-F5344CB8AC3E}">
        <p14:creationId xmlns:p14="http://schemas.microsoft.com/office/powerpoint/2010/main" val="237132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43FA809-5B08-CDEF-8699-D5C59DD4F2D1}"/>
              </a:ext>
            </a:extLst>
          </p:cNvPr>
          <p:cNvSpPr>
            <a:spLocks noGrp="1"/>
          </p:cNvSpPr>
          <p:nvPr>
            <p:ph idx="1"/>
          </p:nvPr>
        </p:nvSpPr>
        <p:spPr/>
        <p:txBody>
          <a:bodyPr vert="horz" lIns="91440" tIns="45720" rIns="91440" bIns="45720" rtlCol="0" anchor="t">
            <a:normAutofit/>
          </a:bodyPr>
          <a:lstStyle/>
          <a:p>
            <a:pPr marL="0" indent="0">
              <a:buNone/>
            </a:pPr>
            <a:endParaRPr lang="vi-VN" dirty="0">
              <a:latin typeface="Calibri Light"/>
              <a:cs typeface="Calibri Light"/>
            </a:endParaRPr>
          </a:p>
          <a:p>
            <a:pPr marL="0" indent="0">
              <a:buNone/>
            </a:pPr>
            <a:endParaRPr lang="vi-VN">
              <a:latin typeface="Calibri Light"/>
              <a:cs typeface="Calibri Light"/>
            </a:endParaRPr>
          </a:p>
          <a:p>
            <a:pPr marL="0" indent="0">
              <a:buNone/>
            </a:pPr>
            <a:endParaRPr lang="vi-VN" err="1">
              <a:latin typeface="Calibri Light"/>
              <a:cs typeface="Calibri Light"/>
            </a:endParaRPr>
          </a:p>
          <a:p>
            <a:pPr marL="0" indent="0">
              <a:buNone/>
            </a:pPr>
            <a:endParaRPr lang="vi-VN"/>
          </a:p>
        </p:txBody>
      </p:sp>
      <p:sp>
        <p:nvSpPr>
          <p:cNvPr id="10" name="TextBox 9">
            <a:extLst>
              <a:ext uri="{FF2B5EF4-FFF2-40B4-BE49-F238E27FC236}">
                <a16:creationId xmlns:a16="http://schemas.microsoft.com/office/drawing/2014/main" id="{7982C334-5AFD-ABD6-5BE3-95C0DEA926F4}"/>
              </a:ext>
            </a:extLst>
          </p:cNvPr>
          <p:cNvSpPr txBox="1"/>
          <p:nvPr/>
        </p:nvSpPr>
        <p:spPr>
          <a:xfrm>
            <a:off x="1175359" y="1070975"/>
            <a:ext cx="81815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Gan không to, bờ đều, nhu mô gan không thấy tổn thương khu trú, bắt thuốc bình thường. Không thấy huyết khối tĩnh mạch cửa.</a:t>
            </a:r>
          </a:p>
          <a:p>
            <a:r>
              <a:rPr lang="en-US"/>
              <a:t>- Túi mật thành không dày, lòng không thấy sỏi cản quang.</a:t>
            </a:r>
          </a:p>
          <a:p>
            <a:r>
              <a:rPr lang="en-US"/>
              <a:t>- Đường mật trong và ngoài gan không dãn. Không thấy hình ảnh sỏi cản quang đường mật.</a:t>
            </a:r>
          </a:p>
          <a:p>
            <a:r>
              <a:rPr lang="en-US"/>
              <a:t>- Tụy: không thấy bất thường hình dạng và cấu trúc, bắt thuốc bình thường.</a:t>
            </a:r>
          </a:p>
          <a:p>
            <a:r>
              <a:rPr lang="en-US"/>
              <a:t>- Hình ảnh bình thường của lách, thượng thận, hai thận và bàng quang.</a:t>
            </a:r>
          </a:p>
          <a:p>
            <a:r>
              <a:rPr lang="en-US"/>
              <a:t>- Ruột thừa sau manh tràng, quặt lên trên, d# 11mm, quanh đầu tận có ổ tụ dịch KT # 21x31mm. Xung quanh có phản ứng viêm với thâm nhiễm mỡ, dày thành manh tràng - đại tràng lên</a:t>
            </a:r>
          </a:p>
          <a:p>
            <a:r>
              <a:rPr lang="en-US"/>
              <a:t>- Không thấy hạch phì đại ở vùng bụng - chậu.</a:t>
            </a:r>
          </a:p>
          <a:p>
            <a:r>
              <a:rPr lang="en-US"/>
              <a:t>- Không thấy phình hay bóc tách động mạch chủ bụng.  </a:t>
            </a:r>
          </a:p>
          <a:p>
            <a:endParaRPr lang="en-US"/>
          </a:p>
        </p:txBody>
      </p:sp>
      <p:sp>
        <p:nvSpPr>
          <p:cNvPr id="11" name="TextBox 10">
            <a:extLst>
              <a:ext uri="{FF2B5EF4-FFF2-40B4-BE49-F238E27FC236}">
                <a16:creationId xmlns:a16="http://schemas.microsoft.com/office/drawing/2014/main" id="{A143D6AD-AC9D-A077-8284-6061038DF674}"/>
              </a:ext>
            </a:extLst>
          </p:cNvPr>
          <p:cNvSpPr txBox="1"/>
          <p:nvPr/>
        </p:nvSpPr>
        <p:spPr>
          <a:xfrm>
            <a:off x="297492" y="326198"/>
            <a:ext cx="78740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Kết</a:t>
            </a:r>
            <a:r>
              <a:rPr lang="en-US" dirty="0">
                <a:cs typeface="Calibri"/>
              </a:rPr>
              <a:t>  quả CT SCAN </a:t>
            </a:r>
            <a:r>
              <a:rPr lang="en-US" dirty="0" err="1">
                <a:cs typeface="Calibri"/>
              </a:rPr>
              <a:t>bụng</a:t>
            </a:r>
            <a:endParaRPr lang="en-US" dirty="0" err="1"/>
          </a:p>
        </p:txBody>
      </p:sp>
      <p:sp>
        <p:nvSpPr>
          <p:cNvPr id="12" name="TextBox 11">
            <a:extLst>
              <a:ext uri="{FF2B5EF4-FFF2-40B4-BE49-F238E27FC236}">
                <a16:creationId xmlns:a16="http://schemas.microsoft.com/office/drawing/2014/main" id="{927C6550-BAE3-438D-56DC-2295893FC188}"/>
              </a:ext>
            </a:extLst>
          </p:cNvPr>
          <p:cNvSpPr txBox="1"/>
          <p:nvPr/>
        </p:nvSpPr>
        <p:spPr>
          <a:xfrm>
            <a:off x="841331" y="5329825"/>
            <a:ext cx="7670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Kết</a:t>
            </a:r>
            <a:r>
              <a:rPr lang="en-US" dirty="0"/>
              <a:t> </a:t>
            </a:r>
            <a:r>
              <a:rPr lang="en-US" dirty="0" err="1"/>
              <a:t>luận</a:t>
            </a:r>
            <a:r>
              <a:rPr lang="en-US" dirty="0"/>
              <a:t>: </a:t>
            </a:r>
            <a:r>
              <a:rPr lang="en-US" dirty="0" err="1"/>
              <a:t>Viêm</a:t>
            </a:r>
            <a:r>
              <a:rPr lang="en-US" dirty="0"/>
              <a:t> </a:t>
            </a:r>
            <a:r>
              <a:rPr lang="en-US" dirty="0" err="1"/>
              <a:t>ruột</a:t>
            </a:r>
            <a:r>
              <a:rPr lang="en-US" dirty="0"/>
              <a:t> </a:t>
            </a:r>
            <a:r>
              <a:rPr lang="en-US" dirty="0" err="1"/>
              <a:t>thừa</a:t>
            </a:r>
            <a:r>
              <a:rPr lang="en-US" dirty="0"/>
              <a:t> </a:t>
            </a:r>
            <a:r>
              <a:rPr lang="en-US" dirty="0" err="1"/>
              <a:t>sau</a:t>
            </a:r>
            <a:r>
              <a:rPr lang="en-US" dirty="0"/>
              <a:t> </a:t>
            </a:r>
            <a:r>
              <a:rPr lang="en-US" dirty="0" err="1"/>
              <a:t>manh</a:t>
            </a:r>
            <a:r>
              <a:rPr lang="en-US" dirty="0"/>
              <a:t> </a:t>
            </a:r>
            <a:r>
              <a:rPr lang="en-US" dirty="0" err="1"/>
              <a:t>tràng</a:t>
            </a:r>
            <a:r>
              <a:rPr lang="en-US" dirty="0"/>
              <a:t>, </a:t>
            </a:r>
            <a:r>
              <a:rPr lang="en-US" dirty="0" err="1"/>
              <a:t>theo</a:t>
            </a:r>
            <a:r>
              <a:rPr lang="en-US" dirty="0"/>
              <a:t> </a:t>
            </a:r>
            <a:r>
              <a:rPr lang="en-US" dirty="0" err="1"/>
              <a:t>dõi</a:t>
            </a:r>
            <a:r>
              <a:rPr lang="en-US" dirty="0"/>
              <a:t> </a:t>
            </a:r>
            <a:r>
              <a:rPr lang="en-US" dirty="0" err="1"/>
              <a:t>áp</a:t>
            </a:r>
            <a:r>
              <a:rPr lang="en-US" dirty="0"/>
              <a:t> </a:t>
            </a:r>
            <a:r>
              <a:rPr lang="en-US" dirty="0" err="1"/>
              <a:t>xe</a:t>
            </a:r>
            <a:r>
              <a:rPr lang="en-US" dirty="0"/>
              <a:t> </a:t>
            </a:r>
            <a:r>
              <a:rPr lang="en-US" dirty="0" err="1"/>
              <a:t>quanh</a:t>
            </a:r>
            <a:r>
              <a:rPr lang="en-US" dirty="0"/>
              <a:t> </a:t>
            </a:r>
            <a:r>
              <a:rPr lang="en-US" dirty="0" err="1"/>
              <a:t>đầu</a:t>
            </a:r>
            <a:r>
              <a:rPr lang="en-US" dirty="0"/>
              <a:t> </a:t>
            </a:r>
            <a:r>
              <a:rPr lang="en-US" dirty="0" err="1"/>
              <a:t>tận</a:t>
            </a:r>
            <a:r>
              <a:rPr lang="en-US" dirty="0"/>
              <a:t>.</a:t>
            </a:r>
          </a:p>
        </p:txBody>
      </p:sp>
    </p:spTree>
    <p:extLst>
      <p:ext uri="{BB962C8B-B14F-4D97-AF65-F5344CB8AC3E}">
        <p14:creationId xmlns:p14="http://schemas.microsoft.com/office/powerpoint/2010/main" val="257054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F2F329-49A6-F373-96EA-AA282EA2FEF4}"/>
              </a:ext>
            </a:extLst>
          </p:cNvPr>
          <p:cNvSpPr>
            <a:spLocks noGrp="1"/>
          </p:cNvSpPr>
          <p:nvPr>
            <p:ph type="title"/>
          </p:nvPr>
        </p:nvSpPr>
        <p:spPr/>
        <p:txBody>
          <a:bodyPr/>
          <a:lstStyle/>
          <a:p>
            <a:r>
              <a:rPr lang="vi-VN">
                <a:latin typeface="Calibri Light"/>
                <a:cs typeface="Calibri Light"/>
              </a:rPr>
              <a:t>XIII-CHẨN ĐOÁN XÁC ĐỊNH</a:t>
            </a:r>
          </a:p>
        </p:txBody>
      </p:sp>
      <p:sp>
        <p:nvSpPr>
          <p:cNvPr id="3" name="Chỗ dành sẵn cho Nội dung 2">
            <a:extLst>
              <a:ext uri="{FF2B5EF4-FFF2-40B4-BE49-F238E27FC236}">
                <a16:creationId xmlns:a16="http://schemas.microsoft.com/office/drawing/2014/main" id="{638C7829-72D5-AA49-A166-AD1DF90C4657}"/>
              </a:ext>
            </a:extLst>
          </p:cNvPr>
          <p:cNvSpPr>
            <a:spLocks noGrp="1"/>
          </p:cNvSpPr>
          <p:nvPr>
            <p:ph idx="1"/>
          </p:nvPr>
        </p:nvSpPr>
        <p:spPr/>
        <p:txBody>
          <a:bodyPr vert="horz" lIns="91440" tIns="45720" rIns="91440" bIns="45720" rtlCol="0" anchor="t">
            <a:normAutofit/>
          </a:bodyPr>
          <a:lstStyle/>
          <a:p>
            <a:pPr marL="0" indent="0">
              <a:buNone/>
            </a:pPr>
            <a:r>
              <a:rPr lang="vi-VN" dirty="0">
                <a:latin typeface="Calibri Light"/>
                <a:cs typeface="Calibri Light"/>
              </a:rPr>
              <a:t>Viêm phúc mạc ruột thừa sau manh tràng</a:t>
            </a:r>
          </a:p>
          <a:p>
            <a:pPr marL="0" indent="0">
              <a:buNone/>
            </a:pPr>
            <a:endParaRPr lang="vi-VN" dirty="0">
              <a:latin typeface="Calibri Light"/>
              <a:cs typeface="Calibri Light"/>
            </a:endParaRPr>
          </a:p>
        </p:txBody>
      </p:sp>
    </p:spTree>
    <p:extLst>
      <p:ext uri="{BB962C8B-B14F-4D97-AF65-F5344CB8AC3E}">
        <p14:creationId xmlns:p14="http://schemas.microsoft.com/office/powerpoint/2010/main" val="342333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1798B0-C04F-0314-F83B-E82B47D70F67}"/>
              </a:ext>
            </a:extLst>
          </p:cNvPr>
          <p:cNvSpPr>
            <a:spLocks noGrp="1"/>
          </p:cNvSpPr>
          <p:nvPr>
            <p:ph type="title"/>
          </p:nvPr>
        </p:nvSpPr>
        <p:spPr/>
        <p:txBody>
          <a:bodyPr/>
          <a:lstStyle/>
          <a:p>
            <a:r>
              <a:rPr lang="vi-VN">
                <a:latin typeface="Calibri Light"/>
                <a:cs typeface="Calibri Light"/>
              </a:rPr>
              <a:t>XIV-HƯỚNG ĐIỀU TRỊ</a:t>
            </a:r>
          </a:p>
        </p:txBody>
      </p:sp>
      <p:sp>
        <p:nvSpPr>
          <p:cNvPr id="3" name="Chỗ dành sẵn cho Nội dung 2">
            <a:extLst>
              <a:ext uri="{FF2B5EF4-FFF2-40B4-BE49-F238E27FC236}">
                <a16:creationId xmlns:a16="http://schemas.microsoft.com/office/drawing/2014/main" id="{BECDBFFA-89A1-E5CB-E6EA-2D8B049CA6C6}"/>
              </a:ext>
            </a:extLst>
          </p:cNvPr>
          <p:cNvSpPr>
            <a:spLocks noGrp="1"/>
          </p:cNvSpPr>
          <p:nvPr>
            <p:ph idx="1"/>
          </p:nvPr>
        </p:nvSpPr>
        <p:spPr/>
        <p:txBody>
          <a:bodyPr vert="horz" lIns="91440" tIns="45720" rIns="91440" bIns="45720" rtlCol="0" anchor="t">
            <a:normAutofit/>
          </a:bodyPr>
          <a:lstStyle/>
          <a:p>
            <a:pPr marL="0" indent="0">
              <a:buNone/>
            </a:pPr>
            <a:r>
              <a:rPr lang="vi-VN" dirty="0">
                <a:latin typeface="Calibri Light"/>
                <a:cs typeface="Calibri Light"/>
              </a:rPr>
              <a:t>Phẫu thuật nội soi cắt ruột thừa + rửa ổ bụng + đặt ống dẫn lưu kết hợp kháng sinh. </a:t>
            </a:r>
            <a:endParaRPr lang="en-US" dirty="0"/>
          </a:p>
          <a:p>
            <a:pPr marL="0" indent="0">
              <a:buNone/>
            </a:pPr>
            <a:endParaRPr lang="vi-VN"/>
          </a:p>
        </p:txBody>
      </p:sp>
    </p:spTree>
    <p:extLst>
      <p:ext uri="{BB962C8B-B14F-4D97-AF65-F5344CB8AC3E}">
        <p14:creationId xmlns:p14="http://schemas.microsoft.com/office/powerpoint/2010/main" val="428696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18F89F-74C0-1495-F4E2-F723FFEB210A}"/>
              </a:ext>
            </a:extLst>
          </p:cNvPr>
          <p:cNvSpPr>
            <a:spLocks noGrp="1"/>
          </p:cNvSpPr>
          <p:nvPr>
            <p:ph type="title"/>
          </p:nvPr>
        </p:nvSpPr>
        <p:spPr/>
        <p:txBody>
          <a:bodyPr/>
          <a:lstStyle/>
          <a:p>
            <a:r>
              <a:rPr lang="en-US"/>
              <a:t>I-HÀNH CHÍNH</a:t>
            </a:r>
            <a:endParaRPr lang="vi-VN"/>
          </a:p>
        </p:txBody>
      </p:sp>
      <p:sp>
        <p:nvSpPr>
          <p:cNvPr id="3" name="Chỗ dành sẵn cho Nội dung 2">
            <a:extLst>
              <a:ext uri="{FF2B5EF4-FFF2-40B4-BE49-F238E27FC236}">
                <a16:creationId xmlns:a16="http://schemas.microsoft.com/office/drawing/2014/main" id="{5196650A-DB3F-7377-E51B-B4F068875DBE}"/>
              </a:ext>
            </a:extLst>
          </p:cNvPr>
          <p:cNvSpPr>
            <a:spLocks noGrp="1"/>
          </p:cNvSpPr>
          <p:nvPr>
            <p:ph idx="1"/>
          </p:nvPr>
        </p:nvSpPr>
        <p:spPr/>
        <p:txBody>
          <a:bodyPr vert="horz" lIns="91440" tIns="45720" rIns="91440" bIns="45720" rtlCol="0" anchor="t">
            <a:normAutofit/>
          </a:bodyPr>
          <a:lstStyle/>
          <a:p>
            <a:pPr marL="0" indent="0">
              <a:buNone/>
            </a:pPr>
            <a:r>
              <a:rPr lang="en-US" dirty="0" err="1">
                <a:latin typeface="Calibri Light"/>
                <a:cs typeface="Calibri Light"/>
              </a:rPr>
              <a:t>Họ</a:t>
            </a:r>
            <a:r>
              <a:rPr lang="en-US" dirty="0">
                <a:latin typeface="Calibri Light"/>
                <a:cs typeface="Calibri Light"/>
              </a:rPr>
              <a:t> </a:t>
            </a:r>
            <a:r>
              <a:rPr lang="en-US" dirty="0" err="1">
                <a:latin typeface="Calibri Light"/>
                <a:cs typeface="Calibri Light"/>
              </a:rPr>
              <a:t>tên</a:t>
            </a:r>
            <a:r>
              <a:rPr lang="en-US" dirty="0">
                <a:latin typeface="Calibri Light"/>
                <a:cs typeface="Calibri Light"/>
              </a:rPr>
              <a:t> </a:t>
            </a:r>
            <a:r>
              <a:rPr lang="en-US" dirty="0" err="1">
                <a:latin typeface="Calibri Light"/>
                <a:cs typeface="Calibri Light"/>
              </a:rPr>
              <a:t>bệnh</a:t>
            </a:r>
            <a:r>
              <a:rPr lang="en-US" dirty="0">
                <a:latin typeface="Calibri Light"/>
                <a:cs typeface="Calibri Light"/>
              </a:rPr>
              <a:t> </a:t>
            </a:r>
            <a:r>
              <a:rPr lang="en-US" dirty="0" err="1">
                <a:latin typeface="Calibri Light"/>
                <a:cs typeface="Calibri Light"/>
              </a:rPr>
              <a:t>nhân</a:t>
            </a:r>
            <a:r>
              <a:rPr lang="en-US" dirty="0">
                <a:latin typeface="Calibri Light"/>
                <a:cs typeface="Calibri Light"/>
              </a:rPr>
              <a:t>: </a:t>
            </a:r>
            <a:r>
              <a:rPr lang="en-US" dirty="0" err="1">
                <a:latin typeface="Calibri Light"/>
                <a:cs typeface="Calibri Light"/>
              </a:rPr>
              <a:t>Nguyễn</a:t>
            </a:r>
            <a:r>
              <a:rPr lang="en-US" dirty="0">
                <a:latin typeface="Calibri Light"/>
                <a:cs typeface="Calibri Light"/>
              </a:rPr>
              <a:t> </a:t>
            </a:r>
            <a:r>
              <a:rPr lang="en-US" dirty="0" err="1">
                <a:latin typeface="Calibri Light"/>
                <a:cs typeface="Calibri Light"/>
              </a:rPr>
              <a:t>Thi</a:t>
            </a:r>
            <a:r>
              <a:rPr lang="en-US" dirty="0">
                <a:latin typeface="Calibri Light"/>
                <a:cs typeface="Calibri Light"/>
              </a:rPr>
              <a:t>̣ N.</a:t>
            </a:r>
          </a:p>
          <a:p>
            <a:pPr marL="0" indent="0">
              <a:buNone/>
            </a:pPr>
            <a:r>
              <a:rPr lang="en-US" dirty="0" err="1">
                <a:latin typeface="Calibri Light"/>
                <a:cs typeface="Calibri Light"/>
              </a:rPr>
              <a:t>Giới</a:t>
            </a:r>
            <a:r>
              <a:rPr lang="en-US" dirty="0">
                <a:latin typeface="Calibri Light"/>
                <a:cs typeface="Calibri Light"/>
              </a:rPr>
              <a:t> </a:t>
            </a:r>
            <a:r>
              <a:rPr lang="en-US" dirty="0" err="1">
                <a:latin typeface="Calibri Light"/>
                <a:cs typeface="Calibri Light"/>
              </a:rPr>
              <a:t>tính</a:t>
            </a:r>
            <a:r>
              <a:rPr lang="en-US" dirty="0">
                <a:latin typeface="Calibri Light"/>
                <a:cs typeface="Calibri Light"/>
              </a:rPr>
              <a:t>: </a:t>
            </a:r>
            <a:r>
              <a:rPr lang="en-US" dirty="0" err="1">
                <a:latin typeface="Calibri Light"/>
                <a:cs typeface="Calibri Light"/>
              </a:rPr>
              <a:t>nữ</a:t>
            </a:r>
          </a:p>
          <a:p>
            <a:pPr marL="0" indent="0">
              <a:buNone/>
            </a:pPr>
            <a:r>
              <a:rPr lang="en-US" dirty="0" err="1">
                <a:latin typeface="Calibri Light"/>
                <a:cs typeface="Calibri Light"/>
              </a:rPr>
              <a:t>Năm</a:t>
            </a:r>
            <a:r>
              <a:rPr lang="en-US" dirty="0">
                <a:latin typeface="Calibri Light"/>
                <a:cs typeface="Calibri Light"/>
              </a:rPr>
              <a:t> </a:t>
            </a:r>
            <a:r>
              <a:rPr lang="en-US" dirty="0" err="1">
                <a:latin typeface="Calibri Light"/>
                <a:cs typeface="Calibri Light"/>
              </a:rPr>
              <a:t>sinh</a:t>
            </a:r>
            <a:r>
              <a:rPr lang="en-US" dirty="0">
                <a:latin typeface="Calibri Light"/>
                <a:cs typeface="Calibri Light"/>
              </a:rPr>
              <a:t>: 1962 (60 </a:t>
            </a:r>
            <a:r>
              <a:rPr lang="en-US" dirty="0" err="1">
                <a:latin typeface="Calibri Light"/>
                <a:cs typeface="Calibri Light"/>
              </a:rPr>
              <a:t>tuổi</a:t>
            </a:r>
            <a:r>
              <a:rPr lang="en-US" dirty="0">
                <a:latin typeface="Calibri Light"/>
                <a:cs typeface="Calibri Light"/>
              </a:rPr>
              <a:t>)</a:t>
            </a:r>
          </a:p>
          <a:p>
            <a:pPr marL="0" indent="0">
              <a:buNone/>
            </a:pPr>
            <a:r>
              <a:rPr lang="en-US" dirty="0" err="1">
                <a:latin typeface="Calibri Light"/>
                <a:cs typeface="Calibri Light"/>
              </a:rPr>
              <a:t>Địa</a:t>
            </a:r>
            <a:r>
              <a:rPr lang="en-US" dirty="0">
                <a:latin typeface="Calibri Light"/>
                <a:cs typeface="Calibri Light"/>
              </a:rPr>
              <a:t> </a:t>
            </a:r>
            <a:r>
              <a:rPr lang="en-US" dirty="0" err="1">
                <a:latin typeface="Calibri Light"/>
                <a:cs typeface="Calibri Light"/>
              </a:rPr>
              <a:t>chỉ</a:t>
            </a:r>
            <a:r>
              <a:rPr lang="en-US" dirty="0">
                <a:latin typeface="Calibri Light"/>
                <a:cs typeface="Calibri Light"/>
              </a:rPr>
              <a:t>: </a:t>
            </a:r>
            <a:r>
              <a:rPr lang="en-US" dirty="0" err="1">
                <a:latin typeface="Calibri Light"/>
                <a:cs typeface="Calibri Light"/>
              </a:rPr>
              <a:t>Gò</a:t>
            </a:r>
            <a:r>
              <a:rPr lang="en-US" dirty="0">
                <a:latin typeface="Calibri Light"/>
                <a:cs typeface="Calibri Light"/>
              </a:rPr>
              <a:t> </a:t>
            </a:r>
            <a:r>
              <a:rPr lang="en-US" dirty="0" err="1">
                <a:latin typeface="Calibri Light"/>
                <a:cs typeface="Calibri Light"/>
              </a:rPr>
              <a:t>Vấp</a:t>
            </a:r>
          </a:p>
          <a:p>
            <a:pPr marL="0" indent="0">
              <a:buNone/>
            </a:pPr>
            <a:r>
              <a:rPr lang="en-US" dirty="0" err="1">
                <a:latin typeface="Calibri Light"/>
                <a:cs typeface="Calibri Light"/>
              </a:rPr>
              <a:t>Nghề</a:t>
            </a:r>
            <a:r>
              <a:rPr lang="en-US" dirty="0">
                <a:latin typeface="Calibri Light"/>
                <a:cs typeface="Calibri Light"/>
              </a:rPr>
              <a:t> </a:t>
            </a:r>
            <a:r>
              <a:rPr lang="en-US" dirty="0" err="1">
                <a:latin typeface="Calibri Light"/>
                <a:cs typeface="Calibri Light"/>
              </a:rPr>
              <a:t>nghiệp</a:t>
            </a:r>
            <a:r>
              <a:rPr lang="en-US" dirty="0">
                <a:latin typeface="Calibri Light"/>
                <a:cs typeface="Calibri Light"/>
              </a:rPr>
              <a:t>: </a:t>
            </a:r>
            <a:r>
              <a:rPr lang="en-US" dirty="0" err="1">
                <a:latin typeface="Calibri Light"/>
                <a:cs typeface="Calibri Light"/>
              </a:rPr>
              <a:t>nội</a:t>
            </a:r>
            <a:r>
              <a:rPr lang="en-US" dirty="0">
                <a:latin typeface="Calibri Light"/>
                <a:cs typeface="Calibri Light"/>
              </a:rPr>
              <a:t> </a:t>
            </a:r>
            <a:r>
              <a:rPr lang="en-US" dirty="0" err="1">
                <a:latin typeface="Calibri Light"/>
                <a:cs typeface="Calibri Light"/>
              </a:rPr>
              <a:t>trợ</a:t>
            </a:r>
          </a:p>
          <a:p>
            <a:pPr marL="0" indent="0">
              <a:buNone/>
            </a:pPr>
            <a:r>
              <a:rPr lang="en-US" dirty="0" err="1">
                <a:latin typeface="Calibri Light"/>
                <a:cs typeface="Calibri Light"/>
              </a:rPr>
              <a:t>Nhập</a:t>
            </a:r>
            <a:r>
              <a:rPr lang="en-US" dirty="0">
                <a:latin typeface="Calibri Light"/>
                <a:cs typeface="Calibri Light"/>
              </a:rPr>
              <a:t> </a:t>
            </a:r>
            <a:r>
              <a:rPr lang="en-US" dirty="0" err="1">
                <a:latin typeface="Calibri Light"/>
                <a:cs typeface="Calibri Light"/>
              </a:rPr>
              <a:t>viện</a:t>
            </a:r>
            <a:r>
              <a:rPr lang="en-US" dirty="0">
                <a:latin typeface="Calibri Light"/>
                <a:cs typeface="Calibri Light"/>
              </a:rPr>
              <a:t>: 19 </a:t>
            </a:r>
            <a:r>
              <a:rPr lang="en-US" dirty="0" err="1">
                <a:latin typeface="Calibri Light"/>
                <a:cs typeface="Calibri Light"/>
              </a:rPr>
              <a:t>giờ</a:t>
            </a:r>
            <a:r>
              <a:rPr lang="en-US" dirty="0">
                <a:latin typeface="Calibri Light"/>
                <a:cs typeface="Calibri Light"/>
              </a:rPr>
              <a:t> 15 </a:t>
            </a:r>
            <a:r>
              <a:rPr lang="en-US" dirty="0" err="1">
                <a:latin typeface="Calibri Light"/>
                <a:cs typeface="Calibri Light"/>
              </a:rPr>
              <a:t>phút</a:t>
            </a:r>
            <a:r>
              <a:rPr lang="en-US" dirty="0">
                <a:latin typeface="Calibri Light"/>
                <a:cs typeface="Calibri Light"/>
              </a:rPr>
              <a:t> </a:t>
            </a:r>
            <a:r>
              <a:rPr lang="en-US" dirty="0" err="1">
                <a:latin typeface="Calibri Light"/>
                <a:cs typeface="Calibri Light"/>
              </a:rPr>
              <a:t>ngày</a:t>
            </a:r>
            <a:r>
              <a:rPr lang="en-US" dirty="0">
                <a:latin typeface="Calibri Light"/>
                <a:cs typeface="Calibri Light"/>
              </a:rPr>
              <a:t> 3 </a:t>
            </a:r>
            <a:r>
              <a:rPr lang="en-US" dirty="0" err="1">
                <a:latin typeface="Calibri Light"/>
                <a:cs typeface="Calibri Light"/>
              </a:rPr>
              <a:t>tháng</a:t>
            </a:r>
            <a:r>
              <a:rPr lang="en-US" dirty="0">
                <a:latin typeface="Calibri Light"/>
                <a:cs typeface="Calibri Light"/>
              </a:rPr>
              <a:t> 11 </a:t>
            </a:r>
            <a:r>
              <a:rPr lang="en-US" dirty="0" err="1">
                <a:latin typeface="Calibri Light"/>
                <a:cs typeface="Calibri Light"/>
              </a:rPr>
              <a:t>năm</a:t>
            </a:r>
            <a:r>
              <a:rPr lang="en-US" dirty="0">
                <a:latin typeface="Calibri Light"/>
                <a:cs typeface="Calibri Light"/>
              </a:rPr>
              <a:t> 2022 </a:t>
            </a:r>
            <a:endParaRPr lang="en-US" dirty="0"/>
          </a:p>
          <a:p>
            <a:pPr marL="0" indent="0">
              <a:buNone/>
            </a:pPr>
            <a:endParaRPr lang="en-US"/>
          </a:p>
          <a:p>
            <a:pPr marL="0" indent="0">
              <a:buNone/>
            </a:pPr>
            <a:endParaRPr lang="vi-VN"/>
          </a:p>
        </p:txBody>
      </p:sp>
    </p:spTree>
    <p:extLst>
      <p:ext uri="{BB962C8B-B14F-4D97-AF65-F5344CB8AC3E}">
        <p14:creationId xmlns:p14="http://schemas.microsoft.com/office/powerpoint/2010/main" val="123850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F137CC-7251-EE1F-8E5E-0B70888A38D2}"/>
              </a:ext>
            </a:extLst>
          </p:cNvPr>
          <p:cNvSpPr>
            <a:spLocks noGrp="1"/>
          </p:cNvSpPr>
          <p:nvPr>
            <p:ph type="title"/>
          </p:nvPr>
        </p:nvSpPr>
        <p:spPr/>
        <p:txBody>
          <a:bodyPr/>
          <a:lstStyle/>
          <a:p>
            <a:r>
              <a:rPr lang="vi-VN">
                <a:latin typeface="Calibri Light"/>
                <a:ea typeface="Calibri Light"/>
                <a:cs typeface="Calibri Light"/>
              </a:rPr>
              <a:t>II- </a:t>
            </a:r>
            <a:r>
              <a:rPr lang="vi-VN" err="1">
                <a:latin typeface="Calibri Light"/>
                <a:ea typeface="Calibri Light"/>
                <a:cs typeface="Calibri Light"/>
              </a:rPr>
              <a:t>Lí</a:t>
            </a:r>
            <a:r>
              <a:rPr lang="vi-VN">
                <a:latin typeface="Calibri Light"/>
                <a:ea typeface="Calibri Light"/>
                <a:cs typeface="Calibri Light"/>
              </a:rPr>
              <a:t> do </a:t>
            </a:r>
            <a:r>
              <a:rPr lang="vi-VN" err="1">
                <a:latin typeface="Calibri Light"/>
                <a:ea typeface="Calibri Light"/>
                <a:cs typeface="Calibri Light"/>
              </a:rPr>
              <a:t>nhập</a:t>
            </a:r>
            <a:r>
              <a:rPr lang="vi-VN">
                <a:latin typeface="Calibri Light"/>
                <a:ea typeface="Calibri Light"/>
                <a:cs typeface="Calibri Light"/>
              </a:rPr>
              <a:t> </a:t>
            </a:r>
            <a:r>
              <a:rPr lang="vi-VN" err="1">
                <a:latin typeface="Calibri Light"/>
                <a:ea typeface="Calibri Light"/>
                <a:cs typeface="Calibri Light"/>
              </a:rPr>
              <a:t>viện</a:t>
            </a:r>
            <a:endParaRPr lang="vi-VN" err="1"/>
          </a:p>
        </p:txBody>
      </p:sp>
      <p:sp>
        <p:nvSpPr>
          <p:cNvPr id="3" name="Chỗ dành sẵn cho Nội dung 2">
            <a:extLst>
              <a:ext uri="{FF2B5EF4-FFF2-40B4-BE49-F238E27FC236}">
                <a16:creationId xmlns:a16="http://schemas.microsoft.com/office/drawing/2014/main" id="{7CDE025B-E4DD-47EE-067E-60CCC2E8AE83}"/>
              </a:ext>
            </a:extLst>
          </p:cNvPr>
          <p:cNvSpPr>
            <a:spLocks noGrp="1"/>
          </p:cNvSpPr>
          <p:nvPr>
            <p:ph idx="1"/>
          </p:nvPr>
        </p:nvSpPr>
        <p:spPr/>
        <p:txBody>
          <a:bodyPr vert="horz" lIns="91440" tIns="45720" rIns="91440" bIns="45720" rtlCol="0" anchor="t">
            <a:normAutofit/>
          </a:bodyPr>
          <a:lstStyle/>
          <a:p>
            <a:r>
              <a:rPr lang="vi-VN" dirty="0">
                <a:latin typeface="Calibri Light"/>
                <a:cs typeface="Calibri Light"/>
              </a:rPr>
              <a:t>Đau hông phải</a:t>
            </a:r>
            <a:endParaRPr lang="vi-VN" dirty="0"/>
          </a:p>
        </p:txBody>
      </p:sp>
    </p:spTree>
    <p:extLst>
      <p:ext uri="{BB962C8B-B14F-4D97-AF65-F5344CB8AC3E}">
        <p14:creationId xmlns:p14="http://schemas.microsoft.com/office/powerpoint/2010/main" val="403892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F51323-4E23-15DF-6F77-D85B47D933E8}"/>
              </a:ext>
            </a:extLst>
          </p:cNvPr>
          <p:cNvSpPr>
            <a:spLocks noGrp="1"/>
          </p:cNvSpPr>
          <p:nvPr>
            <p:ph type="title"/>
          </p:nvPr>
        </p:nvSpPr>
        <p:spPr/>
        <p:txBody>
          <a:bodyPr/>
          <a:lstStyle/>
          <a:p>
            <a:r>
              <a:rPr lang="en-US">
                <a:latin typeface="Calibri Light"/>
                <a:cs typeface="Calibri Light"/>
              </a:rPr>
              <a:t>III-BỆNH SỬ</a:t>
            </a:r>
            <a:endParaRPr lang="vi-VN">
              <a:latin typeface="Calibri Light"/>
              <a:cs typeface="Calibri Light"/>
            </a:endParaRPr>
          </a:p>
        </p:txBody>
      </p:sp>
      <p:sp>
        <p:nvSpPr>
          <p:cNvPr id="3" name="Chỗ dành sẵn cho Nội dung 2">
            <a:extLst>
              <a:ext uri="{FF2B5EF4-FFF2-40B4-BE49-F238E27FC236}">
                <a16:creationId xmlns:a16="http://schemas.microsoft.com/office/drawing/2014/main" id="{3A139B26-FFDB-023A-C686-1BF5E7F1C052}"/>
              </a:ext>
            </a:extLst>
          </p:cNvPr>
          <p:cNvSpPr>
            <a:spLocks noGrp="1"/>
          </p:cNvSpPr>
          <p:nvPr>
            <p:ph idx="1"/>
          </p:nvPr>
        </p:nvSpPr>
        <p:spPr/>
        <p:txBody>
          <a:bodyPr vert="horz" lIns="91440" tIns="45720" rIns="91440" bIns="45720" rtlCol="0" anchor="t">
            <a:normAutofit/>
          </a:bodyPr>
          <a:lstStyle/>
          <a:p>
            <a:pPr marL="0" indent="0">
              <a:buNone/>
            </a:pPr>
            <a:r>
              <a:rPr lang="vi-VN" dirty="0">
                <a:latin typeface="Calibri Light"/>
                <a:cs typeface="Calibri Light"/>
              </a:rPr>
              <a:t>Cách NV 3 ngày, BN có xuất hiện tình trạng đau bụng hông phải, đau âm ỉ tăng dần </a:t>
            </a:r>
            <a:r>
              <a:rPr lang="vi-VN" dirty="0">
                <a:solidFill>
                  <a:srgbClr val="000000"/>
                </a:solidFill>
                <a:latin typeface="Calibri Light"/>
                <a:cs typeface="Calibri Light"/>
              </a:rPr>
              <a:t>s</a:t>
            </a:r>
            <a:r>
              <a:rPr lang="vi-VN" dirty="0">
                <a:solidFill>
                  <a:schemeClr val="accent6"/>
                </a:solidFill>
                <a:latin typeface="Calibri Light"/>
                <a:cs typeface="Calibri Light"/>
              </a:rPr>
              <a:t>au 1 ngày</a:t>
            </a:r>
            <a:r>
              <a:rPr lang="vi-VN" dirty="0">
                <a:latin typeface="Calibri Light"/>
                <a:cs typeface="Calibri Light"/>
              </a:rPr>
              <a:t> lan ra sau lưng và xuống hố chậu phải, tăng đau khi di chuyển, ho và dằn xóc, không yếu tố giảm đau. BN nghĩ do cơn đau thận tái phát nên có dùng thuốc sỏi thận ( không rõ tên thuốc) nhưng không thuyên giảm-&gt;BN nhập viện ở BVND Gia Định</a:t>
            </a:r>
          </a:p>
          <a:p>
            <a:pPr marL="0" indent="0">
              <a:buNone/>
            </a:pPr>
            <a:r>
              <a:rPr lang="vi-VN" dirty="0">
                <a:latin typeface="Calibri Light"/>
                <a:cs typeface="Calibri Light"/>
              </a:rPr>
              <a:t>Trong quá trình bệnh, BN chán ăn, sốt kéo dài 2 ngày (không rõ thân nhiệt), không buồn nôn/nôn, tiêu phân lỏng 3-4 lần /ngày, tiểu không gắt </a:t>
            </a:r>
            <a:r>
              <a:rPr lang="vi-VN" dirty="0" err="1">
                <a:latin typeface="Calibri Light"/>
                <a:cs typeface="Calibri Light"/>
              </a:rPr>
              <a:t>buốt.</a:t>
            </a:r>
            <a:r>
              <a:rPr lang="vi-VN" dirty="0" err="1">
                <a:solidFill>
                  <a:schemeClr val="tx2"/>
                </a:solidFill>
                <a:latin typeface="Calibri Light"/>
                <a:cs typeface="Calibri Light"/>
              </a:rPr>
              <a:t>Thời</a:t>
            </a:r>
            <a:r>
              <a:rPr lang="vi-VN" dirty="0">
                <a:solidFill>
                  <a:schemeClr val="tx2"/>
                </a:solidFill>
                <a:latin typeface="Calibri Light"/>
                <a:cs typeface="Calibri Light"/>
              </a:rPr>
              <a:t> gian gần đây không xuất huyết âm đạo, không ra dịch bất thường</a:t>
            </a:r>
            <a:endParaRPr lang="vi-VN">
              <a:solidFill>
                <a:schemeClr val="tx2"/>
              </a:solidFill>
            </a:endParaRPr>
          </a:p>
        </p:txBody>
      </p:sp>
    </p:spTree>
    <p:extLst>
      <p:ext uri="{BB962C8B-B14F-4D97-AF65-F5344CB8AC3E}">
        <p14:creationId xmlns:p14="http://schemas.microsoft.com/office/powerpoint/2010/main" val="321311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28E715-48F0-7E3A-57D4-2F80BAB13DEA}"/>
              </a:ext>
            </a:extLst>
          </p:cNvPr>
          <p:cNvSpPr>
            <a:spLocks noGrp="1"/>
          </p:cNvSpPr>
          <p:nvPr>
            <p:ph type="title"/>
          </p:nvPr>
        </p:nvSpPr>
        <p:spPr/>
        <p:txBody>
          <a:bodyPr/>
          <a:lstStyle/>
          <a:p>
            <a:r>
              <a:rPr lang="vi-VN">
                <a:latin typeface="Calibri Light"/>
                <a:cs typeface="Calibri Light"/>
              </a:rPr>
              <a:t>IV-TIỀN CĂN</a:t>
            </a:r>
          </a:p>
        </p:txBody>
      </p:sp>
      <p:sp>
        <p:nvSpPr>
          <p:cNvPr id="3" name="Chỗ dành sẵn cho Nội dung 2">
            <a:extLst>
              <a:ext uri="{FF2B5EF4-FFF2-40B4-BE49-F238E27FC236}">
                <a16:creationId xmlns:a16="http://schemas.microsoft.com/office/drawing/2014/main" id="{3008D704-D480-F5CB-E992-03BA200C39FB}"/>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vi-VN" dirty="0">
              <a:latin typeface="Calibri Light"/>
              <a:cs typeface="Calibri Light"/>
            </a:endParaRPr>
          </a:p>
          <a:p>
            <a:pPr marL="0" indent="0">
              <a:buNone/>
            </a:pPr>
            <a:r>
              <a:rPr lang="vi-VN" dirty="0">
                <a:latin typeface="Calibri Light"/>
                <a:cs typeface="Calibri Light"/>
              </a:rPr>
              <a:t>Cách 6 tháng BN tình cờ được chẩn đoán sỏi thận, BN có đau bụng và có điều trị bằng thuốc dân gian </a:t>
            </a:r>
          </a:p>
          <a:p>
            <a:pPr marL="0" indent="0">
              <a:buNone/>
            </a:pPr>
            <a:r>
              <a:rPr lang="vi-VN" dirty="0">
                <a:latin typeface="Calibri Light"/>
                <a:cs typeface="Calibri Light"/>
              </a:rPr>
              <a:t>Chưa từng phẫu thuật</a:t>
            </a:r>
          </a:p>
          <a:p>
            <a:pPr marL="0" indent="0">
              <a:buNone/>
            </a:pPr>
            <a:r>
              <a:rPr lang="vi-VN" dirty="0">
                <a:latin typeface="Calibri Light"/>
                <a:cs typeface="Calibri Light"/>
              </a:rPr>
              <a:t>Mãn kinh 5 năm, </a:t>
            </a:r>
            <a:r>
              <a:rPr lang="vi-VN" dirty="0" err="1">
                <a:latin typeface="Calibri Light"/>
                <a:cs typeface="Calibri Light"/>
              </a:rPr>
              <a:t>para</a:t>
            </a:r>
            <a:r>
              <a:rPr lang="vi-VN" dirty="0">
                <a:latin typeface="Calibri Light"/>
                <a:cs typeface="Calibri Light"/>
              </a:rPr>
              <a:t> 2002, sanh thường</a:t>
            </a:r>
          </a:p>
          <a:p>
            <a:pPr marL="0" indent="0">
              <a:buNone/>
            </a:pPr>
            <a:r>
              <a:rPr lang="vi-VN" dirty="0">
                <a:latin typeface="Calibri Light"/>
                <a:cs typeface="Calibri Light"/>
              </a:rPr>
              <a:t>BN không đi khám nên không ghi nhận tiền căn viêm gan, xơ gan, tăng huyết áp, đái tháo đường.</a:t>
            </a:r>
          </a:p>
          <a:p>
            <a:pPr marL="0" indent="0">
              <a:buNone/>
            </a:pPr>
            <a:r>
              <a:rPr lang="vi-VN" dirty="0">
                <a:latin typeface="Calibri Light"/>
                <a:cs typeface="Calibri Light"/>
              </a:rPr>
              <a:t>Không ghi nhận tiền căn dị ứng, tiền căn dùng thuốc</a:t>
            </a:r>
          </a:p>
          <a:p>
            <a:pPr marL="0" indent="0">
              <a:buNone/>
            </a:pPr>
            <a:r>
              <a:rPr lang="vi-VN" dirty="0">
                <a:latin typeface="Calibri Light"/>
                <a:cs typeface="Calibri Light"/>
              </a:rPr>
              <a:t>Chưa từng chẩn đoán bị lao trước đây</a:t>
            </a:r>
          </a:p>
          <a:p>
            <a:pPr marL="0" indent="0">
              <a:buNone/>
            </a:pPr>
            <a:r>
              <a:rPr lang="vi-VN" dirty="0">
                <a:latin typeface="Calibri Light"/>
                <a:cs typeface="Calibri Light"/>
              </a:rPr>
              <a:t>Gia đình: không ghi nhận tiền căn ung thư, tiền căn lao</a:t>
            </a:r>
            <a:endParaRPr lang="vi-VN" dirty="0"/>
          </a:p>
        </p:txBody>
      </p:sp>
    </p:spTree>
    <p:extLst>
      <p:ext uri="{BB962C8B-B14F-4D97-AF65-F5344CB8AC3E}">
        <p14:creationId xmlns:p14="http://schemas.microsoft.com/office/powerpoint/2010/main" val="37749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90BE9B-4998-886E-BA2F-6C2598996389}"/>
              </a:ext>
            </a:extLst>
          </p:cNvPr>
          <p:cNvSpPr>
            <a:spLocks noGrp="1"/>
          </p:cNvSpPr>
          <p:nvPr>
            <p:ph type="title"/>
          </p:nvPr>
        </p:nvSpPr>
        <p:spPr/>
        <p:txBody>
          <a:bodyPr/>
          <a:lstStyle/>
          <a:p>
            <a:r>
              <a:rPr lang="vi-VN" dirty="0">
                <a:latin typeface="Calibri Light"/>
                <a:cs typeface="Calibri Light"/>
              </a:rPr>
              <a:t>V-LƯỢC QUA CÁC CƠ QUAN (00 giờ 4/11, tại cấp cứu) </a:t>
            </a:r>
            <a:endParaRPr lang="vi-VN" dirty="0"/>
          </a:p>
        </p:txBody>
      </p:sp>
      <p:sp>
        <p:nvSpPr>
          <p:cNvPr id="3" name="Chỗ dành sẵn cho Nội dung 2">
            <a:extLst>
              <a:ext uri="{FF2B5EF4-FFF2-40B4-BE49-F238E27FC236}">
                <a16:creationId xmlns:a16="http://schemas.microsoft.com/office/drawing/2014/main" id="{FE349D93-195C-47C5-1964-597D6C8DD224}"/>
              </a:ext>
            </a:extLst>
          </p:cNvPr>
          <p:cNvSpPr>
            <a:spLocks noGrp="1"/>
          </p:cNvSpPr>
          <p:nvPr>
            <p:ph idx="1"/>
          </p:nvPr>
        </p:nvSpPr>
        <p:spPr/>
        <p:txBody>
          <a:bodyPr vert="horz" lIns="91440" tIns="45720" rIns="91440" bIns="45720" rtlCol="0" anchor="t">
            <a:normAutofit/>
          </a:bodyPr>
          <a:lstStyle/>
          <a:p>
            <a:r>
              <a:rPr lang="vi-VN" dirty="0">
                <a:latin typeface="Calibri Light"/>
                <a:cs typeface="Calibri Light"/>
              </a:rPr>
              <a:t>Không sốt</a:t>
            </a:r>
          </a:p>
          <a:p>
            <a:r>
              <a:rPr lang="vi-VN" dirty="0">
                <a:latin typeface="Calibri Light"/>
                <a:cs typeface="Calibri Light"/>
              </a:rPr>
              <a:t>Không đau đầu, chóng mặt </a:t>
            </a:r>
            <a:endParaRPr lang="vi-VN" dirty="0"/>
          </a:p>
          <a:p>
            <a:r>
              <a:rPr lang="vi-VN" dirty="0">
                <a:latin typeface="Calibri Light"/>
                <a:cs typeface="Calibri Light"/>
              </a:rPr>
              <a:t>Không ho, không khó thở, không đau ngực</a:t>
            </a:r>
          </a:p>
          <a:p>
            <a:r>
              <a:rPr lang="vi-VN" dirty="0">
                <a:latin typeface="Calibri Light"/>
                <a:cs typeface="Calibri Light"/>
              </a:rPr>
              <a:t>Không buồn nôn, không nôn</a:t>
            </a:r>
          </a:p>
          <a:p>
            <a:r>
              <a:rPr lang="vi-VN" dirty="0">
                <a:latin typeface="Calibri Light"/>
                <a:cs typeface="Calibri Light"/>
              </a:rPr>
              <a:t>Tiểu không gắt buốt, lượng trung bình</a:t>
            </a:r>
          </a:p>
          <a:p>
            <a:r>
              <a:rPr lang="vi-VN" dirty="0">
                <a:latin typeface="Calibri Light"/>
                <a:cs typeface="Calibri Light"/>
              </a:rPr>
              <a:t>Không yếu liệt, không giới hạn vận động </a:t>
            </a:r>
            <a:endParaRPr lang="vi-VN" dirty="0"/>
          </a:p>
        </p:txBody>
      </p:sp>
    </p:spTree>
    <p:extLst>
      <p:ext uri="{BB962C8B-B14F-4D97-AF65-F5344CB8AC3E}">
        <p14:creationId xmlns:p14="http://schemas.microsoft.com/office/powerpoint/2010/main" val="230861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07FCFD-E2BF-BAA2-3896-A77C5F3857BA}"/>
              </a:ext>
            </a:extLst>
          </p:cNvPr>
          <p:cNvSpPr>
            <a:spLocks noGrp="1"/>
          </p:cNvSpPr>
          <p:nvPr>
            <p:ph type="title"/>
          </p:nvPr>
        </p:nvSpPr>
        <p:spPr/>
        <p:txBody>
          <a:bodyPr/>
          <a:lstStyle/>
          <a:p>
            <a:r>
              <a:rPr lang="vi-VN" dirty="0">
                <a:latin typeface="Calibri Light"/>
                <a:cs typeface="Calibri Light"/>
              </a:rPr>
              <a:t>VI-KHÁM (00 giờ 4/11, tại cấp cứu)</a:t>
            </a:r>
          </a:p>
        </p:txBody>
      </p:sp>
      <p:sp>
        <p:nvSpPr>
          <p:cNvPr id="3" name="Chỗ dành sẵn cho Nội dung 2">
            <a:extLst>
              <a:ext uri="{FF2B5EF4-FFF2-40B4-BE49-F238E27FC236}">
                <a16:creationId xmlns:a16="http://schemas.microsoft.com/office/drawing/2014/main" id="{C7389F3B-0F62-E6C5-C514-9539D5776FF9}"/>
              </a:ext>
            </a:extLst>
          </p:cNvPr>
          <p:cNvSpPr>
            <a:spLocks noGrp="1"/>
          </p:cNvSpPr>
          <p:nvPr>
            <p:ph idx="1"/>
          </p:nvPr>
        </p:nvSpPr>
        <p:spPr/>
        <p:txBody>
          <a:bodyPr vert="horz" lIns="91440" tIns="45720" rIns="91440" bIns="45720" rtlCol="0" anchor="t">
            <a:normAutofit/>
          </a:bodyPr>
          <a:lstStyle/>
          <a:p>
            <a:pPr marL="0" indent="0">
              <a:buNone/>
            </a:pPr>
            <a:r>
              <a:rPr lang="vi-VN" dirty="0">
                <a:latin typeface="Calibri Light"/>
                <a:cs typeface="Calibri Light"/>
              </a:rPr>
              <a:t>Bệnh tỉnh tiếp xúc được, Chiều cao: 160 </a:t>
            </a:r>
            <a:r>
              <a:rPr lang="vi-VN" dirty="0" err="1">
                <a:latin typeface="Calibri Light"/>
                <a:cs typeface="Calibri Light"/>
              </a:rPr>
              <a:t>cm</a:t>
            </a:r>
            <a:r>
              <a:rPr lang="vi-VN" dirty="0">
                <a:latin typeface="Calibri Light"/>
                <a:cs typeface="Calibri Light"/>
              </a:rPr>
              <a:t>, cân nặng 55 </a:t>
            </a:r>
            <a:r>
              <a:rPr lang="vi-VN" dirty="0" err="1">
                <a:latin typeface="Calibri Light"/>
                <a:cs typeface="Calibri Light"/>
              </a:rPr>
              <a:t>kg</a:t>
            </a:r>
            <a:r>
              <a:rPr lang="vi-VN" dirty="0">
                <a:latin typeface="Calibri Light"/>
                <a:cs typeface="Calibri Light"/>
              </a:rPr>
              <a:t>, BMI = 23 </a:t>
            </a:r>
            <a:r>
              <a:rPr lang="vi-VN" dirty="0" err="1">
                <a:latin typeface="Calibri Light"/>
                <a:cs typeface="Calibri Light"/>
              </a:rPr>
              <a:t>kg</a:t>
            </a:r>
            <a:r>
              <a:rPr lang="vi-VN" dirty="0">
                <a:latin typeface="Calibri Light"/>
                <a:cs typeface="Calibri Light"/>
              </a:rPr>
              <a:t>/m2.</a:t>
            </a:r>
          </a:p>
          <a:p>
            <a:pPr marL="0" indent="0">
              <a:buNone/>
            </a:pPr>
            <a:r>
              <a:rPr lang="vi-VN" dirty="0">
                <a:latin typeface="Calibri Light"/>
                <a:cs typeface="Calibri Light"/>
              </a:rPr>
              <a:t>Mạch 84l/p, HA 130/80 </a:t>
            </a:r>
            <a:r>
              <a:rPr lang="vi-VN" dirty="0" err="1">
                <a:latin typeface="Calibri Light"/>
                <a:cs typeface="Calibri Light"/>
              </a:rPr>
              <a:t>mmHg</a:t>
            </a:r>
            <a:r>
              <a:rPr lang="vi-VN" dirty="0">
                <a:latin typeface="Calibri Light"/>
                <a:cs typeface="Calibri Light"/>
              </a:rPr>
              <a:t>, nhịp thở 20 l/p, nhiệt độ 37 độ C</a:t>
            </a:r>
          </a:p>
          <a:p>
            <a:pPr marL="0" indent="0">
              <a:buNone/>
            </a:pPr>
            <a:r>
              <a:rPr lang="vi-VN" dirty="0">
                <a:latin typeface="Calibri Light"/>
                <a:cs typeface="Calibri Light"/>
              </a:rPr>
              <a:t>Chi ấm, mạch quay rõ</a:t>
            </a:r>
          </a:p>
          <a:p>
            <a:pPr marL="0" indent="0">
              <a:buNone/>
            </a:pPr>
            <a:r>
              <a:rPr lang="vi-VN" dirty="0">
                <a:latin typeface="Calibri Light"/>
                <a:cs typeface="Calibri Light"/>
              </a:rPr>
              <a:t>Không dấu mất nước</a:t>
            </a:r>
          </a:p>
          <a:p>
            <a:pPr marL="0" indent="0">
              <a:buNone/>
            </a:pPr>
            <a:r>
              <a:rPr lang="vi-VN" dirty="0">
                <a:latin typeface="Calibri Light"/>
                <a:cs typeface="Calibri Light"/>
              </a:rPr>
              <a:t>Không sao mạch, không lòng bàn tay son, không phù, không xuất huyết dưới da</a:t>
            </a:r>
          </a:p>
          <a:p>
            <a:pPr marL="0" indent="0">
              <a:buNone/>
            </a:pPr>
            <a:r>
              <a:rPr lang="vi-VN" dirty="0">
                <a:latin typeface="Calibri Light"/>
                <a:cs typeface="Calibri Light"/>
              </a:rPr>
              <a:t>Hạch thượng đòn không sờ chạm </a:t>
            </a:r>
            <a:endParaRPr lang="vi-VN" dirty="0"/>
          </a:p>
          <a:p>
            <a:pPr marL="0" indent="0">
              <a:buNone/>
            </a:pPr>
            <a:r>
              <a:rPr lang="vi-VN" dirty="0">
                <a:latin typeface="Calibri Light"/>
                <a:cs typeface="Calibri Light"/>
              </a:rPr>
              <a:t>Tuyến giáp không to</a:t>
            </a:r>
          </a:p>
        </p:txBody>
      </p:sp>
    </p:spTree>
    <p:extLst>
      <p:ext uri="{BB962C8B-B14F-4D97-AF65-F5344CB8AC3E}">
        <p14:creationId xmlns:p14="http://schemas.microsoft.com/office/powerpoint/2010/main" val="69874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07FCFD-E2BF-BAA2-3896-A77C5F3857BA}"/>
              </a:ext>
            </a:extLst>
          </p:cNvPr>
          <p:cNvSpPr>
            <a:spLocks noGrp="1"/>
          </p:cNvSpPr>
          <p:nvPr>
            <p:ph type="title"/>
          </p:nvPr>
        </p:nvSpPr>
        <p:spPr/>
        <p:txBody>
          <a:bodyPr/>
          <a:lstStyle/>
          <a:p>
            <a:r>
              <a:rPr lang="vi-VN" dirty="0">
                <a:latin typeface="Calibri Light"/>
                <a:cs typeface="Calibri Light"/>
              </a:rPr>
              <a:t>VI-KHÁM (00 giờ 4/11, tại cấp cứu)</a:t>
            </a:r>
          </a:p>
        </p:txBody>
      </p:sp>
      <p:sp>
        <p:nvSpPr>
          <p:cNvPr id="3" name="Chỗ dành sẵn cho Nội dung 2">
            <a:extLst>
              <a:ext uri="{FF2B5EF4-FFF2-40B4-BE49-F238E27FC236}">
                <a16:creationId xmlns:a16="http://schemas.microsoft.com/office/drawing/2014/main" id="{C7389F3B-0F62-E6C5-C514-9539D5776FF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vi-VN" dirty="0">
                <a:latin typeface="Calibri Light"/>
                <a:cs typeface="Calibri Light"/>
              </a:rPr>
              <a:t>Tim đều phổi trong, không ran</a:t>
            </a:r>
          </a:p>
          <a:p>
            <a:pPr marL="0" indent="0">
              <a:buNone/>
            </a:pPr>
            <a:r>
              <a:rPr lang="vi-VN" dirty="0">
                <a:latin typeface="Calibri Light"/>
                <a:cs typeface="Calibri Light"/>
              </a:rPr>
              <a:t>Bụng:</a:t>
            </a:r>
          </a:p>
          <a:p>
            <a:r>
              <a:rPr lang="vi-VN" dirty="0">
                <a:latin typeface="Calibri Light"/>
                <a:cs typeface="Calibri Light"/>
              </a:rPr>
              <a:t>Nhìn: bụng dầy mỡ, đối xứng, di động đều theo nhịp thở, không tuần hoàn bàng hệ, không sẹo mổ cũ</a:t>
            </a:r>
          </a:p>
          <a:p>
            <a:r>
              <a:rPr lang="vi-VN" dirty="0">
                <a:latin typeface="Calibri Light"/>
                <a:cs typeface="Calibri Light"/>
              </a:rPr>
              <a:t>Nghe: không âm thổi vùng bụng</a:t>
            </a:r>
          </a:p>
          <a:p>
            <a:r>
              <a:rPr lang="vi-VN" dirty="0">
                <a:latin typeface="Calibri Light"/>
                <a:cs typeface="Calibri Light"/>
              </a:rPr>
              <a:t>Gõ: bụng gõ trong </a:t>
            </a:r>
          </a:p>
          <a:p>
            <a:r>
              <a:rPr lang="vi-VN" dirty="0">
                <a:latin typeface="Calibri Light"/>
                <a:cs typeface="Calibri Light"/>
              </a:rPr>
              <a:t>Sờ: </a:t>
            </a:r>
            <a:endParaRPr lang="vi-VN" dirty="0"/>
          </a:p>
          <a:p>
            <a:pPr>
              <a:buFontTx/>
              <a:buChar char="-"/>
            </a:pPr>
            <a:r>
              <a:rPr lang="vi-VN" dirty="0">
                <a:latin typeface="Calibri Light"/>
                <a:cs typeface="Calibri Light"/>
              </a:rPr>
              <a:t>Bụng mềm, điểm đau ở hạ vị , không sờ thấy khối vùng bụng.</a:t>
            </a:r>
          </a:p>
          <a:p>
            <a:pPr>
              <a:buFontTx/>
              <a:buChar char="-"/>
            </a:pPr>
            <a:r>
              <a:rPr lang="vi-VN" dirty="0">
                <a:latin typeface="Calibri Light"/>
                <a:cs typeface="Calibri Light"/>
              </a:rPr>
              <a:t>Đề kháng (+)</a:t>
            </a:r>
            <a:endParaRPr lang="vi-VN" dirty="0"/>
          </a:p>
          <a:p>
            <a:pPr marL="0" indent="0">
              <a:buNone/>
            </a:pPr>
            <a:r>
              <a:rPr lang="vi-VN" dirty="0">
                <a:latin typeface="Calibri Light"/>
                <a:cs typeface="Calibri Light"/>
              </a:rPr>
              <a:t>-Nghiệm pháp cơ thắt lưng chậu (+) ,nghiệm pháp </a:t>
            </a:r>
            <a:r>
              <a:rPr lang="vi-VN" dirty="0" err="1">
                <a:latin typeface="Calibri Light"/>
                <a:cs typeface="Calibri Light"/>
              </a:rPr>
              <a:t>Rovsing</a:t>
            </a:r>
            <a:r>
              <a:rPr lang="vi-VN" dirty="0">
                <a:latin typeface="Calibri Light"/>
                <a:cs typeface="Calibri Light"/>
              </a:rPr>
              <a:t> (+)</a:t>
            </a:r>
          </a:p>
          <a:p>
            <a:pPr marL="0" indent="0">
              <a:buNone/>
            </a:pPr>
            <a:r>
              <a:rPr lang="vi-VN" dirty="0">
                <a:latin typeface="Calibri Light"/>
                <a:cs typeface="Calibri Light"/>
              </a:rPr>
              <a:t>Cơ quan khác không ghi nhận bất thường.</a:t>
            </a:r>
          </a:p>
        </p:txBody>
      </p:sp>
    </p:spTree>
    <p:extLst>
      <p:ext uri="{BB962C8B-B14F-4D97-AF65-F5344CB8AC3E}">
        <p14:creationId xmlns:p14="http://schemas.microsoft.com/office/powerpoint/2010/main" val="248730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FBACCF-4C63-0AE2-3CB8-E4579FCE8407}"/>
              </a:ext>
            </a:extLst>
          </p:cNvPr>
          <p:cNvSpPr>
            <a:spLocks noGrp="1"/>
          </p:cNvSpPr>
          <p:nvPr>
            <p:ph type="title"/>
          </p:nvPr>
        </p:nvSpPr>
        <p:spPr/>
        <p:txBody>
          <a:bodyPr/>
          <a:lstStyle/>
          <a:p>
            <a:r>
              <a:rPr lang="vi-VN">
                <a:latin typeface="Calibri Light"/>
                <a:cs typeface="Calibri Light"/>
              </a:rPr>
              <a:t>VII-TÓM TẮT BỆNH ÁN</a:t>
            </a:r>
          </a:p>
        </p:txBody>
      </p:sp>
      <p:sp>
        <p:nvSpPr>
          <p:cNvPr id="3" name="Chỗ dành sẵn cho Nội dung 2">
            <a:extLst>
              <a:ext uri="{FF2B5EF4-FFF2-40B4-BE49-F238E27FC236}">
                <a16:creationId xmlns:a16="http://schemas.microsoft.com/office/drawing/2014/main" id="{0D3BB864-750A-0146-263E-0473E7EB7CEA}"/>
              </a:ext>
            </a:extLst>
          </p:cNvPr>
          <p:cNvSpPr>
            <a:spLocks noGrp="1"/>
          </p:cNvSpPr>
          <p:nvPr>
            <p:ph idx="1"/>
          </p:nvPr>
        </p:nvSpPr>
        <p:spPr/>
        <p:txBody>
          <a:bodyPr vert="horz" lIns="91440" tIns="45720" rIns="91440" bIns="45720" rtlCol="0" anchor="t">
            <a:normAutofit fontScale="70000" lnSpcReduction="20000"/>
          </a:bodyPr>
          <a:lstStyle/>
          <a:p>
            <a:r>
              <a:rPr lang="vi-VN" dirty="0">
                <a:latin typeface="Calibri Light"/>
                <a:cs typeface="Calibri Light"/>
              </a:rPr>
              <a:t>BN nữ, 60 tuổi, nhập viện vì đau bụng hông phải , bệnh 3 ngày, qua hỏi bệnh và thăm khám ghi nhận:</a:t>
            </a:r>
            <a:endParaRPr lang="vi-VN" dirty="0"/>
          </a:p>
          <a:p>
            <a:r>
              <a:rPr lang="vi-VN" dirty="0">
                <a:latin typeface="Calibri Light"/>
                <a:cs typeface="Calibri Light"/>
              </a:rPr>
              <a:t>TCCN:</a:t>
            </a:r>
            <a:endParaRPr lang="vi-VN" dirty="0"/>
          </a:p>
          <a:p>
            <a:pPr marL="0" indent="0">
              <a:buNone/>
            </a:pPr>
            <a:r>
              <a:rPr lang="vi-VN" dirty="0">
                <a:latin typeface="Calibri Light"/>
                <a:cs typeface="Calibri Light"/>
              </a:rPr>
              <a:t>- Đau hông phải </a:t>
            </a:r>
          </a:p>
          <a:p>
            <a:pPr marL="0" indent="0">
              <a:buNone/>
            </a:pPr>
            <a:r>
              <a:rPr lang="vi-VN" dirty="0">
                <a:latin typeface="Calibri Light"/>
                <a:cs typeface="Calibri Light"/>
              </a:rPr>
              <a:t>- Tiêu phân lỏng</a:t>
            </a:r>
          </a:p>
          <a:p>
            <a:pPr marL="0" indent="0">
              <a:buNone/>
            </a:pPr>
            <a:r>
              <a:rPr lang="vi-VN" dirty="0">
                <a:latin typeface="Calibri Light"/>
                <a:cs typeface="Calibri Light"/>
              </a:rPr>
              <a:t>- Mệt mỏi, chán ăn</a:t>
            </a:r>
          </a:p>
          <a:p>
            <a:pPr marL="0" indent="0">
              <a:buNone/>
            </a:pPr>
            <a:r>
              <a:rPr lang="vi-VN" dirty="0">
                <a:latin typeface="Calibri Light"/>
                <a:cs typeface="Calibri Light"/>
              </a:rPr>
              <a:t>- Sốt</a:t>
            </a:r>
          </a:p>
          <a:p>
            <a:r>
              <a:rPr lang="vi-VN" dirty="0">
                <a:latin typeface="Calibri Light"/>
                <a:cs typeface="Calibri Light"/>
              </a:rPr>
              <a:t> TCTT:</a:t>
            </a:r>
          </a:p>
          <a:p>
            <a:pPr marL="0" indent="0">
              <a:buNone/>
            </a:pPr>
            <a:r>
              <a:rPr lang="vi-VN" dirty="0">
                <a:latin typeface="Calibri Light"/>
                <a:cs typeface="Calibri Light"/>
              </a:rPr>
              <a:t>- Ấn đau vùng 1/4 dưới phải</a:t>
            </a:r>
          </a:p>
          <a:p>
            <a:pPr marL="0" indent="0">
              <a:buNone/>
            </a:pPr>
            <a:r>
              <a:rPr lang="vi-VN" dirty="0">
                <a:latin typeface="Calibri Light"/>
                <a:cs typeface="Calibri Light"/>
              </a:rPr>
              <a:t>- Đề kháng thành bụng (+)</a:t>
            </a:r>
          </a:p>
          <a:p>
            <a:pPr marL="0" indent="0">
              <a:buNone/>
            </a:pPr>
            <a:r>
              <a:rPr lang="vi-VN" dirty="0">
                <a:latin typeface="Calibri Light"/>
                <a:cs typeface="Calibri Light"/>
              </a:rPr>
              <a:t>- Bụng mềm, nghiệm pháp </a:t>
            </a:r>
            <a:r>
              <a:rPr lang="vi-VN" dirty="0" err="1">
                <a:latin typeface="Calibri Light"/>
                <a:cs typeface="Calibri Light"/>
              </a:rPr>
              <a:t>Rovsing</a:t>
            </a:r>
            <a:r>
              <a:rPr lang="vi-VN" dirty="0">
                <a:latin typeface="Calibri Light"/>
                <a:cs typeface="Calibri Light"/>
              </a:rPr>
              <a:t> (+) ,nghiệm pháp cơ thắt lưng chậu (+)</a:t>
            </a:r>
          </a:p>
          <a:p>
            <a:r>
              <a:rPr lang="vi-VN" dirty="0">
                <a:latin typeface="Calibri Light"/>
                <a:cs typeface="Calibri Light"/>
              </a:rPr>
              <a:t>TC:</a:t>
            </a:r>
          </a:p>
          <a:p>
            <a:pPr marL="0" indent="0">
              <a:buNone/>
            </a:pPr>
            <a:r>
              <a:rPr lang="vi-VN" dirty="0">
                <a:latin typeface="Calibri Light"/>
                <a:cs typeface="Calibri Light"/>
              </a:rPr>
              <a:t>- Sỏi thận cách đây 6 tháng </a:t>
            </a:r>
          </a:p>
        </p:txBody>
      </p:sp>
    </p:spTree>
    <p:extLst>
      <p:ext uri="{BB962C8B-B14F-4D97-AF65-F5344CB8AC3E}">
        <p14:creationId xmlns:p14="http://schemas.microsoft.com/office/powerpoint/2010/main" val="286738922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Chủ đề Office</vt:lpstr>
      <vt:lpstr>BỆNH ÁN VIÊM PHÚC MẠC RUỘT THỪA SAU MANH TRÀNG</vt:lpstr>
      <vt:lpstr>I-HÀNH CHÍNH</vt:lpstr>
      <vt:lpstr>II- Lí do nhập viện</vt:lpstr>
      <vt:lpstr>III-BỆNH SỬ</vt:lpstr>
      <vt:lpstr>IV-TIỀN CĂN</vt:lpstr>
      <vt:lpstr>V-LƯỢC QUA CÁC CƠ QUAN (00 giờ 4/11, tại cấp cứu) </vt:lpstr>
      <vt:lpstr>VI-KHÁM (00 giờ 4/11, tại cấp cứu)</vt:lpstr>
      <vt:lpstr>VI-KHÁM (00 giờ 4/11, tại cấp cứu)</vt:lpstr>
      <vt:lpstr>VII-TÓM TẮT BỆNH ÁN</vt:lpstr>
      <vt:lpstr>VIII-ĐẶT VẤN ĐỀ</vt:lpstr>
      <vt:lpstr>IX-CHẨN ĐOÁN SƠ BỘ</vt:lpstr>
      <vt:lpstr>X-CHẨN ĐOÁN PHÂN BIỆT</vt:lpstr>
      <vt:lpstr>X-BIỆN LUẬN LÂM SÀNG</vt:lpstr>
      <vt:lpstr>XI-ĐỀ NGHỊ CẬN LÂM SÀNG</vt:lpstr>
      <vt:lpstr>XII-KẾT QUẢ CẬN LÂM SÀNG</vt:lpstr>
      <vt:lpstr>XII-KẾT QUẢ CẬN LÂM SÀNG</vt:lpstr>
      <vt:lpstr>PowerPoint Presentation</vt:lpstr>
      <vt:lpstr>XIII-CHẨN ĐOÁN XÁC ĐỊNH</vt:lpstr>
      <vt:lpstr>XIV-HƯỚNG ĐIỀU TRỊ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VIÊM ĐƯỜNG MẬT CẤP DO SỎI </dc:title>
  <dc:creator>Quan Nguyen - Y17</dc:creator>
  <cp:revision>522</cp:revision>
  <dcterms:created xsi:type="dcterms:W3CDTF">2022-10-15T02:35:21Z</dcterms:created>
  <dcterms:modified xsi:type="dcterms:W3CDTF">2022-11-03T19:17:53Z</dcterms:modified>
</cp:coreProperties>
</file>