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328B4-0754-2756-FE14-5AD98EE0DE2F}" v="66" dt="2022-09-29T10:14:59.666"/>
    <p1510:client id="{1BA1D48A-6DA5-13F4-AF97-2758A578301B}" v="48" dt="2022-09-29T08:41:42.200"/>
    <p1510:client id="{9D9F70E9-BDB0-9998-8CCE-D523ED5988B7}" v="27" dt="2022-09-29T09:39:06.288"/>
    <p1510:client id="{B1EE41DA-CE70-5E35-8957-FEC2394BDDD1}" v="61" dt="2022-09-29T07:24:18.493"/>
    <p1510:client id="{EDB04ED0-1327-5745-9D8B-41A99F8B6CA4}" v="73" dt="2022-09-29T10:14:47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17 Âu Dương Trung Hào" userId="S::adthao.y17@ump.edu.vn::d9dc2d1e-d77f-4d53-a935-ed70130c5b5c" providerId="AD" clId="Web-{9D9F70E9-BDB0-9998-8CCE-D523ED5988B7}"/>
    <pc:docChg chg="modSld">
      <pc:chgData name="Y17 Âu Dương Trung Hào" userId="S::adthao.y17@ump.edu.vn::d9dc2d1e-d77f-4d53-a935-ed70130c5b5c" providerId="AD" clId="Web-{9D9F70E9-BDB0-9998-8CCE-D523ED5988B7}" dt="2022-09-29T09:39:06.288" v="26" actId="20577"/>
      <pc:docMkLst>
        <pc:docMk/>
      </pc:docMkLst>
      <pc:sldChg chg="modSp">
        <pc:chgData name="Y17 Âu Dương Trung Hào" userId="S::adthao.y17@ump.edu.vn::d9dc2d1e-d77f-4d53-a935-ed70130c5b5c" providerId="AD" clId="Web-{9D9F70E9-BDB0-9998-8CCE-D523ED5988B7}" dt="2022-09-29T09:39:06.288" v="26" actId="20577"/>
        <pc:sldMkLst>
          <pc:docMk/>
          <pc:sldMk cId="1464622424" sldId="273"/>
        </pc:sldMkLst>
        <pc:spChg chg="mod">
          <ac:chgData name="Y17 Âu Dương Trung Hào" userId="S::adthao.y17@ump.edu.vn::d9dc2d1e-d77f-4d53-a935-ed70130c5b5c" providerId="AD" clId="Web-{9D9F70E9-BDB0-9998-8CCE-D523ED5988B7}" dt="2022-09-29T09:39:06.288" v="26" actId="20577"/>
          <ac:spMkLst>
            <pc:docMk/>
            <pc:sldMk cId="1464622424" sldId="273"/>
            <ac:spMk id="4" creationId="{8723609B-86A6-9FFC-FFDE-5F84B6B21D38}"/>
          </ac:spMkLst>
        </pc:spChg>
      </pc:sldChg>
    </pc:docChg>
  </pc:docChgLst>
  <pc:docChgLst>
    <pc:chgData name="Y17 Âu Dương Trung Hào" userId="S::adthao.y17@ump.edu.vn::d9dc2d1e-d77f-4d53-a935-ed70130c5b5c" providerId="AD" clId="Web-{94DB88B6-FB92-4A1E-A38B-B8C8480B98F3}"/>
    <pc:docChg chg="addSld delSld modSld sldOrd addMainMaster delMainMaster">
      <pc:chgData name="Y17 Âu Dương Trung Hào" userId="S::adthao.y17@ump.edu.vn::d9dc2d1e-d77f-4d53-a935-ed70130c5b5c" providerId="AD" clId="Web-{94DB88B6-FB92-4A1E-A38B-B8C8480B98F3}" dt="2022-09-28T08:46:33.558" v="763" actId="20577"/>
      <pc:docMkLst>
        <pc:docMk/>
      </pc:docMkLst>
      <pc:sldChg chg="addSp delSp modSp mod setBg modClrScheme chgLayout">
        <pc:chgData name="Y17 Âu Dương Trung Hào" userId="S::adthao.y17@ump.edu.vn::d9dc2d1e-d77f-4d53-a935-ed70130c5b5c" providerId="AD" clId="Web-{94DB88B6-FB92-4A1E-A38B-B8C8480B98F3}" dt="2022-09-28T07:24:50.781" v="76" actId="20577"/>
        <pc:sldMkLst>
          <pc:docMk/>
          <pc:sldMk cId="2567927505" sldId="256"/>
        </pc:sldMkLst>
        <pc:spChg chg="mod">
          <ac:chgData name="Y17 Âu Dương Trung Hào" userId="S::adthao.y17@ump.edu.vn::d9dc2d1e-d77f-4d53-a935-ed70130c5b5c" providerId="AD" clId="Web-{94DB88B6-FB92-4A1E-A38B-B8C8480B98F3}" dt="2022-09-28T07:24:18.281" v="69"/>
          <ac:spMkLst>
            <pc:docMk/>
            <pc:sldMk cId="2567927505" sldId="256"/>
            <ac:spMk id="2" creationId="{00000000-0000-0000-0000-000000000000}"/>
          </ac:spMkLst>
        </pc:spChg>
        <pc:spChg chg="mod">
          <ac:chgData name="Y17 Âu Dương Trung Hào" userId="S::adthao.y17@ump.edu.vn::d9dc2d1e-d77f-4d53-a935-ed70130c5b5c" providerId="AD" clId="Web-{94DB88B6-FB92-4A1E-A38B-B8C8480B98F3}" dt="2022-09-28T07:24:50.781" v="76" actId="20577"/>
          <ac:spMkLst>
            <pc:docMk/>
            <pc:sldMk cId="2567927505" sldId="256"/>
            <ac:spMk id="3" creationId="{00000000-0000-0000-0000-000000000000}"/>
          </ac:spMkLst>
        </pc:spChg>
        <pc:spChg chg="add del">
          <ac:chgData name="Y17 Âu Dương Trung Hào" userId="S::adthao.y17@ump.edu.vn::d9dc2d1e-d77f-4d53-a935-ed70130c5b5c" providerId="AD" clId="Web-{94DB88B6-FB92-4A1E-A38B-B8C8480B98F3}" dt="2022-09-28T07:24:18.281" v="69"/>
          <ac:spMkLst>
            <pc:docMk/>
            <pc:sldMk cId="2567927505" sldId="256"/>
            <ac:spMk id="9" creationId="{DCF1FFC3-D020-43C3-8B93-EF6BEFC46DD6}"/>
          </ac:spMkLst>
        </pc:spChg>
        <pc:spChg chg="add">
          <ac:chgData name="Y17 Âu Dương Trung Hào" userId="S::adthao.y17@ump.edu.vn::d9dc2d1e-d77f-4d53-a935-ed70130c5b5c" providerId="AD" clId="Web-{94DB88B6-FB92-4A1E-A38B-B8C8480B98F3}" dt="2022-09-28T07:24:18.281" v="69"/>
          <ac:spMkLst>
            <pc:docMk/>
            <pc:sldMk cId="2567927505" sldId="256"/>
            <ac:spMk id="22" creationId="{A5931BE0-4B93-4D6C-878E-ACC59D6B4587}"/>
          </ac:spMkLst>
        </pc:spChg>
        <pc:spChg chg="add">
          <ac:chgData name="Y17 Âu Dương Trung Hào" userId="S::adthao.y17@ump.edu.vn::d9dc2d1e-d77f-4d53-a935-ed70130c5b5c" providerId="AD" clId="Web-{94DB88B6-FB92-4A1E-A38B-B8C8480B98F3}" dt="2022-09-28T07:24:18.281" v="69"/>
          <ac:spMkLst>
            <pc:docMk/>
            <pc:sldMk cId="2567927505" sldId="256"/>
            <ac:spMk id="24" creationId="{C5D31EF7-7A67-43B2-8B5E-B4A6241B1A83}"/>
          </ac:spMkLst>
        </pc:spChg>
        <pc:grpChg chg="add">
          <ac:chgData name="Y17 Âu Dương Trung Hào" userId="S::adthao.y17@ump.edu.vn::d9dc2d1e-d77f-4d53-a935-ed70130c5b5c" providerId="AD" clId="Web-{94DB88B6-FB92-4A1E-A38B-B8C8480B98F3}" dt="2022-09-28T07:24:18.281" v="69"/>
          <ac:grpSpMkLst>
            <pc:docMk/>
            <pc:sldMk cId="2567927505" sldId="256"/>
            <ac:grpSpMk id="16" creationId="{3BDBC526-6DCD-4FF6-8395-D8C22E46E527}"/>
          </ac:grpSpMkLst>
        </pc:grpChg>
        <pc:picChg chg="add mod ord">
          <ac:chgData name="Y17 Âu Dương Trung Hào" userId="S::adthao.y17@ump.edu.vn::d9dc2d1e-d77f-4d53-a935-ed70130c5b5c" providerId="AD" clId="Web-{94DB88B6-FB92-4A1E-A38B-B8C8480B98F3}" dt="2022-09-28T07:24:18.281" v="69"/>
          <ac:picMkLst>
            <pc:docMk/>
            <pc:sldMk cId="2567927505" sldId="256"/>
            <ac:picMk id="4" creationId="{C38706E7-E2C8-975E-BD26-71402A634040}"/>
          </ac:picMkLst>
        </pc:picChg>
        <pc:cxnChg chg="add del">
          <ac:chgData name="Y17 Âu Dương Trung Hào" userId="S::adthao.y17@ump.edu.vn::d9dc2d1e-d77f-4d53-a935-ed70130c5b5c" providerId="AD" clId="Web-{94DB88B6-FB92-4A1E-A38B-B8C8480B98F3}" dt="2022-09-28T07:24:18.281" v="69"/>
          <ac:cxnSpMkLst>
            <pc:docMk/>
            <pc:sldMk cId="2567927505" sldId="256"/>
            <ac:cxnSpMk id="11" creationId="{16FC4A39-71B0-433B-AB94-CBFFA0DF90DF}"/>
          </ac:cxnSpMkLst>
        </pc:cxnChg>
      </pc:sldChg>
      <pc:sldChg chg="addSp modSp new">
        <pc:chgData name="Y17 Âu Dương Trung Hào" userId="S::adthao.y17@ump.edu.vn::d9dc2d1e-d77f-4d53-a935-ed70130c5b5c" providerId="AD" clId="Web-{94DB88B6-FB92-4A1E-A38B-B8C8480B98F3}" dt="2022-09-28T07:28:21.067" v="109"/>
        <pc:sldMkLst>
          <pc:docMk/>
          <pc:sldMk cId="2355304578" sldId="257"/>
        </pc:sldMkLst>
        <pc:spChg chg="mod">
          <ac:chgData name="Y17 Âu Dương Trung Hào" userId="S::adthao.y17@ump.edu.vn::d9dc2d1e-d77f-4d53-a935-ed70130c5b5c" providerId="AD" clId="Web-{94DB88B6-FB92-4A1E-A38B-B8C8480B98F3}" dt="2022-09-28T07:28:03.411" v="105"/>
          <ac:spMkLst>
            <pc:docMk/>
            <pc:sldMk cId="2355304578" sldId="257"/>
            <ac:spMk id="2" creationId="{49949854-1093-8356-3D31-A87B019DCA48}"/>
          </ac:spMkLst>
        </pc:spChg>
        <pc:spChg chg="mod">
          <ac:chgData name="Y17 Âu Dương Trung Hào" userId="S::adthao.y17@ump.edu.vn::d9dc2d1e-d77f-4d53-a935-ed70130c5b5c" providerId="AD" clId="Web-{94DB88B6-FB92-4A1E-A38B-B8C8480B98F3}" dt="2022-09-28T07:28:08.020" v="106" actId="1076"/>
          <ac:spMkLst>
            <pc:docMk/>
            <pc:sldMk cId="2355304578" sldId="257"/>
            <ac:spMk id="3" creationId="{717F9ECD-E4A5-606C-0322-D1248AA7075C}"/>
          </ac:spMkLst>
        </pc:spChg>
        <pc:spChg chg="add mod">
          <ac:chgData name="Y17 Âu Dương Trung Hào" userId="S::adthao.y17@ump.edu.vn::d9dc2d1e-d77f-4d53-a935-ed70130c5b5c" providerId="AD" clId="Web-{94DB88B6-FB92-4A1E-A38B-B8C8480B98F3}" dt="2022-09-28T07:28:21.067" v="109"/>
          <ac:spMkLst>
            <pc:docMk/>
            <pc:sldMk cId="2355304578" sldId="257"/>
            <ac:spMk id="4" creationId="{BCCDC528-2511-D87E-3833-ED712A11D91F}"/>
          </ac:spMkLst>
        </pc:spChg>
      </pc:sldChg>
      <pc:sldChg chg="modSp new mod modClrScheme chgLayout">
        <pc:chgData name="Y17 Âu Dương Trung Hào" userId="S::adthao.y17@ump.edu.vn::d9dc2d1e-d77f-4d53-a935-ed70130c5b5c" providerId="AD" clId="Web-{94DB88B6-FB92-4A1E-A38B-B8C8480B98F3}" dt="2022-09-28T07:29:54.429" v="118" actId="20577"/>
        <pc:sldMkLst>
          <pc:docMk/>
          <pc:sldMk cId="3787174803" sldId="258"/>
        </pc:sldMkLst>
        <pc:spChg chg="mod ord">
          <ac:chgData name="Y17 Âu Dương Trung Hào" userId="S::adthao.y17@ump.edu.vn::d9dc2d1e-d77f-4d53-a935-ed70130c5b5c" providerId="AD" clId="Web-{94DB88B6-FB92-4A1E-A38B-B8C8480B98F3}" dt="2022-09-28T07:28:58.709" v="112" actId="20577"/>
          <ac:spMkLst>
            <pc:docMk/>
            <pc:sldMk cId="3787174803" sldId="258"/>
            <ac:spMk id="2" creationId="{9173CC6E-3F69-BEB9-46FB-0C75D56D44A7}"/>
          </ac:spMkLst>
        </pc:spChg>
        <pc:spChg chg="mod ord">
          <ac:chgData name="Y17 Âu Dương Trung Hào" userId="S::adthao.y17@ump.edu.vn::d9dc2d1e-d77f-4d53-a935-ed70130c5b5c" providerId="AD" clId="Web-{94DB88B6-FB92-4A1E-A38B-B8C8480B98F3}" dt="2022-09-28T07:29:54.429" v="118" actId="20577"/>
          <ac:spMkLst>
            <pc:docMk/>
            <pc:sldMk cId="3787174803" sldId="258"/>
            <ac:spMk id="3" creationId="{D7F279C1-D2D8-04BA-371A-7327C09363A1}"/>
          </ac:spMkLst>
        </pc:spChg>
      </pc:sldChg>
      <pc:sldChg chg="modSp new">
        <pc:chgData name="Y17 Âu Dương Trung Hào" userId="S::adthao.y17@ump.edu.vn::d9dc2d1e-d77f-4d53-a935-ed70130c5b5c" providerId="AD" clId="Web-{94DB88B6-FB92-4A1E-A38B-B8C8480B98F3}" dt="2022-09-28T07:33:40.215" v="121" actId="20577"/>
        <pc:sldMkLst>
          <pc:docMk/>
          <pc:sldMk cId="1733447871" sldId="259"/>
        </pc:sldMkLst>
        <pc:spChg chg="mod">
          <ac:chgData name="Y17 Âu Dương Trung Hào" userId="S::adthao.y17@ump.edu.vn::d9dc2d1e-d77f-4d53-a935-ed70130c5b5c" providerId="AD" clId="Web-{94DB88B6-FB92-4A1E-A38B-B8C8480B98F3}" dt="2022-09-28T07:29:47.350" v="117" actId="20577"/>
          <ac:spMkLst>
            <pc:docMk/>
            <pc:sldMk cId="1733447871" sldId="259"/>
            <ac:spMk id="2" creationId="{242C4B45-19F0-5DDD-9AE2-2F742A95A7F5}"/>
          </ac:spMkLst>
        </pc:spChg>
        <pc:spChg chg="mod">
          <ac:chgData name="Y17 Âu Dương Trung Hào" userId="S::adthao.y17@ump.edu.vn::d9dc2d1e-d77f-4d53-a935-ed70130c5b5c" providerId="AD" clId="Web-{94DB88B6-FB92-4A1E-A38B-B8C8480B98F3}" dt="2022-09-28T07:33:40.215" v="121" actId="20577"/>
          <ac:spMkLst>
            <pc:docMk/>
            <pc:sldMk cId="1733447871" sldId="259"/>
            <ac:spMk id="3" creationId="{8EB90E40-8DDC-65D6-1C45-08FE50284CF2}"/>
          </ac:spMkLst>
        </pc:spChg>
      </pc:sldChg>
      <pc:sldChg chg="modSp new mod modClrScheme chgLayout">
        <pc:chgData name="Y17 Âu Dương Trung Hào" userId="S::adthao.y17@ump.edu.vn::d9dc2d1e-d77f-4d53-a935-ed70130c5b5c" providerId="AD" clId="Web-{94DB88B6-FB92-4A1E-A38B-B8C8480B98F3}" dt="2022-09-28T07:36:15.812" v="194"/>
        <pc:sldMkLst>
          <pc:docMk/>
          <pc:sldMk cId="2820670812" sldId="260"/>
        </pc:sldMkLst>
        <pc:spChg chg="mod ord">
          <ac:chgData name="Y17 Âu Dương Trung Hào" userId="S::adthao.y17@ump.edu.vn::d9dc2d1e-d77f-4d53-a935-ed70130c5b5c" providerId="AD" clId="Web-{94DB88B6-FB92-4A1E-A38B-B8C8480B98F3}" dt="2022-09-28T07:36:15.812" v="194"/>
          <ac:spMkLst>
            <pc:docMk/>
            <pc:sldMk cId="2820670812" sldId="260"/>
            <ac:spMk id="2" creationId="{85DC6EAE-E426-2BD1-47D6-1D159C7B1D49}"/>
          </ac:spMkLst>
        </pc:spChg>
        <pc:spChg chg="mod ord">
          <ac:chgData name="Y17 Âu Dương Trung Hào" userId="S::adthao.y17@ump.edu.vn::d9dc2d1e-d77f-4d53-a935-ed70130c5b5c" providerId="AD" clId="Web-{94DB88B6-FB92-4A1E-A38B-B8C8480B98F3}" dt="2022-09-28T07:36:15.812" v="194"/>
          <ac:spMkLst>
            <pc:docMk/>
            <pc:sldMk cId="2820670812" sldId="260"/>
            <ac:spMk id="3" creationId="{EF282CD8-520A-7E3E-05B1-28507CB24E86}"/>
          </ac:spMkLst>
        </pc:spChg>
        <pc:spChg chg="mod ord">
          <ac:chgData name="Y17 Âu Dương Trung Hào" userId="S::adthao.y17@ump.edu.vn::d9dc2d1e-d77f-4d53-a935-ed70130c5b5c" providerId="AD" clId="Web-{94DB88B6-FB92-4A1E-A38B-B8C8480B98F3}" dt="2022-09-28T07:36:15.812" v="194"/>
          <ac:spMkLst>
            <pc:docMk/>
            <pc:sldMk cId="2820670812" sldId="260"/>
            <ac:spMk id="4" creationId="{0FA9BA98-0CED-C741-E523-540729CEB711}"/>
          </ac:spMkLst>
        </pc:spChg>
      </pc:sldChg>
      <pc:sldChg chg="addSp modSp new mod modClrScheme chgLayout">
        <pc:chgData name="Y17 Âu Dương Trung Hào" userId="S::adthao.y17@ump.edu.vn::d9dc2d1e-d77f-4d53-a935-ed70130c5b5c" providerId="AD" clId="Web-{94DB88B6-FB92-4A1E-A38B-B8C8480B98F3}" dt="2022-09-28T07:41:20.615" v="226" actId="20577"/>
        <pc:sldMkLst>
          <pc:docMk/>
          <pc:sldMk cId="1439780801" sldId="261"/>
        </pc:sldMkLst>
        <pc:spChg chg="mod ord">
          <ac:chgData name="Y17 Âu Dương Trung Hào" userId="S::adthao.y17@ump.edu.vn::d9dc2d1e-d77f-4d53-a935-ed70130c5b5c" providerId="AD" clId="Web-{94DB88B6-FB92-4A1E-A38B-B8C8480B98F3}" dt="2022-09-28T07:36:48.187" v="197"/>
          <ac:spMkLst>
            <pc:docMk/>
            <pc:sldMk cId="1439780801" sldId="261"/>
            <ac:spMk id="2" creationId="{F1320FBE-0A45-6E88-1E5A-0C2FC4673905}"/>
          </ac:spMkLst>
        </pc:spChg>
        <pc:spChg chg="mod ord">
          <ac:chgData name="Y17 Âu Dương Trung Hào" userId="S::adthao.y17@ump.edu.vn::d9dc2d1e-d77f-4d53-a935-ed70130c5b5c" providerId="AD" clId="Web-{94DB88B6-FB92-4A1E-A38B-B8C8480B98F3}" dt="2022-09-28T07:41:20.615" v="226" actId="20577"/>
          <ac:spMkLst>
            <pc:docMk/>
            <pc:sldMk cId="1439780801" sldId="261"/>
            <ac:spMk id="3" creationId="{5C184DB5-D5E6-31DF-C974-B39CFE798B68}"/>
          </ac:spMkLst>
        </pc:spChg>
        <pc:spChg chg="add mod ord">
          <ac:chgData name="Y17 Âu Dương Trung Hào" userId="S::adthao.y17@ump.edu.vn::d9dc2d1e-d77f-4d53-a935-ed70130c5b5c" providerId="AD" clId="Web-{94DB88B6-FB92-4A1E-A38B-B8C8480B98F3}" dt="2022-09-28T07:38:05.595" v="201" actId="20577"/>
          <ac:spMkLst>
            <pc:docMk/>
            <pc:sldMk cId="1439780801" sldId="261"/>
            <ac:spMk id="4" creationId="{B517ECF8-D9CD-9862-577C-B1831CE36535}"/>
          </ac:spMkLst>
        </pc:spChg>
      </pc:sldChg>
      <pc:sldChg chg="modSp new add del">
        <pc:chgData name="Y17 Âu Dương Trung Hào" userId="S::adthao.y17@ump.edu.vn::d9dc2d1e-d77f-4d53-a935-ed70130c5b5c" providerId="AD" clId="Web-{94DB88B6-FB92-4A1E-A38B-B8C8480B98F3}" dt="2022-09-28T07:45:03.651" v="302" actId="20577"/>
        <pc:sldMkLst>
          <pc:docMk/>
          <pc:sldMk cId="3594333359" sldId="262"/>
        </pc:sldMkLst>
        <pc:spChg chg="mod">
          <ac:chgData name="Y17 Âu Dương Trung Hào" userId="S::adthao.y17@ump.edu.vn::d9dc2d1e-d77f-4d53-a935-ed70130c5b5c" providerId="AD" clId="Web-{94DB88B6-FB92-4A1E-A38B-B8C8480B98F3}" dt="2022-09-28T07:38:28.815" v="204" actId="20577"/>
          <ac:spMkLst>
            <pc:docMk/>
            <pc:sldMk cId="3594333359" sldId="262"/>
            <ac:spMk id="2" creationId="{641E0BCD-1984-9BDC-61F7-A551B62E43A6}"/>
          </ac:spMkLst>
        </pc:spChg>
        <pc:spChg chg="mod">
          <ac:chgData name="Y17 Âu Dương Trung Hào" userId="S::adthao.y17@ump.edu.vn::d9dc2d1e-d77f-4d53-a935-ed70130c5b5c" providerId="AD" clId="Web-{94DB88B6-FB92-4A1E-A38B-B8C8480B98F3}" dt="2022-09-28T07:43:59.353" v="296" actId="20577"/>
          <ac:spMkLst>
            <pc:docMk/>
            <pc:sldMk cId="3594333359" sldId="262"/>
            <ac:spMk id="3" creationId="{D34AC96B-7856-2792-15F3-A191500EC313}"/>
          </ac:spMkLst>
        </pc:spChg>
        <pc:spChg chg="mod">
          <ac:chgData name="Y17 Âu Dương Trung Hào" userId="S::adthao.y17@ump.edu.vn::d9dc2d1e-d77f-4d53-a935-ed70130c5b5c" providerId="AD" clId="Web-{94DB88B6-FB92-4A1E-A38B-B8C8480B98F3}" dt="2022-09-28T07:45:03.651" v="302" actId="20577"/>
          <ac:spMkLst>
            <pc:docMk/>
            <pc:sldMk cId="3594333359" sldId="262"/>
            <ac:spMk id="4" creationId="{987E9803-43A8-4B12-D9D4-C53826CD49F0}"/>
          </ac:spMkLst>
        </pc:spChg>
      </pc:sldChg>
      <pc:sldChg chg="modSp new ord">
        <pc:chgData name="Y17 Âu Dương Trung Hào" userId="S::adthao.y17@ump.edu.vn::d9dc2d1e-d77f-4d53-a935-ed70130c5b5c" providerId="AD" clId="Web-{94DB88B6-FB92-4A1E-A38B-B8C8480B98F3}" dt="2022-09-28T07:43:04.961" v="273" actId="20577"/>
        <pc:sldMkLst>
          <pc:docMk/>
          <pc:sldMk cId="2523548406" sldId="263"/>
        </pc:sldMkLst>
        <pc:spChg chg="mod">
          <ac:chgData name="Y17 Âu Dương Trung Hào" userId="S::adthao.y17@ump.edu.vn::d9dc2d1e-d77f-4d53-a935-ed70130c5b5c" providerId="AD" clId="Web-{94DB88B6-FB92-4A1E-A38B-B8C8480B98F3}" dt="2022-09-28T07:41:01.662" v="211" actId="20577"/>
          <ac:spMkLst>
            <pc:docMk/>
            <pc:sldMk cId="2523548406" sldId="263"/>
            <ac:spMk id="2" creationId="{68AF19C5-A53F-9DBA-AA0C-69D719E6600B}"/>
          </ac:spMkLst>
        </pc:spChg>
        <pc:spChg chg="mod">
          <ac:chgData name="Y17 Âu Dương Trung Hào" userId="S::adthao.y17@ump.edu.vn::d9dc2d1e-d77f-4d53-a935-ed70130c5b5c" providerId="AD" clId="Web-{94DB88B6-FB92-4A1E-A38B-B8C8480B98F3}" dt="2022-09-28T07:41:58.616" v="261" actId="20577"/>
          <ac:spMkLst>
            <pc:docMk/>
            <pc:sldMk cId="2523548406" sldId="263"/>
            <ac:spMk id="3" creationId="{DE600CD6-47E6-F8BE-7436-EDA90DFDF789}"/>
          </ac:spMkLst>
        </pc:spChg>
        <pc:spChg chg="mod">
          <ac:chgData name="Y17 Âu Dương Trung Hào" userId="S::adthao.y17@ump.edu.vn::d9dc2d1e-d77f-4d53-a935-ed70130c5b5c" providerId="AD" clId="Web-{94DB88B6-FB92-4A1E-A38B-B8C8480B98F3}" dt="2022-09-28T07:43:04.961" v="273" actId="20577"/>
          <ac:spMkLst>
            <pc:docMk/>
            <pc:sldMk cId="2523548406" sldId="263"/>
            <ac:spMk id="4" creationId="{81BA628C-C7A1-D181-92B6-8122AE2EAF47}"/>
          </ac:spMkLst>
        </pc:spChg>
      </pc:sldChg>
      <pc:sldChg chg="modSp new">
        <pc:chgData name="Y17 Âu Dương Trung Hào" userId="S::adthao.y17@ump.edu.vn::d9dc2d1e-d77f-4d53-a935-ed70130c5b5c" providerId="AD" clId="Web-{94DB88B6-FB92-4A1E-A38B-B8C8480B98F3}" dt="2022-09-28T07:46:29.841" v="312" actId="20577"/>
        <pc:sldMkLst>
          <pc:docMk/>
          <pc:sldMk cId="2340297560" sldId="264"/>
        </pc:sldMkLst>
        <pc:spChg chg="mod">
          <ac:chgData name="Y17 Âu Dương Trung Hào" userId="S::adthao.y17@ump.edu.vn::d9dc2d1e-d77f-4d53-a935-ed70130c5b5c" providerId="AD" clId="Web-{94DB88B6-FB92-4A1E-A38B-B8C8480B98F3}" dt="2022-09-28T07:45:12.167" v="304" actId="20577"/>
          <ac:spMkLst>
            <pc:docMk/>
            <pc:sldMk cId="2340297560" sldId="264"/>
            <ac:spMk id="2" creationId="{931D0D30-1911-BA1D-EE32-15E973AEB1CB}"/>
          </ac:spMkLst>
        </pc:spChg>
        <pc:spChg chg="mod">
          <ac:chgData name="Y17 Âu Dương Trung Hào" userId="S::adthao.y17@ump.edu.vn::d9dc2d1e-d77f-4d53-a935-ed70130c5b5c" providerId="AD" clId="Web-{94DB88B6-FB92-4A1E-A38B-B8C8480B98F3}" dt="2022-09-28T07:46:29.841" v="312" actId="20577"/>
          <ac:spMkLst>
            <pc:docMk/>
            <pc:sldMk cId="2340297560" sldId="264"/>
            <ac:spMk id="3" creationId="{62AECCE4-BB5B-F0B5-94D7-AEFEE0614C0C}"/>
          </ac:spMkLst>
        </pc:spChg>
      </pc:sldChg>
      <pc:sldChg chg="modSp new">
        <pc:chgData name="Y17 Âu Dương Trung Hào" userId="S::adthao.y17@ump.edu.vn::d9dc2d1e-d77f-4d53-a935-ed70130c5b5c" providerId="AD" clId="Web-{94DB88B6-FB92-4A1E-A38B-B8C8480B98F3}" dt="2022-09-28T07:47:55.858" v="345" actId="20577"/>
        <pc:sldMkLst>
          <pc:docMk/>
          <pc:sldMk cId="3922728018" sldId="265"/>
        </pc:sldMkLst>
        <pc:spChg chg="mod">
          <ac:chgData name="Y17 Âu Dương Trung Hào" userId="S::adthao.y17@ump.edu.vn::d9dc2d1e-d77f-4d53-a935-ed70130c5b5c" providerId="AD" clId="Web-{94DB88B6-FB92-4A1E-A38B-B8C8480B98F3}" dt="2022-09-28T07:47:31.873" v="339" actId="20577"/>
          <ac:spMkLst>
            <pc:docMk/>
            <pc:sldMk cId="3922728018" sldId="265"/>
            <ac:spMk id="2" creationId="{AC65E065-4699-F88D-D116-AD4F5E85DCCA}"/>
          </ac:spMkLst>
        </pc:spChg>
        <pc:spChg chg="mod">
          <ac:chgData name="Y17 Âu Dương Trung Hào" userId="S::adthao.y17@ump.edu.vn::d9dc2d1e-d77f-4d53-a935-ed70130c5b5c" providerId="AD" clId="Web-{94DB88B6-FB92-4A1E-A38B-B8C8480B98F3}" dt="2022-09-28T07:47:44.967" v="341" actId="20577"/>
          <ac:spMkLst>
            <pc:docMk/>
            <pc:sldMk cId="3922728018" sldId="265"/>
            <ac:spMk id="3" creationId="{79247DE1-6322-9038-92F5-88A66B2DA8F1}"/>
          </ac:spMkLst>
        </pc:spChg>
        <pc:spChg chg="mod">
          <ac:chgData name="Y17 Âu Dương Trung Hào" userId="S::adthao.y17@ump.edu.vn::d9dc2d1e-d77f-4d53-a935-ed70130c5b5c" providerId="AD" clId="Web-{94DB88B6-FB92-4A1E-A38B-B8C8480B98F3}" dt="2022-09-28T07:47:55.858" v="345" actId="20577"/>
          <ac:spMkLst>
            <pc:docMk/>
            <pc:sldMk cId="3922728018" sldId="265"/>
            <ac:spMk id="4" creationId="{C526293C-5BD4-1A1C-36FB-1CB064214479}"/>
          </ac:spMkLst>
        </pc:spChg>
      </pc:sldChg>
      <pc:sldChg chg="addSp modSp new mod setBg">
        <pc:chgData name="Y17 Âu Dương Trung Hào" userId="S::adthao.y17@ump.edu.vn::d9dc2d1e-d77f-4d53-a935-ed70130c5b5c" providerId="AD" clId="Web-{94DB88B6-FB92-4A1E-A38B-B8C8480B98F3}" dt="2022-09-28T07:49:34.407" v="357"/>
        <pc:sldMkLst>
          <pc:docMk/>
          <pc:sldMk cId="4138691626" sldId="266"/>
        </pc:sldMkLst>
        <pc:spChg chg="mod">
          <ac:chgData name="Y17 Âu Dương Trung Hào" userId="S::adthao.y17@ump.edu.vn::d9dc2d1e-d77f-4d53-a935-ed70130c5b5c" providerId="AD" clId="Web-{94DB88B6-FB92-4A1E-A38B-B8C8480B98F3}" dt="2022-09-28T07:49:34.407" v="357"/>
          <ac:spMkLst>
            <pc:docMk/>
            <pc:sldMk cId="4138691626" sldId="266"/>
            <ac:spMk id="2" creationId="{C16C6973-04D2-44AD-93A8-C96D62FA6FF8}"/>
          </ac:spMkLst>
        </pc:spChg>
        <pc:spChg chg="mod">
          <ac:chgData name="Y17 Âu Dương Trung Hào" userId="S::adthao.y17@ump.edu.vn::d9dc2d1e-d77f-4d53-a935-ed70130c5b5c" providerId="AD" clId="Web-{94DB88B6-FB92-4A1E-A38B-B8C8480B98F3}" dt="2022-09-28T07:49:34.407" v="357"/>
          <ac:spMkLst>
            <pc:docMk/>
            <pc:sldMk cId="4138691626" sldId="266"/>
            <ac:spMk id="3" creationId="{B93FC590-252D-6F25-E931-BC686C16BBE3}"/>
          </ac:spMkLst>
        </pc:spChg>
        <pc:spChg chg="add">
          <ac:chgData name="Y17 Âu Dương Trung Hào" userId="S::adthao.y17@ump.edu.vn::d9dc2d1e-d77f-4d53-a935-ed70130c5b5c" providerId="AD" clId="Web-{94DB88B6-FB92-4A1E-A38B-B8C8480B98F3}" dt="2022-09-28T07:49:34.407" v="357"/>
          <ac:spMkLst>
            <pc:docMk/>
            <pc:sldMk cId="4138691626" sldId="266"/>
            <ac:spMk id="14" creationId="{A5931BE0-4B93-4D6C-878E-ACC59D6B4587}"/>
          </ac:spMkLst>
        </pc:spChg>
        <pc:spChg chg="add">
          <ac:chgData name="Y17 Âu Dương Trung Hào" userId="S::adthao.y17@ump.edu.vn::d9dc2d1e-d77f-4d53-a935-ed70130c5b5c" providerId="AD" clId="Web-{94DB88B6-FB92-4A1E-A38B-B8C8480B98F3}" dt="2022-09-28T07:49:34.407" v="357"/>
          <ac:spMkLst>
            <pc:docMk/>
            <pc:sldMk cId="4138691626" sldId="266"/>
            <ac:spMk id="16" creationId="{504E6BD3-B518-46A4-9CC0-30D09555230F}"/>
          </ac:spMkLst>
        </pc:spChg>
        <pc:spChg chg="add">
          <ac:chgData name="Y17 Âu Dương Trung Hào" userId="S::adthao.y17@ump.edu.vn::d9dc2d1e-d77f-4d53-a935-ed70130c5b5c" providerId="AD" clId="Web-{94DB88B6-FB92-4A1E-A38B-B8C8480B98F3}" dt="2022-09-28T07:49:34.407" v="357"/>
          <ac:spMkLst>
            <pc:docMk/>
            <pc:sldMk cId="4138691626" sldId="266"/>
            <ac:spMk id="22" creationId="{A0DAEA90-11E9-4069-BC2C-6F65C6C1C3E8}"/>
          </ac:spMkLst>
        </pc:spChg>
        <pc:spChg chg="add">
          <ac:chgData name="Y17 Âu Dương Trung Hào" userId="S::adthao.y17@ump.edu.vn::d9dc2d1e-d77f-4d53-a935-ed70130c5b5c" providerId="AD" clId="Web-{94DB88B6-FB92-4A1E-A38B-B8C8480B98F3}" dt="2022-09-28T07:49:34.407" v="357"/>
          <ac:spMkLst>
            <pc:docMk/>
            <pc:sldMk cId="4138691626" sldId="266"/>
            <ac:spMk id="24" creationId="{E0E8189B-747E-48AE-99A9-1BEE68012551}"/>
          </ac:spMkLst>
        </pc:spChg>
        <pc:spChg chg="add">
          <ac:chgData name="Y17 Âu Dương Trung Hào" userId="S::adthao.y17@ump.edu.vn::d9dc2d1e-d77f-4d53-a935-ed70130c5b5c" providerId="AD" clId="Web-{94DB88B6-FB92-4A1E-A38B-B8C8480B98F3}" dt="2022-09-28T07:49:34.407" v="357"/>
          <ac:spMkLst>
            <pc:docMk/>
            <pc:sldMk cId="4138691626" sldId="266"/>
            <ac:spMk id="26" creationId="{D9DE43D0-73AC-46B4-A39F-E66967A1F9B4}"/>
          </ac:spMkLst>
        </pc:spChg>
        <pc:spChg chg="add">
          <ac:chgData name="Y17 Âu Dương Trung Hào" userId="S::adthao.y17@ump.edu.vn::d9dc2d1e-d77f-4d53-a935-ed70130c5b5c" providerId="AD" clId="Web-{94DB88B6-FB92-4A1E-A38B-B8C8480B98F3}" dt="2022-09-28T07:49:34.407" v="357"/>
          <ac:spMkLst>
            <pc:docMk/>
            <pc:sldMk cId="4138691626" sldId="266"/>
            <ac:spMk id="28" creationId="{803C343E-7EAC-4512-955A-33B1833F2D76}"/>
          </ac:spMkLst>
        </pc:spChg>
        <pc:grpChg chg="add">
          <ac:chgData name="Y17 Âu Dương Trung Hào" userId="S::adthao.y17@ump.edu.vn::d9dc2d1e-d77f-4d53-a935-ed70130c5b5c" providerId="AD" clId="Web-{94DB88B6-FB92-4A1E-A38B-B8C8480B98F3}" dt="2022-09-28T07:49:34.407" v="357"/>
          <ac:grpSpMkLst>
            <pc:docMk/>
            <pc:sldMk cId="4138691626" sldId="266"/>
            <ac:grpSpMk id="8" creationId="{3BDBC526-6DCD-4FF6-8395-D8C22E46E527}"/>
          </ac:grpSpMkLst>
        </pc:grpChg>
        <pc:grpChg chg="add">
          <ac:chgData name="Y17 Âu Dương Trung Hào" userId="S::adthao.y17@ump.edu.vn::d9dc2d1e-d77f-4d53-a935-ed70130c5b5c" providerId="AD" clId="Web-{94DB88B6-FB92-4A1E-A38B-B8C8480B98F3}" dt="2022-09-28T07:49:34.407" v="357"/>
          <ac:grpSpMkLst>
            <pc:docMk/>
            <pc:sldMk cId="4138691626" sldId="266"/>
            <ac:grpSpMk id="18" creationId="{A31FBE92-3FC2-48E4-874B-A5273A042528}"/>
          </ac:grpSpMkLst>
        </pc:grpChg>
      </pc:sldChg>
      <pc:sldChg chg="addSp modSp new mod modClrScheme chgLayout">
        <pc:chgData name="Y17 Âu Dương Trung Hào" userId="S::adthao.y17@ump.edu.vn::d9dc2d1e-d77f-4d53-a935-ed70130c5b5c" providerId="AD" clId="Web-{94DB88B6-FB92-4A1E-A38B-B8C8480B98F3}" dt="2022-09-28T07:52:42.270" v="375" actId="14100"/>
        <pc:sldMkLst>
          <pc:docMk/>
          <pc:sldMk cId="177947658" sldId="267"/>
        </pc:sldMkLst>
        <pc:spChg chg="mod ord">
          <ac:chgData name="Y17 Âu Dương Trung Hào" userId="S::adthao.y17@ump.edu.vn::d9dc2d1e-d77f-4d53-a935-ed70130c5b5c" providerId="AD" clId="Web-{94DB88B6-FB92-4A1E-A38B-B8C8480B98F3}" dt="2022-09-28T07:52:34.598" v="374" actId="20577"/>
          <ac:spMkLst>
            <pc:docMk/>
            <pc:sldMk cId="177947658" sldId="267"/>
            <ac:spMk id="2" creationId="{B655027C-5F70-62FB-D143-8CF9543283C8}"/>
          </ac:spMkLst>
        </pc:spChg>
        <pc:spChg chg="mod ord">
          <ac:chgData name="Y17 Âu Dương Trung Hào" userId="S::adthao.y17@ump.edu.vn::d9dc2d1e-d77f-4d53-a935-ed70130c5b5c" providerId="AD" clId="Web-{94DB88B6-FB92-4A1E-A38B-B8C8480B98F3}" dt="2022-09-28T07:52:22.317" v="373" actId="1076"/>
          <ac:spMkLst>
            <pc:docMk/>
            <pc:sldMk cId="177947658" sldId="267"/>
            <ac:spMk id="3" creationId="{B68DE6DA-F9FF-375B-3CD1-E2DDD6A433AA}"/>
          </ac:spMkLst>
        </pc:spChg>
        <pc:spChg chg="add mod ord">
          <ac:chgData name="Y17 Âu Dương Trung Hào" userId="S::adthao.y17@ump.edu.vn::d9dc2d1e-d77f-4d53-a935-ed70130c5b5c" providerId="AD" clId="Web-{94DB88B6-FB92-4A1E-A38B-B8C8480B98F3}" dt="2022-09-28T07:52:42.270" v="375" actId="14100"/>
          <ac:spMkLst>
            <pc:docMk/>
            <pc:sldMk cId="177947658" sldId="267"/>
            <ac:spMk id="4" creationId="{4EAD903C-0E62-BCA0-F5F1-ACA2AFB87FCD}"/>
          </ac:spMkLst>
        </pc:spChg>
      </pc:sldChg>
      <pc:sldChg chg="modSp new">
        <pc:chgData name="Y17 Âu Dương Trung Hào" userId="S::adthao.y17@ump.edu.vn::d9dc2d1e-d77f-4d53-a935-ed70130c5b5c" providerId="AD" clId="Web-{94DB88B6-FB92-4A1E-A38B-B8C8480B98F3}" dt="2022-09-28T07:53:50.709" v="380" actId="1076"/>
        <pc:sldMkLst>
          <pc:docMk/>
          <pc:sldMk cId="2628607014" sldId="268"/>
        </pc:sldMkLst>
        <pc:spChg chg="mod">
          <ac:chgData name="Y17 Âu Dương Trung Hào" userId="S::adthao.y17@ump.edu.vn::d9dc2d1e-d77f-4d53-a935-ed70130c5b5c" providerId="AD" clId="Web-{94DB88B6-FB92-4A1E-A38B-B8C8480B98F3}" dt="2022-09-28T07:53:27.131" v="377" actId="20577"/>
          <ac:spMkLst>
            <pc:docMk/>
            <pc:sldMk cId="2628607014" sldId="268"/>
            <ac:spMk id="2" creationId="{951D8230-BEE9-E638-2AC8-7F5FD3960013}"/>
          </ac:spMkLst>
        </pc:spChg>
        <pc:spChg chg="mod">
          <ac:chgData name="Y17 Âu Dương Trung Hào" userId="S::adthao.y17@ump.edu.vn::d9dc2d1e-d77f-4d53-a935-ed70130c5b5c" providerId="AD" clId="Web-{94DB88B6-FB92-4A1E-A38B-B8C8480B98F3}" dt="2022-09-28T07:53:50.709" v="380" actId="1076"/>
          <ac:spMkLst>
            <pc:docMk/>
            <pc:sldMk cId="2628607014" sldId="268"/>
            <ac:spMk id="3" creationId="{8463DB9F-9672-2470-5714-2FBF0F2720B8}"/>
          </ac:spMkLst>
        </pc:spChg>
      </pc:sldChg>
      <pc:sldChg chg="modSp new">
        <pc:chgData name="Y17 Âu Dương Trung Hào" userId="S::adthao.y17@ump.edu.vn::d9dc2d1e-d77f-4d53-a935-ed70130c5b5c" providerId="AD" clId="Web-{94DB88B6-FB92-4A1E-A38B-B8C8480B98F3}" dt="2022-09-28T08:23:22.700" v="413" actId="20577"/>
        <pc:sldMkLst>
          <pc:docMk/>
          <pc:sldMk cId="1681919526" sldId="269"/>
        </pc:sldMkLst>
        <pc:spChg chg="mod">
          <ac:chgData name="Y17 Âu Dương Trung Hào" userId="S::adthao.y17@ump.edu.vn::d9dc2d1e-d77f-4d53-a935-ed70130c5b5c" providerId="AD" clId="Web-{94DB88B6-FB92-4A1E-A38B-B8C8480B98F3}" dt="2022-09-28T08:08:59.713" v="382" actId="20577"/>
          <ac:spMkLst>
            <pc:docMk/>
            <pc:sldMk cId="1681919526" sldId="269"/>
            <ac:spMk id="2" creationId="{C3496A2E-6A51-1755-7393-1640CEEDA9A2}"/>
          </ac:spMkLst>
        </pc:spChg>
        <pc:spChg chg="mod">
          <ac:chgData name="Y17 Âu Dương Trung Hào" userId="S::adthao.y17@ump.edu.vn::d9dc2d1e-d77f-4d53-a935-ed70130c5b5c" providerId="AD" clId="Web-{94DB88B6-FB92-4A1E-A38B-B8C8480B98F3}" dt="2022-09-28T08:23:22.700" v="413" actId="20577"/>
          <ac:spMkLst>
            <pc:docMk/>
            <pc:sldMk cId="1681919526" sldId="269"/>
            <ac:spMk id="3" creationId="{54B401DE-E204-7E90-21AE-23B63E23E89B}"/>
          </ac:spMkLst>
        </pc:spChg>
      </pc:sldChg>
      <pc:sldChg chg="modSp new">
        <pc:chgData name="Y17 Âu Dương Trung Hào" userId="S::adthao.y17@ump.edu.vn::d9dc2d1e-d77f-4d53-a935-ed70130c5b5c" providerId="AD" clId="Web-{94DB88B6-FB92-4A1E-A38B-B8C8480B98F3}" dt="2022-09-28T08:24:27.577" v="424"/>
        <pc:sldMkLst>
          <pc:docMk/>
          <pc:sldMk cId="2942162768" sldId="270"/>
        </pc:sldMkLst>
        <pc:spChg chg="mod">
          <ac:chgData name="Y17 Âu Dương Trung Hào" userId="S::adthao.y17@ump.edu.vn::d9dc2d1e-d77f-4d53-a935-ed70130c5b5c" providerId="AD" clId="Web-{94DB88B6-FB92-4A1E-A38B-B8C8480B98F3}" dt="2022-09-28T08:23:42.435" v="416" actId="20577"/>
          <ac:spMkLst>
            <pc:docMk/>
            <pc:sldMk cId="2942162768" sldId="270"/>
            <ac:spMk id="2" creationId="{9E979D0C-1436-EB9F-03F8-F8C7F2B721FF}"/>
          </ac:spMkLst>
        </pc:spChg>
        <pc:spChg chg="mod">
          <ac:chgData name="Y17 Âu Dương Trung Hào" userId="S::adthao.y17@ump.edu.vn::d9dc2d1e-d77f-4d53-a935-ed70130c5b5c" providerId="AD" clId="Web-{94DB88B6-FB92-4A1E-A38B-B8C8480B98F3}" dt="2022-09-28T08:24:27.577" v="424"/>
          <ac:spMkLst>
            <pc:docMk/>
            <pc:sldMk cId="2942162768" sldId="270"/>
            <ac:spMk id="3" creationId="{4E880FF4-BC47-0D59-2951-AB63402DC43F}"/>
          </ac:spMkLst>
        </pc:spChg>
        <pc:spChg chg="mod">
          <ac:chgData name="Y17 Âu Dương Trung Hào" userId="S::adthao.y17@ump.edu.vn::d9dc2d1e-d77f-4d53-a935-ed70130c5b5c" providerId="AD" clId="Web-{94DB88B6-FB92-4A1E-A38B-B8C8480B98F3}" dt="2022-09-28T08:23:58.920" v="418" actId="20577"/>
          <ac:spMkLst>
            <pc:docMk/>
            <pc:sldMk cId="2942162768" sldId="270"/>
            <ac:spMk id="4" creationId="{251D9AEB-29EC-D213-6E37-D31CCD893A46}"/>
          </ac:spMkLst>
        </pc:spChg>
      </pc:sldChg>
      <pc:sldChg chg="addSp delSp modSp new">
        <pc:chgData name="Y17 Âu Dương Trung Hào" userId="S::adthao.y17@ump.edu.vn::d9dc2d1e-d77f-4d53-a935-ed70130c5b5c" providerId="AD" clId="Web-{94DB88B6-FB92-4A1E-A38B-B8C8480B98F3}" dt="2022-09-28T08:29:42.240" v="429"/>
        <pc:sldMkLst>
          <pc:docMk/>
          <pc:sldMk cId="2231137529" sldId="271"/>
        </pc:sldMkLst>
        <pc:spChg chg="mod">
          <ac:chgData name="Y17 Âu Dương Trung Hào" userId="S::adthao.y17@ump.edu.vn::d9dc2d1e-d77f-4d53-a935-ed70130c5b5c" providerId="AD" clId="Web-{94DB88B6-FB92-4A1E-A38B-B8C8480B98F3}" dt="2022-09-28T08:24:56.671" v="426" actId="20577"/>
          <ac:spMkLst>
            <pc:docMk/>
            <pc:sldMk cId="2231137529" sldId="271"/>
            <ac:spMk id="2" creationId="{BCA051EA-F930-C439-7C1E-2A8CB05DC697}"/>
          </ac:spMkLst>
        </pc:spChg>
        <pc:spChg chg="del">
          <ac:chgData name="Y17 Âu Dương Trung Hào" userId="S::adthao.y17@ump.edu.vn::d9dc2d1e-d77f-4d53-a935-ed70130c5b5c" providerId="AD" clId="Web-{94DB88B6-FB92-4A1E-A38B-B8C8480B98F3}" dt="2022-09-28T08:29:42.240" v="429"/>
          <ac:spMkLst>
            <pc:docMk/>
            <pc:sldMk cId="2231137529" sldId="271"/>
            <ac:spMk id="3" creationId="{678B7B30-D88E-F40B-CC13-ECBCFEEC78C1}"/>
          </ac:spMkLst>
        </pc:spChg>
        <pc:spChg chg="mod">
          <ac:chgData name="Y17 Âu Dương Trung Hào" userId="S::adthao.y17@ump.edu.vn::d9dc2d1e-d77f-4d53-a935-ed70130c5b5c" providerId="AD" clId="Web-{94DB88B6-FB92-4A1E-A38B-B8C8480B98F3}" dt="2022-09-28T08:29:37.927" v="428" actId="20577"/>
          <ac:spMkLst>
            <pc:docMk/>
            <pc:sldMk cId="2231137529" sldId="271"/>
            <ac:spMk id="4" creationId="{B203E68C-428E-5105-6E53-ECF1A0881267}"/>
          </ac:spMkLst>
        </pc:spChg>
        <pc:picChg chg="add mod ord modCrop">
          <ac:chgData name="Y17 Âu Dương Trung Hào" userId="S::adthao.y17@ump.edu.vn::d9dc2d1e-d77f-4d53-a935-ed70130c5b5c" providerId="AD" clId="Web-{94DB88B6-FB92-4A1E-A38B-B8C8480B98F3}" dt="2022-09-28T08:29:42.240" v="429"/>
          <ac:picMkLst>
            <pc:docMk/>
            <pc:sldMk cId="2231137529" sldId="271"/>
            <ac:picMk id="5" creationId="{15EB89DC-1FBF-DB10-3EF8-2045A618F882}"/>
          </ac:picMkLst>
        </pc:picChg>
      </pc:sldChg>
      <pc:sldChg chg="modSp new">
        <pc:chgData name="Y17 Âu Dương Trung Hào" userId="S::adthao.y17@ump.edu.vn::d9dc2d1e-d77f-4d53-a935-ed70130c5b5c" providerId="AD" clId="Web-{94DB88B6-FB92-4A1E-A38B-B8C8480B98F3}" dt="2022-09-28T08:31:04.898" v="434" actId="20577"/>
        <pc:sldMkLst>
          <pc:docMk/>
          <pc:sldMk cId="1406463053" sldId="272"/>
        </pc:sldMkLst>
        <pc:spChg chg="mod">
          <ac:chgData name="Y17 Âu Dương Trung Hào" userId="S::adthao.y17@ump.edu.vn::d9dc2d1e-d77f-4d53-a935-ed70130c5b5c" providerId="AD" clId="Web-{94DB88B6-FB92-4A1E-A38B-B8C8480B98F3}" dt="2022-09-28T08:30:27.866" v="432" actId="20577"/>
          <ac:spMkLst>
            <pc:docMk/>
            <pc:sldMk cId="1406463053" sldId="272"/>
            <ac:spMk id="2" creationId="{B37A9907-EC81-0C4A-3244-5EC8DDCF7390}"/>
          </ac:spMkLst>
        </pc:spChg>
        <pc:spChg chg="mod">
          <ac:chgData name="Y17 Âu Dương Trung Hào" userId="S::adthao.y17@ump.edu.vn::d9dc2d1e-d77f-4d53-a935-ed70130c5b5c" providerId="AD" clId="Web-{94DB88B6-FB92-4A1E-A38B-B8C8480B98F3}" dt="2022-09-28T08:31:04.898" v="434" actId="20577"/>
          <ac:spMkLst>
            <pc:docMk/>
            <pc:sldMk cId="1406463053" sldId="272"/>
            <ac:spMk id="3" creationId="{20D54012-F48C-CAB1-6344-BC1649797DA7}"/>
          </ac:spMkLst>
        </pc:spChg>
      </pc:sldChg>
      <pc:sldChg chg="modSp new">
        <pc:chgData name="Y17 Âu Dương Trung Hào" userId="S::adthao.y17@ump.edu.vn::d9dc2d1e-d77f-4d53-a935-ed70130c5b5c" providerId="AD" clId="Web-{94DB88B6-FB92-4A1E-A38B-B8C8480B98F3}" dt="2022-09-28T08:44:09.071" v="711"/>
        <pc:sldMkLst>
          <pc:docMk/>
          <pc:sldMk cId="1464622424" sldId="273"/>
        </pc:sldMkLst>
        <pc:spChg chg="mod">
          <ac:chgData name="Y17 Âu Dương Trung Hào" userId="S::adthao.y17@ump.edu.vn::d9dc2d1e-d77f-4d53-a935-ed70130c5b5c" providerId="AD" clId="Web-{94DB88B6-FB92-4A1E-A38B-B8C8480B98F3}" dt="2022-09-28T08:40:21.363" v="491"/>
          <ac:spMkLst>
            <pc:docMk/>
            <pc:sldMk cId="1464622424" sldId="273"/>
            <ac:spMk id="2" creationId="{79188F39-37B7-9773-5CB2-D4FBF85F622D}"/>
          </ac:spMkLst>
        </pc:spChg>
        <pc:spChg chg="mod">
          <ac:chgData name="Y17 Âu Dương Trung Hào" userId="S::adthao.y17@ump.edu.vn::d9dc2d1e-d77f-4d53-a935-ed70130c5b5c" providerId="AD" clId="Web-{94DB88B6-FB92-4A1E-A38B-B8C8480B98F3}" dt="2022-09-28T08:39:07.939" v="486"/>
          <ac:spMkLst>
            <pc:docMk/>
            <pc:sldMk cId="1464622424" sldId="273"/>
            <ac:spMk id="3" creationId="{C529764E-EB1E-D0FB-319E-D8DECE96AD4F}"/>
          </ac:spMkLst>
        </pc:spChg>
        <pc:spChg chg="mod">
          <ac:chgData name="Y17 Âu Dương Trung Hào" userId="S::adthao.y17@ump.edu.vn::d9dc2d1e-d77f-4d53-a935-ed70130c5b5c" providerId="AD" clId="Web-{94DB88B6-FB92-4A1E-A38B-B8C8480B98F3}" dt="2022-09-28T08:44:09.071" v="711"/>
          <ac:spMkLst>
            <pc:docMk/>
            <pc:sldMk cId="1464622424" sldId="273"/>
            <ac:spMk id="4" creationId="{8723609B-86A6-9FFC-FFDE-5F84B6B21D38}"/>
          </ac:spMkLst>
        </pc:spChg>
        <pc:spChg chg="mod">
          <ac:chgData name="Y17 Âu Dương Trung Hào" userId="S::adthao.y17@ump.edu.vn::d9dc2d1e-d77f-4d53-a935-ed70130c5b5c" providerId="AD" clId="Web-{94DB88B6-FB92-4A1E-A38B-B8C8480B98F3}" dt="2022-09-28T08:42:16.709" v="600" actId="14100"/>
          <ac:spMkLst>
            <pc:docMk/>
            <pc:sldMk cId="1464622424" sldId="273"/>
            <ac:spMk id="5" creationId="{81174465-F5D1-DBB5-A09B-9FBB0CEE2FE3}"/>
          </ac:spMkLst>
        </pc:spChg>
        <pc:spChg chg="mod">
          <ac:chgData name="Y17 Âu Dương Trung Hào" userId="S::adthao.y17@ump.edu.vn::d9dc2d1e-d77f-4d53-a935-ed70130c5b5c" providerId="AD" clId="Web-{94DB88B6-FB92-4A1E-A38B-B8C8480B98F3}" dt="2022-09-28T08:42:22.178" v="601" actId="14100"/>
          <ac:spMkLst>
            <pc:docMk/>
            <pc:sldMk cId="1464622424" sldId="273"/>
            <ac:spMk id="6" creationId="{AEC90AC7-7F4B-C488-7ACB-85C44680D5D4}"/>
          </ac:spMkLst>
        </pc:spChg>
      </pc:sldChg>
      <pc:sldChg chg="modSp new">
        <pc:chgData name="Y17 Âu Dương Trung Hào" userId="S::adthao.y17@ump.edu.vn::d9dc2d1e-d77f-4d53-a935-ed70130c5b5c" providerId="AD" clId="Web-{94DB88B6-FB92-4A1E-A38B-B8C8480B98F3}" dt="2022-09-28T08:46:33.558" v="763" actId="20577"/>
        <pc:sldMkLst>
          <pc:docMk/>
          <pc:sldMk cId="2868473405" sldId="274"/>
        </pc:sldMkLst>
        <pc:spChg chg="mod">
          <ac:chgData name="Y17 Âu Dương Trung Hào" userId="S::adthao.y17@ump.edu.vn::d9dc2d1e-d77f-4d53-a935-ed70130c5b5c" providerId="AD" clId="Web-{94DB88B6-FB92-4A1E-A38B-B8C8480B98F3}" dt="2022-09-28T08:45:35.307" v="713" actId="20577"/>
          <ac:spMkLst>
            <pc:docMk/>
            <pc:sldMk cId="2868473405" sldId="274"/>
            <ac:spMk id="2" creationId="{CBAB51BF-23B2-5A25-5C1B-6FFA3D35C994}"/>
          </ac:spMkLst>
        </pc:spChg>
        <pc:spChg chg="mod">
          <ac:chgData name="Y17 Âu Dương Trung Hào" userId="S::adthao.y17@ump.edu.vn::d9dc2d1e-d77f-4d53-a935-ed70130c5b5c" providerId="AD" clId="Web-{94DB88B6-FB92-4A1E-A38B-B8C8480B98F3}" dt="2022-09-28T08:46:33.558" v="763" actId="20577"/>
          <ac:spMkLst>
            <pc:docMk/>
            <pc:sldMk cId="2868473405" sldId="274"/>
            <ac:spMk id="3" creationId="{B5EDD8D4-1877-83BD-D370-091350F02122}"/>
          </ac:spMkLst>
        </pc:spChg>
      </pc:sldChg>
      <pc:sldMasterChg chg="del delSldLayout">
        <pc:chgData name="Y17 Âu Dương Trung Hào" userId="S::adthao.y17@ump.edu.vn::d9dc2d1e-d77f-4d53-a935-ed70130c5b5c" providerId="AD" clId="Web-{94DB88B6-FB92-4A1E-A38B-B8C8480B98F3}" dt="2022-09-28T07:23:10.576" v="0"/>
        <pc:sldMasterMkLst>
          <pc:docMk/>
          <pc:sldMasterMk cId="3336428944" sldId="2147483648"/>
        </pc:sldMasterMkLst>
        <pc:sldLayoutChg chg="del">
          <pc:chgData name="Y17 Âu Dương Trung Hào" userId="S::adthao.y17@ump.edu.vn::d9dc2d1e-d77f-4d53-a935-ed70130c5b5c" providerId="AD" clId="Web-{94DB88B6-FB92-4A1E-A38B-B8C8480B98F3}" dt="2022-09-28T07:23:10.576" v="0"/>
          <pc:sldLayoutMkLst>
            <pc:docMk/>
            <pc:sldMasterMk cId="3336428944" sldId="2147483648"/>
            <pc:sldLayoutMk cId="3177509059" sldId="2147483649"/>
          </pc:sldLayoutMkLst>
        </pc:sldLayoutChg>
        <pc:sldLayoutChg chg="del">
          <pc:chgData name="Y17 Âu Dương Trung Hào" userId="S::adthao.y17@ump.edu.vn::d9dc2d1e-d77f-4d53-a935-ed70130c5b5c" providerId="AD" clId="Web-{94DB88B6-FB92-4A1E-A38B-B8C8480B98F3}" dt="2022-09-28T07:23:10.576" v="0"/>
          <pc:sldLayoutMkLst>
            <pc:docMk/>
            <pc:sldMasterMk cId="3336428944" sldId="2147483648"/>
            <pc:sldLayoutMk cId="4273931299" sldId="2147483650"/>
          </pc:sldLayoutMkLst>
        </pc:sldLayoutChg>
        <pc:sldLayoutChg chg="del">
          <pc:chgData name="Y17 Âu Dương Trung Hào" userId="S::adthao.y17@ump.edu.vn::d9dc2d1e-d77f-4d53-a935-ed70130c5b5c" providerId="AD" clId="Web-{94DB88B6-FB92-4A1E-A38B-B8C8480B98F3}" dt="2022-09-28T07:23:10.576" v="0"/>
          <pc:sldLayoutMkLst>
            <pc:docMk/>
            <pc:sldMasterMk cId="3336428944" sldId="2147483648"/>
            <pc:sldLayoutMk cId="3239344926" sldId="2147483651"/>
          </pc:sldLayoutMkLst>
        </pc:sldLayoutChg>
        <pc:sldLayoutChg chg="del">
          <pc:chgData name="Y17 Âu Dương Trung Hào" userId="S::adthao.y17@ump.edu.vn::d9dc2d1e-d77f-4d53-a935-ed70130c5b5c" providerId="AD" clId="Web-{94DB88B6-FB92-4A1E-A38B-B8C8480B98F3}" dt="2022-09-28T07:23:10.576" v="0"/>
          <pc:sldLayoutMkLst>
            <pc:docMk/>
            <pc:sldMasterMk cId="3336428944" sldId="2147483648"/>
            <pc:sldLayoutMk cId="71434891" sldId="2147483652"/>
          </pc:sldLayoutMkLst>
        </pc:sldLayoutChg>
        <pc:sldLayoutChg chg="del">
          <pc:chgData name="Y17 Âu Dương Trung Hào" userId="S::adthao.y17@ump.edu.vn::d9dc2d1e-d77f-4d53-a935-ed70130c5b5c" providerId="AD" clId="Web-{94DB88B6-FB92-4A1E-A38B-B8C8480B98F3}" dt="2022-09-28T07:23:10.576" v="0"/>
          <pc:sldLayoutMkLst>
            <pc:docMk/>
            <pc:sldMasterMk cId="3336428944" sldId="2147483648"/>
            <pc:sldLayoutMk cId="1695300783" sldId="2147483653"/>
          </pc:sldLayoutMkLst>
        </pc:sldLayoutChg>
        <pc:sldLayoutChg chg="del">
          <pc:chgData name="Y17 Âu Dương Trung Hào" userId="S::adthao.y17@ump.edu.vn::d9dc2d1e-d77f-4d53-a935-ed70130c5b5c" providerId="AD" clId="Web-{94DB88B6-FB92-4A1E-A38B-B8C8480B98F3}" dt="2022-09-28T07:23:10.576" v="0"/>
          <pc:sldLayoutMkLst>
            <pc:docMk/>
            <pc:sldMasterMk cId="3336428944" sldId="2147483648"/>
            <pc:sldLayoutMk cId="3013401316" sldId="2147483654"/>
          </pc:sldLayoutMkLst>
        </pc:sldLayoutChg>
        <pc:sldLayoutChg chg="del">
          <pc:chgData name="Y17 Âu Dương Trung Hào" userId="S::adthao.y17@ump.edu.vn::d9dc2d1e-d77f-4d53-a935-ed70130c5b5c" providerId="AD" clId="Web-{94DB88B6-FB92-4A1E-A38B-B8C8480B98F3}" dt="2022-09-28T07:23:10.576" v="0"/>
          <pc:sldLayoutMkLst>
            <pc:docMk/>
            <pc:sldMasterMk cId="3336428944" sldId="2147483648"/>
            <pc:sldLayoutMk cId="1438579405" sldId="2147483655"/>
          </pc:sldLayoutMkLst>
        </pc:sldLayoutChg>
        <pc:sldLayoutChg chg="del">
          <pc:chgData name="Y17 Âu Dương Trung Hào" userId="S::adthao.y17@ump.edu.vn::d9dc2d1e-d77f-4d53-a935-ed70130c5b5c" providerId="AD" clId="Web-{94DB88B6-FB92-4A1E-A38B-B8C8480B98F3}" dt="2022-09-28T07:23:10.576" v="0"/>
          <pc:sldLayoutMkLst>
            <pc:docMk/>
            <pc:sldMasterMk cId="3336428944" sldId="2147483648"/>
            <pc:sldLayoutMk cId="638026129" sldId="2147483656"/>
          </pc:sldLayoutMkLst>
        </pc:sldLayoutChg>
        <pc:sldLayoutChg chg="del">
          <pc:chgData name="Y17 Âu Dương Trung Hào" userId="S::adthao.y17@ump.edu.vn::d9dc2d1e-d77f-4d53-a935-ed70130c5b5c" providerId="AD" clId="Web-{94DB88B6-FB92-4A1E-A38B-B8C8480B98F3}" dt="2022-09-28T07:23:10.576" v="0"/>
          <pc:sldLayoutMkLst>
            <pc:docMk/>
            <pc:sldMasterMk cId="3336428944" sldId="2147483648"/>
            <pc:sldLayoutMk cId="3860145272" sldId="2147483657"/>
          </pc:sldLayoutMkLst>
        </pc:sldLayoutChg>
        <pc:sldLayoutChg chg="del">
          <pc:chgData name="Y17 Âu Dương Trung Hào" userId="S::adthao.y17@ump.edu.vn::d9dc2d1e-d77f-4d53-a935-ed70130c5b5c" providerId="AD" clId="Web-{94DB88B6-FB92-4A1E-A38B-B8C8480B98F3}" dt="2022-09-28T07:23:10.576" v="0"/>
          <pc:sldLayoutMkLst>
            <pc:docMk/>
            <pc:sldMasterMk cId="3336428944" sldId="2147483648"/>
            <pc:sldLayoutMk cId="2447484624" sldId="2147483658"/>
          </pc:sldLayoutMkLst>
        </pc:sldLayoutChg>
        <pc:sldLayoutChg chg="del">
          <pc:chgData name="Y17 Âu Dương Trung Hào" userId="S::adthao.y17@ump.edu.vn::d9dc2d1e-d77f-4d53-a935-ed70130c5b5c" providerId="AD" clId="Web-{94DB88B6-FB92-4A1E-A38B-B8C8480B98F3}" dt="2022-09-28T07:23:10.576" v="0"/>
          <pc:sldLayoutMkLst>
            <pc:docMk/>
            <pc:sldMasterMk cId="3336428944" sldId="2147483648"/>
            <pc:sldLayoutMk cId="95000003" sldId="2147483659"/>
          </pc:sldLayoutMkLst>
        </pc:sldLayoutChg>
      </pc:sldMasterChg>
      <pc:sldMasterChg chg="add del addSldLayout delSldLayout">
        <pc:chgData name="Y17 Âu Dương Trung Hào" userId="S::adthao.y17@ump.edu.vn::d9dc2d1e-d77f-4d53-a935-ed70130c5b5c" providerId="AD" clId="Web-{94DB88B6-FB92-4A1E-A38B-B8C8480B98F3}" dt="2022-09-28T07:24:18.281" v="69"/>
        <pc:sldMasterMkLst>
          <pc:docMk/>
          <pc:sldMasterMk cId="670919850" sldId="2147483713"/>
        </pc:sldMasterMkLst>
        <pc:sldLayoutChg chg="add del">
          <pc:chgData name="Y17 Âu Dương Trung Hào" userId="S::adthao.y17@ump.edu.vn::d9dc2d1e-d77f-4d53-a935-ed70130c5b5c" providerId="AD" clId="Web-{94DB88B6-FB92-4A1E-A38B-B8C8480B98F3}" dt="2022-09-28T07:24:18.281" v="69"/>
          <pc:sldLayoutMkLst>
            <pc:docMk/>
            <pc:sldMasterMk cId="670919850" sldId="2147483713"/>
            <pc:sldLayoutMk cId="2450362823" sldId="2147483702"/>
          </pc:sldLayoutMkLst>
        </pc:sldLayoutChg>
        <pc:sldLayoutChg chg="add del">
          <pc:chgData name="Y17 Âu Dương Trung Hào" userId="S::adthao.y17@ump.edu.vn::d9dc2d1e-d77f-4d53-a935-ed70130c5b5c" providerId="AD" clId="Web-{94DB88B6-FB92-4A1E-A38B-B8C8480B98F3}" dt="2022-09-28T07:24:18.281" v="69"/>
          <pc:sldLayoutMkLst>
            <pc:docMk/>
            <pc:sldMasterMk cId="670919850" sldId="2147483713"/>
            <pc:sldLayoutMk cId="3452671325" sldId="2147483703"/>
          </pc:sldLayoutMkLst>
        </pc:sldLayoutChg>
        <pc:sldLayoutChg chg="add del">
          <pc:chgData name="Y17 Âu Dương Trung Hào" userId="S::adthao.y17@ump.edu.vn::d9dc2d1e-d77f-4d53-a935-ed70130c5b5c" providerId="AD" clId="Web-{94DB88B6-FB92-4A1E-A38B-B8C8480B98F3}" dt="2022-09-28T07:24:18.281" v="69"/>
          <pc:sldLayoutMkLst>
            <pc:docMk/>
            <pc:sldMasterMk cId="670919850" sldId="2147483713"/>
            <pc:sldLayoutMk cId="1795738321" sldId="2147483704"/>
          </pc:sldLayoutMkLst>
        </pc:sldLayoutChg>
        <pc:sldLayoutChg chg="add del">
          <pc:chgData name="Y17 Âu Dương Trung Hào" userId="S::adthao.y17@ump.edu.vn::d9dc2d1e-d77f-4d53-a935-ed70130c5b5c" providerId="AD" clId="Web-{94DB88B6-FB92-4A1E-A38B-B8C8480B98F3}" dt="2022-09-28T07:24:18.281" v="69"/>
          <pc:sldLayoutMkLst>
            <pc:docMk/>
            <pc:sldMasterMk cId="670919850" sldId="2147483713"/>
            <pc:sldLayoutMk cId="3164655129" sldId="2147483705"/>
          </pc:sldLayoutMkLst>
        </pc:sldLayoutChg>
        <pc:sldLayoutChg chg="add del">
          <pc:chgData name="Y17 Âu Dương Trung Hào" userId="S::adthao.y17@ump.edu.vn::d9dc2d1e-d77f-4d53-a935-ed70130c5b5c" providerId="AD" clId="Web-{94DB88B6-FB92-4A1E-A38B-B8C8480B98F3}" dt="2022-09-28T07:24:18.281" v="69"/>
          <pc:sldLayoutMkLst>
            <pc:docMk/>
            <pc:sldMasterMk cId="670919850" sldId="2147483713"/>
            <pc:sldLayoutMk cId="140173219" sldId="2147483706"/>
          </pc:sldLayoutMkLst>
        </pc:sldLayoutChg>
        <pc:sldLayoutChg chg="add del">
          <pc:chgData name="Y17 Âu Dương Trung Hào" userId="S::adthao.y17@ump.edu.vn::d9dc2d1e-d77f-4d53-a935-ed70130c5b5c" providerId="AD" clId="Web-{94DB88B6-FB92-4A1E-A38B-B8C8480B98F3}" dt="2022-09-28T07:24:18.281" v="69"/>
          <pc:sldLayoutMkLst>
            <pc:docMk/>
            <pc:sldMasterMk cId="670919850" sldId="2147483713"/>
            <pc:sldLayoutMk cId="2742503477" sldId="2147483707"/>
          </pc:sldLayoutMkLst>
        </pc:sldLayoutChg>
        <pc:sldLayoutChg chg="add del">
          <pc:chgData name="Y17 Âu Dương Trung Hào" userId="S::adthao.y17@ump.edu.vn::d9dc2d1e-d77f-4d53-a935-ed70130c5b5c" providerId="AD" clId="Web-{94DB88B6-FB92-4A1E-A38B-B8C8480B98F3}" dt="2022-09-28T07:24:18.281" v="69"/>
          <pc:sldLayoutMkLst>
            <pc:docMk/>
            <pc:sldMasterMk cId="670919850" sldId="2147483713"/>
            <pc:sldLayoutMk cId="2236401274" sldId="2147483708"/>
          </pc:sldLayoutMkLst>
        </pc:sldLayoutChg>
        <pc:sldLayoutChg chg="add del">
          <pc:chgData name="Y17 Âu Dương Trung Hào" userId="S::adthao.y17@ump.edu.vn::d9dc2d1e-d77f-4d53-a935-ed70130c5b5c" providerId="AD" clId="Web-{94DB88B6-FB92-4A1E-A38B-B8C8480B98F3}" dt="2022-09-28T07:24:18.281" v="69"/>
          <pc:sldLayoutMkLst>
            <pc:docMk/>
            <pc:sldMasterMk cId="670919850" sldId="2147483713"/>
            <pc:sldLayoutMk cId="2229062401" sldId="2147483709"/>
          </pc:sldLayoutMkLst>
        </pc:sldLayoutChg>
        <pc:sldLayoutChg chg="add del">
          <pc:chgData name="Y17 Âu Dương Trung Hào" userId="S::adthao.y17@ump.edu.vn::d9dc2d1e-d77f-4d53-a935-ed70130c5b5c" providerId="AD" clId="Web-{94DB88B6-FB92-4A1E-A38B-B8C8480B98F3}" dt="2022-09-28T07:24:18.281" v="69"/>
          <pc:sldLayoutMkLst>
            <pc:docMk/>
            <pc:sldMasterMk cId="670919850" sldId="2147483713"/>
            <pc:sldLayoutMk cId="427800934" sldId="2147483710"/>
          </pc:sldLayoutMkLst>
        </pc:sldLayoutChg>
        <pc:sldLayoutChg chg="add del">
          <pc:chgData name="Y17 Âu Dương Trung Hào" userId="S::adthao.y17@ump.edu.vn::d9dc2d1e-d77f-4d53-a935-ed70130c5b5c" providerId="AD" clId="Web-{94DB88B6-FB92-4A1E-A38B-B8C8480B98F3}" dt="2022-09-28T07:24:18.281" v="69"/>
          <pc:sldLayoutMkLst>
            <pc:docMk/>
            <pc:sldMasterMk cId="670919850" sldId="2147483713"/>
            <pc:sldLayoutMk cId="1311871827" sldId="2147483711"/>
          </pc:sldLayoutMkLst>
        </pc:sldLayoutChg>
        <pc:sldLayoutChg chg="add del">
          <pc:chgData name="Y17 Âu Dương Trung Hào" userId="S::adthao.y17@ump.edu.vn::d9dc2d1e-d77f-4d53-a935-ed70130c5b5c" providerId="AD" clId="Web-{94DB88B6-FB92-4A1E-A38B-B8C8480B98F3}" dt="2022-09-28T07:24:18.281" v="69"/>
          <pc:sldLayoutMkLst>
            <pc:docMk/>
            <pc:sldMasterMk cId="670919850" sldId="2147483713"/>
            <pc:sldLayoutMk cId="1383585836" sldId="2147483712"/>
          </pc:sldLayoutMkLst>
        </pc:sldLayoutChg>
      </pc:sldMasterChg>
      <pc:sldMasterChg chg="add addSldLayout">
        <pc:chgData name="Y17 Âu Dương Trung Hào" userId="S::adthao.y17@ump.edu.vn::d9dc2d1e-d77f-4d53-a935-ed70130c5b5c" providerId="AD" clId="Web-{94DB88B6-FB92-4A1E-A38B-B8C8480B98F3}" dt="2022-09-28T07:24:18.281" v="69"/>
        <pc:sldMasterMkLst>
          <pc:docMk/>
          <pc:sldMasterMk cId="941531143" sldId="2147483763"/>
        </pc:sldMasterMkLst>
        <pc:sldLayoutChg chg="add">
          <pc:chgData name="Y17 Âu Dương Trung Hào" userId="S::adthao.y17@ump.edu.vn::d9dc2d1e-d77f-4d53-a935-ed70130c5b5c" providerId="AD" clId="Web-{94DB88B6-FB92-4A1E-A38B-B8C8480B98F3}" dt="2022-09-28T07:24:18.281" v="69"/>
          <pc:sldLayoutMkLst>
            <pc:docMk/>
            <pc:sldMasterMk cId="941531143" sldId="2147483763"/>
            <pc:sldLayoutMk cId="678644943" sldId="2147483752"/>
          </pc:sldLayoutMkLst>
        </pc:sldLayoutChg>
        <pc:sldLayoutChg chg="add">
          <pc:chgData name="Y17 Âu Dương Trung Hào" userId="S::adthao.y17@ump.edu.vn::d9dc2d1e-d77f-4d53-a935-ed70130c5b5c" providerId="AD" clId="Web-{94DB88B6-FB92-4A1E-A38B-B8C8480B98F3}" dt="2022-09-28T07:24:18.281" v="69"/>
          <pc:sldLayoutMkLst>
            <pc:docMk/>
            <pc:sldMasterMk cId="941531143" sldId="2147483763"/>
            <pc:sldLayoutMk cId="2077839712" sldId="2147483753"/>
          </pc:sldLayoutMkLst>
        </pc:sldLayoutChg>
        <pc:sldLayoutChg chg="add">
          <pc:chgData name="Y17 Âu Dương Trung Hào" userId="S::adthao.y17@ump.edu.vn::d9dc2d1e-d77f-4d53-a935-ed70130c5b5c" providerId="AD" clId="Web-{94DB88B6-FB92-4A1E-A38B-B8C8480B98F3}" dt="2022-09-28T07:24:18.281" v="69"/>
          <pc:sldLayoutMkLst>
            <pc:docMk/>
            <pc:sldMasterMk cId="941531143" sldId="2147483763"/>
            <pc:sldLayoutMk cId="1371468383" sldId="2147483754"/>
          </pc:sldLayoutMkLst>
        </pc:sldLayoutChg>
        <pc:sldLayoutChg chg="add">
          <pc:chgData name="Y17 Âu Dương Trung Hào" userId="S::adthao.y17@ump.edu.vn::d9dc2d1e-d77f-4d53-a935-ed70130c5b5c" providerId="AD" clId="Web-{94DB88B6-FB92-4A1E-A38B-B8C8480B98F3}" dt="2022-09-28T07:24:18.281" v="69"/>
          <pc:sldLayoutMkLst>
            <pc:docMk/>
            <pc:sldMasterMk cId="941531143" sldId="2147483763"/>
            <pc:sldLayoutMk cId="2414852393" sldId="2147483755"/>
          </pc:sldLayoutMkLst>
        </pc:sldLayoutChg>
        <pc:sldLayoutChg chg="add">
          <pc:chgData name="Y17 Âu Dương Trung Hào" userId="S::adthao.y17@ump.edu.vn::d9dc2d1e-d77f-4d53-a935-ed70130c5b5c" providerId="AD" clId="Web-{94DB88B6-FB92-4A1E-A38B-B8C8480B98F3}" dt="2022-09-28T07:24:18.281" v="69"/>
          <pc:sldLayoutMkLst>
            <pc:docMk/>
            <pc:sldMasterMk cId="941531143" sldId="2147483763"/>
            <pc:sldLayoutMk cId="3199258148" sldId="2147483756"/>
          </pc:sldLayoutMkLst>
        </pc:sldLayoutChg>
        <pc:sldLayoutChg chg="add">
          <pc:chgData name="Y17 Âu Dương Trung Hào" userId="S::adthao.y17@ump.edu.vn::d9dc2d1e-d77f-4d53-a935-ed70130c5b5c" providerId="AD" clId="Web-{94DB88B6-FB92-4A1E-A38B-B8C8480B98F3}" dt="2022-09-28T07:24:18.281" v="69"/>
          <pc:sldLayoutMkLst>
            <pc:docMk/>
            <pc:sldMasterMk cId="941531143" sldId="2147483763"/>
            <pc:sldLayoutMk cId="181609550" sldId="2147483757"/>
          </pc:sldLayoutMkLst>
        </pc:sldLayoutChg>
        <pc:sldLayoutChg chg="add">
          <pc:chgData name="Y17 Âu Dương Trung Hào" userId="S::adthao.y17@ump.edu.vn::d9dc2d1e-d77f-4d53-a935-ed70130c5b5c" providerId="AD" clId="Web-{94DB88B6-FB92-4A1E-A38B-B8C8480B98F3}" dt="2022-09-28T07:24:18.281" v="69"/>
          <pc:sldLayoutMkLst>
            <pc:docMk/>
            <pc:sldMasterMk cId="941531143" sldId="2147483763"/>
            <pc:sldLayoutMk cId="2361760843" sldId="2147483758"/>
          </pc:sldLayoutMkLst>
        </pc:sldLayoutChg>
        <pc:sldLayoutChg chg="add">
          <pc:chgData name="Y17 Âu Dương Trung Hào" userId="S::adthao.y17@ump.edu.vn::d9dc2d1e-d77f-4d53-a935-ed70130c5b5c" providerId="AD" clId="Web-{94DB88B6-FB92-4A1E-A38B-B8C8480B98F3}" dt="2022-09-28T07:24:18.281" v="69"/>
          <pc:sldLayoutMkLst>
            <pc:docMk/>
            <pc:sldMasterMk cId="941531143" sldId="2147483763"/>
            <pc:sldLayoutMk cId="2429513927" sldId="2147483759"/>
          </pc:sldLayoutMkLst>
        </pc:sldLayoutChg>
        <pc:sldLayoutChg chg="add">
          <pc:chgData name="Y17 Âu Dương Trung Hào" userId="S::adthao.y17@ump.edu.vn::d9dc2d1e-d77f-4d53-a935-ed70130c5b5c" providerId="AD" clId="Web-{94DB88B6-FB92-4A1E-A38B-B8C8480B98F3}" dt="2022-09-28T07:24:18.281" v="69"/>
          <pc:sldLayoutMkLst>
            <pc:docMk/>
            <pc:sldMasterMk cId="941531143" sldId="2147483763"/>
            <pc:sldLayoutMk cId="3714774983" sldId="2147483760"/>
          </pc:sldLayoutMkLst>
        </pc:sldLayoutChg>
        <pc:sldLayoutChg chg="add">
          <pc:chgData name="Y17 Âu Dương Trung Hào" userId="S::adthao.y17@ump.edu.vn::d9dc2d1e-d77f-4d53-a935-ed70130c5b5c" providerId="AD" clId="Web-{94DB88B6-FB92-4A1E-A38B-B8C8480B98F3}" dt="2022-09-28T07:24:18.281" v="69"/>
          <pc:sldLayoutMkLst>
            <pc:docMk/>
            <pc:sldMasterMk cId="941531143" sldId="2147483763"/>
            <pc:sldLayoutMk cId="3551142191" sldId="2147483761"/>
          </pc:sldLayoutMkLst>
        </pc:sldLayoutChg>
        <pc:sldLayoutChg chg="add">
          <pc:chgData name="Y17 Âu Dương Trung Hào" userId="S::adthao.y17@ump.edu.vn::d9dc2d1e-d77f-4d53-a935-ed70130c5b5c" providerId="AD" clId="Web-{94DB88B6-FB92-4A1E-A38B-B8C8480B98F3}" dt="2022-09-28T07:24:18.281" v="69"/>
          <pc:sldLayoutMkLst>
            <pc:docMk/>
            <pc:sldMasterMk cId="941531143" sldId="2147483763"/>
            <pc:sldLayoutMk cId="1843400776" sldId="2147483762"/>
          </pc:sldLayoutMkLst>
        </pc:sldLayoutChg>
      </pc:sldMasterChg>
    </pc:docChg>
  </pc:docChgLst>
  <pc:docChgLst>
    <pc:chgData name="Han Nguyen - Y17" userId="S::nbghan.y17@ump.edu.vn::13a6ef5e-60e3-4054-8263-eef819a03475" providerId="AD" clId="Web-{011328B4-0754-2756-FE14-5AD98EE0DE2F}"/>
    <pc:docChg chg="modSld">
      <pc:chgData name="Han Nguyen - Y17" userId="S::nbghan.y17@ump.edu.vn::13a6ef5e-60e3-4054-8263-eef819a03475" providerId="AD" clId="Web-{011328B4-0754-2756-FE14-5AD98EE0DE2F}" dt="2022-09-29T10:14:59.666" v="65" actId="20577"/>
      <pc:docMkLst>
        <pc:docMk/>
      </pc:docMkLst>
      <pc:sldChg chg="modSp">
        <pc:chgData name="Han Nguyen - Y17" userId="S::nbghan.y17@ump.edu.vn::13a6ef5e-60e3-4054-8263-eef819a03475" providerId="AD" clId="Web-{011328B4-0754-2756-FE14-5AD98EE0DE2F}" dt="2022-09-29T10:14:59.666" v="65" actId="20577"/>
        <pc:sldMkLst>
          <pc:docMk/>
          <pc:sldMk cId="2340297560" sldId="264"/>
        </pc:sldMkLst>
        <pc:spChg chg="mod">
          <ac:chgData name="Han Nguyen - Y17" userId="S::nbghan.y17@ump.edu.vn::13a6ef5e-60e3-4054-8263-eef819a03475" providerId="AD" clId="Web-{011328B4-0754-2756-FE14-5AD98EE0DE2F}" dt="2022-09-29T10:14:59.666" v="65" actId="20577"/>
          <ac:spMkLst>
            <pc:docMk/>
            <pc:sldMk cId="2340297560" sldId="264"/>
            <ac:spMk id="3" creationId="{62AECCE4-BB5B-F0B5-94D7-AEFEE0614C0C}"/>
          </ac:spMkLst>
        </pc:spChg>
      </pc:sldChg>
    </pc:docChg>
  </pc:docChgLst>
  <pc:docChgLst>
    <pc:chgData name="Y17 Âu Dương Trung Hào" userId="S::adthao.y17@ump.edu.vn::d9dc2d1e-d77f-4d53-a935-ed70130c5b5c" providerId="AD" clId="Web-{B1EE41DA-CE70-5E35-8957-FEC2394BDDD1}"/>
    <pc:docChg chg="modSld">
      <pc:chgData name="Y17 Âu Dương Trung Hào" userId="S::adthao.y17@ump.edu.vn::d9dc2d1e-d77f-4d53-a935-ed70130c5b5c" providerId="AD" clId="Web-{B1EE41DA-CE70-5E35-8957-FEC2394BDDD1}" dt="2022-09-29T07:24:18.493" v="58" actId="20577"/>
      <pc:docMkLst>
        <pc:docMk/>
      </pc:docMkLst>
      <pc:sldChg chg="modSp">
        <pc:chgData name="Y17 Âu Dương Trung Hào" userId="S::adthao.y17@ump.edu.vn::d9dc2d1e-d77f-4d53-a935-ed70130c5b5c" providerId="AD" clId="Web-{B1EE41DA-CE70-5E35-8957-FEC2394BDDD1}" dt="2022-09-29T07:24:18.493" v="58" actId="20577"/>
        <pc:sldMkLst>
          <pc:docMk/>
          <pc:sldMk cId="177947658" sldId="267"/>
        </pc:sldMkLst>
        <pc:spChg chg="mod">
          <ac:chgData name="Y17 Âu Dương Trung Hào" userId="S::adthao.y17@ump.edu.vn::d9dc2d1e-d77f-4d53-a935-ed70130c5b5c" providerId="AD" clId="Web-{B1EE41DA-CE70-5E35-8957-FEC2394BDDD1}" dt="2022-09-29T07:24:18.493" v="58" actId="20577"/>
          <ac:spMkLst>
            <pc:docMk/>
            <pc:sldMk cId="177947658" sldId="267"/>
            <ac:spMk id="3" creationId="{B68DE6DA-F9FF-375B-3CD1-E2DDD6A433AA}"/>
          </ac:spMkLst>
        </pc:spChg>
      </pc:sldChg>
      <pc:sldChg chg="modSp">
        <pc:chgData name="Y17 Âu Dương Trung Hào" userId="S::adthao.y17@ump.edu.vn::d9dc2d1e-d77f-4d53-a935-ed70130c5b5c" providerId="AD" clId="Web-{B1EE41DA-CE70-5E35-8957-FEC2394BDDD1}" dt="2022-09-29T07:24:07.165" v="46" actId="20577"/>
        <pc:sldMkLst>
          <pc:docMk/>
          <pc:sldMk cId="2628607014" sldId="268"/>
        </pc:sldMkLst>
        <pc:spChg chg="mod">
          <ac:chgData name="Y17 Âu Dương Trung Hào" userId="S::adthao.y17@ump.edu.vn::d9dc2d1e-d77f-4d53-a935-ed70130c5b5c" providerId="AD" clId="Web-{B1EE41DA-CE70-5E35-8957-FEC2394BDDD1}" dt="2022-09-29T07:24:07.165" v="46" actId="20577"/>
          <ac:spMkLst>
            <pc:docMk/>
            <pc:sldMk cId="2628607014" sldId="268"/>
            <ac:spMk id="3" creationId="{8463DB9F-9672-2470-5714-2FBF0F2720B8}"/>
          </ac:spMkLst>
        </pc:spChg>
      </pc:sldChg>
    </pc:docChg>
  </pc:docChgLst>
  <pc:docChgLst>
    <pc:chgData name="Y17 Âu Dương Trung Hào" userId="d9dc2d1e-d77f-4d53-a935-ed70130c5b5c" providerId="ADAL" clId="{EDB04ED0-1327-5745-9D8B-41A99F8B6CA4}"/>
    <pc:docChg chg="modSld">
      <pc:chgData name="Y17 Âu Dương Trung Hào" userId="d9dc2d1e-d77f-4d53-a935-ed70130c5b5c" providerId="ADAL" clId="{EDB04ED0-1327-5745-9D8B-41A99F8B6CA4}" dt="2022-09-29T10:14:47.160" v="72" actId="20577"/>
      <pc:docMkLst>
        <pc:docMk/>
      </pc:docMkLst>
      <pc:sldChg chg="modSp">
        <pc:chgData name="Y17 Âu Dương Trung Hào" userId="d9dc2d1e-d77f-4d53-a935-ed70130c5b5c" providerId="ADAL" clId="{EDB04ED0-1327-5745-9D8B-41A99F8B6CA4}" dt="2022-09-29T10:14:47.160" v="72" actId="20577"/>
        <pc:sldMkLst>
          <pc:docMk/>
          <pc:sldMk cId="2340297560" sldId="264"/>
        </pc:sldMkLst>
        <pc:spChg chg="mod">
          <ac:chgData name="Y17 Âu Dương Trung Hào" userId="d9dc2d1e-d77f-4d53-a935-ed70130c5b5c" providerId="ADAL" clId="{EDB04ED0-1327-5745-9D8B-41A99F8B6CA4}" dt="2022-09-29T10:14:47.160" v="72" actId="20577"/>
          <ac:spMkLst>
            <pc:docMk/>
            <pc:sldMk cId="2340297560" sldId="264"/>
            <ac:spMk id="3" creationId="{62AECCE4-BB5B-F0B5-94D7-AEFEE0614C0C}"/>
          </ac:spMkLst>
        </pc:spChg>
      </pc:sldChg>
    </pc:docChg>
  </pc:docChgLst>
  <pc:docChgLst>
    <pc:chgData name="Loc Tran - Y17" userId="S::ttloc.y17@ump.edu.vn::458f9000-ffce-4bb1-9689-34ff128d062c" providerId="AD" clId="Web-{1BA1D48A-6DA5-13F4-AF97-2758A578301B}"/>
    <pc:docChg chg="modSld">
      <pc:chgData name="Loc Tran - Y17" userId="S::ttloc.y17@ump.edu.vn::458f9000-ffce-4bb1-9689-34ff128d062c" providerId="AD" clId="Web-{1BA1D48A-6DA5-13F4-AF97-2758A578301B}" dt="2022-09-29T08:41:40.512" v="43" actId="20577"/>
      <pc:docMkLst>
        <pc:docMk/>
      </pc:docMkLst>
      <pc:sldChg chg="modSp">
        <pc:chgData name="Loc Tran - Y17" userId="S::ttloc.y17@ump.edu.vn::458f9000-ffce-4bb1-9689-34ff128d062c" providerId="AD" clId="Web-{1BA1D48A-6DA5-13F4-AF97-2758A578301B}" dt="2022-09-29T08:39:31.648" v="13" actId="20577"/>
        <pc:sldMkLst>
          <pc:docMk/>
          <pc:sldMk cId="1439780801" sldId="261"/>
        </pc:sldMkLst>
        <pc:spChg chg="mod">
          <ac:chgData name="Loc Tran - Y17" userId="S::ttloc.y17@ump.edu.vn::458f9000-ffce-4bb1-9689-34ff128d062c" providerId="AD" clId="Web-{1BA1D48A-6DA5-13F4-AF97-2758A578301B}" dt="2022-09-29T08:39:31.648" v="13" actId="20577"/>
          <ac:spMkLst>
            <pc:docMk/>
            <pc:sldMk cId="1439780801" sldId="261"/>
            <ac:spMk id="3" creationId="{5C184DB5-D5E6-31DF-C974-B39CFE798B68}"/>
          </ac:spMkLst>
        </pc:spChg>
      </pc:sldChg>
      <pc:sldChg chg="modSp">
        <pc:chgData name="Loc Tran - Y17" userId="S::ttloc.y17@ump.edu.vn::458f9000-ffce-4bb1-9689-34ff128d062c" providerId="AD" clId="Web-{1BA1D48A-6DA5-13F4-AF97-2758A578301B}" dt="2022-09-29T08:39:53.618" v="22" actId="20577"/>
        <pc:sldMkLst>
          <pc:docMk/>
          <pc:sldMk cId="3594333359" sldId="262"/>
        </pc:sldMkLst>
        <pc:spChg chg="mod">
          <ac:chgData name="Loc Tran - Y17" userId="S::ttloc.y17@ump.edu.vn::458f9000-ffce-4bb1-9689-34ff128d062c" providerId="AD" clId="Web-{1BA1D48A-6DA5-13F4-AF97-2758A578301B}" dt="2022-09-29T08:39:44.414" v="17" actId="20577"/>
          <ac:spMkLst>
            <pc:docMk/>
            <pc:sldMk cId="3594333359" sldId="262"/>
            <ac:spMk id="3" creationId="{D34AC96B-7856-2792-15F3-A191500EC313}"/>
          </ac:spMkLst>
        </pc:spChg>
        <pc:spChg chg="mod">
          <ac:chgData name="Loc Tran - Y17" userId="S::ttloc.y17@ump.edu.vn::458f9000-ffce-4bb1-9689-34ff128d062c" providerId="AD" clId="Web-{1BA1D48A-6DA5-13F4-AF97-2758A578301B}" dt="2022-09-29T08:39:53.618" v="22" actId="20577"/>
          <ac:spMkLst>
            <pc:docMk/>
            <pc:sldMk cId="3594333359" sldId="262"/>
            <ac:spMk id="4" creationId="{987E9803-43A8-4B12-D9D4-C53826CD49F0}"/>
          </ac:spMkLst>
        </pc:spChg>
      </pc:sldChg>
      <pc:sldChg chg="modSp">
        <pc:chgData name="Loc Tran - Y17" userId="S::ttloc.y17@ump.edu.vn::458f9000-ffce-4bb1-9689-34ff128d062c" providerId="AD" clId="Web-{1BA1D48A-6DA5-13F4-AF97-2758A578301B}" dt="2022-09-29T08:39:28.555" v="12" actId="20577"/>
        <pc:sldMkLst>
          <pc:docMk/>
          <pc:sldMk cId="2523548406" sldId="263"/>
        </pc:sldMkLst>
        <pc:spChg chg="mod">
          <ac:chgData name="Loc Tran - Y17" userId="S::ttloc.y17@ump.edu.vn::458f9000-ffce-4bb1-9689-34ff128d062c" providerId="AD" clId="Web-{1BA1D48A-6DA5-13F4-AF97-2758A578301B}" dt="2022-09-29T08:39:18.351" v="8" actId="20577"/>
          <ac:spMkLst>
            <pc:docMk/>
            <pc:sldMk cId="2523548406" sldId="263"/>
            <ac:spMk id="3" creationId="{DE600CD6-47E6-F8BE-7436-EDA90DFDF789}"/>
          </ac:spMkLst>
        </pc:spChg>
        <pc:spChg chg="mod">
          <ac:chgData name="Loc Tran - Y17" userId="S::ttloc.y17@ump.edu.vn::458f9000-ffce-4bb1-9689-34ff128d062c" providerId="AD" clId="Web-{1BA1D48A-6DA5-13F4-AF97-2758A578301B}" dt="2022-09-29T08:39:28.555" v="12" actId="20577"/>
          <ac:spMkLst>
            <pc:docMk/>
            <pc:sldMk cId="2523548406" sldId="263"/>
            <ac:spMk id="4" creationId="{81BA628C-C7A1-D181-92B6-8122AE2EAF47}"/>
          </ac:spMkLst>
        </pc:spChg>
      </pc:sldChg>
      <pc:sldChg chg="modSp">
        <pc:chgData name="Loc Tran - Y17" userId="S::ttloc.y17@ump.edu.vn::458f9000-ffce-4bb1-9689-34ff128d062c" providerId="AD" clId="Web-{1BA1D48A-6DA5-13F4-AF97-2758A578301B}" dt="2022-09-29T08:40:14.103" v="25" actId="20577"/>
        <pc:sldMkLst>
          <pc:docMk/>
          <pc:sldMk cId="2340297560" sldId="264"/>
        </pc:sldMkLst>
        <pc:spChg chg="mod">
          <ac:chgData name="Loc Tran - Y17" userId="S::ttloc.y17@ump.edu.vn::458f9000-ffce-4bb1-9689-34ff128d062c" providerId="AD" clId="Web-{1BA1D48A-6DA5-13F4-AF97-2758A578301B}" dt="2022-09-29T08:40:14.103" v="25" actId="20577"/>
          <ac:spMkLst>
            <pc:docMk/>
            <pc:sldMk cId="2340297560" sldId="264"/>
            <ac:spMk id="3" creationId="{62AECCE4-BB5B-F0B5-94D7-AEFEE0614C0C}"/>
          </ac:spMkLst>
        </pc:spChg>
      </pc:sldChg>
      <pc:sldChg chg="modSp">
        <pc:chgData name="Loc Tran - Y17" userId="S::ttloc.y17@ump.edu.vn::458f9000-ffce-4bb1-9689-34ff128d062c" providerId="AD" clId="Web-{1BA1D48A-6DA5-13F4-AF97-2758A578301B}" dt="2022-09-29T08:41:26.262" v="39" actId="20577"/>
        <pc:sldMkLst>
          <pc:docMk/>
          <pc:sldMk cId="3922728018" sldId="265"/>
        </pc:sldMkLst>
        <pc:spChg chg="mod">
          <ac:chgData name="Loc Tran - Y17" userId="S::ttloc.y17@ump.edu.vn::458f9000-ffce-4bb1-9689-34ff128d062c" providerId="AD" clId="Web-{1BA1D48A-6DA5-13F4-AF97-2758A578301B}" dt="2022-09-29T08:41:26.262" v="39" actId="20577"/>
          <ac:spMkLst>
            <pc:docMk/>
            <pc:sldMk cId="3922728018" sldId="265"/>
            <ac:spMk id="2" creationId="{AC65E065-4699-F88D-D116-AD4F5E85DCCA}"/>
          </ac:spMkLst>
        </pc:spChg>
        <pc:spChg chg="mod">
          <ac:chgData name="Loc Tran - Y17" userId="S::ttloc.y17@ump.edu.vn::458f9000-ffce-4bb1-9689-34ff128d062c" providerId="AD" clId="Web-{1BA1D48A-6DA5-13F4-AF97-2758A578301B}" dt="2022-09-29T08:41:12.402" v="36" actId="1076"/>
          <ac:spMkLst>
            <pc:docMk/>
            <pc:sldMk cId="3922728018" sldId="265"/>
            <ac:spMk id="3" creationId="{79247DE1-6322-9038-92F5-88A66B2DA8F1}"/>
          </ac:spMkLst>
        </pc:spChg>
        <pc:spChg chg="mod">
          <ac:chgData name="Loc Tran - Y17" userId="S::ttloc.y17@ump.edu.vn::458f9000-ffce-4bb1-9689-34ff128d062c" providerId="AD" clId="Web-{1BA1D48A-6DA5-13F4-AF97-2758A578301B}" dt="2022-09-29T08:41:16.043" v="37" actId="1076"/>
          <ac:spMkLst>
            <pc:docMk/>
            <pc:sldMk cId="3922728018" sldId="265"/>
            <ac:spMk id="4" creationId="{C526293C-5BD4-1A1C-36FB-1CB064214479}"/>
          </ac:spMkLst>
        </pc:spChg>
      </pc:sldChg>
      <pc:sldChg chg="modSp">
        <pc:chgData name="Loc Tran - Y17" userId="S::ttloc.y17@ump.edu.vn::458f9000-ffce-4bb1-9689-34ff128d062c" providerId="AD" clId="Web-{1BA1D48A-6DA5-13F4-AF97-2758A578301B}" dt="2022-09-29T08:41:40.512" v="43" actId="20577"/>
        <pc:sldMkLst>
          <pc:docMk/>
          <pc:sldMk cId="4138691626" sldId="266"/>
        </pc:sldMkLst>
        <pc:spChg chg="mod">
          <ac:chgData name="Loc Tran - Y17" userId="S::ttloc.y17@ump.edu.vn::458f9000-ffce-4bb1-9689-34ff128d062c" providerId="AD" clId="Web-{1BA1D48A-6DA5-13F4-AF97-2758A578301B}" dt="2022-09-29T08:41:40.512" v="43" actId="20577"/>
          <ac:spMkLst>
            <pc:docMk/>
            <pc:sldMk cId="4138691626" sldId="266"/>
            <ac:spMk id="3" creationId="{B93FC590-252D-6F25-E931-BC686C16BB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September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176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September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September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September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1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September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7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September 29,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4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September 29,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0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September 29,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25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September 29,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4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September 29,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3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September 29,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6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September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31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lang="en-US" sz="4800" kern="1200" spc="5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550863" y="4508500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Bệnh án</a:t>
            </a:r>
          </a:p>
        </p:txBody>
      </p:sp>
      <p:pic>
        <p:nvPicPr>
          <p:cNvPr id="4" name="Picture 3" descr="An overlapping skeleton of leaves">
            <a:extLst>
              <a:ext uri="{FF2B5EF4-FFF2-40B4-BE49-F238E27FC236}">
                <a16:creationId xmlns:a16="http://schemas.microsoft.com/office/drawing/2014/main" id="{C38706E7-E2C8-975E-BD26-71402A634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292" b="21944"/>
          <a:stretch/>
        </p:blipFill>
        <p:spPr>
          <a:xfrm>
            <a:off x="20" y="1"/>
            <a:ext cx="12191980" cy="3777175"/>
          </a:xfrm>
          <a:custGeom>
            <a:avLst/>
            <a:gdLst/>
            <a:ahLst/>
            <a:cxnLst/>
            <a:rect l="l" t="t" r="r" b="b"/>
            <a:pathLst>
              <a:path w="12192000" h="3777175">
                <a:moveTo>
                  <a:pt x="0" y="0"/>
                </a:moveTo>
                <a:lnTo>
                  <a:pt x="12192000" y="0"/>
                </a:lnTo>
                <a:lnTo>
                  <a:pt x="12192000" y="3777175"/>
                </a:lnTo>
                <a:lnTo>
                  <a:pt x="0" y="3777175"/>
                </a:lnTo>
                <a:close/>
              </a:path>
            </a:pathLst>
          </a:cu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13" y="360283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4102759" y="4335972"/>
            <a:ext cx="7466492" cy="2396845"/>
          </a:xfrm>
        </p:spPr>
        <p:txBody>
          <a:bodyPr vert="horz" wrap="square" lIns="0" tIns="0" rIns="0" bIns="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Nhóm</a:t>
            </a:r>
            <a:r>
              <a:rPr lang="en-US" sz="200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1: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Nguyễn </a:t>
            </a:r>
            <a:r>
              <a:rPr lang="en-US" sz="200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Viết</a:t>
            </a:r>
            <a:r>
              <a:rPr lang="en-US" sz="200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Cường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Nguyễn Bảo Gia Hân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Âu</a:t>
            </a:r>
            <a:r>
              <a:rPr lang="en-US" sz="200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Dương Trung Hào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Trần</a:t>
            </a:r>
            <a:r>
              <a:rPr lang="en-US" sz="2000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 Thị </a:t>
            </a:r>
            <a:r>
              <a:rPr lang="en-US" sz="2000" err="1">
                <a:solidFill>
                  <a:schemeClr val="tx1">
                    <a:alpha val="60000"/>
                  </a:schemeClr>
                </a:solidFill>
                <a:latin typeface="Times New Roman"/>
                <a:cs typeface="Times New Roman"/>
              </a:rPr>
              <a:t>Lộc</a:t>
            </a:r>
            <a:endParaRPr lang="en-US" sz="2000">
              <a:solidFill>
                <a:schemeClr val="tx1">
                  <a:alpha val="6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792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65E065-4699-F88D-D116-AD4F5E85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27427"/>
            <a:ext cx="11090274" cy="1332000"/>
          </a:xfrm>
        </p:spPr>
        <p:txBody>
          <a:bodyPr/>
          <a:lstStyle/>
          <a:p>
            <a:r>
              <a:rPr lang="vi-VN">
                <a:ea typeface="+mj-lt"/>
                <a:cs typeface="+mj-lt"/>
              </a:rPr>
              <a:t>VI </a:t>
            </a:r>
            <a:r>
              <a:rPr lang="vi-VN" err="1">
                <a:ea typeface="+mj-lt"/>
                <a:cs typeface="+mj-lt"/>
              </a:rPr>
              <a:t>Tóm</a:t>
            </a:r>
            <a:r>
              <a:rPr lang="vi-VN">
                <a:ea typeface="+mj-lt"/>
                <a:cs typeface="+mj-lt"/>
              </a:rPr>
              <a:t> </a:t>
            </a:r>
            <a:r>
              <a:rPr lang="vi-VN" err="1">
                <a:ea typeface="+mj-lt"/>
                <a:cs typeface="+mj-lt"/>
              </a:rPr>
              <a:t>tắt</a:t>
            </a:r>
            <a:r>
              <a:rPr lang="vi-VN">
                <a:ea typeface="+mj-lt"/>
                <a:cs typeface="+mj-lt"/>
              </a:rPr>
              <a:t> </a:t>
            </a:r>
            <a:r>
              <a:rPr lang="vi-VN" err="1">
                <a:ea typeface="+mj-lt"/>
                <a:cs typeface="+mj-lt"/>
              </a:rPr>
              <a:t>Bệnh</a:t>
            </a:r>
            <a:r>
              <a:rPr lang="vi-VN">
                <a:ea typeface="+mj-lt"/>
                <a:cs typeface="+mj-lt"/>
              </a:rPr>
              <a:t> </a:t>
            </a:r>
            <a:r>
              <a:rPr lang="vi-VN" err="1">
                <a:ea typeface="+mj-lt"/>
                <a:cs typeface="+mj-lt"/>
              </a:rPr>
              <a:t>án</a:t>
            </a:r>
            <a:br>
              <a:rPr lang="vi-VN"/>
            </a:br>
            <a:br>
              <a:rPr lang="vi-VN"/>
            </a:br>
            <a:r>
              <a:rPr lang="vi-VN" sz="2400" err="1"/>
              <a:t>Bệnh</a:t>
            </a:r>
            <a:r>
              <a:rPr lang="vi-VN" sz="2400"/>
              <a:t> nhân nam 41 </a:t>
            </a:r>
            <a:r>
              <a:rPr lang="vi-VN" sz="2400" err="1"/>
              <a:t>tuổi</a:t>
            </a:r>
            <a:r>
              <a:rPr lang="vi-VN" sz="2400"/>
              <a:t> </a:t>
            </a:r>
            <a:r>
              <a:rPr lang="vi-VN" sz="2400" err="1"/>
              <a:t>nhập</a:t>
            </a:r>
            <a:r>
              <a:rPr lang="vi-VN" sz="2400"/>
              <a:t> </a:t>
            </a:r>
            <a:r>
              <a:rPr lang="vi-VN" sz="2400" err="1"/>
              <a:t>viện</a:t>
            </a:r>
            <a:r>
              <a:rPr lang="vi-VN" sz="2400"/>
              <a:t> </a:t>
            </a:r>
            <a:r>
              <a:rPr lang="vi-VN" sz="2400" err="1"/>
              <a:t>vì</a:t>
            </a:r>
            <a:r>
              <a:rPr lang="vi-VN" sz="2400"/>
              <a:t> tiêu </a:t>
            </a:r>
            <a:r>
              <a:rPr lang="vi-VN" sz="2400" err="1"/>
              <a:t>máu</a:t>
            </a:r>
            <a:r>
              <a:rPr lang="vi-VN" sz="2400"/>
              <a:t>, </a:t>
            </a:r>
            <a:r>
              <a:rPr lang="vi-VN" sz="2400" err="1"/>
              <a:t>bệnh</a:t>
            </a:r>
            <a:r>
              <a:rPr lang="vi-VN" sz="2400"/>
              <a:t> 3 </a:t>
            </a:r>
            <a:r>
              <a:rPr lang="vi-VN" sz="2400" err="1"/>
              <a:t>tuần</a:t>
            </a:r>
            <a:br>
              <a:rPr lang="en-US"/>
            </a:br>
            <a:endParaRPr lang="vi-VN">
              <a:ea typeface="+mj-lt"/>
              <a:cs typeface="+mj-lt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9247DE1-6322-9038-92F5-88A66B2DA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618036"/>
            <a:ext cx="5435600" cy="3995650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vi-VN" b="1">
                <a:ea typeface="+mn-lt"/>
                <a:cs typeface="+mn-lt"/>
              </a:rPr>
              <a:t>TCCN:</a:t>
            </a:r>
            <a:endParaRPr lang="en-US" b="1"/>
          </a:p>
          <a:p>
            <a:pPr>
              <a:lnSpc>
                <a:spcPct val="113999"/>
              </a:lnSpc>
            </a:pPr>
            <a:r>
              <a:rPr lang="vi-VN">
                <a:ea typeface="+mn-lt"/>
                <a:cs typeface="+mn-lt"/>
              </a:rPr>
              <a:t> Tiêu </a:t>
            </a:r>
            <a:r>
              <a:rPr lang="vi-VN" err="1">
                <a:ea typeface="+mn-lt"/>
                <a:cs typeface="+mn-lt"/>
              </a:rPr>
              <a:t>máu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đỏ</a:t>
            </a:r>
            <a:r>
              <a:rPr lang="vi-VN">
                <a:ea typeface="+mn-lt"/>
                <a:cs typeface="+mn-lt"/>
              </a:rPr>
              <a:t> tươi</a:t>
            </a:r>
            <a:endParaRPr lang="vi-VN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err="1">
                <a:ea typeface="+mn-lt"/>
                <a:cs typeface="+mn-lt"/>
              </a:rPr>
              <a:t>Khối</a:t>
            </a:r>
            <a:r>
              <a:rPr lang="vi-VN">
                <a:ea typeface="+mn-lt"/>
                <a:cs typeface="+mn-lt"/>
              </a:rPr>
              <a:t> sa </a:t>
            </a:r>
            <a:r>
              <a:rPr lang="vi-VN" err="1">
                <a:ea typeface="+mn-lt"/>
                <a:cs typeface="+mn-lt"/>
              </a:rPr>
              <a:t>hậu</a:t>
            </a:r>
            <a:r>
              <a:rPr lang="vi-VN">
                <a:ea typeface="+mn-lt"/>
                <a:cs typeface="+mn-lt"/>
              </a:rPr>
              <a:t> môn</a:t>
            </a:r>
            <a:endParaRPr lang="vi-VN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err="1">
                <a:ea typeface="+mn-lt"/>
                <a:cs typeface="+mn-lt"/>
              </a:rPr>
              <a:t>Chóng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mặt</a:t>
            </a:r>
            <a:r>
              <a:rPr lang="vi-VN">
                <a:ea typeface="+mn-lt"/>
                <a:cs typeface="+mn-lt"/>
              </a:rPr>
              <a:t>, đau </a:t>
            </a:r>
            <a:r>
              <a:rPr lang="vi-VN" err="1">
                <a:ea typeface="+mn-lt"/>
                <a:cs typeface="+mn-lt"/>
              </a:rPr>
              <a:t>đầu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kém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tập</a:t>
            </a:r>
            <a:r>
              <a:rPr lang="vi-VN">
                <a:ea typeface="+mn-lt"/>
                <a:cs typeface="+mn-lt"/>
              </a:rPr>
              <a:t> trung</a:t>
            </a:r>
            <a:endParaRPr lang="vi-VN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vi-VN">
              <a:solidFill>
                <a:srgbClr val="FFFFFF">
                  <a:alpha val="60000"/>
                </a:srgbClr>
              </a:solidFill>
              <a:cs typeface="Segoe UI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526293C-5BD4-1A1C-36FB-1CB064214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1994" y="2618036"/>
            <a:ext cx="5435600" cy="3995650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vi-VN" b="1">
                <a:ea typeface="+mn-lt"/>
                <a:cs typeface="+mn-lt"/>
              </a:rPr>
              <a:t>TCTT</a:t>
            </a:r>
            <a:endParaRPr lang="en-US">
              <a:solidFill>
                <a:srgbClr val="FFFFFF">
                  <a:alpha val="60000"/>
                </a:srgbClr>
              </a:solidFill>
              <a:cs typeface="Segoe UI"/>
            </a:endParaRPr>
          </a:p>
          <a:p>
            <a:pPr>
              <a:lnSpc>
                <a:spcPct val="113999"/>
              </a:lnSpc>
            </a:pPr>
            <a:r>
              <a:rPr lang="vi-VN">
                <a:ea typeface="+mn-lt"/>
                <a:cs typeface="+mn-lt"/>
              </a:rPr>
              <a:t>Niêm </a:t>
            </a:r>
            <a:r>
              <a:rPr lang="vi-VN" err="1">
                <a:ea typeface="+mn-lt"/>
                <a:cs typeface="+mn-lt"/>
              </a:rPr>
              <a:t>nhạt</a:t>
            </a:r>
            <a:r>
              <a:rPr lang="vi-VN">
                <a:ea typeface="+mn-lt"/>
                <a:cs typeface="+mn-lt"/>
              </a:rPr>
              <a:t>, </a:t>
            </a:r>
            <a:r>
              <a:rPr lang="vi-VN" err="1">
                <a:ea typeface="+mn-lt"/>
                <a:cs typeface="+mn-lt"/>
              </a:rPr>
              <a:t>móng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mất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bóng</a:t>
            </a:r>
            <a:endParaRPr lang="vi-VN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err="1">
                <a:ea typeface="+mn-lt"/>
                <a:cs typeface="+mn-lt"/>
              </a:rPr>
              <a:t>Khối</a:t>
            </a:r>
            <a:r>
              <a:rPr lang="vi-VN">
                <a:ea typeface="+mn-lt"/>
                <a:cs typeface="+mn-lt"/>
              </a:rPr>
              <a:t> sa </a:t>
            </a:r>
            <a:r>
              <a:rPr lang="vi-VN" err="1">
                <a:ea typeface="+mn-lt"/>
                <a:cs typeface="+mn-lt"/>
              </a:rPr>
              <a:t>hậu</a:t>
            </a:r>
            <a:r>
              <a:rPr lang="vi-VN">
                <a:ea typeface="+mn-lt"/>
                <a:cs typeface="+mn-lt"/>
              </a:rPr>
              <a:t> môn</a:t>
            </a:r>
          </a:p>
        </p:txBody>
      </p:sp>
    </p:spTree>
    <p:extLst>
      <p:ext uri="{BB962C8B-B14F-4D97-AF65-F5344CB8AC3E}">
        <p14:creationId xmlns:p14="http://schemas.microsoft.com/office/powerpoint/2010/main" val="392272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16C6973-04D2-44AD-93A8-C96D62FA6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1520825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4800"/>
              <a:t>VII Đặt vấn đề: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93FC590-252D-6F25-E931-BC686C16B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7566" y="3052367"/>
            <a:ext cx="5418772" cy="3040458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1 Tiêu </a:t>
            </a:r>
            <a:r>
              <a:rPr lang="en-US" sz="2000" err="1">
                <a:solidFill>
                  <a:schemeClr val="tx1">
                    <a:alpha val="60000"/>
                  </a:schemeClr>
                </a:solidFill>
              </a:rPr>
              <a:t>máu</a:t>
            </a:r>
            <a:endParaRPr lang="en-US" err="1">
              <a:solidFill>
                <a:schemeClr val="tx1">
                  <a:alpha val="6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2 </a:t>
            </a:r>
            <a:r>
              <a:rPr lang="en-US" sz="2000" err="1">
                <a:solidFill>
                  <a:schemeClr val="tx1">
                    <a:alpha val="60000"/>
                  </a:schemeClr>
                </a:solidFill>
              </a:rPr>
              <a:t>Khối</a:t>
            </a: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alpha val="60000"/>
                  </a:schemeClr>
                </a:solidFill>
              </a:rPr>
              <a:t>sa</a:t>
            </a: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alpha val="60000"/>
                  </a:schemeClr>
                </a:solidFill>
              </a:rPr>
              <a:t>hậu</a:t>
            </a: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alpha val="60000"/>
                  </a:schemeClr>
                </a:solidFill>
              </a:rPr>
              <a:t>môn</a:t>
            </a:r>
            <a:endParaRPr lang="en-US" sz="2000" err="1">
              <a:solidFill>
                <a:schemeClr val="tx1">
                  <a:alpha val="60000"/>
                </a:schemeClr>
              </a:solidFill>
              <a:cs typeface="Segoe UI"/>
            </a:endParaRP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3 </a:t>
            </a:r>
            <a:r>
              <a:rPr lang="en-US" sz="2000" err="1">
                <a:solidFill>
                  <a:schemeClr val="tx1">
                    <a:alpha val="60000"/>
                  </a:schemeClr>
                </a:solidFill>
              </a:rPr>
              <a:t>Hội</a:t>
            </a: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alpha val="60000"/>
                  </a:schemeClr>
                </a:solidFill>
              </a:rPr>
              <a:t>chứng</a:t>
            </a: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alpha val="60000"/>
                  </a:schemeClr>
                </a:solidFill>
              </a:rPr>
              <a:t>thiếu</a:t>
            </a: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alpha val="60000"/>
                  </a:schemeClr>
                </a:solidFill>
              </a:rPr>
              <a:t>máu</a:t>
            </a: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alpha val="60000"/>
                  </a:schemeClr>
                </a:solidFill>
              </a:rPr>
              <a:t>mạn</a:t>
            </a:r>
            <a:endParaRPr lang="en-US" sz="2000" err="1">
              <a:solidFill>
                <a:schemeClr val="tx1">
                  <a:alpha val="60000"/>
                </a:schemeClr>
              </a:solidFill>
              <a:cs typeface="Segoe UI"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91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55027C-5F70-62FB-D143-8CF95432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600">
                <a:ea typeface="+mj-lt"/>
                <a:cs typeface="+mj-lt"/>
              </a:rPr>
              <a:t>VIII </a:t>
            </a:r>
            <a:r>
              <a:rPr lang="vi-VN" sz="3600" err="1">
                <a:ea typeface="+mj-lt"/>
                <a:cs typeface="+mj-lt"/>
              </a:rPr>
              <a:t>Chẩn</a:t>
            </a:r>
            <a:r>
              <a:rPr lang="vi-VN" sz="3600">
                <a:ea typeface="+mj-lt"/>
                <a:cs typeface="+mj-lt"/>
              </a:rPr>
              <a:t> </a:t>
            </a:r>
            <a:r>
              <a:rPr lang="vi-VN" sz="3600" err="1">
                <a:ea typeface="+mj-lt"/>
                <a:cs typeface="+mj-lt"/>
              </a:rPr>
              <a:t>đoán</a:t>
            </a:r>
            <a:r>
              <a:rPr lang="vi-VN" sz="3600">
                <a:ea typeface="+mj-lt"/>
                <a:cs typeface="+mj-lt"/>
              </a:rPr>
              <a:t> sơ </a:t>
            </a:r>
            <a:r>
              <a:rPr lang="vi-VN" sz="3600" err="1">
                <a:ea typeface="+mj-lt"/>
                <a:cs typeface="+mj-lt"/>
              </a:rPr>
              <a:t>bộ</a:t>
            </a:r>
            <a:r>
              <a:rPr lang="vi-VN" sz="3600">
                <a:ea typeface="+mj-lt"/>
                <a:cs typeface="+mj-lt"/>
              </a:rPr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68DE6DA-F9FF-375B-3CD1-E2DDD6A43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259" y="2979092"/>
            <a:ext cx="7345362" cy="4342765"/>
          </a:xfrm>
        </p:spPr>
        <p:txBody>
          <a:bodyPr lIns="109728" tIns="109728" rIns="109728" bIns="91440" anchor="t">
            <a:normAutofit/>
          </a:bodyPr>
          <a:lstStyle/>
          <a:p>
            <a:pPr marL="0" indent="0">
              <a:buNone/>
            </a:pPr>
            <a:r>
              <a:rPr lang="vi-VN" sz="2800">
                <a:ea typeface="+mn-lt"/>
                <a:cs typeface="+mn-lt"/>
              </a:rPr>
              <a:t>CĐPB</a:t>
            </a:r>
            <a:endParaRPr lang="vi-VN"/>
          </a:p>
          <a:p>
            <a:pPr>
              <a:lnSpc>
                <a:spcPct val="113999"/>
              </a:lnSpc>
            </a:pPr>
            <a:r>
              <a:rPr lang="vi-VN" sz="2800" err="1">
                <a:ea typeface="+mn-lt"/>
                <a:cs typeface="+mn-lt"/>
              </a:rPr>
              <a:t>Polyp</a:t>
            </a:r>
            <a:r>
              <a:rPr lang="vi-VN" sz="2800">
                <a:ea typeface="+mn-lt"/>
                <a:cs typeface="+mn-lt"/>
              </a:rPr>
              <a:t> </a:t>
            </a:r>
            <a:r>
              <a:rPr lang="vi-VN" sz="2800" err="1">
                <a:ea typeface="+mn-lt"/>
                <a:cs typeface="+mn-lt"/>
              </a:rPr>
              <a:t>hậu</a:t>
            </a:r>
            <a:r>
              <a:rPr lang="vi-VN" sz="2800">
                <a:ea typeface="+mn-lt"/>
                <a:cs typeface="+mn-lt"/>
              </a:rPr>
              <a:t> môn </a:t>
            </a:r>
            <a:r>
              <a:rPr lang="vi-VN" sz="2800" err="1">
                <a:ea typeface="+mn-lt"/>
                <a:cs typeface="+mn-lt"/>
              </a:rPr>
              <a:t>xuất</a:t>
            </a:r>
            <a:r>
              <a:rPr lang="vi-VN" sz="2800">
                <a:ea typeface="+mn-lt"/>
                <a:cs typeface="+mn-lt"/>
              </a:rPr>
              <a:t> </a:t>
            </a:r>
            <a:r>
              <a:rPr lang="vi-VN" sz="2800" err="1">
                <a:ea typeface="+mn-lt"/>
                <a:cs typeface="+mn-lt"/>
              </a:rPr>
              <a:t>huyết</a:t>
            </a:r>
            <a:r>
              <a:rPr lang="vi-VN" sz="2800">
                <a:ea typeface="+mn-lt"/>
                <a:cs typeface="+mn-lt"/>
              </a:rPr>
              <a:t> - </a:t>
            </a:r>
            <a:r>
              <a:rPr lang="vi-VN" sz="2800" err="1">
                <a:ea typeface="+mn-lt"/>
                <a:cs typeface="+mn-lt"/>
              </a:rPr>
              <a:t>thiếu</a:t>
            </a:r>
            <a:r>
              <a:rPr lang="vi-VN" sz="2800">
                <a:ea typeface="+mn-lt"/>
                <a:cs typeface="+mn-lt"/>
              </a:rPr>
              <a:t> </a:t>
            </a:r>
            <a:r>
              <a:rPr lang="vi-VN" sz="2800" err="1">
                <a:ea typeface="+mn-lt"/>
                <a:cs typeface="+mn-lt"/>
              </a:rPr>
              <a:t>máu</a:t>
            </a:r>
            <a:r>
              <a:rPr lang="vi-VN" sz="2800">
                <a:ea typeface="+mn-lt"/>
                <a:cs typeface="+mn-lt"/>
              </a:rPr>
              <a:t> </a:t>
            </a:r>
            <a:r>
              <a:rPr lang="vi-VN" sz="2800" err="1">
                <a:ea typeface="+mn-lt"/>
                <a:cs typeface="+mn-lt"/>
              </a:rPr>
              <a:t>mạn</a:t>
            </a:r>
            <a:endParaRPr lang="vi-VN" sz="2800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sz="2800">
                <a:ea typeface="+mn-lt"/>
                <a:cs typeface="+mn-lt"/>
              </a:rPr>
              <a:t>U trực tràng xuất </a:t>
            </a:r>
            <a:r>
              <a:rPr lang="vi-VN" sz="2800" err="1">
                <a:ea typeface="+mn-lt"/>
                <a:cs typeface="+mn-lt"/>
              </a:rPr>
              <a:t>huyết</a:t>
            </a:r>
            <a:r>
              <a:rPr lang="vi-VN" sz="2800">
                <a:ea typeface="+mn-lt"/>
                <a:cs typeface="+mn-lt"/>
              </a:rPr>
              <a:t> - </a:t>
            </a:r>
            <a:r>
              <a:rPr lang="vi-VN" sz="2800" err="1">
                <a:ea typeface="+mn-lt"/>
                <a:cs typeface="+mn-lt"/>
              </a:rPr>
              <a:t>thiếu</a:t>
            </a:r>
            <a:r>
              <a:rPr lang="vi-VN" sz="2800">
                <a:ea typeface="+mn-lt"/>
                <a:cs typeface="+mn-lt"/>
              </a:rPr>
              <a:t> </a:t>
            </a:r>
            <a:r>
              <a:rPr lang="vi-VN" sz="2800" err="1">
                <a:ea typeface="+mn-lt"/>
                <a:cs typeface="+mn-lt"/>
              </a:rPr>
              <a:t>máu</a:t>
            </a:r>
            <a:r>
              <a:rPr lang="vi-VN" sz="2800">
                <a:ea typeface="+mn-lt"/>
                <a:cs typeface="+mn-lt"/>
              </a:rPr>
              <a:t> </a:t>
            </a:r>
            <a:r>
              <a:rPr lang="vi-VN" sz="2800" err="1">
                <a:ea typeface="+mn-lt"/>
                <a:cs typeface="+mn-lt"/>
              </a:rPr>
              <a:t>mạn</a:t>
            </a:r>
            <a:endParaRPr lang="vi-VN" sz="2800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vi-VN" sz="2800">
              <a:solidFill>
                <a:srgbClr val="FFFFFF">
                  <a:alpha val="60000"/>
                </a:srgbClr>
              </a:solidFill>
              <a:cs typeface="Segoe UI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EAD903C-0E62-BCA0-F5F1-ACA2AFB87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895" y="1258447"/>
            <a:ext cx="8616847" cy="4342765"/>
          </a:xfrm>
        </p:spPr>
        <p:txBody>
          <a:bodyPr lIns="109728" tIns="109728" rIns="109728" bIns="91440" anchor="t"/>
          <a:lstStyle/>
          <a:p>
            <a:pPr>
              <a:lnSpc>
                <a:spcPct val="113999"/>
              </a:lnSpc>
            </a:pPr>
            <a:r>
              <a:rPr lang="vi-VN" sz="2800" b="1" err="1">
                <a:ea typeface="+mn-lt"/>
                <a:cs typeface="+mn-lt"/>
              </a:rPr>
              <a:t>Trĩ</a:t>
            </a:r>
            <a:r>
              <a:rPr lang="vi-VN" sz="2800" b="1">
                <a:ea typeface="+mn-lt"/>
                <a:cs typeface="+mn-lt"/>
              </a:rPr>
              <a:t> </a:t>
            </a:r>
            <a:r>
              <a:rPr lang="vi-VN" sz="2800" b="1" err="1">
                <a:ea typeface="+mn-lt"/>
                <a:cs typeface="+mn-lt"/>
              </a:rPr>
              <a:t>hỗn</a:t>
            </a:r>
            <a:r>
              <a:rPr lang="vi-VN" sz="2800" b="1">
                <a:ea typeface="+mn-lt"/>
                <a:cs typeface="+mn-lt"/>
              </a:rPr>
              <a:t> </a:t>
            </a:r>
            <a:r>
              <a:rPr lang="vi-VN" sz="2800" b="1" err="1">
                <a:ea typeface="+mn-lt"/>
                <a:cs typeface="+mn-lt"/>
              </a:rPr>
              <a:t>hợp</a:t>
            </a:r>
            <a:r>
              <a:rPr lang="vi-VN" sz="2800" b="1">
                <a:ea typeface="+mn-lt"/>
                <a:cs typeface="+mn-lt"/>
              </a:rPr>
              <a:t> </a:t>
            </a:r>
            <a:r>
              <a:rPr lang="vi-VN" sz="2800" b="1" err="1">
                <a:ea typeface="+mn-lt"/>
                <a:cs typeface="+mn-lt"/>
              </a:rPr>
              <a:t>xuất</a:t>
            </a:r>
            <a:r>
              <a:rPr lang="vi-VN" sz="2800" b="1">
                <a:ea typeface="+mn-lt"/>
                <a:cs typeface="+mn-lt"/>
              </a:rPr>
              <a:t> </a:t>
            </a:r>
            <a:r>
              <a:rPr lang="vi-VN" sz="2800" b="1" err="1">
                <a:ea typeface="+mn-lt"/>
                <a:cs typeface="+mn-lt"/>
              </a:rPr>
              <a:t>huyết</a:t>
            </a:r>
            <a:r>
              <a:rPr lang="vi-VN" sz="2800" b="1">
                <a:ea typeface="+mn-lt"/>
                <a:cs typeface="+mn-lt"/>
              </a:rPr>
              <a:t> - </a:t>
            </a:r>
            <a:r>
              <a:rPr lang="vi-VN" sz="2800" b="1" err="1">
                <a:ea typeface="+mn-lt"/>
                <a:cs typeface="+mn-lt"/>
              </a:rPr>
              <a:t>thiếu</a:t>
            </a:r>
            <a:r>
              <a:rPr lang="vi-VN" sz="2800" b="1">
                <a:ea typeface="+mn-lt"/>
                <a:cs typeface="+mn-lt"/>
              </a:rPr>
              <a:t> </a:t>
            </a:r>
            <a:r>
              <a:rPr lang="vi-VN" sz="2800" b="1" err="1">
                <a:ea typeface="+mn-lt"/>
                <a:cs typeface="+mn-lt"/>
              </a:rPr>
              <a:t>máu</a:t>
            </a:r>
            <a:r>
              <a:rPr lang="vi-VN" sz="2800" b="1">
                <a:ea typeface="+mn-lt"/>
                <a:cs typeface="+mn-lt"/>
              </a:rPr>
              <a:t> </a:t>
            </a:r>
            <a:r>
              <a:rPr lang="vi-VN" sz="2800" b="1" err="1">
                <a:ea typeface="+mn-lt"/>
                <a:cs typeface="+mn-lt"/>
              </a:rPr>
              <a:t>mạn</a:t>
            </a:r>
            <a:endParaRPr lang="vi-VN" sz="2800" b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94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1D8230-BEE9-E638-2AC8-7F5FD396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3999"/>
              </a:lnSpc>
            </a:pPr>
            <a:r>
              <a:rPr lang="vi-VN">
                <a:ea typeface="+mj-lt"/>
                <a:cs typeface="+mj-lt"/>
              </a:rPr>
              <a:t>IX Biện luận: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463DB9F-9672-2470-5714-2FBF0F272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51199"/>
            <a:ext cx="11090274" cy="3979625"/>
          </a:xfrm>
        </p:spPr>
        <p:txBody>
          <a:bodyPr lIns="109728" tIns="109728" rIns="109728" bIns="91440" anchor="t"/>
          <a:lstStyle/>
          <a:p>
            <a:r>
              <a:rPr lang="vi-VN" err="1">
                <a:ea typeface="+mn-lt"/>
                <a:cs typeface="+mn-lt"/>
              </a:rPr>
              <a:t>Bệnh</a:t>
            </a:r>
            <a:r>
              <a:rPr lang="vi-VN">
                <a:ea typeface="+mn-lt"/>
                <a:cs typeface="+mn-lt"/>
              </a:rPr>
              <a:t> nhân </a:t>
            </a:r>
            <a:r>
              <a:rPr lang="vi-VN" err="1">
                <a:ea typeface="+mn-lt"/>
                <a:cs typeface="+mn-lt"/>
              </a:rPr>
              <a:t>có</a:t>
            </a:r>
            <a:r>
              <a:rPr lang="vi-VN">
                <a:ea typeface="+mn-lt"/>
                <a:cs typeface="+mn-lt"/>
              </a:rPr>
              <a:t> tiêu </a:t>
            </a:r>
            <a:r>
              <a:rPr lang="vi-VN" err="1">
                <a:ea typeface="+mn-lt"/>
                <a:cs typeface="+mn-lt"/>
              </a:rPr>
              <a:t>máu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kèm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khối</a:t>
            </a:r>
            <a:r>
              <a:rPr lang="vi-VN">
                <a:ea typeface="+mn-lt"/>
                <a:cs typeface="+mn-lt"/>
              </a:rPr>
              <a:t> sa </a:t>
            </a:r>
            <a:r>
              <a:rPr lang="vi-VN" err="1">
                <a:ea typeface="+mn-lt"/>
                <a:cs typeface="+mn-lt"/>
              </a:rPr>
              <a:t>hậu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mộn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tự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tụt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vào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mà</a:t>
            </a:r>
            <a:r>
              <a:rPr lang="vi-VN">
                <a:ea typeface="+mn-lt"/>
                <a:cs typeface="+mn-lt"/>
              </a:rPr>
              <a:t> không </a:t>
            </a:r>
            <a:r>
              <a:rPr lang="vi-VN" err="1">
                <a:ea typeface="+mn-lt"/>
                <a:cs typeface="+mn-lt"/>
              </a:rPr>
              <a:t>kèm</a:t>
            </a:r>
            <a:r>
              <a:rPr lang="vi-VN">
                <a:ea typeface="+mn-lt"/>
                <a:cs typeface="+mn-lt"/>
              </a:rPr>
              <a:t> đau hay </a:t>
            </a:r>
            <a:r>
              <a:rPr lang="vi-VN" err="1">
                <a:ea typeface="+mn-lt"/>
                <a:cs typeface="+mn-lt"/>
              </a:rPr>
              <a:t>ngứa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hậu</a:t>
            </a:r>
            <a:r>
              <a:rPr lang="vi-VN">
                <a:ea typeface="+mn-lt"/>
                <a:cs typeface="+mn-lt"/>
              </a:rPr>
              <a:t> môn nên </a:t>
            </a:r>
            <a:r>
              <a:rPr lang="vi-VN" err="1">
                <a:ea typeface="+mn-lt"/>
                <a:cs typeface="+mn-lt"/>
              </a:rPr>
              <a:t>nghĩ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nhiều</a:t>
            </a:r>
            <a:r>
              <a:rPr lang="vi-VN">
                <a:ea typeface="+mn-lt"/>
                <a:cs typeface="+mn-lt"/>
              </a:rPr>
              <a:t> BN </a:t>
            </a:r>
            <a:r>
              <a:rPr lang="vi-VN" err="1">
                <a:ea typeface="+mn-lt"/>
                <a:cs typeface="+mn-lt"/>
              </a:rPr>
              <a:t>có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trĩ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nội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xuất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huyết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và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polyp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hậu</a:t>
            </a:r>
            <a:r>
              <a:rPr lang="vi-VN">
                <a:ea typeface="+mn-lt"/>
                <a:cs typeface="+mn-lt"/>
              </a:rPr>
              <a:t> môn. Tuy nhiên </a:t>
            </a:r>
            <a:r>
              <a:rPr lang="vi-VN" err="1">
                <a:ea typeface="+mn-lt"/>
                <a:cs typeface="+mn-lt"/>
              </a:rPr>
              <a:t>ít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nghĩ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polyp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hậu</a:t>
            </a:r>
            <a:r>
              <a:rPr lang="vi-VN">
                <a:ea typeface="+mn-lt"/>
                <a:cs typeface="+mn-lt"/>
              </a:rPr>
              <a:t> môn hơn </a:t>
            </a:r>
            <a:r>
              <a:rPr lang="vi-VN" err="1">
                <a:ea typeface="+mn-lt"/>
                <a:cs typeface="+mn-lt"/>
              </a:rPr>
              <a:t>vì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khối</a:t>
            </a:r>
            <a:r>
              <a:rPr lang="vi-VN">
                <a:ea typeface="+mn-lt"/>
                <a:cs typeface="+mn-lt"/>
              </a:rPr>
              <a:t> sa </a:t>
            </a:r>
            <a:r>
              <a:rPr lang="vi-VN" err="1">
                <a:ea typeface="+mn-lt"/>
                <a:cs typeface="+mn-lt"/>
              </a:rPr>
              <a:t>có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bề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mặt</a:t>
            </a:r>
            <a:r>
              <a:rPr lang="vi-VN">
                <a:ea typeface="+mn-lt"/>
                <a:cs typeface="+mn-lt"/>
              </a:rPr>
              <a:t> khô </a:t>
            </a:r>
            <a:r>
              <a:rPr lang="vi-VN" err="1">
                <a:ea typeface="+mn-lt"/>
                <a:cs typeface="+mn-lt"/>
              </a:rPr>
              <a:t>ráo</a:t>
            </a:r>
            <a:r>
              <a:rPr lang="vi-VN">
                <a:ea typeface="+mn-lt"/>
                <a:cs typeface="+mn-lt"/>
              </a:rPr>
              <a:t>, </a:t>
            </a:r>
            <a:r>
              <a:rPr lang="vi-VN" err="1">
                <a:ea typeface="+mn-lt"/>
                <a:cs typeface="+mn-lt"/>
              </a:rPr>
              <a:t>có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nhiều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búi</a:t>
            </a:r>
            <a:r>
              <a:rPr lang="vi-VN">
                <a:ea typeface="+mn-lt"/>
                <a:cs typeface="+mn-lt"/>
              </a:rPr>
              <a:t>, </a:t>
            </a:r>
            <a:r>
              <a:rPr lang="vi-VN" err="1">
                <a:ea typeface="+mn-lt"/>
                <a:cs typeface="+mn-lt"/>
              </a:rPr>
              <a:t>mềm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ấn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xẹp</a:t>
            </a:r>
            <a:r>
              <a:rPr lang="vi-VN">
                <a:ea typeface="+mn-lt"/>
                <a:cs typeface="+mn-lt"/>
              </a:rPr>
              <a:t>, không </a:t>
            </a:r>
            <a:r>
              <a:rPr lang="vi-VN" err="1">
                <a:ea typeface="+mn-lt"/>
                <a:cs typeface="+mn-lt"/>
              </a:rPr>
              <a:t>có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cuống</a:t>
            </a:r>
            <a:r>
              <a:rPr lang="vi-VN">
                <a:ea typeface="+mn-lt"/>
                <a:cs typeface="+mn-lt"/>
              </a:rPr>
              <a:t>.</a:t>
            </a:r>
          </a:p>
          <a:p>
            <a:pPr>
              <a:lnSpc>
                <a:spcPct val="113999"/>
              </a:lnSpc>
            </a:pPr>
            <a:r>
              <a:rPr lang="vi-VN" err="1">
                <a:ea typeface="+mn-lt"/>
                <a:cs typeface="+mn-lt"/>
              </a:rPr>
              <a:t>Về</a:t>
            </a:r>
            <a:r>
              <a:rPr lang="vi-VN">
                <a:ea typeface="+mn-lt"/>
                <a:cs typeface="+mn-lt"/>
              </a:rPr>
              <a:t> nguyên nhân u </a:t>
            </a:r>
            <a:r>
              <a:rPr lang="vi-VN" err="1">
                <a:ea typeface="+mn-lt"/>
                <a:cs typeface="+mn-lt"/>
              </a:rPr>
              <a:t>trực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tràng</a:t>
            </a:r>
            <a:r>
              <a:rPr lang="vi-VN">
                <a:ea typeface="+mn-lt"/>
                <a:cs typeface="+mn-lt"/>
              </a:rPr>
              <a:t>: BN </a:t>
            </a:r>
            <a:r>
              <a:rPr lang="vi-VN" err="1">
                <a:ea typeface="+mn-lt"/>
                <a:cs typeface="+mn-lt"/>
              </a:rPr>
              <a:t>có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khối</a:t>
            </a:r>
            <a:r>
              <a:rPr lang="vi-VN">
                <a:ea typeface="+mn-lt"/>
                <a:cs typeface="+mn-lt"/>
              </a:rPr>
              <a:t> sa </a:t>
            </a:r>
            <a:r>
              <a:rPr lang="vi-VN" err="1">
                <a:ea typeface="+mn-lt"/>
                <a:cs typeface="+mn-lt"/>
              </a:rPr>
              <a:t>hậu</a:t>
            </a:r>
            <a:r>
              <a:rPr lang="vi-VN">
                <a:ea typeface="+mn-lt"/>
                <a:cs typeface="+mn-lt"/>
              </a:rPr>
              <a:t> môn nhưng không </a:t>
            </a:r>
            <a:r>
              <a:rPr lang="vi-VN" err="1">
                <a:ea typeface="+mn-lt"/>
                <a:cs typeface="+mn-lt"/>
              </a:rPr>
              <a:t>mót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rặn</a:t>
            </a:r>
            <a:r>
              <a:rPr lang="vi-VN">
                <a:ea typeface="+mn-lt"/>
                <a:cs typeface="+mn-lt"/>
              </a:rPr>
              <a:t>, </a:t>
            </a:r>
            <a:r>
              <a:rPr lang="vi-VN" err="1">
                <a:ea typeface="+mn-lt"/>
                <a:cs typeface="+mn-lt"/>
              </a:rPr>
              <a:t>sụt</a:t>
            </a:r>
            <a:r>
              <a:rPr lang="vi-VN">
                <a:ea typeface="+mn-lt"/>
                <a:cs typeface="+mn-lt"/>
              </a:rPr>
              <a:t> cân, thay </a:t>
            </a:r>
            <a:r>
              <a:rPr lang="vi-VN" err="1">
                <a:ea typeface="+mn-lt"/>
                <a:cs typeface="+mn-lt"/>
              </a:rPr>
              <a:t>đổi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thói</a:t>
            </a:r>
            <a:r>
              <a:rPr lang="vi-VN">
                <a:ea typeface="+mn-lt"/>
                <a:cs typeface="+mn-lt"/>
              </a:rPr>
              <a:t> quen đi tiêu nên </a:t>
            </a:r>
            <a:r>
              <a:rPr lang="vi-VN" err="1">
                <a:ea typeface="+mn-lt"/>
                <a:cs typeface="+mn-lt"/>
              </a:rPr>
              <a:t>ít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nghĩ</a:t>
            </a:r>
            <a:r>
              <a:rPr lang="vi-VN">
                <a:ea typeface="+mn-lt"/>
                <a:cs typeface="+mn-lt"/>
              </a:rPr>
              <a:t> nhưng không </a:t>
            </a:r>
            <a:r>
              <a:rPr lang="vi-VN" err="1">
                <a:ea typeface="+mn-lt"/>
                <a:cs typeface="+mn-lt"/>
              </a:rPr>
              <a:t>thể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loại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trừ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vì</a:t>
            </a:r>
            <a:r>
              <a:rPr lang="vi-VN">
                <a:ea typeface="+mn-lt"/>
                <a:cs typeface="+mn-lt"/>
              </a:rPr>
              <a:t> BN </a:t>
            </a:r>
            <a:r>
              <a:rPr lang="vi-VN" err="1">
                <a:ea typeface="+mn-lt"/>
                <a:cs typeface="+mn-lt"/>
              </a:rPr>
              <a:t>lớn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tuổi</a:t>
            </a:r>
            <a:r>
              <a:rPr lang="vi-VN">
                <a:ea typeface="+mn-lt"/>
                <a:cs typeface="+mn-lt"/>
              </a:rPr>
              <a:t>.</a:t>
            </a:r>
            <a:endParaRPr lang="vi-VN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>
                <a:ea typeface="+mn-lt"/>
                <a:cs typeface="+mn-lt"/>
              </a:rPr>
              <a:t>BN </a:t>
            </a:r>
            <a:r>
              <a:rPr lang="vi-VN" err="1">
                <a:ea typeface="+mn-lt"/>
                <a:cs typeface="+mn-lt"/>
              </a:rPr>
              <a:t>có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triệu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chứng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chóng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mặt</a:t>
            </a:r>
            <a:r>
              <a:rPr lang="vi-VN">
                <a:ea typeface="+mn-lt"/>
                <a:cs typeface="+mn-lt"/>
              </a:rPr>
              <a:t>, đau </a:t>
            </a:r>
            <a:r>
              <a:rPr lang="vi-VN" err="1">
                <a:ea typeface="+mn-lt"/>
                <a:cs typeface="+mn-lt"/>
              </a:rPr>
              <a:t>đầu</a:t>
            </a:r>
            <a:r>
              <a:rPr lang="vi-VN">
                <a:ea typeface="+mn-lt"/>
                <a:cs typeface="+mn-lt"/>
              </a:rPr>
              <a:t>, </a:t>
            </a:r>
            <a:r>
              <a:rPr lang="vi-VN" err="1">
                <a:ea typeface="+mn-lt"/>
                <a:cs typeface="+mn-lt"/>
              </a:rPr>
              <a:t>kém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tập</a:t>
            </a:r>
            <a:r>
              <a:rPr lang="vi-VN">
                <a:ea typeface="+mn-lt"/>
                <a:cs typeface="+mn-lt"/>
              </a:rPr>
              <a:t> trung khi </a:t>
            </a:r>
            <a:r>
              <a:rPr lang="vi-VN" err="1">
                <a:ea typeface="+mn-lt"/>
                <a:cs typeface="+mn-lt"/>
              </a:rPr>
              <a:t>làm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việc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nhiều</a:t>
            </a:r>
            <a:r>
              <a:rPr lang="vi-VN">
                <a:ea typeface="+mn-lt"/>
                <a:cs typeface="+mn-lt"/>
              </a:rPr>
              <a:t>, xanh xao, </a:t>
            </a:r>
            <a:r>
              <a:rPr lang="vi-VN" err="1">
                <a:ea typeface="+mn-lt"/>
                <a:cs typeface="+mn-lt"/>
              </a:rPr>
              <a:t>khám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thấy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có</a:t>
            </a:r>
            <a:r>
              <a:rPr lang="vi-VN">
                <a:ea typeface="+mn-lt"/>
                <a:cs typeface="+mn-lt"/>
              </a:rPr>
              <a:t> niêm </a:t>
            </a:r>
            <a:r>
              <a:rPr lang="vi-VN" err="1">
                <a:ea typeface="+mn-lt"/>
                <a:cs typeface="+mn-lt"/>
              </a:rPr>
              <a:t>nhạt</a:t>
            </a:r>
            <a:r>
              <a:rPr lang="vi-VN">
                <a:ea typeface="+mn-lt"/>
                <a:cs typeface="+mn-lt"/>
              </a:rPr>
              <a:t>, </a:t>
            </a:r>
            <a:r>
              <a:rPr lang="vi-VN" err="1">
                <a:ea typeface="+mn-lt"/>
                <a:cs typeface="+mn-lt"/>
              </a:rPr>
              <a:t>móng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mất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bóng</a:t>
            </a:r>
            <a:r>
              <a:rPr lang="vi-VN">
                <a:ea typeface="+mn-lt"/>
                <a:cs typeface="+mn-lt"/>
              </a:rPr>
              <a:t> nên </a:t>
            </a:r>
            <a:r>
              <a:rPr lang="vi-VN" err="1">
                <a:ea typeface="+mn-lt"/>
                <a:cs typeface="+mn-lt"/>
              </a:rPr>
              <a:t>nghĩ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nhiều</a:t>
            </a:r>
            <a:r>
              <a:rPr lang="vi-VN">
                <a:ea typeface="+mn-lt"/>
                <a:cs typeface="+mn-lt"/>
              </a:rPr>
              <a:t> BN </a:t>
            </a:r>
            <a:r>
              <a:rPr lang="vi-VN" err="1">
                <a:ea typeface="+mn-lt"/>
                <a:cs typeface="+mn-lt"/>
              </a:rPr>
              <a:t>có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thiếu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máu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mạn</a:t>
            </a:r>
            <a:r>
              <a:rPr lang="vi-VN">
                <a:ea typeface="+mn-lt"/>
                <a:cs typeface="+mn-lt"/>
              </a:rPr>
              <a:t>. Nguyên nhân </a:t>
            </a:r>
            <a:r>
              <a:rPr lang="vi-VN" err="1">
                <a:ea typeface="+mn-lt"/>
                <a:cs typeface="+mn-lt"/>
              </a:rPr>
              <a:t>nghĩ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nhiều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là</a:t>
            </a:r>
            <a:r>
              <a:rPr lang="vi-VN">
                <a:ea typeface="+mn-lt"/>
                <a:cs typeface="+mn-lt"/>
              </a:rPr>
              <a:t> do </a:t>
            </a:r>
            <a:r>
              <a:rPr lang="vi-VN" err="1">
                <a:ea typeface="+mn-lt"/>
                <a:cs typeface="+mn-lt"/>
              </a:rPr>
              <a:t>trĩ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nội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xuất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huyết</a:t>
            </a:r>
            <a:endParaRPr lang="vi-VN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>
                <a:ea typeface="+mn-lt"/>
                <a:cs typeface="+mn-lt"/>
              </a:rPr>
              <a:t>Phân </a:t>
            </a:r>
            <a:r>
              <a:rPr lang="vi-VN" err="1">
                <a:ea typeface="+mn-lt"/>
                <a:cs typeface="+mn-lt"/>
              </a:rPr>
              <a:t>loại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trĩ</a:t>
            </a:r>
            <a:r>
              <a:rPr lang="vi-VN">
                <a:ea typeface="+mn-lt"/>
                <a:cs typeface="+mn-lt"/>
              </a:rPr>
              <a:t>: P1E2O2</a:t>
            </a:r>
            <a:endParaRPr lang="vi-VN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vi-VN">
              <a:solidFill>
                <a:srgbClr val="FFFFFF">
                  <a:alpha val="60000"/>
                </a:srgb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28607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496A2E-6A51-1755-7393-1640CEED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3999"/>
              </a:lnSpc>
            </a:pPr>
            <a:r>
              <a:rPr lang="vi-VN">
                <a:ea typeface="+mj-lt"/>
                <a:cs typeface="+mj-lt"/>
              </a:rPr>
              <a:t>X Đề nghị cận lâm sàng: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4B401DE-E204-7E90-21AE-23B63E23E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88070"/>
            <a:ext cx="11090274" cy="3979625"/>
          </a:xfrm>
        </p:spPr>
        <p:txBody>
          <a:bodyPr lIns="109728" tIns="109728" rIns="109728" bIns="91440" anchor="t"/>
          <a:lstStyle/>
          <a:p>
            <a:r>
              <a:rPr lang="vi-VN" err="1">
                <a:ea typeface="+mn-lt"/>
                <a:cs typeface="+mn-lt"/>
              </a:rPr>
              <a:t>Nội</a:t>
            </a:r>
            <a:r>
              <a:rPr lang="vi-VN">
                <a:ea typeface="+mn-lt"/>
                <a:cs typeface="+mn-lt"/>
              </a:rPr>
              <a:t> soi </a:t>
            </a:r>
            <a:r>
              <a:rPr lang="vi-VN" err="1">
                <a:ea typeface="+mn-lt"/>
                <a:cs typeface="+mn-lt"/>
              </a:rPr>
              <a:t>trực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tràng</a:t>
            </a:r>
            <a:endParaRPr lang="vi-VN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>
                <a:ea typeface="+mn-lt"/>
                <a:cs typeface="+mn-lt"/>
              </a:rPr>
              <a:t>CTM, </a:t>
            </a:r>
            <a:r>
              <a:rPr lang="vi-VN" err="1">
                <a:ea typeface="+mn-lt"/>
                <a:cs typeface="+mn-lt"/>
              </a:rPr>
              <a:t>nhóm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máu</a:t>
            </a:r>
            <a:r>
              <a:rPr lang="vi-VN">
                <a:ea typeface="+mn-lt"/>
                <a:cs typeface="+mn-lt"/>
              </a:rPr>
              <a:t> ABO, </a:t>
            </a:r>
            <a:r>
              <a:rPr lang="vi-VN" err="1">
                <a:ea typeface="+mn-lt"/>
                <a:cs typeface="+mn-lt"/>
              </a:rPr>
              <a:t>ferritin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huyết</a:t>
            </a:r>
            <a:r>
              <a:rPr lang="vi-VN">
                <a:ea typeface="+mn-lt"/>
                <a:cs typeface="+mn-lt"/>
              </a:rPr>
              <a:t> thanh</a:t>
            </a:r>
            <a:endParaRPr lang="vi-VN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>
                <a:ea typeface="+mn-lt"/>
                <a:cs typeface="+mn-lt"/>
              </a:rPr>
              <a:t>Đông </a:t>
            </a:r>
            <a:r>
              <a:rPr lang="vi-VN" err="1">
                <a:ea typeface="+mn-lt"/>
                <a:cs typeface="+mn-lt"/>
              </a:rPr>
              <a:t>máu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toàn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bộ</a:t>
            </a:r>
            <a:endParaRPr lang="vi-VN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err="1">
                <a:ea typeface="+mn-lt"/>
                <a:cs typeface="+mn-lt"/>
              </a:rPr>
              <a:t>Ure</a:t>
            </a:r>
            <a:r>
              <a:rPr lang="vi-VN">
                <a:ea typeface="+mn-lt"/>
                <a:cs typeface="+mn-lt"/>
              </a:rPr>
              <a:t>, </a:t>
            </a:r>
            <a:r>
              <a:rPr lang="vi-VN" err="1">
                <a:ea typeface="+mn-lt"/>
                <a:cs typeface="+mn-lt"/>
              </a:rPr>
              <a:t>Creatinine</a:t>
            </a:r>
            <a:r>
              <a:rPr lang="vi-VN">
                <a:ea typeface="+mn-lt"/>
                <a:cs typeface="+mn-lt"/>
              </a:rPr>
              <a:t>, TPTNT, </a:t>
            </a:r>
            <a:r>
              <a:rPr lang="vi-VN" err="1">
                <a:ea typeface="+mn-lt"/>
                <a:cs typeface="+mn-lt"/>
              </a:rPr>
              <a:t>ion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đồ</a:t>
            </a:r>
            <a:endParaRPr lang="vi-VN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>
                <a:ea typeface="+mn-lt"/>
                <a:cs typeface="+mn-lt"/>
              </a:rPr>
              <a:t>AST,ALT, </a:t>
            </a:r>
            <a:r>
              <a:rPr lang="vi-VN" err="1">
                <a:ea typeface="+mn-lt"/>
                <a:cs typeface="+mn-lt"/>
              </a:rPr>
              <a:t>Albumin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huyết</a:t>
            </a:r>
            <a:r>
              <a:rPr lang="vi-VN">
                <a:ea typeface="+mn-lt"/>
                <a:cs typeface="+mn-lt"/>
              </a:rPr>
              <a:t> thanh</a:t>
            </a:r>
            <a:endParaRPr lang="vi-VN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err="1">
                <a:solidFill>
                  <a:srgbClr val="FFFFFF">
                    <a:alpha val="60000"/>
                  </a:srgbClr>
                </a:solidFill>
                <a:cs typeface="Segoe UI"/>
              </a:rPr>
              <a:t>Đường</a:t>
            </a:r>
            <a:r>
              <a:rPr lang="vi-VN">
                <a:solidFill>
                  <a:srgbClr val="FFFFFF">
                    <a:alpha val="60000"/>
                  </a:srgbClr>
                </a:solidFill>
                <a:cs typeface="Segoe UI"/>
              </a:rPr>
              <a:t> </a:t>
            </a:r>
            <a:r>
              <a:rPr lang="vi-VN" err="1">
                <a:solidFill>
                  <a:srgbClr val="FFFFFF">
                    <a:alpha val="60000"/>
                  </a:srgbClr>
                </a:solidFill>
                <a:cs typeface="Segoe UI"/>
              </a:rPr>
              <a:t>huyết</a:t>
            </a:r>
            <a:endParaRPr lang="vi-VN">
              <a:solidFill>
                <a:srgbClr val="FFFFFF">
                  <a:alpha val="60000"/>
                </a:srgbClr>
              </a:solidFill>
              <a:cs typeface="Segoe UI"/>
            </a:endParaRPr>
          </a:p>
          <a:p>
            <a:pPr>
              <a:lnSpc>
                <a:spcPct val="113999"/>
              </a:lnSpc>
            </a:pPr>
            <a:r>
              <a:rPr lang="vi-VN" err="1">
                <a:solidFill>
                  <a:srgbClr val="FFFFFF">
                    <a:alpha val="60000"/>
                  </a:srgbClr>
                </a:solidFill>
                <a:cs typeface="Segoe UI"/>
              </a:rPr>
              <a:t>Bilan</a:t>
            </a:r>
            <a:r>
              <a:rPr lang="vi-VN">
                <a:solidFill>
                  <a:srgbClr val="FFFFFF">
                    <a:alpha val="60000"/>
                  </a:srgbClr>
                </a:solidFill>
                <a:cs typeface="Segoe UI"/>
              </a:rPr>
              <a:t> </a:t>
            </a:r>
            <a:r>
              <a:rPr lang="vi-VN" err="1">
                <a:solidFill>
                  <a:srgbClr val="FFFFFF">
                    <a:alpha val="60000"/>
                  </a:srgbClr>
                </a:solidFill>
                <a:cs typeface="Segoe UI"/>
              </a:rPr>
              <a:t>lipid</a:t>
            </a:r>
          </a:p>
          <a:p>
            <a:pPr>
              <a:lnSpc>
                <a:spcPct val="113999"/>
              </a:lnSpc>
            </a:pPr>
            <a:r>
              <a:rPr lang="vi-VN" err="1">
                <a:solidFill>
                  <a:srgbClr val="FFFFFF">
                    <a:alpha val="60000"/>
                  </a:srgbClr>
                </a:solidFill>
                <a:cs typeface="Segoe UI"/>
              </a:rPr>
              <a:t>Xquang</a:t>
            </a:r>
            <a:r>
              <a:rPr lang="vi-VN">
                <a:solidFill>
                  <a:srgbClr val="FFFFFF">
                    <a:alpha val="60000"/>
                  </a:srgbClr>
                </a:solidFill>
                <a:cs typeface="Segoe UI"/>
              </a:rPr>
              <a:t> </a:t>
            </a:r>
            <a:r>
              <a:rPr lang="vi-VN" err="1">
                <a:solidFill>
                  <a:srgbClr val="FFFFFF">
                    <a:alpha val="60000"/>
                  </a:srgbClr>
                </a:solidFill>
                <a:cs typeface="Segoe UI"/>
              </a:rPr>
              <a:t>ngực</a:t>
            </a:r>
            <a:r>
              <a:rPr lang="vi-VN">
                <a:solidFill>
                  <a:srgbClr val="FFFFFF">
                    <a:alpha val="60000"/>
                  </a:srgbClr>
                </a:solidFill>
                <a:cs typeface="Segoe UI"/>
              </a:rPr>
              <a:t> </a:t>
            </a:r>
            <a:r>
              <a:rPr lang="vi-VN" err="1">
                <a:solidFill>
                  <a:srgbClr val="FFFFFF">
                    <a:alpha val="60000"/>
                  </a:srgbClr>
                </a:solidFill>
                <a:cs typeface="Segoe UI"/>
              </a:rPr>
              <a:t>thẳng</a:t>
            </a:r>
          </a:p>
          <a:p>
            <a:pPr>
              <a:lnSpc>
                <a:spcPct val="113999"/>
              </a:lnSpc>
            </a:pPr>
            <a:endParaRPr lang="vi-VN">
              <a:solidFill>
                <a:srgbClr val="FFFFFF">
                  <a:alpha val="60000"/>
                </a:srgb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68191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E979D0C-1436-EB9F-03F8-F8C7F2B7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ea typeface="+mj-lt"/>
                <a:cs typeface="+mj-lt"/>
              </a:rPr>
              <a:t>XII </a:t>
            </a:r>
            <a:r>
              <a:rPr lang="vi-VN" err="1">
                <a:ea typeface="+mj-lt"/>
                <a:cs typeface="+mj-lt"/>
              </a:rPr>
              <a:t>Kết</a:t>
            </a:r>
            <a:r>
              <a:rPr lang="vi-VN">
                <a:ea typeface="+mj-lt"/>
                <a:cs typeface="+mj-lt"/>
              </a:rPr>
              <a:t> </a:t>
            </a:r>
            <a:r>
              <a:rPr lang="vi-VN" err="1">
                <a:ea typeface="+mj-lt"/>
                <a:cs typeface="+mj-lt"/>
              </a:rPr>
              <a:t>quả</a:t>
            </a:r>
            <a:r>
              <a:rPr lang="vi-VN">
                <a:ea typeface="+mj-lt"/>
                <a:cs typeface="+mj-lt"/>
              </a:rPr>
              <a:t> CLS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880FF4-BC47-0D59-2951-AB63402DC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969" y="1750060"/>
            <a:ext cx="10258168" cy="4342765"/>
          </a:xfrm>
        </p:spPr>
        <p:txBody>
          <a:bodyPr lIns="109728" tIns="109728" rIns="109728" bIns="91440" anchor="t">
            <a:noAutofit/>
          </a:bodyPr>
          <a:lstStyle/>
          <a:p>
            <a:r>
              <a:rPr lang="vi-VN" sz="1200">
                <a:ea typeface="+mn-lt"/>
                <a:cs typeface="+mn-lt"/>
              </a:rPr>
              <a:t>WBC: 4,98K/</a:t>
            </a:r>
            <a:r>
              <a:rPr lang="vi-VN" sz="1200" err="1">
                <a:ea typeface="+mn-lt"/>
                <a:cs typeface="+mn-lt"/>
              </a:rPr>
              <a:t>uL</a:t>
            </a:r>
            <a:endParaRPr lang="vi-VN" sz="1200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sz="1200">
                <a:ea typeface="+mn-lt"/>
                <a:cs typeface="+mn-lt"/>
              </a:rPr>
              <a:t>RBC 2,31 M/</a:t>
            </a:r>
            <a:r>
              <a:rPr lang="vi-VN" sz="1200" err="1">
                <a:ea typeface="+mn-lt"/>
                <a:cs typeface="+mn-lt"/>
              </a:rPr>
              <a:t>uL</a:t>
            </a:r>
            <a:endParaRPr lang="vi-VN" sz="1200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sz="1200">
                <a:ea typeface="+mn-lt"/>
                <a:cs typeface="+mn-lt"/>
              </a:rPr>
              <a:t>HCT: 18,7%</a:t>
            </a:r>
            <a:endParaRPr lang="vi-VN" sz="120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sz="1200">
                <a:ea typeface="+mn-lt"/>
                <a:cs typeface="+mn-lt"/>
              </a:rPr>
              <a:t>MCV: 80.9fL</a:t>
            </a:r>
            <a:endParaRPr lang="vi-VN" sz="120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sz="1200">
                <a:ea typeface="+mn-lt"/>
                <a:cs typeface="+mn-lt"/>
              </a:rPr>
              <a:t>MCH: 25pg</a:t>
            </a:r>
          </a:p>
          <a:p>
            <a:pPr>
              <a:lnSpc>
                <a:spcPct val="113999"/>
              </a:lnSpc>
            </a:pPr>
            <a:r>
              <a:rPr lang="vi-VN" sz="1200">
                <a:ea typeface="+mn-lt"/>
                <a:cs typeface="+mn-lt"/>
              </a:rPr>
              <a:t>MCHC 30,9 g/</a:t>
            </a:r>
            <a:r>
              <a:rPr lang="vi-VN" sz="1200" err="1">
                <a:ea typeface="+mn-lt"/>
                <a:cs typeface="+mn-lt"/>
              </a:rPr>
              <a:t>dL</a:t>
            </a:r>
            <a:endParaRPr lang="vi-VN" sz="1200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sz="1200">
                <a:ea typeface="+mn-lt"/>
                <a:cs typeface="+mn-lt"/>
              </a:rPr>
              <a:t>RDW: 16,6%</a:t>
            </a:r>
            <a:endParaRPr lang="vi-VN" sz="120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sz="1200" err="1">
                <a:ea typeface="+mn-lt"/>
                <a:cs typeface="+mn-lt"/>
              </a:rPr>
              <a:t>Hb</a:t>
            </a:r>
            <a:r>
              <a:rPr lang="vi-VN" sz="1200">
                <a:ea typeface="+mn-lt"/>
                <a:cs typeface="+mn-lt"/>
              </a:rPr>
              <a:t>: 5,76 g/</a:t>
            </a:r>
            <a:r>
              <a:rPr lang="vi-VN" sz="1200" err="1">
                <a:ea typeface="+mn-lt"/>
                <a:cs typeface="+mn-lt"/>
              </a:rPr>
              <a:t>dL</a:t>
            </a:r>
            <a:endParaRPr lang="vi-VN" sz="1200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sz="1200">
                <a:ea typeface="+mn-lt"/>
                <a:cs typeface="+mn-lt"/>
              </a:rPr>
              <a:t>PLT:4,25K.uL</a:t>
            </a:r>
            <a:endParaRPr lang="vi-VN" sz="120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sz="1200">
                <a:ea typeface="+mn-lt"/>
                <a:cs typeface="+mn-lt"/>
              </a:rPr>
              <a:t>=&gt; BN </a:t>
            </a:r>
            <a:r>
              <a:rPr lang="vi-VN" sz="1200" err="1">
                <a:ea typeface="+mn-lt"/>
                <a:cs typeface="+mn-lt"/>
              </a:rPr>
              <a:t>có</a:t>
            </a:r>
            <a:r>
              <a:rPr lang="vi-VN" sz="1200">
                <a:ea typeface="+mn-lt"/>
                <a:cs typeface="+mn-lt"/>
              </a:rPr>
              <a:t> </a:t>
            </a:r>
            <a:r>
              <a:rPr lang="vi-VN" sz="1200" err="1">
                <a:ea typeface="+mn-lt"/>
                <a:cs typeface="+mn-lt"/>
              </a:rPr>
              <a:t>thiếu</a:t>
            </a:r>
            <a:r>
              <a:rPr lang="vi-VN" sz="1200">
                <a:ea typeface="+mn-lt"/>
                <a:cs typeface="+mn-lt"/>
              </a:rPr>
              <a:t> </a:t>
            </a:r>
            <a:r>
              <a:rPr lang="vi-VN" sz="1200" err="1">
                <a:ea typeface="+mn-lt"/>
                <a:cs typeface="+mn-lt"/>
              </a:rPr>
              <a:t>máu</a:t>
            </a:r>
            <a:r>
              <a:rPr lang="vi-VN" sz="1200">
                <a:ea typeface="+mn-lt"/>
                <a:cs typeface="+mn-lt"/>
              </a:rPr>
              <a:t> </a:t>
            </a:r>
            <a:r>
              <a:rPr lang="vi-VN" sz="1200" err="1">
                <a:ea typeface="+mn-lt"/>
                <a:cs typeface="+mn-lt"/>
              </a:rPr>
              <a:t>nhược</a:t>
            </a:r>
            <a:r>
              <a:rPr lang="vi-VN" sz="1200">
                <a:ea typeface="+mn-lt"/>
                <a:cs typeface="+mn-lt"/>
              </a:rPr>
              <a:t> </a:t>
            </a:r>
            <a:r>
              <a:rPr lang="vi-VN" sz="1200" err="1">
                <a:ea typeface="+mn-lt"/>
                <a:cs typeface="+mn-lt"/>
              </a:rPr>
              <a:t>sắc</a:t>
            </a:r>
            <a:r>
              <a:rPr lang="vi-VN" sz="1200">
                <a:ea typeface="+mn-lt"/>
                <a:cs typeface="+mn-lt"/>
              </a:rPr>
              <a:t> </a:t>
            </a:r>
            <a:r>
              <a:rPr lang="vi-VN" sz="1200" err="1">
                <a:ea typeface="+mn-lt"/>
                <a:cs typeface="+mn-lt"/>
              </a:rPr>
              <a:t>mức</a:t>
            </a:r>
            <a:r>
              <a:rPr lang="vi-VN" sz="1200">
                <a:ea typeface="+mn-lt"/>
                <a:cs typeface="+mn-lt"/>
              </a:rPr>
              <a:t> </a:t>
            </a:r>
            <a:r>
              <a:rPr lang="vi-VN" sz="1200" err="1">
                <a:ea typeface="+mn-lt"/>
                <a:cs typeface="+mn-lt"/>
              </a:rPr>
              <a:t>độ</a:t>
            </a:r>
            <a:r>
              <a:rPr lang="vi-VN" sz="1200">
                <a:ea typeface="+mn-lt"/>
                <a:cs typeface="+mn-lt"/>
              </a:rPr>
              <a:t> </a:t>
            </a:r>
            <a:r>
              <a:rPr lang="vi-VN" sz="1200" err="1">
                <a:ea typeface="+mn-lt"/>
                <a:cs typeface="+mn-lt"/>
              </a:rPr>
              <a:t>nặng</a:t>
            </a:r>
            <a:r>
              <a:rPr lang="vi-VN" sz="1200">
                <a:ea typeface="+mn-lt"/>
                <a:cs typeface="+mn-lt"/>
              </a:rPr>
              <a:t> </a:t>
            </a:r>
            <a:r>
              <a:rPr lang="vi-VN" sz="1200" err="1">
                <a:ea typeface="+mn-lt"/>
                <a:cs typeface="+mn-lt"/>
              </a:rPr>
              <a:t>nghĩ</a:t>
            </a:r>
            <a:r>
              <a:rPr lang="vi-VN" sz="1200">
                <a:ea typeface="+mn-lt"/>
                <a:cs typeface="+mn-lt"/>
              </a:rPr>
              <a:t> </a:t>
            </a:r>
            <a:r>
              <a:rPr lang="vi-VN" sz="1200" err="1">
                <a:ea typeface="+mn-lt"/>
                <a:cs typeface="+mn-lt"/>
              </a:rPr>
              <a:t>nhiều</a:t>
            </a:r>
            <a:r>
              <a:rPr lang="vi-VN" sz="1200">
                <a:ea typeface="+mn-lt"/>
                <a:cs typeface="+mn-lt"/>
              </a:rPr>
              <a:t> </a:t>
            </a:r>
            <a:r>
              <a:rPr lang="vi-VN" sz="1200" err="1">
                <a:ea typeface="+mn-lt"/>
                <a:cs typeface="+mn-lt"/>
              </a:rPr>
              <a:t>là</a:t>
            </a:r>
            <a:r>
              <a:rPr lang="vi-VN" sz="1200">
                <a:ea typeface="+mn-lt"/>
                <a:cs typeface="+mn-lt"/>
              </a:rPr>
              <a:t> do </a:t>
            </a:r>
            <a:r>
              <a:rPr lang="vi-VN" sz="1200" err="1">
                <a:ea typeface="+mn-lt"/>
                <a:cs typeface="+mn-lt"/>
              </a:rPr>
              <a:t>trĩ</a:t>
            </a:r>
            <a:r>
              <a:rPr lang="vi-VN" sz="1200">
                <a:ea typeface="+mn-lt"/>
                <a:cs typeface="+mn-lt"/>
              </a:rPr>
              <a:t> </a:t>
            </a:r>
            <a:r>
              <a:rPr lang="vi-VN" sz="1200" err="1">
                <a:ea typeface="+mn-lt"/>
                <a:cs typeface="+mn-lt"/>
              </a:rPr>
              <a:t>xuất</a:t>
            </a:r>
            <a:r>
              <a:rPr lang="vi-VN" sz="1200">
                <a:ea typeface="+mn-lt"/>
                <a:cs typeface="+mn-lt"/>
              </a:rPr>
              <a:t> </a:t>
            </a:r>
            <a:r>
              <a:rPr lang="vi-VN" sz="1200" err="1">
                <a:ea typeface="+mn-lt"/>
                <a:cs typeface="+mn-lt"/>
              </a:rPr>
              <a:t>huyết</a:t>
            </a:r>
            <a:endParaRPr lang="vi-VN" sz="1200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sz="1200">
                <a:ea typeface="+mn-lt"/>
                <a:cs typeface="+mn-lt"/>
              </a:rPr>
              <a:t>BN </a:t>
            </a:r>
            <a:r>
              <a:rPr lang="vi-VN" sz="1200" err="1">
                <a:ea typeface="+mn-lt"/>
                <a:cs typeface="+mn-lt"/>
              </a:rPr>
              <a:t>có</a:t>
            </a:r>
            <a:r>
              <a:rPr lang="vi-VN" sz="1200">
                <a:ea typeface="+mn-lt"/>
                <a:cs typeface="+mn-lt"/>
              </a:rPr>
              <a:t> </a:t>
            </a:r>
            <a:r>
              <a:rPr lang="vi-VN" sz="1200" err="1">
                <a:ea typeface="+mn-lt"/>
                <a:cs typeface="+mn-lt"/>
              </a:rPr>
              <a:t>chỉ</a:t>
            </a:r>
            <a:r>
              <a:rPr lang="vi-VN" sz="1200">
                <a:ea typeface="+mn-lt"/>
                <a:cs typeface="+mn-lt"/>
              </a:rPr>
              <a:t> </a:t>
            </a:r>
            <a:r>
              <a:rPr lang="vi-VN" sz="1200" err="1">
                <a:ea typeface="+mn-lt"/>
                <a:cs typeface="+mn-lt"/>
              </a:rPr>
              <a:t>định</a:t>
            </a:r>
            <a:r>
              <a:rPr lang="vi-VN" sz="1200">
                <a:ea typeface="+mn-lt"/>
                <a:cs typeface="+mn-lt"/>
              </a:rPr>
              <a:t> </a:t>
            </a:r>
            <a:r>
              <a:rPr lang="vi-VN" sz="1200" err="1">
                <a:ea typeface="+mn-lt"/>
                <a:cs typeface="+mn-lt"/>
              </a:rPr>
              <a:t>truyền</a:t>
            </a:r>
            <a:r>
              <a:rPr lang="vi-VN" sz="1200">
                <a:ea typeface="+mn-lt"/>
                <a:cs typeface="+mn-lt"/>
              </a:rPr>
              <a:t> </a:t>
            </a:r>
            <a:r>
              <a:rPr lang="vi-VN" sz="1200" err="1">
                <a:ea typeface="+mn-lt"/>
                <a:cs typeface="+mn-lt"/>
              </a:rPr>
              <a:t>máu</a:t>
            </a:r>
            <a:endParaRPr lang="vi-VN" sz="1200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vi-VN" sz="1200">
              <a:solidFill>
                <a:srgbClr val="FFFFFF">
                  <a:alpha val="60000"/>
                </a:srgbClr>
              </a:solidFill>
              <a:cs typeface="Segoe UI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51D9AEB-29EC-D213-6E37-D31CCD893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13999"/>
              </a:lnSpc>
            </a:pPr>
            <a:r>
              <a:rPr lang="vi-VN">
                <a:ea typeface="+mn-lt"/>
                <a:cs typeface="+mn-lt"/>
              </a:rPr>
              <a:t>CTM: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216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A051EA-F930-C439-7C1E-2A8CB05D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3999"/>
              </a:lnSpc>
            </a:pPr>
            <a:r>
              <a:rPr lang="vi-VN">
                <a:ea typeface="+mj-lt"/>
                <a:cs typeface="+mj-lt"/>
              </a:rPr>
              <a:t>XII Kết quả CLS</a:t>
            </a:r>
            <a:endParaRPr lang="vi-VN"/>
          </a:p>
        </p:txBody>
      </p:sp>
      <p:pic>
        <p:nvPicPr>
          <p:cNvPr id="5" name="Hình ảnh 5" descr="Ảnh có chứa thực phẩm, khác nhau, món ăn, bánh mì&#10;&#10;Mô tả được tự động tạo">
            <a:extLst>
              <a:ext uri="{FF2B5EF4-FFF2-40B4-BE49-F238E27FC236}">
                <a16:creationId xmlns:a16="http://schemas.microsoft.com/office/drawing/2014/main" id="{15EB89DC-1FBF-DB10-3EF8-2045A618F8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700" r="3700"/>
          <a:stretch/>
        </p:blipFill>
        <p:spPr/>
      </p:pic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203E68C-428E-5105-6E53-ECF1A0881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13999"/>
              </a:lnSpc>
            </a:pPr>
            <a:r>
              <a:rPr lang="vi-VN" err="1">
                <a:ea typeface="+mn-lt"/>
                <a:cs typeface="+mn-lt"/>
              </a:rPr>
              <a:t>Nội</a:t>
            </a:r>
            <a:r>
              <a:rPr lang="vi-VN">
                <a:ea typeface="+mn-lt"/>
                <a:cs typeface="+mn-lt"/>
              </a:rPr>
              <a:t> soi </a:t>
            </a:r>
            <a:r>
              <a:rPr lang="vi-VN" err="1">
                <a:ea typeface="+mn-lt"/>
                <a:cs typeface="+mn-lt"/>
              </a:rPr>
              <a:t>đại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tràng</a:t>
            </a:r>
            <a:r>
              <a:rPr lang="vi-VN">
                <a:ea typeface="+mn-lt"/>
                <a:cs typeface="+mn-lt"/>
              </a:rPr>
              <a:t> ghi </a:t>
            </a:r>
            <a:r>
              <a:rPr lang="vi-VN" err="1">
                <a:ea typeface="+mn-lt"/>
                <a:cs typeface="+mn-lt"/>
              </a:rPr>
              <a:t>nhận</a:t>
            </a:r>
            <a:r>
              <a:rPr lang="vi-VN">
                <a:ea typeface="+mn-lt"/>
                <a:cs typeface="+mn-lt"/>
              </a:rPr>
              <a:t>: </a:t>
            </a:r>
            <a:r>
              <a:rPr lang="vi-VN" err="1">
                <a:ea typeface="+mn-lt"/>
                <a:cs typeface="+mn-lt"/>
              </a:rPr>
              <a:t>Trĩ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hỗn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hợp</a:t>
            </a:r>
            <a:r>
              <a:rPr lang="vi-VN">
                <a:ea typeface="+mn-lt"/>
                <a:cs typeface="+mn-lt"/>
              </a:rPr>
              <a:t>, không ghi </a:t>
            </a:r>
            <a:r>
              <a:rPr lang="vi-VN" err="1">
                <a:ea typeface="+mn-lt"/>
                <a:cs typeface="+mn-lt"/>
              </a:rPr>
              <a:t>nhận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tổn</a:t>
            </a:r>
            <a:r>
              <a:rPr lang="vi-VN">
                <a:ea typeface="+mn-lt"/>
                <a:cs typeface="+mn-lt"/>
              </a:rPr>
              <a:t> thương </a:t>
            </a:r>
            <a:r>
              <a:rPr lang="vi-VN" err="1">
                <a:ea typeface="+mn-lt"/>
                <a:cs typeface="+mn-lt"/>
              </a:rPr>
              <a:t>khác</a:t>
            </a:r>
            <a:r>
              <a:rPr lang="vi-VN">
                <a:ea typeface="+mn-lt"/>
                <a:cs typeface="+mn-lt"/>
              </a:rPr>
              <a:t> ở </a:t>
            </a:r>
            <a:r>
              <a:rPr lang="vi-VN" err="1">
                <a:ea typeface="+mn-lt"/>
                <a:cs typeface="+mn-lt"/>
              </a:rPr>
              <a:t>trực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tràng</a:t>
            </a:r>
            <a:r>
              <a:rPr lang="vi-VN">
                <a:ea typeface="+mn-lt"/>
                <a:cs typeface="+mn-lt"/>
              </a:rPr>
              <a:t>, </a:t>
            </a:r>
            <a:r>
              <a:rPr lang="vi-VN" err="1">
                <a:ea typeface="+mn-lt"/>
                <a:cs typeface="+mn-lt"/>
              </a:rPr>
              <a:t>đại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tràng</a:t>
            </a:r>
            <a:r>
              <a:rPr lang="vi-VN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1137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7A9907-EC81-0C4A-3244-5EC8DDC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3999"/>
              </a:lnSpc>
            </a:pPr>
            <a:r>
              <a:rPr lang="vi-VN">
                <a:ea typeface="+mj-lt"/>
                <a:cs typeface="+mj-lt"/>
              </a:rPr>
              <a:t>XIII </a:t>
            </a:r>
            <a:r>
              <a:rPr lang="vi-VN" err="1">
                <a:ea typeface="+mj-lt"/>
                <a:cs typeface="+mj-lt"/>
              </a:rPr>
              <a:t>Chẩn</a:t>
            </a:r>
            <a:r>
              <a:rPr lang="vi-VN">
                <a:ea typeface="+mj-lt"/>
                <a:cs typeface="+mj-lt"/>
              </a:rPr>
              <a:t> </a:t>
            </a:r>
            <a:r>
              <a:rPr lang="vi-VN" err="1">
                <a:ea typeface="+mj-lt"/>
                <a:cs typeface="+mj-lt"/>
              </a:rPr>
              <a:t>đoán</a:t>
            </a:r>
            <a:r>
              <a:rPr lang="vi-VN">
                <a:ea typeface="+mj-lt"/>
                <a:cs typeface="+mj-lt"/>
              </a:rPr>
              <a:t> </a:t>
            </a:r>
            <a:r>
              <a:rPr lang="vi-VN" err="1">
                <a:ea typeface="+mj-lt"/>
                <a:cs typeface="+mj-lt"/>
              </a:rPr>
              <a:t>xác</a:t>
            </a:r>
            <a:r>
              <a:rPr lang="vi-VN">
                <a:ea typeface="+mj-lt"/>
                <a:cs typeface="+mj-lt"/>
              </a:rPr>
              <a:t> </a:t>
            </a:r>
            <a:r>
              <a:rPr lang="vi-VN" err="1">
                <a:ea typeface="+mj-lt"/>
                <a:cs typeface="+mj-lt"/>
              </a:rPr>
              <a:t>định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0D54012-F48C-CAB1-6344-BC1649797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vi-VN" err="1">
                <a:ea typeface="+mn-lt"/>
                <a:cs typeface="+mn-lt"/>
              </a:rPr>
              <a:t>Trĩ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hỗn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hợp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xuất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huyết</a:t>
            </a:r>
            <a:r>
              <a:rPr lang="vi-VN">
                <a:ea typeface="+mn-lt"/>
                <a:cs typeface="+mn-lt"/>
              </a:rPr>
              <a:t> - </a:t>
            </a:r>
            <a:r>
              <a:rPr lang="vi-VN" err="1">
                <a:ea typeface="+mn-lt"/>
                <a:cs typeface="+mn-lt"/>
              </a:rPr>
              <a:t>Thiếu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máu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mạn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mức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độ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nặng</a:t>
            </a:r>
            <a:endParaRPr lang="vi-VN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6463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188F39-37B7-9773-5CB2-D4FBF85F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3999"/>
              </a:lnSpc>
            </a:pPr>
            <a:r>
              <a:rPr lang="vi-VN" sz="4000">
                <a:ea typeface="+mj-lt"/>
                <a:cs typeface="+mj-lt"/>
              </a:rPr>
              <a:t>XIV </a:t>
            </a:r>
            <a:r>
              <a:rPr lang="vi-VN" sz="4000" err="1">
                <a:ea typeface="+mj-lt"/>
                <a:cs typeface="+mj-lt"/>
              </a:rPr>
              <a:t>Điều</a:t>
            </a:r>
            <a:r>
              <a:rPr lang="vi-VN" sz="4000">
                <a:ea typeface="+mj-lt"/>
                <a:cs typeface="+mj-lt"/>
              </a:rPr>
              <a:t> trị:</a:t>
            </a:r>
            <a:endParaRPr lang="vi-VN" sz="400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529764E-EB1E-D0FB-319E-D8DECE96A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109728" tIns="109728" rIns="109728" bIns="91440" anchor="ctr">
            <a:normAutofit/>
          </a:bodyPr>
          <a:lstStyle/>
          <a:p>
            <a:r>
              <a:rPr lang="vi-VN" sz="2000" b="1">
                <a:cs typeface="Segoe UI"/>
              </a:rPr>
              <a:t>TRĨ HỖN HỢP</a:t>
            </a:r>
            <a:endParaRPr lang="vi-VN" sz="2000" b="1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723609B-86A6-9FFC-FFDE-5F84B6B2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7002275" cy="3515555"/>
          </a:xfrm>
        </p:spPr>
        <p:txBody>
          <a:bodyPr lIns="109728" tIns="109728" rIns="109728" bIns="91440" anchor="t"/>
          <a:lstStyle/>
          <a:p>
            <a:r>
              <a:rPr lang="vi-VN" sz="2000" err="1">
                <a:ea typeface="+mn-lt"/>
                <a:cs typeface="+mn-lt"/>
              </a:rPr>
              <a:t>Điều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trị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nội</a:t>
            </a:r>
            <a:r>
              <a:rPr lang="vi-VN" sz="2000">
                <a:ea typeface="+mn-lt"/>
                <a:cs typeface="+mn-lt"/>
              </a:rPr>
              <a:t> khoa: </a:t>
            </a:r>
            <a:r>
              <a:rPr lang="vi-VN" sz="2000" err="1">
                <a:ea typeface="+mn-lt"/>
                <a:cs typeface="+mn-lt"/>
              </a:rPr>
              <a:t>vệ</a:t>
            </a:r>
            <a:r>
              <a:rPr lang="vi-VN" sz="2000">
                <a:ea typeface="+mn-lt"/>
                <a:cs typeface="+mn-lt"/>
              </a:rPr>
              <a:t> sinh </a:t>
            </a:r>
            <a:r>
              <a:rPr lang="vi-VN" sz="2000" err="1">
                <a:ea typeface="+mn-lt"/>
                <a:cs typeface="+mn-lt"/>
              </a:rPr>
              <a:t>bằng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nước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ấm</a:t>
            </a:r>
            <a:r>
              <a:rPr lang="vi-VN" sz="2000">
                <a:ea typeface="+mn-lt"/>
                <a:cs typeface="+mn-lt"/>
              </a:rPr>
              <a:t> 15 </a:t>
            </a:r>
            <a:r>
              <a:rPr lang="vi-VN" sz="2000" err="1">
                <a:ea typeface="+mn-lt"/>
                <a:cs typeface="+mn-lt"/>
              </a:rPr>
              <a:t>phút</a:t>
            </a:r>
            <a:r>
              <a:rPr lang="vi-VN" sz="2000">
                <a:ea typeface="+mn-lt"/>
                <a:cs typeface="+mn-lt"/>
              </a:rPr>
              <a:t> 2-3 </a:t>
            </a:r>
            <a:r>
              <a:rPr lang="vi-VN" sz="2000" err="1">
                <a:ea typeface="+mn-lt"/>
                <a:cs typeface="+mn-lt"/>
              </a:rPr>
              <a:t>lần</a:t>
            </a:r>
            <a:r>
              <a:rPr lang="vi-VN" sz="2000">
                <a:ea typeface="+mn-lt"/>
                <a:cs typeface="+mn-lt"/>
              </a:rPr>
              <a:t>/</a:t>
            </a:r>
            <a:r>
              <a:rPr lang="vi-VN" sz="2000" err="1">
                <a:ea typeface="+mn-lt"/>
                <a:cs typeface="+mn-lt"/>
              </a:rPr>
              <a:t>ngày</a:t>
            </a:r>
            <a:r>
              <a:rPr lang="vi-VN" sz="2000">
                <a:ea typeface="+mn-lt"/>
                <a:cs typeface="+mn-lt"/>
              </a:rPr>
              <a:t>, thay </a:t>
            </a:r>
            <a:r>
              <a:rPr lang="vi-VN" sz="2000" err="1">
                <a:ea typeface="+mn-lt"/>
                <a:cs typeface="+mn-lt"/>
              </a:rPr>
              <a:t>đổi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chế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độ</a:t>
            </a:r>
            <a:r>
              <a:rPr lang="vi-VN" sz="2000">
                <a:ea typeface="+mn-lt"/>
                <a:cs typeface="+mn-lt"/>
              </a:rPr>
              <a:t> ăn (</a:t>
            </a:r>
            <a:r>
              <a:rPr lang="vi-VN" sz="2000" err="1">
                <a:ea typeface="+mn-lt"/>
                <a:cs typeface="+mn-lt"/>
              </a:rPr>
              <a:t>hạn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chế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chất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kích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thích</a:t>
            </a:r>
            <a:r>
              <a:rPr lang="vi-VN" sz="2000">
                <a:ea typeface="+mn-lt"/>
                <a:cs typeface="+mn-lt"/>
              </a:rPr>
              <a:t>, </a:t>
            </a:r>
            <a:r>
              <a:rPr lang="vi-VN" sz="2000" err="1">
                <a:ea typeface="+mn-lt"/>
                <a:cs typeface="+mn-lt"/>
              </a:rPr>
              <a:t>thức</a:t>
            </a:r>
            <a:r>
              <a:rPr lang="vi-VN" sz="2000">
                <a:ea typeface="+mn-lt"/>
                <a:cs typeface="+mn-lt"/>
              </a:rPr>
              <a:t> ăn </a:t>
            </a:r>
            <a:r>
              <a:rPr lang="vi-VN" sz="2000" err="1">
                <a:ea typeface="+mn-lt"/>
                <a:cs typeface="+mn-lt"/>
              </a:rPr>
              <a:t>nhiều</a:t>
            </a:r>
            <a:r>
              <a:rPr lang="vi-VN" sz="2000">
                <a:ea typeface="+mn-lt"/>
                <a:cs typeface="+mn-lt"/>
              </a:rPr>
              <a:t> gia </a:t>
            </a:r>
            <a:r>
              <a:rPr lang="vi-VN" sz="2000" err="1">
                <a:ea typeface="+mn-lt"/>
                <a:cs typeface="+mn-lt"/>
              </a:rPr>
              <a:t>vị</a:t>
            </a:r>
            <a:r>
              <a:rPr lang="vi-VN" sz="2000">
                <a:ea typeface="+mn-lt"/>
                <a:cs typeface="+mn-lt"/>
              </a:rPr>
              <a:t>, </a:t>
            </a:r>
            <a:r>
              <a:rPr lang="vi-VN" sz="2000" err="1">
                <a:ea typeface="+mn-lt"/>
                <a:cs typeface="+mn-lt"/>
              </a:rPr>
              <a:t>uống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nước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đầu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đủ</a:t>
            </a:r>
            <a:r>
              <a:rPr lang="vi-VN" sz="2000">
                <a:ea typeface="+mn-lt"/>
                <a:cs typeface="+mn-lt"/>
              </a:rPr>
              <a:t>, ăn </a:t>
            </a:r>
            <a:r>
              <a:rPr lang="vi-VN" sz="2000" err="1">
                <a:ea typeface="+mn-lt"/>
                <a:cs typeface="+mn-lt"/>
              </a:rPr>
              <a:t>nhiều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chất</a:t>
            </a:r>
            <a:r>
              <a:rPr lang="vi-VN" sz="2000">
                <a:ea typeface="+mn-lt"/>
                <a:cs typeface="+mn-lt"/>
              </a:rPr>
              <a:t> xơ), </a:t>
            </a:r>
            <a:r>
              <a:rPr lang="vi-VN" sz="2000" err="1">
                <a:ea typeface="+mn-lt"/>
                <a:cs typeface="+mn-lt"/>
              </a:rPr>
              <a:t>thói</a:t>
            </a:r>
            <a:r>
              <a:rPr lang="vi-VN" sz="2000">
                <a:ea typeface="+mn-lt"/>
                <a:cs typeface="+mn-lt"/>
              </a:rPr>
              <a:t> quen đi tiêu (</a:t>
            </a:r>
            <a:r>
              <a:rPr lang="vi-VN" sz="2000" err="1">
                <a:ea typeface="+mn-lt"/>
                <a:cs typeface="+mn-lt"/>
              </a:rPr>
              <a:t>hạn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chế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rặn</a:t>
            </a:r>
            <a:r>
              <a:rPr lang="vi-VN" sz="2000">
                <a:ea typeface="+mn-lt"/>
                <a:cs typeface="+mn-lt"/>
              </a:rPr>
              <a:t>, </a:t>
            </a:r>
            <a:r>
              <a:rPr lang="vi-VN" sz="2000" err="1">
                <a:ea typeface="+mn-lt"/>
                <a:cs typeface="+mn-lt"/>
              </a:rPr>
              <a:t>tập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thói</a:t>
            </a:r>
            <a:r>
              <a:rPr lang="vi-VN" sz="2000">
                <a:ea typeface="+mn-lt"/>
                <a:cs typeface="+mn-lt"/>
              </a:rPr>
              <a:t> quen đi </a:t>
            </a:r>
            <a:r>
              <a:rPr lang="vi-VN" sz="2000" err="1">
                <a:ea typeface="+mn-lt"/>
                <a:cs typeface="+mn-lt"/>
              </a:rPr>
              <a:t>cầu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mỗi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ngày</a:t>
            </a:r>
            <a:r>
              <a:rPr lang="vi-VN" sz="2000">
                <a:ea typeface="+mn-lt"/>
                <a:cs typeface="+mn-lt"/>
              </a:rPr>
              <a:t>), </a:t>
            </a:r>
            <a:r>
              <a:rPr lang="vi-VN" sz="2000" err="1">
                <a:ea typeface="+mn-lt"/>
                <a:cs typeface="+mn-lt"/>
              </a:rPr>
              <a:t>vận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động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thể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lực</a:t>
            </a:r>
            <a:r>
              <a:rPr lang="vi-VN" sz="2000">
                <a:ea typeface="+mn-lt"/>
                <a:cs typeface="+mn-lt"/>
              </a:rPr>
              <a:t>, </a:t>
            </a:r>
            <a:r>
              <a:rPr lang="vi-VN" sz="2000" err="1">
                <a:ea typeface="+mn-lt"/>
                <a:cs typeface="+mn-lt"/>
              </a:rPr>
              <a:t>thuốc</a:t>
            </a:r>
            <a:r>
              <a:rPr lang="vi-VN" sz="2000">
                <a:ea typeface="+mn-lt"/>
                <a:cs typeface="+mn-lt"/>
              </a:rPr>
              <a:t> bôi</a:t>
            </a:r>
            <a:endParaRPr lang="vi-VN" sz="200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sz="2000">
                <a:ea typeface="+mn-lt"/>
                <a:cs typeface="+mn-lt"/>
              </a:rPr>
              <a:t>BN </a:t>
            </a:r>
            <a:r>
              <a:rPr lang="vi-VN" sz="2000" err="1">
                <a:ea typeface="+mn-lt"/>
                <a:cs typeface="+mn-lt"/>
              </a:rPr>
              <a:t>có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trĩ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nội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độ</a:t>
            </a:r>
            <a:r>
              <a:rPr lang="vi-VN" sz="2000">
                <a:ea typeface="+mn-lt"/>
                <a:cs typeface="+mn-lt"/>
              </a:rPr>
              <a:t> 2 </a:t>
            </a:r>
            <a:r>
              <a:rPr lang="vi-VN" sz="2000" err="1">
                <a:ea typeface="+mn-lt"/>
                <a:cs typeface="+mn-lt"/>
              </a:rPr>
              <a:t>có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biến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chứng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xuất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huyết</a:t>
            </a:r>
            <a:r>
              <a:rPr lang="vi-VN" sz="2000">
                <a:ea typeface="+mn-lt"/>
                <a:cs typeface="+mn-lt"/>
              </a:rPr>
              <a:t> nên </a:t>
            </a:r>
            <a:r>
              <a:rPr lang="vi-VN" sz="2000" err="1">
                <a:ea typeface="+mn-lt"/>
                <a:cs typeface="+mn-lt"/>
              </a:rPr>
              <a:t>có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chỉ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định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điều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trị</a:t>
            </a:r>
            <a:r>
              <a:rPr lang="vi-VN" sz="2000">
                <a:ea typeface="+mn-lt"/>
                <a:cs typeface="+mn-lt"/>
              </a:rPr>
              <a:t>. </a:t>
            </a:r>
            <a:r>
              <a:rPr lang="vi-VN" sz="2000" err="1">
                <a:ea typeface="+mn-lt"/>
                <a:cs typeface="+mn-lt"/>
              </a:rPr>
              <a:t>Các</a:t>
            </a:r>
            <a:r>
              <a:rPr lang="vi-VN" sz="2000">
                <a:ea typeface="+mn-lt"/>
                <a:cs typeface="+mn-lt"/>
              </a:rPr>
              <a:t> phương </a:t>
            </a:r>
            <a:r>
              <a:rPr lang="vi-VN" sz="2000" err="1">
                <a:ea typeface="+mn-lt"/>
                <a:cs typeface="+mn-lt"/>
              </a:rPr>
              <a:t>pháp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có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thể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chọn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lựa</a:t>
            </a:r>
            <a:r>
              <a:rPr lang="vi-VN" sz="2000">
                <a:ea typeface="+mn-lt"/>
                <a:cs typeface="+mn-lt"/>
              </a:rPr>
              <a:t>: </a:t>
            </a:r>
            <a:r>
              <a:rPr lang="vi-VN" sz="2000" err="1">
                <a:ea typeface="+mn-lt"/>
                <a:cs typeface="+mn-lt"/>
              </a:rPr>
              <a:t>thắt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trĩ</a:t>
            </a:r>
            <a:r>
              <a:rPr lang="vi-VN" sz="2000">
                <a:ea typeface="+mn-lt"/>
                <a:cs typeface="+mn-lt"/>
              </a:rPr>
              <a:t>, Tiêm xơ, </a:t>
            </a:r>
            <a:r>
              <a:rPr lang="vi-VN" sz="2000" err="1">
                <a:ea typeface="+mn-lt"/>
                <a:cs typeface="+mn-lt"/>
              </a:rPr>
              <a:t>phẫu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thuật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Longo</a:t>
            </a:r>
            <a:endParaRPr lang="vi-VN" sz="2000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81174465-F5D1-DBB5-A09B-9FBB0CEE2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51669" y="1881275"/>
            <a:ext cx="4084457" cy="535354"/>
          </a:xfrm>
        </p:spPr>
        <p:txBody>
          <a:bodyPr vert="horz" wrap="square" lIns="0" tIns="0" rIns="0" bIns="0" rtlCol="0" anchor="ctr">
            <a:normAutofit/>
          </a:bodyPr>
          <a:lstStyle/>
          <a:p>
            <a:pPr marL="0" indent="0">
              <a:buNone/>
            </a:pPr>
            <a:r>
              <a:rPr lang="vi-VN" sz="2000" b="1">
                <a:cs typeface="Segoe UI"/>
              </a:rPr>
              <a:t>THIẾU MÁU MẠN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AEC90AC7-7F4B-C488-7ACB-85C44680D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51668" y="2577270"/>
            <a:ext cx="4084456" cy="3515555"/>
          </a:xfrm>
        </p:spPr>
        <p:txBody>
          <a:bodyPr lIns="109728" tIns="109728" rIns="109728" bIns="91440" anchor="t"/>
          <a:lstStyle/>
          <a:p>
            <a:r>
              <a:rPr lang="vi-VN" err="1">
                <a:ea typeface="+mn-lt"/>
                <a:cs typeface="+mn-lt"/>
              </a:rPr>
              <a:t>Truyền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máu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mục</a:t>
            </a:r>
            <a:r>
              <a:rPr lang="vi-VN">
                <a:ea typeface="+mn-lt"/>
                <a:cs typeface="+mn-lt"/>
              </a:rPr>
              <a:t> tiêu </a:t>
            </a:r>
            <a:r>
              <a:rPr lang="vi-VN" err="1">
                <a:ea typeface="+mn-lt"/>
                <a:cs typeface="+mn-lt"/>
              </a:rPr>
              <a:t>Hb</a:t>
            </a:r>
            <a:r>
              <a:rPr lang="vi-VN">
                <a:ea typeface="+mn-lt"/>
                <a:cs typeface="+mn-lt"/>
              </a:rPr>
              <a:t> 8-10g/</a:t>
            </a:r>
            <a:r>
              <a:rPr lang="vi-VN" err="1">
                <a:ea typeface="+mn-lt"/>
                <a:cs typeface="+mn-lt"/>
              </a:rPr>
              <a:t>dL</a:t>
            </a:r>
          </a:p>
        </p:txBody>
      </p:sp>
    </p:spTree>
    <p:extLst>
      <p:ext uri="{BB962C8B-B14F-4D97-AF65-F5344CB8AC3E}">
        <p14:creationId xmlns:p14="http://schemas.microsoft.com/office/powerpoint/2010/main" val="1464622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AB51BF-23B2-5A25-5C1B-6FFA3D35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3999"/>
              </a:lnSpc>
            </a:pPr>
            <a:r>
              <a:rPr lang="vi-VN">
                <a:ea typeface="+mj-lt"/>
                <a:cs typeface="+mj-lt"/>
              </a:rPr>
              <a:t>XV Tiên lượng: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EDD8D4-1877-83BD-D370-091350F02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vi-VN" err="1">
                <a:ea typeface="+mn-lt"/>
                <a:cs typeface="+mn-lt"/>
              </a:rPr>
              <a:t>Gần</a:t>
            </a:r>
            <a:r>
              <a:rPr lang="vi-VN">
                <a:ea typeface="+mn-lt"/>
                <a:cs typeface="+mn-lt"/>
              </a:rPr>
              <a:t>: tiên </a:t>
            </a:r>
            <a:r>
              <a:rPr lang="vi-VN" err="1">
                <a:ea typeface="+mn-lt"/>
                <a:cs typeface="+mn-lt"/>
              </a:rPr>
              <a:t>lượng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tốt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vì</a:t>
            </a:r>
            <a:r>
              <a:rPr lang="vi-VN">
                <a:ea typeface="+mn-lt"/>
                <a:cs typeface="+mn-lt"/>
              </a:rPr>
              <a:t> BN </a:t>
            </a:r>
            <a:r>
              <a:rPr lang="vi-VN" err="1">
                <a:ea typeface="+mn-lt"/>
                <a:cs typeface="+mn-lt"/>
              </a:rPr>
              <a:t>có</a:t>
            </a:r>
            <a:r>
              <a:rPr lang="vi-VN">
                <a:ea typeface="+mn-lt"/>
                <a:cs typeface="+mn-lt"/>
              </a:rPr>
              <a:t> sinh </a:t>
            </a:r>
            <a:r>
              <a:rPr lang="vi-VN" err="1">
                <a:ea typeface="+mn-lt"/>
                <a:cs typeface="+mn-lt"/>
              </a:rPr>
              <a:t>hiệu</a:t>
            </a:r>
            <a:r>
              <a:rPr lang="vi-VN">
                <a:ea typeface="+mn-lt"/>
                <a:cs typeface="+mn-lt"/>
              </a:rPr>
              <a:t> </a:t>
            </a:r>
            <a:r>
              <a:rPr lang="vi-VN" err="1">
                <a:ea typeface="+mn-lt"/>
                <a:cs typeface="+mn-lt"/>
              </a:rPr>
              <a:t>ổn</a:t>
            </a:r>
            <a:r>
              <a:rPr lang="vi-VN">
                <a:ea typeface="+mn-lt"/>
                <a:cs typeface="+mn-lt"/>
              </a:rPr>
              <a:t>, </a:t>
            </a:r>
            <a:r>
              <a:rPr lang="vi-VN" err="1">
                <a:ea typeface="+mn-lt"/>
                <a:cs typeface="+mn-lt"/>
              </a:rPr>
              <a:t>trĩ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nội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độ</a:t>
            </a:r>
            <a:r>
              <a:rPr lang="vi-VN">
                <a:ea typeface="+mn-lt"/>
                <a:cs typeface="+mn-lt"/>
              </a:rPr>
              <a:t> II </a:t>
            </a:r>
            <a:r>
              <a:rPr lang="vi-VN" err="1">
                <a:ea typeface="+mn-lt"/>
                <a:cs typeface="+mn-lt"/>
              </a:rPr>
              <a:t>và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thiếu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máu</a:t>
            </a:r>
            <a:r>
              <a:rPr lang="vi-VN">
                <a:ea typeface="+mn-lt"/>
                <a:cs typeface="+mn-lt"/>
              </a:rPr>
              <a:t> mạn </a:t>
            </a:r>
            <a:r>
              <a:rPr lang="vi-VN" err="1">
                <a:ea typeface="+mn-lt"/>
                <a:cs typeface="+mn-lt"/>
              </a:rPr>
              <a:t>có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thể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điều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trị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được</a:t>
            </a:r>
            <a:endParaRPr lang="vi-VN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>
                <a:ea typeface="+mn-lt"/>
                <a:cs typeface="+mn-lt"/>
              </a:rPr>
              <a:t>Xa: có khả năng tái phát.</a:t>
            </a:r>
          </a:p>
          <a:p>
            <a:pPr>
              <a:lnSpc>
                <a:spcPct val="113999"/>
              </a:lnSpc>
            </a:pPr>
            <a:endParaRPr lang="vi-VN">
              <a:solidFill>
                <a:srgbClr val="FFFFFF">
                  <a:alpha val="60000"/>
                </a:srgb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6847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949854-1093-8356-3D31-A87B019D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0858084" cy="889549"/>
          </a:xfrm>
        </p:spPr>
        <p:txBody>
          <a:bodyPr>
            <a:normAutofit/>
          </a:bodyPr>
          <a:lstStyle/>
          <a:p>
            <a:pPr>
              <a:lnSpc>
                <a:spcPct val="113999"/>
              </a:lnSpc>
            </a:pPr>
            <a:r>
              <a:rPr lang="vi-VN" sz="2800">
                <a:ea typeface="+mj-lt"/>
                <a:cs typeface="+mj-lt"/>
              </a:rPr>
              <a:t>I </a:t>
            </a:r>
            <a:r>
              <a:rPr lang="vi-VN" sz="2800" err="1">
                <a:ea typeface="+mj-lt"/>
                <a:cs typeface="+mj-lt"/>
              </a:rPr>
              <a:t>Hành</a:t>
            </a:r>
            <a:r>
              <a:rPr lang="vi-VN" sz="2800">
                <a:ea typeface="+mj-lt"/>
                <a:cs typeface="+mj-lt"/>
              </a:rPr>
              <a:t> </a:t>
            </a:r>
            <a:r>
              <a:rPr lang="vi-VN" sz="2800" err="1">
                <a:ea typeface="+mj-lt"/>
                <a:cs typeface="+mj-lt"/>
              </a:rPr>
              <a:t>chính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17F9ECD-E4A5-606C-0322-D1248AA70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02038"/>
            <a:ext cx="11090274" cy="3332644"/>
          </a:xfrm>
        </p:spPr>
        <p:txBody>
          <a:bodyPr lIns="109728" tIns="109728" rIns="109728" bIns="91440" anchor="t"/>
          <a:lstStyle/>
          <a:p>
            <a:r>
              <a:rPr lang="vi-VN" err="1">
                <a:ea typeface="+mn-lt"/>
                <a:cs typeface="+mn-lt"/>
              </a:rPr>
              <a:t>Họ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và</a:t>
            </a:r>
            <a:r>
              <a:rPr lang="vi-VN">
                <a:ea typeface="+mn-lt"/>
                <a:cs typeface="+mn-lt"/>
              </a:rPr>
              <a:t> tên: </a:t>
            </a:r>
            <a:r>
              <a:rPr lang="vi-VN" err="1">
                <a:ea typeface="+mn-lt"/>
                <a:cs typeface="+mn-lt"/>
              </a:rPr>
              <a:t>Đỗ</a:t>
            </a:r>
            <a:r>
              <a:rPr lang="vi-VN">
                <a:ea typeface="+mn-lt"/>
                <a:cs typeface="+mn-lt"/>
              </a:rPr>
              <a:t> T Đ </a:t>
            </a:r>
          </a:p>
          <a:p>
            <a:pPr>
              <a:lnSpc>
                <a:spcPct val="113999"/>
              </a:lnSpc>
            </a:pPr>
            <a:r>
              <a:rPr lang="vi-VN" err="1">
                <a:ea typeface="+mn-lt"/>
                <a:cs typeface="+mn-lt"/>
              </a:rPr>
              <a:t>Giới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tính</a:t>
            </a:r>
            <a:r>
              <a:rPr lang="vi-VN">
                <a:ea typeface="+mn-lt"/>
                <a:cs typeface="+mn-lt"/>
              </a:rPr>
              <a:t>: Nam</a:t>
            </a:r>
            <a:endParaRPr lang="vi-VN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err="1">
                <a:ea typeface="+mn-lt"/>
                <a:cs typeface="+mn-lt"/>
              </a:rPr>
              <a:t>Tuổi</a:t>
            </a:r>
            <a:r>
              <a:rPr lang="vi-VN">
                <a:ea typeface="+mn-lt"/>
                <a:cs typeface="+mn-lt"/>
              </a:rPr>
              <a:t>: 41 </a:t>
            </a:r>
            <a:r>
              <a:rPr lang="vi-VN" err="1">
                <a:ea typeface="+mn-lt"/>
                <a:cs typeface="+mn-lt"/>
              </a:rPr>
              <a:t>tuổi</a:t>
            </a:r>
            <a:endParaRPr lang="vi-VN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err="1">
                <a:ea typeface="+mn-lt"/>
                <a:cs typeface="+mn-lt"/>
              </a:rPr>
              <a:t>Nghề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nghiệp</a:t>
            </a:r>
            <a:r>
              <a:rPr lang="vi-VN">
                <a:ea typeface="+mn-lt"/>
                <a:cs typeface="+mn-lt"/>
              </a:rPr>
              <a:t>: Nhân viên văn </a:t>
            </a:r>
            <a:r>
              <a:rPr lang="vi-VN" err="1">
                <a:ea typeface="+mn-lt"/>
                <a:cs typeface="+mn-lt"/>
              </a:rPr>
              <a:t>phòng</a:t>
            </a:r>
            <a:endParaRPr lang="vi-VN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err="1">
                <a:ea typeface="+mn-lt"/>
                <a:cs typeface="+mn-lt"/>
              </a:rPr>
              <a:t>Nhập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viện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lúc</a:t>
            </a:r>
            <a:r>
              <a:rPr lang="vi-VN">
                <a:ea typeface="+mn-lt"/>
                <a:cs typeface="+mn-lt"/>
              </a:rPr>
              <a:t>: 8h 12/09/2022</a:t>
            </a:r>
            <a:endParaRPr lang="vi-VN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vi-VN">
              <a:solidFill>
                <a:srgbClr val="FFFFFF">
                  <a:alpha val="60000"/>
                </a:srgbClr>
              </a:solidFill>
              <a:cs typeface="Segoe UI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CCDC528-2511-D87E-3833-ED712A11D91F}"/>
              </a:ext>
            </a:extLst>
          </p:cNvPr>
          <p:cNvSpPr txBox="1"/>
          <p:nvPr/>
        </p:nvSpPr>
        <p:spPr>
          <a:xfrm>
            <a:off x="608079" y="4756355"/>
            <a:ext cx="106481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800">
                <a:cs typeface="Segoe UI"/>
              </a:rPr>
              <a:t>II </a:t>
            </a:r>
            <a:r>
              <a:rPr lang="vi-VN" sz="2800" err="1">
                <a:cs typeface="Segoe UI"/>
              </a:rPr>
              <a:t>Lý</a:t>
            </a:r>
            <a:r>
              <a:rPr lang="vi-VN" sz="2800">
                <a:cs typeface="Segoe UI"/>
              </a:rPr>
              <a:t> do NV: Tiêu </a:t>
            </a:r>
            <a:r>
              <a:rPr lang="vi-VN" sz="2800" err="1">
                <a:cs typeface="Segoe UI"/>
              </a:rPr>
              <a:t>máu</a:t>
            </a:r>
            <a:endParaRPr lang="vi-VN" sz="2800" err="1"/>
          </a:p>
        </p:txBody>
      </p:sp>
    </p:spTree>
    <p:extLst>
      <p:ext uri="{BB962C8B-B14F-4D97-AF65-F5344CB8AC3E}">
        <p14:creationId xmlns:p14="http://schemas.microsoft.com/office/powerpoint/2010/main" val="235530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73CC6E-3F69-BEB9-46FB-0C75D56D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3999"/>
              </a:lnSpc>
            </a:pPr>
            <a:r>
              <a:rPr lang="vi-VN">
                <a:ea typeface="+mj-lt"/>
                <a:cs typeface="+mj-lt"/>
              </a:rPr>
              <a:t>III Bệnh sử: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7F279C1-D2D8-04BA-371A-7327C093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538105"/>
            <a:ext cx="11090274" cy="3979625"/>
          </a:xfrm>
        </p:spPr>
        <p:txBody>
          <a:bodyPr lIns="109728" tIns="109728" rIns="109728" bIns="91440" anchor="t"/>
          <a:lstStyle/>
          <a:p>
            <a:r>
              <a:rPr lang="vi-VN" err="1">
                <a:ea typeface="+mn-lt"/>
                <a:cs typeface="+mn-lt"/>
              </a:rPr>
              <a:t>Cách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nhập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viện</a:t>
            </a:r>
            <a:r>
              <a:rPr lang="vi-VN">
                <a:ea typeface="+mn-lt"/>
                <a:cs typeface="+mn-lt"/>
              </a:rPr>
              <a:t> 3 </a:t>
            </a:r>
            <a:r>
              <a:rPr lang="vi-VN" err="1">
                <a:ea typeface="+mn-lt"/>
                <a:cs typeface="+mn-lt"/>
              </a:rPr>
              <a:t>tuần</a:t>
            </a:r>
            <a:r>
              <a:rPr lang="vi-VN">
                <a:ea typeface="+mn-lt"/>
                <a:cs typeface="+mn-lt"/>
              </a:rPr>
              <a:t>, BN sau khi đi tiêu </a:t>
            </a:r>
            <a:r>
              <a:rPr lang="vi-VN" err="1">
                <a:ea typeface="+mn-lt"/>
                <a:cs typeface="+mn-lt"/>
              </a:rPr>
              <a:t>thì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thấy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có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máu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chảy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nhỏ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giọt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từ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vùng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hậu</a:t>
            </a:r>
            <a:r>
              <a:rPr lang="vi-VN">
                <a:ea typeface="+mn-lt"/>
                <a:cs typeface="+mn-lt"/>
              </a:rPr>
              <a:t> môn, </a:t>
            </a:r>
            <a:r>
              <a:rPr lang="vi-VN" err="1">
                <a:ea typeface="+mn-lt"/>
                <a:cs typeface="+mn-lt"/>
              </a:rPr>
              <a:t>máu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loãng</a:t>
            </a:r>
            <a:r>
              <a:rPr lang="vi-VN">
                <a:ea typeface="+mn-lt"/>
                <a:cs typeface="+mn-lt"/>
              </a:rPr>
              <a:t>, </a:t>
            </a:r>
            <a:r>
              <a:rPr lang="vi-VN" err="1">
                <a:ea typeface="+mn-lt"/>
                <a:cs typeface="+mn-lt"/>
              </a:rPr>
              <a:t>đỏ</a:t>
            </a:r>
            <a:r>
              <a:rPr lang="vi-VN">
                <a:ea typeface="+mn-lt"/>
                <a:cs typeface="+mn-lt"/>
              </a:rPr>
              <a:t> tươi, </a:t>
            </a:r>
            <a:r>
              <a:rPr lang="vi-VN" err="1">
                <a:ea typeface="+mn-lt"/>
                <a:cs typeface="+mn-lt"/>
              </a:rPr>
              <a:t>máu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chảy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rỉ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rả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khoảng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vài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phút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thì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tự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cầm</a:t>
            </a:r>
            <a:r>
              <a:rPr lang="vi-VN">
                <a:ea typeface="+mn-lt"/>
                <a:cs typeface="+mn-lt"/>
              </a:rPr>
              <a:t>. Sau </a:t>
            </a:r>
            <a:r>
              <a:rPr lang="vi-VN" err="1">
                <a:ea typeface="+mn-lt"/>
                <a:cs typeface="+mn-lt"/>
              </a:rPr>
              <a:t>đó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mỗi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ngày</a:t>
            </a:r>
            <a:r>
              <a:rPr lang="vi-VN">
                <a:ea typeface="+mn-lt"/>
                <a:cs typeface="+mn-lt"/>
              </a:rPr>
              <a:t> BN đi tiêu 2 </a:t>
            </a:r>
            <a:r>
              <a:rPr lang="vi-VN" err="1">
                <a:ea typeface="+mn-lt"/>
                <a:cs typeface="+mn-lt"/>
              </a:rPr>
              <a:t>lần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đều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thấy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máu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chảy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với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tính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chất</a:t>
            </a:r>
            <a:r>
              <a:rPr lang="vi-VN">
                <a:ea typeface="+mn-lt"/>
                <a:cs typeface="+mn-lt"/>
              </a:rPr>
              <a:t> tương </a:t>
            </a:r>
            <a:r>
              <a:rPr lang="vi-VN" err="1">
                <a:ea typeface="+mn-lt"/>
                <a:cs typeface="+mn-lt"/>
              </a:rPr>
              <a:t>tự</a:t>
            </a:r>
            <a:r>
              <a:rPr lang="vi-VN">
                <a:ea typeface="+mn-lt"/>
                <a:cs typeface="+mn-lt"/>
              </a:rPr>
              <a:t>, </a:t>
            </a:r>
            <a:r>
              <a:rPr lang="vi-VN" err="1">
                <a:ea typeface="+mn-lt"/>
                <a:cs typeface="+mn-lt"/>
              </a:rPr>
              <a:t>có</a:t>
            </a:r>
            <a:r>
              <a:rPr lang="vi-VN">
                <a:ea typeface="+mn-lt"/>
                <a:cs typeface="+mn-lt"/>
              </a:rPr>
              <a:t> khi </a:t>
            </a:r>
            <a:r>
              <a:rPr lang="vi-VN" err="1">
                <a:ea typeface="+mn-lt"/>
                <a:cs typeface="+mn-lt"/>
              </a:rPr>
              <a:t>máu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chảy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thành</a:t>
            </a:r>
            <a:r>
              <a:rPr lang="vi-VN">
                <a:ea typeface="+mn-lt"/>
                <a:cs typeface="+mn-lt"/>
              </a:rPr>
              <a:t> tia, </a:t>
            </a:r>
            <a:r>
              <a:rPr lang="vi-VN" err="1">
                <a:ea typeface="+mn-lt"/>
                <a:cs typeface="+mn-lt"/>
              </a:rPr>
              <a:t>lượng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máu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chảy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mỗi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lần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khoảng</a:t>
            </a:r>
            <a:r>
              <a:rPr lang="vi-VN">
                <a:ea typeface="+mn-lt"/>
                <a:cs typeface="+mn-lt"/>
              </a:rPr>
              <a:t> 5ml. Tiêu xong BN không </a:t>
            </a:r>
            <a:r>
              <a:rPr lang="vi-VN" err="1">
                <a:ea typeface="+mn-lt"/>
                <a:cs typeface="+mn-lt"/>
              </a:rPr>
              <a:t>chóng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mặt</a:t>
            </a:r>
            <a:r>
              <a:rPr lang="vi-VN">
                <a:ea typeface="+mn-lt"/>
                <a:cs typeface="+mn-lt"/>
              </a:rPr>
              <a:t>, </a:t>
            </a:r>
            <a:r>
              <a:rPr lang="vi-VN" err="1">
                <a:ea typeface="+mn-lt"/>
                <a:cs typeface="+mn-lt"/>
              </a:rPr>
              <a:t>hồi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hộp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đánh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trống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ngực</a:t>
            </a:r>
            <a:r>
              <a:rPr lang="vi-VN">
                <a:ea typeface="+mn-lt"/>
                <a:cs typeface="+mn-lt"/>
              </a:rPr>
              <a:t> hay </a:t>
            </a:r>
            <a:r>
              <a:rPr lang="vi-VN" err="1">
                <a:ea typeface="+mn-lt"/>
                <a:cs typeface="+mn-lt"/>
              </a:rPr>
              <a:t>khó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thở</a:t>
            </a:r>
            <a:r>
              <a:rPr lang="vi-VN">
                <a:ea typeface="+mn-lt"/>
                <a:cs typeface="+mn-lt"/>
              </a:rPr>
              <a:t>.</a:t>
            </a:r>
          </a:p>
          <a:p>
            <a:pPr>
              <a:lnSpc>
                <a:spcPct val="113999"/>
              </a:lnSpc>
            </a:pPr>
            <a:r>
              <a:rPr lang="vi-VN">
                <a:ea typeface="+mn-lt"/>
                <a:cs typeface="+mn-lt"/>
              </a:rPr>
              <a:t>BN </a:t>
            </a:r>
            <a:r>
              <a:rPr lang="vi-VN" err="1">
                <a:ea typeface="+mn-lt"/>
                <a:cs typeface="+mn-lt"/>
              </a:rPr>
              <a:t>có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khối</a:t>
            </a:r>
            <a:r>
              <a:rPr lang="vi-VN">
                <a:ea typeface="+mn-lt"/>
                <a:cs typeface="+mn-lt"/>
              </a:rPr>
              <a:t> sa </a:t>
            </a:r>
            <a:r>
              <a:rPr lang="vi-VN" err="1">
                <a:ea typeface="+mn-lt"/>
                <a:cs typeface="+mn-lt"/>
              </a:rPr>
              <a:t>vùng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hậu</a:t>
            </a:r>
            <a:r>
              <a:rPr lang="vi-VN">
                <a:ea typeface="+mn-lt"/>
                <a:cs typeface="+mn-lt"/>
              </a:rPr>
              <a:t> môn </a:t>
            </a:r>
            <a:r>
              <a:rPr lang="vi-VN" err="1">
                <a:ea typeface="+mn-lt"/>
                <a:cs typeface="+mn-lt"/>
              </a:rPr>
              <a:t>mỗi</a:t>
            </a:r>
            <a:r>
              <a:rPr lang="vi-VN">
                <a:ea typeface="+mn-lt"/>
                <a:cs typeface="+mn-lt"/>
              </a:rPr>
              <a:t> khi đi </a:t>
            </a:r>
            <a:r>
              <a:rPr lang="vi-VN" err="1">
                <a:ea typeface="+mn-lt"/>
                <a:cs typeface="+mn-lt"/>
              </a:rPr>
              <a:t>cầu</a:t>
            </a:r>
            <a:r>
              <a:rPr lang="vi-VN">
                <a:ea typeface="+mn-lt"/>
                <a:cs typeface="+mn-lt"/>
              </a:rPr>
              <a:t>, </a:t>
            </a:r>
            <a:r>
              <a:rPr lang="vi-VN" err="1">
                <a:ea typeface="+mn-lt"/>
                <a:cs typeface="+mn-lt"/>
              </a:rPr>
              <a:t>kích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thước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nhỏ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bằng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hạt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đậu</a:t>
            </a:r>
            <a:r>
              <a:rPr lang="vi-VN">
                <a:ea typeface="+mn-lt"/>
                <a:cs typeface="+mn-lt"/>
              </a:rPr>
              <a:t>, </a:t>
            </a:r>
            <a:r>
              <a:rPr lang="vi-VN" err="1">
                <a:ea typeface="+mn-lt"/>
                <a:cs typeface="+mn-lt"/>
              </a:rPr>
              <a:t>mật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độ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mềm</a:t>
            </a:r>
            <a:r>
              <a:rPr lang="vi-VN">
                <a:ea typeface="+mn-lt"/>
                <a:cs typeface="+mn-lt"/>
              </a:rPr>
              <a:t>, trơn </a:t>
            </a:r>
            <a:r>
              <a:rPr lang="vi-VN" err="1">
                <a:ea typeface="+mn-lt"/>
                <a:cs typeface="+mn-lt"/>
              </a:rPr>
              <a:t>láng</a:t>
            </a:r>
            <a:r>
              <a:rPr lang="vi-VN">
                <a:ea typeface="+mn-lt"/>
                <a:cs typeface="+mn-lt"/>
              </a:rPr>
              <a:t>, không đau, khô </a:t>
            </a:r>
            <a:r>
              <a:rPr lang="vi-VN" err="1">
                <a:ea typeface="+mn-lt"/>
                <a:cs typeface="+mn-lt"/>
              </a:rPr>
              <a:t>ráo</a:t>
            </a:r>
            <a:r>
              <a:rPr lang="vi-VN">
                <a:ea typeface="+mn-lt"/>
                <a:cs typeface="+mn-lt"/>
              </a:rPr>
              <a:t>, tiêu xong </a:t>
            </a:r>
            <a:r>
              <a:rPr lang="vi-VN" err="1">
                <a:ea typeface="+mn-lt"/>
                <a:cs typeface="+mn-lt"/>
              </a:rPr>
              <a:t>tự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thụt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vào</a:t>
            </a:r>
            <a:r>
              <a:rPr lang="vi-VN">
                <a:ea typeface="+mn-lt"/>
                <a:cs typeface="+mn-lt"/>
              </a:rPr>
              <a:t>.</a:t>
            </a:r>
            <a:endParaRPr lang="vi-VN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err="1">
                <a:ea typeface="+mn-lt"/>
                <a:cs typeface="+mn-lt"/>
              </a:rPr>
              <a:t>Cách</a:t>
            </a:r>
            <a:r>
              <a:rPr lang="vi-VN">
                <a:ea typeface="+mn-lt"/>
                <a:cs typeface="+mn-lt"/>
              </a:rPr>
              <a:t> NV 1 </a:t>
            </a:r>
            <a:r>
              <a:rPr lang="vi-VN" err="1">
                <a:ea typeface="+mn-lt"/>
                <a:cs typeface="+mn-lt"/>
              </a:rPr>
              <a:t>tuần</a:t>
            </a:r>
            <a:r>
              <a:rPr lang="vi-VN">
                <a:ea typeface="+mn-lt"/>
                <a:cs typeface="+mn-lt"/>
              </a:rPr>
              <a:t>, BN </a:t>
            </a:r>
            <a:r>
              <a:rPr lang="vi-VN" err="1">
                <a:ea typeface="+mn-lt"/>
                <a:cs typeface="+mn-lt"/>
              </a:rPr>
              <a:t>làm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việc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thì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thường</a:t>
            </a:r>
            <a:r>
              <a:rPr lang="vi-VN">
                <a:ea typeface="+mn-lt"/>
                <a:cs typeface="+mn-lt"/>
              </a:rPr>
              <a:t> xuyên </a:t>
            </a:r>
            <a:r>
              <a:rPr lang="vi-VN" err="1">
                <a:ea typeface="+mn-lt"/>
                <a:cs typeface="+mn-lt"/>
              </a:rPr>
              <a:t>thấy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chóng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mặt</a:t>
            </a:r>
            <a:r>
              <a:rPr lang="vi-VN">
                <a:ea typeface="+mn-lt"/>
                <a:cs typeface="+mn-lt"/>
              </a:rPr>
              <a:t>, đau </a:t>
            </a:r>
            <a:r>
              <a:rPr lang="vi-VN" err="1">
                <a:ea typeface="+mn-lt"/>
                <a:cs typeface="+mn-lt"/>
              </a:rPr>
              <a:t>đầu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kém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tập</a:t>
            </a:r>
            <a:r>
              <a:rPr lang="vi-VN">
                <a:ea typeface="+mn-lt"/>
                <a:cs typeface="+mn-lt"/>
              </a:rPr>
              <a:t> trung. </a:t>
            </a:r>
            <a:r>
              <a:rPr lang="vi-VN" err="1">
                <a:ea typeface="+mn-lt"/>
                <a:cs typeface="+mn-lt"/>
              </a:rPr>
              <a:t>Người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nhà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và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đồng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nghiệp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đều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nhận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thấy</a:t>
            </a:r>
            <a:r>
              <a:rPr lang="vi-VN">
                <a:ea typeface="+mn-lt"/>
                <a:cs typeface="+mn-lt"/>
              </a:rPr>
              <a:t> BN xanh xao.</a:t>
            </a:r>
            <a:endParaRPr lang="vi-VN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vi-VN">
              <a:solidFill>
                <a:srgbClr val="FFFFFF">
                  <a:alpha val="60000"/>
                </a:srgb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8717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2C4B45-19F0-5DDD-9AE2-2F742A95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3999"/>
              </a:lnSpc>
            </a:pPr>
            <a:r>
              <a:rPr lang="vi-VN">
                <a:ea typeface="+mj-lt"/>
                <a:cs typeface="+mj-lt"/>
              </a:rPr>
              <a:t>III Bệnh sử: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EB90E40-8DDC-65D6-1C45-08FE50284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lnSpc>
                <a:spcPct val="113999"/>
              </a:lnSpc>
            </a:pPr>
            <a:r>
              <a:rPr lang="vi-VN">
                <a:cs typeface="Segoe UI"/>
              </a:rPr>
              <a:t>Trong </a:t>
            </a:r>
            <a:r>
              <a:rPr lang="vi-VN" err="1">
                <a:cs typeface="Segoe UI"/>
              </a:rPr>
              <a:t>quá</a:t>
            </a:r>
            <a:r>
              <a:rPr lang="vi-VN">
                <a:cs typeface="Segoe UI"/>
              </a:rPr>
              <a:t> </a:t>
            </a:r>
            <a:r>
              <a:rPr lang="vi-VN" err="1">
                <a:cs typeface="Segoe UI"/>
              </a:rPr>
              <a:t>trình</a:t>
            </a:r>
            <a:r>
              <a:rPr lang="vi-VN">
                <a:cs typeface="Segoe UI"/>
              </a:rPr>
              <a:t> </a:t>
            </a:r>
            <a:r>
              <a:rPr lang="vi-VN" err="1">
                <a:cs typeface="Segoe UI"/>
              </a:rPr>
              <a:t>bệnh</a:t>
            </a:r>
            <a:r>
              <a:rPr lang="vi-VN">
                <a:cs typeface="Segoe UI"/>
              </a:rPr>
              <a:t>, BN đi tiêu phân </a:t>
            </a:r>
            <a:r>
              <a:rPr lang="vi-VN" err="1">
                <a:cs typeface="Segoe UI"/>
              </a:rPr>
              <a:t>vàng</a:t>
            </a:r>
            <a:r>
              <a:rPr lang="vi-VN">
                <a:cs typeface="Segoe UI"/>
              </a:rPr>
              <a:t> </a:t>
            </a:r>
            <a:r>
              <a:rPr lang="vi-VN" err="1">
                <a:cs typeface="Segoe UI"/>
              </a:rPr>
              <a:t>đóng</a:t>
            </a:r>
            <a:r>
              <a:rPr lang="vi-VN">
                <a:cs typeface="Segoe UI"/>
              </a:rPr>
              <a:t> khuôn 2 </a:t>
            </a:r>
            <a:r>
              <a:rPr lang="vi-VN" err="1">
                <a:cs typeface="Segoe UI"/>
              </a:rPr>
              <a:t>lần</a:t>
            </a:r>
            <a:r>
              <a:rPr lang="vi-VN">
                <a:cs typeface="Segoe UI"/>
              </a:rPr>
              <a:t> </a:t>
            </a:r>
            <a:r>
              <a:rPr lang="vi-VN" err="1">
                <a:cs typeface="Segoe UI"/>
              </a:rPr>
              <a:t>một</a:t>
            </a:r>
            <a:r>
              <a:rPr lang="vi-VN">
                <a:cs typeface="Segoe UI"/>
              </a:rPr>
              <a:t> </a:t>
            </a:r>
            <a:r>
              <a:rPr lang="vi-VN" err="1">
                <a:cs typeface="Segoe UI"/>
              </a:rPr>
              <a:t>ngày</a:t>
            </a:r>
            <a:r>
              <a:rPr lang="vi-VN">
                <a:cs typeface="Segoe UI"/>
              </a:rPr>
              <a:t> như </a:t>
            </a:r>
            <a:r>
              <a:rPr lang="vi-VN" err="1">
                <a:cs typeface="Segoe UI"/>
              </a:rPr>
              <a:t>thói</a:t>
            </a:r>
            <a:r>
              <a:rPr lang="vi-VN">
                <a:cs typeface="Segoe UI"/>
              </a:rPr>
              <a:t> quen </a:t>
            </a:r>
            <a:r>
              <a:rPr lang="vi-VN" err="1">
                <a:cs typeface="Segoe UI"/>
              </a:rPr>
              <a:t>trước</a:t>
            </a:r>
            <a:r>
              <a:rPr lang="vi-VN">
                <a:cs typeface="Segoe UI"/>
              </a:rPr>
              <a:t> đây. BN không </a:t>
            </a:r>
            <a:r>
              <a:rPr lang="vi-VN" err="1">
                <a:cs typeface="Segoe UI"/>
              </a:rPr>
              <a:t>có</a:t>
            </a:r>
            <a:r>
              <a:rPr lang="vi-VN">
                <a:cs typeface="Segoe UI"/>
              </a:rPr>
              <a:t> đau </a:t>
            </a:r>
            <a:r>
              <a:rPr lang="vi-VN" err="1">
                <a:cs typeface="Segoe UI"/>
              </a:rPr>
              <a:t>ngứa</a:t>
            </a:r>
            <a:r>
              <a:rPr lang="vi-VN">
                <a:cs typeface="Segoe UI"/>
              </a:rPr>
              <a:t> </a:t>
            </a:r>
            <a:r>
              <a:rPr lang="vi-VN" err="1">
                <a:cs typeface="Segoe UI"/>
              </a:rPr>
              <a:t>hậu</a:t>
            </a:r>
            <a:r>
              <a:rPr lang="vi-VN">
                <a:cs typeface="Segoe UI"/>
              </a:rPr>
              <a:t> môn, không </a:t>
            </a:r>
            <a:r>
              <a:rPr lang="vi-VN" err="1">
                <a:cs typeface="Segoe UI"/>
              </a:rPr>
              <a:t>có</a:t>
            </a:r>
            <a:r>
              <a:rPr lang="vi-VN">
                <a:cs typeface="Segoe UI"/>
              </a:rPr>
              <a:t> </a:t>
            </a:r>
            <a:r>
              <a:rPr lang="vi-VN" err="1">
                <a:cs typeface="Segoe UI"/>
              </a:rPr>
              <a:t>mót</a:t>
            </a:r>
            <a:r>
              <a:rPr lang="vi-VN">
                <a:cs typeface="Segoe UI"/>
              </a:rPr>
              <a:t> </a:t>
            </a:r>
            <a:r>
              <a:rPr lang="vi-VN" err="1">
                <a:cs typeface="Segoe UI"/>
              </a:rPr>
              <a:t>rặn</a:t>
            </a:r>
            <a:r>
              <a:rPr lang="vi-VN">
                <a:cs typeface="Segoe UI"/>
              </a:rPr>
              <a:t>, không </a:t>
            </a:r>
            <a:r>
              <a:rPr lang="vi-VN" err="1">
                <a:cs typeface="Segoe UI"/>
              </a:rPr>
              <a:t>sụt</a:t>
            </a:r>
            <a:r>
              <a:rPr lang="vi-VN">
                <a:cs typeface="Segoe UI"/>
              </a:rPr>
              <a:t> cân, không đau </a:t>
            </a:r>
            <a:r>
              <a:rPr lang="vi-VN" err="1">
                <a:cs typeface="Segoe UI"/>
              </a:rPr>
              <a:t>bụng</a:t>
            </a:r>
            <a:r>
              <a:rPr lang="vi-VN">
                <a:cs typeface="Segoe UI"/>
              </a:rPr>
              <a:t>, không </a:t>
            </a:r>
            <a:r>
              <a:rPr lang="vi-VN" err="1">
                <a:cs typeface="Segoe UI"/>
              </a:rPr>
              <a:t>sốt</a:t>
            </a:r>
            <a:r>
              <a:rPr lang="vi-VN">
                <a:cs typeface="Segoe UI"/>
              </a:rPr>
              <a:t>.</a:t>
            </a:r>
            <a:endParaRPr lang="vi-VN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err="1">
                <a:ea typeface="+mn-lt"/>
                <a:cs typeface="+mn-lt"/>
              </a:rPr>
              <a:t>Tình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trạng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lúc</a:t>
            </a:r>
            <a:r>
              <a:rPr lang="vi-VN">
                <a:ea typeface="+mn-lt"/>
                <a:cs typeface="+mn-lt"/>
              </a:rPr>
              <a:t> NV: BN </a:t>
            </a:r>
            <a:r>
              <a:rPr lang="vi-VN" err="1">
                <a:ea typeface="+mn-lt"/>
                <a:cs typeface="+mn-lt"/>
              </a:rPr>
              <a:t>tỉnh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tiếp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xúc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tốt</a:t>
            </a:r>
            <a:r>
              <a:rPr lang="vi-VN">
                <a:ea typeface="+mn-lt"/>
                <a:cs typeface="+mn-lt"/>
              </a:rPr>
              <a:t>, niêm </a:t>
            </a:r>
            <a:r>
              <a:rPr lang="vi-VN" err="1">
                <a:ea typeface="+mn-lt"/>
                <a:cs typeface="+mn-lt"/>
              </a:rPr>
              <a:t>nhạt</a:t>
            </a:r>
            <a:r>
              <a:rPr lang="vi-VN">
                <a:ea typeface="+mn-lt"/>
                <a:cs typeface="+mn-lt"/>
              </a:rPr>
              <a:t>, sinh </a:t>
            </a:r>
            <a:r>
              <a:rPr lang="vi-VN" err="1">
                <a:ea typeface="+mn-lt"/>
                <a:cs typeface="+mn-lt"/>
              </a:rPr>
              <a:t>hiệu</a:t>
            </a:r>
            <a:r>
              <a:rPr lang="vi-VN">
                <a:ea typeface="+mn-lt"/>
                <a:cs typeface="+mn-lt"/>
              </a:rPr>
              <a:t>: </a:t>
            </a:r>
            <a:r>
              <a:rPr lang="vi-VN" err="1">
                <a:ea typeface="+mn-lt"/>
                <a:cs typeface="+mn-lt"/>
              </a:rPr>
              <a:t>Mạch</a:t>
            </a:r>
            <a:r>
              <a:rPr lang="vi-VN">
                <a:ea typeface="+mn-lt"/>
                <a:cs typeface="+mn-lt"/>
              </a:rPr>
              <a:t>: 113 </a:t>
            </a:r>
            <a:r>
              <a:rPr lang="vi-VN" err="1">
                <a:ea typeface="+mn-lt"/>
                <a:cs typeface="+mn-lt"/>
              </a:rPr>
              <a:t>lần</a:t>
            </a:r>
            <a:r>
              <a:rPr lang="vi-VN">
                <a:ea typeface="+mn-lt"/>
                <a:cs typeface="+mn-lt"/>
              </a:rPr>
              <a:t>/ </a:t>
            </a:r>
            <a:r>
              <a:rPr lang="vi-VN" err="1">
                <a:ea typeface="+mn-lt"/>
                <a:cs typeface="+mn-lt"/>
              </a:rPr>
              <a:t>phút</a:t>
            </a:r>
            <a:r>
              <a:rPr lang="vi-VN">
                <a:ea typeface="+mn-lt"/>
                <a:cs typeface="+mn-lt"/>
              </a:rPr>
              <a:t>, </a:t>
            </a:r>
            <a:r>
              <a:rPr lang="vi-VN" err="1">
                <a:ea typeface="+mn-lt"/>
                <a:cs typeface="+mn-lt"/>
              </a:rPr>
              <a:t>Huyết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áp</a:t>
            </a:r>
            <a:r>
              <a:rPr lang="vi-VN">
                <a:ea typeface="+mn-lt"/>
                <a:cs typeface="+mn-lt"/>
              </a:rPr>
              <a:t>: 131/70 </a:t>
            </a:r>
            <a:r>
              <a:rPr lang="vi-VN" err="1">
                <a:ea typeface="+mn-lt"/>
                <a:cs typeface="+mn-lt"/>
              </a:rPr>
              <a:t>mmHg</a:t>
            </a:r>
            <a:r>
              <a:rPr lang="vi-VN">
                <a:ea typeface="+mn-lt"/>
                <a:cs typeface="+mn-lt"/>
              </a:rPr>
              <a:t>, </a:t>
            </a:r>
            <a:r>
              <a:rPr lang="vi-VN" err="1">
                <a:ea typeface="+mn-lt"/>
                <a:cs typeface="+mn-lt"/>
              </a:rPr>
              <a:t>nhiệt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độ</a:t>
            </a:r>
            <a:r>
              <a:rPr lang="vi-VN">
                <a:ea typeface="+mn-lt"/>
                <a:cs typeface="+mn-lt"/>
              </a:rPr>
              <a:t> 37 </a:t>
            </a:r>
            <a:r>
              <a:rPr lang="vi-VN" err="1">
                <a:ea typeface="+mn-lt"/>
                <a:cs typeface="+mn-lt"/>
              </a:rPr>
              <a:t>độ</a:t>
            </a:r>
            <a:r>
              <a:rPr lang="vi-VN">
                <a:ea typeface="+mn-lt"/>
                <a:cs typeface="+mn-lt"/>
              </a:rPr>
              <a:t> C, </a:t>
            </a:r>
            <a:r>
              <a:rPr lang="vi-VN" err="1">
                <a:ea typeface="+mn-lt"/>
                <a:cs typeface="+mn-lt"/>
              </a:rPr>
              <a:t>Nhịp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thở</a:t>
            </a:r>
            <a:r>
              <a:rPr lang="vi-VN">
                <a:ea typeface="+mn-lt"/>
                <a:cs typeface="+mn-lt"/>
              </a:rPr>
              <a:t> 18 </a:t>
            </a:r>
            <a:r>
              <a:rPr lang="vi-VN" err="1">
                <a:ea typeface="+mn-lt"/>
                <a:cs typeface="+mn-lt"/>
              </a:rPr>
              <a:t>lần</a:t>
            </a:r>
            <a:r>
              <a:rPr lang="vi-VN">
                <a:ea typeface="+mn-lt"/>
                <a:cs typeface="+mn-lt"/>
              </a:rPr>
              <a:t>/ </a:t>
            </a:r>
            <a:r>
              <a:rPr lang="vi-VN" err="1">
                <a:ea typeface="+mn-lt"/>
                <a:cs typeface="+mn-lt"/>
              </a:rPr>
              <a:t>phút</a:t>
            </a:r>
            <a:r>
              <a:rPr lang="vi-VN">
                <a:ea typeface="+mn-lt"/>
                <a:cs typeface="+mn-lt"/>
              </a:rPr>
              <a:t>, cân </a:t>
            </a:r>
            <a:r>
              <a:rPr lang="vi-VN" err="1">
                <a:ea typeface="+mn-lt"/>
                <a:cs typeface="+mn-lt"/>
              </a:rPr>
              <a:t>nặng</a:t>
            </a:r>
            <a:r>
              <a:rPr lang="vi-VN">
                <a:ea typeface="+mn-lt"/>
                <a:cs typeface="+mn-lt"/>
              </a:rPr>
              <a:t>: 67kg, </a:t>
            </a:r>
            <a:r>
              <a:rPr lang="vi-VN" err="1">
                <a:ea typeface="+mn-lt"/>
                <a:cs typeface="+mn-lt"/>
              </a:rPr>
              <a:t>chiều</a:t>
            </a:r>
            <a:r>
              <a:rPr lang="vi-VN">
                <a:ea typeface="+mn-lt"/>
                <a:cs typeface="+mn-lt"/>
              </a:rPr>
              <a:t> cao: 1m63</a:t>
            </a:r>
            <a:endParaRPr lang="vi-VN">
              <a:solidFill>
                <a:srgbClr val="FFFFFF">
                  <a:alpha val="60000"/>
                </a:srgb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3344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DC6EAE-E426-2BD1-47D6-1D159C7B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ea typeface="+mj-lt"/>
                <a:cs typeface="+mj-lt"/>
              </a:rPr>
              <a:t>IV </a:t>
            </a:r>
            <a:r>
              <a:rPr lang="vi-VN" err="1">
                <a:ea typeface="+mj-lt"/>
                <a:cs typeface="+mj-lt"/>
              </a:rPr>
              <a:t>Tiền</a:t>
            </a:r>
            <a:r>
              <a:rPr lang="vi-VN">
                <a:ea typeface="+mj-lt"/>
                <a:cs typeface="+mj-lt"/>
              </a:rPr>
              <a:t> căn: </a:t>
            </a:r>
            <a:r>
              <a:rPr lang="vi-VN" err="1">
                <a:ea typeface="+mj-lt"/>
                <a:cs typeface="+mj-lt"/>
              </a:rPr>
              <a:t>Bản</a:t>
            </a:r>
            <a:r>
              <a:rPr lang="vi-VN">
                <a:ea typeface="+mj-lt"/>
                <a:cs typeface="+mj-lt"/>
              </a:rPr>
              <a:t> thân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282CD8-520A-7E3E-05B1-28507CB24E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109728" tIns="109728" rIns="109728" bIns="91440" anchor="t"/>
          <a:lstStyle/>
          <a:p>
            <a:r>
              <a:rPr lang="vi-VN">
                <a:ea typeface="+mn-lt"/>
                <a:cs typeface="+mn-lt"/>
              </a:rPr>
              <a:t>Không ghi </a:t>
            </a:r>
            <a:r>
              <a:rPr lang="vi-VN" err="1">
                <a:ea typeface="+mn-lt"/>
                <a:cs typeface="+mn-lt"/>
              </a:rPr>
              <a:t>nhận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tiền</a:t>
            </a:r>
            <a:r>
              <a:rPr lang="vi-VN">
                <a:ea typeface="+mn-lt"/>
                <a:cs typeface="+mn-lt"/>
              </a:rPr>
              <a:t> căn </a:t>
            </a:r>
            <a:r>
              <a:rPr lang="vi-VN" err="1">
                <a:ea typeface="+mn-lt"/>
                <a:cs typeface="+mn-lt"/>
              </a:rPr>
              <a:t>bệnh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lý</a:t>
            </a:r>
            <a:r>
              <a:rPr lang="vi-VN">
                <a:ea typeface="+mn-lt"/>
                <a:cs typeface="+mn-lt"/>
              </a:rPr>
              <a:t> Tăng </a:t>
            </a:r>
            <a:r>
              <a:rPr lang="vi-VN" err="1">
                <a:ea typeface="+mn-lt"/>
                <a:cs typeface="+mn-lt"/>
              </a:rPr>
              <a:t>huyết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áp</a:t>
            </a:r>
            <a:r>
              <a:rPr lang="vi-VN">
                <a:ea typeface="+mn-lt"/>
                <a:cs typeface="+mn-lt"/>
              </a:rPr>
              <a:t>, ĐTĐ </a:t>
            </a:r>
            <a:r>
              <a:rPr lang="vi-VN" err="1">
                <a:ea typeface="+mn-lt"/>
                <a:cs typeface="+mn-lt"/>
              </a:rPr>
              <a:t>và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các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bệnh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lý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nội</a:t>
            </a:r>
            <a:r>
              <a:rPr lang="vi-VN">
                <a:ea typeface="+mn-lt"/>
                <a:cs typeface="+mn-lt"/>
              </a:rPr>
              <a:t> khoa </a:t>
            </a:r>
            <a:r>
              <a:rPr lang="vi-VN" err="1">
                <a:ea typeface="+mn-lt"/>
                <a:cs typeface="+mn-lt"/>
              </a:rPr>
              <a:t>khác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trước</a:t>
            </a:r>
            <a:r>
              <a:rPr lang="vi-VN">
                <a:ea typeface="+mn-lt"/>
                <a:cs typeface="+mn-lt"/>
              </a:rPr>
              <a:t> đây</a:t>
            </a:r>
          </a:p>
          <a:p>
            <a:pPr>
              <a:lnSpc>
                <a:spcPct val="113999"/>
              </a:lnSpc>
            </a:pPr>
            <a:r>
              <a:rPr lang="vi-VN">
                <a:ea typeface="+mn-lt"/>
                <a:cs typeface="+mn-lt"/>
              </a:rPr>
              <a:t>Không ghi </a:t>
            </a:r>
            <a:r>
              <a:rPr lang="vi-VN" err="1">
                <a:ea typeface="+mn-lt"/>
                <a:cs typeface="+mn-lt"/>
              </a:rPr>
              <a:t>nhận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tiền</a:t>
            </a:r>
            <a:r>
              <a:rPr lang="vi-VN">
                <a:ea typeface="+mn-lt"/>
                <a:cs typeface="+mn-lt"/>
              </a:rPr>
              <a:t> căn </a:t>
            </a:r>
            <a:r>
              <a:rPr lang="vi-VN" err="1">
                <a:ea typeface="+mn-lt"/>
                <a:cs typeface="+mn-lt"/>
              </a:rPr>
              <a:t>phẫu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thuật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trước</a:t>
            </a:r>
            <a:r>
              <a:rPr lang="vi-VN">
                <a:ea typeface="+mn-lt"/>
                <a:cs typeface="+mn-lt"/>
              </a:rPr>
              <a:t> đây</a:t>
            </a:r>
            <a:endParaRPr lang="vi-VN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>
                <a:ea typeface="+mn-lt"/>
                <a:cs typeface="+mn-lt"/>
              </a:rPr>
              <a:t>Không ghi </a:t>
            </a:r>
            <a:r>
              <a:rPr lang="vi-VN" err="1">
                <a:ea typeface="+mn-lt"/>
                <a:cs typeface="+mn-lt"/>
              </a:rPr>
              <a:t>nhận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tiền</a:t>
            </a:r>
            <a:r>
              <a:rPr lang="vi-VN">
                <a:ea typeface="+mn-lt"/>
                <a:cs typeface="+mn-lt"/>
              </a:rPr>
              <a:t> căn </a:t>
            </a:r>
            <a:r>
              <a:rPr lang="vi-VN" err="1">
                <a:ea typeface="+mn-lt"/>
                <a:cs typeface="+mn-lt"/>
              </a:rPr>
              <a:t>chấn</a:t>
            </a:r>
            <a:r>
              <a:rPr lang="vi-VN">
                <a:ea typeface="+mn-lt"/>
                <a:cs typeface="+mn-lt"/>
              </a:rPr>
              <a:t> thương hay </a:t>
            </a:r>
            <a:r>
              <a:rPr lang="vi-VN" err="1">
                <a:ea typeface="+mn-lt"/>
                <a:cs typeface="+mn-lt"/>
              </a:rPr>
              <a:t>xạ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trị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vùng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chậu</a:t>
            </a:r>
            <a:endParaRPr lang="vi-VN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>
                <a:ea typeface="+mn-lt"/>
                <a:cs typeface="+mn-lt"/>
              </a:rPr>
              <a:t>Không ghi </a:t>
            </a:r>
            <a:r>
              <a:rPr lang="vi-VN" err="1">
                <a:ea typeface="+mn-lt"/>
                <a:cs typeface="+mn-lt"/>
              </a:rPr>
              <a:t>nhận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tiền</a:t>
            </a:r>
            <a:r>
              <a:rPr lang="vi-VN">
                <a:ea typeface="+mn-lt"/>
                <a:cs typeface="+mn-lt"/>
              </a:rPr>
              <a:t> căn </a:t>
            </a:r>
            <a:r>
              <a:rPr lang="vi-VN" err="1">
                <a:ea typeface="+mn-lt"/>
                <a:cs typeface="+mn-lt"/>
              </a:rPr>
              <a:t>dị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ứng</a:t>
            </a:r>
            <a:endParaRPr lang="vi-VN" err="1"/>
          </a:p>
          <a:p>
            <a:pPr>
              <a:lnSpc>
                <a:spcPct val="113999"/>
              </a:lnSpc>
            </a:pPr>
            <a:endParaRPr lang="vi-VN">
              <a:solidFill>
                <a:srgbClr val="FFFFFF">
                  <a:alpha val="60000"/>
                </a:srgbClr>
              </a:solidFill>
              <a:cs typeface="Segoe UI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FA9BA98-0CED-C741-E523-540729CEB7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vi-VN" err="1">
                <a:ea typeface="+mn-lt"/>
                <a:cs typeface="+mn-lt"/>
              </a:rPr>
              <a:t>Thói</a:t>
            </a:r>
            <a:r>
              <a:rPr lang="vi-VN">
                <a:ea typeface="+mn-lt"/>
                <a:cs typeface="+mn-lt"/>
              </a:rPr>
              <a:t> quen:</a:t>
            </a:r>
            <a:endParaRPr lang="vi-VN"/>
          </a:p>
          <a:p>
            <a:pPr>
              <a:lnSpc>
                <a:spcPct val="113999"/>
              </a:lnSpc>
            </a:pPr>
            <a:r>
              <a:rPr lang="vi-VN">
                <a:ea typeface="+mn-lt"/>
                <a:cs typeface="+mn-lt"/>
              </a:rPr>
              <a:t>BN </a:t>
            </a:r>
            <a:r>
              <a:rPr lang="vi-VN" err="1">
                <a:ea typeface="+mn-lt"/>
                <a:cs typeface="+mn-lt"/>
              </a:rPr>
              <a:t>làm</a:t>
            </a:r>
            <a:r>
              <a:rPr lang="vi-VN">
                <a:ea typeface="+mn-lt"/>
                <a:cs typeface="+mn-lt"/>
              </a:rPr>
              <a:t> NVVP </a:t>
            </a:r>
            <a:r>
              <a:rPr lang="vi-VN" err="1">
                <a:ea typeface="+mn-lt"/>
                <a:cs typeface="+mn-lt"/>
              </a:rPr>
              <a:t>ngồi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nhiều</a:t>
            </a:r>
            <a:endParaRPr lang="vi-VN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>
                <a:ea typeface="+mn-lt"/>
                <a:cs typeface="+mn-lt"/>
              </a:rPr>
              <a:t>Không </a:t>
            </a:r>
            <a:r>
              <a:rPr lang="vi-VN" err="1">
                <a:ea typeface="+mn-lt"/>
                <a:cs typeface="+mn-lt"/>
              </a:rPr>
              <a:t>sử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dụng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thuốc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lá</a:t>
            </a:r>
            <a:endParaRPr lang="vi-VN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err="1">
                <a:ea typeface="+mn-lt"/>
                <a:cs typeface="+mn-lt"/>
              </a:rPr>
              <a:t>Dùng</a:t>
            </a:r>
            <a:r>
              <a:rPr lang="vi-VN">
                <a:ea typeface="+mn-lt"/>
                <a:cs typeface="+mn-lt"/>
              </a:rPr>
              <a:t> bia </a:t>
            </a:r>
            <a:r>
              <a:rPr lang="vi-VN" err="1">
                <a:ea typeface="+mn-lt"/>
                <a:cs typeface="+mn-lt"/>
              </a:rPr>
              <a:t>khoảng</a:t>
            </a:r>
            <a:r>
              <a:rPr lang="vi-VN">
                <a:ea typeface="+mn-lt"/>
                <a:cs typeface="+mn-lt"/>
              </a:rPr>
              <a:t> 1,4 đơn </a:t>
            </a:r>
            <a:r>
              <a:rPr lang="vi-VN" err="1">
                <a:ea typeface="+mn-lt"/>
                <a:cs typeface="+mn-lt"/>
              </a:rPr>
              <a:t>vị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cồn</a:t>
            </a:r>
            <a:r>
              <a:rPr lang="vi-VN">
                <a:ea typeface="+mn-lt"/>
                <a:cs typeface="+mn-lt"/>
              </a:rPr>
              <a:t>/ </a:t>
            </a:r>
            <a:r>
              <a:rPr lang="vi-VN" err="1">
                <a:ea typeface="+mn-lt"/>
                <a:cs typeface="+mn-lt"/>
              </a:rPr>
              <a:t>ngày</a:t>
            </a:r>
            <a:endParaRPr lang="vi-VN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>
                <a:ea typeface="+mn-lt"/>
                <a:cs typeface="+mn-lt"/>
              </a:rPr>
              <a:t>Đi tiêu BN </a:t>
            </a:r>
            <a:r>
              <a:rPr lang="vi-VN" err="1">
                <a:ea typeface="+mn-lt"/>
                <a:cs typeface="+mn-lt"/>
              </a:rPr>
              <a:t>rặn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nhiều</a:t>
            </a:r>
            <a:endParaRPr lang="vi-VN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>
                <a:solidFill>
                  <a:srgbClr val="FFFFFF">
                    <a:alpha val="60000"/>
                  </a:srgbClr>
                </a:solidFill>
                <a:cs typeface="Segoe UI"/>
              </a:rPr>
              <a:t>Gia </a:t>
            </a:r>
            <a:r>
              <a:rPr lang="vi-VN" err="1">
                <a:solidFill>
                  <a:srgbClr val="FFFFFF">
                    <a:alpha val="60000"/>
                  </a:srgbClr>
                </a:solidFill>
                <a:cs typeface="Segoe UI"/>
              </a:rPr>
              <a:t>đình</a:t>
            </a:r>
            <a:r>
              <a:rPr lang="vi-VN">
                <a:solidFill>
                  <a:srgbClr val="FFFFFF">
                    <a:alpha val="60000"/>
                  </a:srgbClr>
                </a:solidFill>
                <a:cs typeface="Segoe UI"/>
              </a:rPr>
              <a:t>: Không ghi </a:t>
            </a:r>
            <a:r>
              <a:rPr lang="vi-VN" err="1">
                <a:solidFill>
                  <a:srgbClr val="FFFFFF">
                    <a:alpha val="60000"/>
                  </a:srgbClr>
                </a:solidFill>
                <a:cs typeface="Segoe UI"/>
              </a:rPr>
              <a:t>nhận</a:t>
            </a:r>
            <a:r>
              <a:rPr lang="vi-VN">
                <a:solidFill>
                  <a:srgbClr val="FFFFFF">
                    <a:alpha val="60000"/>
                  </a:srgbClr>
                </a:solidFill>
                <a:cs typeface="Segoe UI"/>
              </a:rPr>
              <a:t> </a:t>
            </a:r>
            <a:r>
              <a:rPr lang="vi-VN" err="1">
                <a:solidFill>
                  <a:srgbClr val="FFFFFF">
                    <a:alpha val="60000"/>
                  </a:srgbClr>
                </a:solidFill>
                <a:cs typeface="Segoe UI"/>
              </a:rPr>
              <a:t>tiền</a:t>
            </a:r>
            <a:r>
              <a:rPr lang="vi-VN">
                <a:solidFill>
                  <a:srgbClr val="FFFFFF">
                    <a:alpha val="60000"/>
                  </a:srgbClr>
                </a:solidFill>
                <a:cs typeface="Segoe UI"/>
              </a:rPr>
              <a:t> căn ung </a:t>
            </a:r>
            <a:r>
              <a:rPr lang="vi-VN" err="1">
                <a:solidFill>
                  <a:srgbClr val="FFFFFF">
                    <a:alpha val="60000"/>
                  </a:srgbClr>
                </a:solidFill>
                <a:cs typeface="Segoe UI"/>
              </a:rPr>
              <a:t>bướu</a:t>
            </a:r>
            <a:r>
              <a:rPr lang="vi-VN">
                <a:solidFill>
                  <a:srgbClr val="FFFFFF">
                    <a:alpha val="60000"/>
                  </a:srgbClr>
                </a:solidFill>
                <a:cs typeface="Segoe UI"/>
              </a:rPr>
              <a:t>, </a:t>
            </a:r>
            <a:r>
              <a:rPr lang="vi-VN" err="1">
                <a:solidFill>
                  <a:srgbClr val="FFFFFF">
                    <a:alpha val="60000"/>
                  </a:srgbClr>
                </a:solidFill>
                <a:cs typeface="Segoe UI"/>
              </a:rPr>
              <a:t>polyp</a:t>
            </a:r>
            <a:r>
              <a:rPr lang="vi-VN">
                <a:solidFill>
                  <a:srgbClr val="FFFFFF">
                    <a:alpha val="60000"/>
                  </a:srgbClr>
                </a:solidFill>
                <a:cs typeface="Segoe UI"/>
              </a:rPr>
              <a:t> </a:t>
            </a:r>
            <a:r>
              <a:rPr lang="vi-VN" err="1">
                <a:solidFill>
                  <a:srgbClr val="FFFFFF">
                    <a:alpha val="60000"/>
                  </a:srgbClr>
                </a:solidFill>
                <a:cs typeface="Segoe UI"/>
              </a:rPr>
              <a:t>ống</a:t>
            </a:r>
            <a:r>
              <a:rPr lang="vi-VN">
                <a:solidFill>
                  <a:srgbClr val="FFFFFF">
                    <a:alpha val="60000"/>
                  </a:srgbClr>
                </a:solidFill>
                <a:cs typeface="Segoe UI"/>
              </a:rPr>
              <a:t> tiêu </a:t>
            </a:r>
            <a:r>
              <a:rPr lang="vi-VN" err="1">
                <a:solidFill>
                  <a:srgbClr val="FFFFFF">
                    <a:alpha val="60000"/>
                  </a:srgbClr>
                </a:solidFill>
                <a:cs typeface="Segoe UI"/>
              </a:rPr>
              <a:t>hóa</a:t>
            </a:r>
          </a:p>
        </p:txBody>
      </p:sp>
    </p:spTree>
    <p:extLst>
      <p:ext uri="{BB962C8B-B14F-4D97-AF65-F5344CB8AC3E}">
        <p14:creationId xmlns:p14="http://schemas.microsoft.com/office/powerpoint/2010/main" val="282067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320FBE-0A45-6E88-1E5A-0C2FC467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3999"/>
              </a:lnSpc>
            </a:pPr>
            <a:r>
              <a:rPr lang="vi-VN">
                <a:ea typeface="+mj-lt"/>
                <a:cs typeface="+mj-lt"/>
              </a:rPr>
              <a:t>V Khám: 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184DB5-D5E6-31DF-C974-B39CFE798B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vi-VN" b="1">
                <a:ea typeface="+mn-lt"/>
                <a:cs typeface="+mn-lt"/>
              </a:rPr>
              <a:t>1. </a:t>
            </a:r>
            <a:r>
              <a:rPr lang="vi-VN" b="1" err="1">
                <a:ea typeface="+mn-lt"/>
                <a:cs typeface="+mn-lt"/>
              </a:rPr>
              <a:t>Tổng</a:t>
            </a:r>
            <a:r>
              <a:rPr lang="vi-VN" b="1">
                <a:ea typeface="+mn-lt"/>
                <a:cs typeface="+mn-lt"/>
              </a:rPr>
              <a:t> </a:t>
            </a:r>
            <a:r>
              <a:rPr lang="vi-VN" b="1" err="1">
                <a:ea typeface="+mn-lt"/>
                <a:cs typeface="+mn-lt"/>
              </a:rPr>
              <a:t>trạng</a:t>
            </a:r>
            <a:r>
              <a:rPr lang="vi-VN" b="1">
                <a:ea typeface="+mn-lt"/>
                <a:cs typeface="+mn-lt"/>
              </a:rPr>
              <a:t>: </a:t>
            </a:r>
            <a:endParaRPr lang="vi-VN" b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err="1">
                <a:ea typeface="+mn-lt"/>
                <a:cs typeface="+mn-lt"/>
              </a:rPr>
              <a:t>Bệnh</a:t>
            </a:r>
            <a:r>
              <a:rPr lang="vi-VN">
                <a:ea typeface="+mn-lt"/>
                <a:cs typeface="+mn-lt"/>
              </a:rPr>
              <a:t> nhân </a:t>
            </a:r>
            <a:r>
              <a:rPr lang="vi-VN" err="1">
                <a:ea typeface="+mn-lt"/>
                <a:cs typeface="+mn-lt"/>
              </a:rPr>
              <a:t>tỉnh</a:t>
            </a:r>
            <a:r>
              <a:rPr lang="vi-VN">
                <a:ea typeface="+mn-lt"/>
                <a:cs typeface="+mn-lt"/>
              </a:rPr>
              <a:t>, </a:t>
            </a:r>
            <a:r>
              <a:rPr lang="vi-VN" err="1">
                <a:ea typeface="+mn-lt"/>
                <a:cs typeface="+mn-lt"/>
              </a:rPr>
              <a:t>tiếp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xúc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tốt</a:t>
            </a:r>
            <a:r>
              <a:rPr lang="vi-VN">
                <a:ea typeface="+mn-lt"/>
                <a:cs typeface="+mn-lt"/>
              </a:rPr>
              <a:t>, </a:t>
            </a:r>
          </a:p>
          <a:p>
            <a:pPr>
              <a:lnSpc>
                <a:spcPct val="113999"/>
              </a:lnSpc>
            </a:pPr>
            <a:r>
              <a:rPr lang="vi-VN">
                <a:ea typeface="+mn-lt"/>
                <a:cs typeface="+mn-lt"/>
              </a:rPr>
              <a:t>Da niêm </a:t>
            </a:r>
            <a:r>
              <a:rPr lang="vi-VN" err="1">
                <a:ea typeface="+mn-lt"/>
                <a:cs typeface="+mn-lt"/>
              </a:rPr>
              <a:t>nhạt</a:t>
            </a:r>
            <a:r>
              <a:rPr lang="vi-VN">
                <a:ea typeface="+mn-lt"/>
                <a:cs typeface="+mn-lt"/>
              </a:rPr>
              <a:t>, </a:t>
            </a:r>
            <a:r>
              <a:rPr lang="vi-VN" err="1">
                <a:ea typeface="+mn-lt"/>
                <a:cs typeface="+mn-lt"/>
              </a:rPr>
              <a:t>lòng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bàn</a:t>
            </a:r>
            <a:r>
              <a:rPr lang="vi-VN">
                <a:ea typeface="+mn-lt"/>
                <a:cs typeface="+mn-lt"/>
              </a:rPr>
              <a:t> tay </a:t>
            </a:r>
            <a:r>
              <a:rPr lang="vi-VN" err="1">
                <a:ea typeface="+mn-lt"/>
                <a:cs typeface="+mn-lt"/>
              </a:rPr>
              <a:t>nhạt</a:t>
            </a:r>
            <a:r>
              <a:rPr lang="vi-VN">
                <a:ea typeface="+mn-lt"/>
                <a:cs typeface="+mn-lt"/>
              </a:rPr>
              <a:t>, </a:t>
            </a:r>
            <a:r>
              <a:rPr lang="vi-VN" err="1">
                <a:ea typeface="+mn-lt"/>
                <a:cs typeface="+mn-lt"/>
              </a:rPr>
              <a:t>móng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mất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bóng</a:t>
            </a:r>
            <a:endParaRPr lang="vi-VN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err="1">
                <a:ea typeface="+mn-lt"/>
                <a:cs typeface="+mn-lt"/>
              </a:rPr>
              <a:t>Hạch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ngoại</a:t>
            </a:r>
            <a:r>
              <a:rPr lang="vi-VN">
                <a:ea typeface="+mn-lt"/>
                <a:cs typeface="+mn-lt"/>
              </a:rPr>
              <a:t> biên không </a:t>
            </a:r>
            <a:r>
              <a:rPr lang="vi-VN" err="1">
                <a:ea typeface="+mn-lt"/>
                <a:cs typeface="+mn-lt"/>
              </a:rPr>
              <a:t>sờ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chạm</a:t>
            </a:r>
            <a:endParaRPr lang="vi-VN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>
                <a:ea typeface="+mn-lt"/>
                <a:cs typeface="+mn-lt"/>
              </a:rPr>
              <a:t>Không </a:t>
            </a:r>
            <a:r>
              <a:rPr lang="vi-VN" err="1">
                <a:ea typeface="+mn-lt"/>
                <a:cs typeface="+mn-lt"/>
              </a:rPr>
              <a:t>vàng</a:t>
            </a:r>
            <a:r>
              <a:rPr lang="vi-VN">
                <a:ea typeface="+mn-lt"/>
                <a:cs typeface="+mn-lt"/>
              </a:rPr>
              <a:t> da không </a:t>
            </a:r>
            <a:r>
              <a:rPr lang="vi-VN" err="1">
                <a:ea typeface="+mn-lt"/>
                <a:cs typeface="+mn-lt"/>
              </a:rPr>
              <a:t>phù</a:t>
            </a:r>
            <a:endParaRPr lang="vi-VN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vi-VN">
              <a:solidFill>
                <a:srgbClr val="FFFFFF">
                  <a:alpha val="60000"/>
                </a:srgbClr>
              </a:solidFill>
              <a:cs typeface="Segoe UI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517ECF8-D9CD-9862-577C-B1831CE365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vi-VN">
                <a:ea typeface="+mn-lt"/>
                <a:cs typeface="+mn-lt"/>
              </a:rPr>
              <a:t>Sinh </a:t>
            </a:r>
            <a:r>
              <a:rPr lang="vi-VN" err="1">
                <a:ea typeface="+mn-lt"/>
                <a:cs typeface="+mn-lt"/>
              </a:rPr>
              <a:t>hiệu</a:t>
            </a:r>
            <a:r>
              <a:rPr lang="vi-VN">
                <a:ea typeface="+mn-lt"/>
                <a:cs typeface="+mn-lt"/>
              </a:rPr>
              <a:t>:</a:t>
            </a:r>
          </a:p>
          <a:p>
            <a:pPr>
              <a:lnSpc>
                <a:spcPct val="113999"/>
              </a:lnSpc>
            </a:pPr>
            <a:r>
              <a:rPr lang="vi-VN" err="1">
                <a:ea typeface="+mn-lt"/>
                <a:cs typeface="+mn-lt"/>
              </a:rPr>
              <a:t>Mạch</a:t>
            </a:r>
            <a:r>
              <a:rPr lang="vi-VN">
                <a:ea typeface="+mn-lt"/>
                <a:cs typeface="+mn-lt"/>
              </a:rPr>
              <a:t>: 113 </a:t>
            </a:r>
            <a:r>
              <a:rPr lang="vi-VN" err="1">
                <a:ea typeface="+mn-lt"/>
                <a:cs typeface="+mn-lt"/>
              </a:rPr>
              <a:t>lần</a:t>
            </a:r>
            <a:r>
              <a:rPr lang="vi-VN">
                <a:ea typeface="+mn-lt"/>
                <a:cs typeface="+mn-lt"/>
              </a:rPr>
              <a:t>/</a:t>
            </a:r>
            <a:r>
              <a:rPr lang="vi-VN" err="1">
                <a:ea typeface="+mn-lt"/>
                <a:cs typeface="+mn-lt"/>
              </a:rPr>
              <a:t>phút</a:t>
            </a:r>
            <a:endParaRPr lang="vi-VN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err="1">
                <a:ea typeface="+mn-lt"/>
                <a:cs typeface="+mn-lt"/>
              </a:rPr>
              <a:t>Huyết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áp</a:t>
            </a:r>
            <a:r>
              <a:rPr lang="vi-VN">
                <a:ea typeface="+mn-lt"/>
                <a:cs typeface="+mn-lt"/>
              </a:rPr>
              <a:t>: 131/70 </a:t>
            </a:r>
            <a:r>
              <a:rPr lang="vi-VN" err="1">
                <a:ea typeface="+mn-lt"/>
                <a:cs typeface="+mn-lt"/>
              </a:rPr>
              <a:t>mmHg</a:t>
            </a:r>
            <a:endParaRPr lang="vi-VN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err="1">
                <a:ea typeface="+mn-lt"/>
                <a:cs typeface="+mn-lt"/>
              </a:rPr>
              <a:t>Nhiệt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độ</a:t>
            </a:r>
            <a:r>
              <a:rPr lang="vi-VN">
                <a:ea typeface="+mn-lt"/>
                <a:cs typeface="+mn-lt"/>
              </a:rPr>
              <a:t>: 37 </a:t>
            </a:r>
            <a:r>
              <a:rPr lang="vi-VN" err="1">
                <a:ea typeface="+mn-lt"/>
                <a:cs typeface="+mn-lt"/>
              </a:rPr>
              <a:t>độ</a:t>
            </a:r>
            <a:r>
              <a:rPr lang="vi-VN">
                <a:ea typeface="+mn-lt"/>
                <a:cs typeface="+mn-lt"/>
              </a:rPr>
              <a:t> C</a:t>
            </a:r>
            <a:endParaRPr lang="vi-VN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err="1">
                <a:ea typeface="+mn-lt"/>
                <a:cs typeface="+mn-lt"/>
              </a:rPr>
              <a:t>Nhịp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thở</a:t>
            </a:r>
            <a:r>
              <a:rPr lang="vi-VN">
                <a:ea typeface="+mn-lt"/>
                <a:cs typeface="+mn-lt"/>
              </a:rPr>
              <a:t>: 18 </a:t>
            </a:r>
            <a:r>
              <a:rPr lang="vi-VN" err="1">
                <a:ea typeface="+mn-lt"/>
                <a:cs typeface="+mn-lt"/>
              </a:rPr>
              <a:t>lần</a:t>
            </a:r>
            <a:r>
              <a:rPr lang="vi-VN">
                <a:ea typeface="+mn-lt"/>
                <a:cs typeface="+mn-lt"/>
              </a:rPr>
              <a:t>/</a:t>
            </a:r>
            <a:r>
              <a:rPr lang="vi-VN" err="1">
                <a:ea typeface="+mn-lt"/>
                <a:cs typeface="+mn-lt"/>
              </a:rPr>
              <a:t>phút</a:t>
            </a:r>
            <a:endParaRPr lang="vi-VN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err="1">
                <a:ea typeface="+mn-lt"/>
                <a:cs typeface="+mn-lt"/>
              </a:rPr>
              <a:t>Chiều</a:t>
            </a:r>
            <a:r>
              <a:rPr lang="vi-VN">
                <a:ea typeface="+mn-lt"/>
                <a:cs typeface="+mn-lt"/>
              </a:rPr>
              <a:t> cao: 1m63 cân </a:t>
            </a:r>
            <a:r>
              <a:rPr lang="vi-VN" err="1">
                <a:ea typeface="+mn-lt"/>
                <a:cs typeface="+mn-lt"/>
              </a:rPr>
              <a:t>nặng</a:t>
            </a:r>
            <a:r>
              <a:rPr lang="vi-VN">
                <a:ea typeface="+mn-lt"/>
                <a:cs typeface="+mn-lt"/>
              </a:rPr>
              <a:t>: 67kg =&gt; BMI: 25,2 </a:t>
            </a:r>
            <a:r>
              <a:rPr lang="vi-VN" err="1">
                <a:ea typeface="+mn-lt"/>
                <a:cs typeface="+mn-lt"/>
              </a:rPr>
              <a:t>kg</a:t>
            </a:r>
            <a:r>
              <a:rPr lang="vi-VN">
                <a:ea typeface="+mn-lt"/>
                <a:cs typeface="+mn-lt"/>
              </a:rPr>
              <a:t>/m2</a:t>
            </a:r>
          </a:p>
          <a:p>
            <a:pPr>
              <a:lnSpc>
                <a:spcPct val="113999"/>
              </a:lnSpc>
            </a:pPr>
            <a:endParaRPr lang="vi-VN">
              <a:solidFill>
                <a:srgbClr val="FFFFFF">
                  <a:alpha val="60000"/>
                </a:srgb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3978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AF19C5-A53F-9DBA-AA0C-69D719E66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ea typeface="+mj-lt"/>
                <a:cs typeface="+mj-lt"/>
              </a:rPr>
              <a:t>V </a:t>
            </a:r>
            <a:r>
              <a:rPr lang="vi-VN" err="1">
                <a:ea typeface="+mj-lt"/>
                <a:cs typeface="+mj-lt"/>
              </a:rPr>
              <a:t>Khám</a:t>
            </a:r>
            <a:r>
              <a:rPr lang="vi-VN">
                <a:ea typeface="+mj-lt"/>
                <a:cs typeface="+mj-lt"/>
              </a:rPr>
              <a:t>: 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E600CD6-47E6-F8BE-7436-EDA90DFDF7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vi-VN" b="1">
                <a:solidFill>
                  <a:srgbClr val="FFFFFF">
                    <a:alpha val="60000"/>
                  </a:srgbClr>
                </a:solidFill>
                <a:cs typeface="Segoe UI"/>
              </a:rPr>
              <a:t>2. </a:t>
            </a:r>
            <a:r>
              <a:rPr lang="vi-VN" b="1" err="1">
                <a:solidFill>
                  <a:srgbClr val="FFFFFF">
                    <a:alpha val="60000"/>
                  </a:srgbClr>
                </a:solidFill>
                <a:cs typeface="Segoe UI"/>
              </a:rPr>
              <a:t>Đầu</a:t>
            </a:r>
            <a:r>
              <a:rPr lang="vi-VN" b="1">
                <a:solidFill>
                  <a:srgbClr val="FFFFFF">
                    <a:alpha val="60000"/>
                  </a:srgbClr>
                </a:solidFill>
                <a:cs typeface="Segoe UI"/>
              </a:rPr>
              <a:t> </a:t>
            </a:r>
            <a:r>
              <a:rPr lang="vi-VN" b="1" err="1">
                <a:solidFill>
                  <a:srgbClr val="FFFFFF">
                    <a:alpha val="60000"/>
                  </a:srgbClr>
                </a:solidFill>
                <a:cs typeface="Segoe UI"/>
              </a:rPr>
              <a:t>mặt</a:t>
            </a:r>
            <a:r>
              <a:rPr lang="vi-VN" b="1">
                <a:solidFill>
                  <a:srgbClr val="FFFFFF">
                    <a:alpha val="60000"/>
                  </a:srgbClr>
                </a:solidFill>
                <a:cs typeface="Segoe UI"/>
              </a:rPr>
              <a:t> </a:t>
            </a:r>
            <a:r>
              <a:rPr lang="vi-VN" b="1" err="1">
                <a:solidFill>
                  <a:srgbClr val="FFFFFF">
                    <a:alpha val="60000"/>
                  </a:srgbClr>
                </a:solidFill>
                <a:cs typeface="Segoe UI"/>
              </a:rPr>
              <a:t>cổ</a:t>
            </a:r>
            <a:endParaRPr lang="vi-VN" b="1">
              <a:solidFill>
                <a:srgbClr val="FFFFFF">
                  <a:alpha val="60000"/>
                </a:srgbClr>
              </a:solidFill>
              <a:cs typeface="Segoe UI"/>
            </a:endParaRPr>
          </a:p>
          <a:p>
            <a:pPr>
              <a:lnSpc>
                <a:spcPct val="113999"/>
              </a:lnSpc>
            </a:pPr>
            <a:r>
              <a:rPr lang="vi-VN">
                <a:solidFill>
                  <a:srgbClr val="FFFFFF">
                    <a:alpha val="60000"/>
                  </a:srgbClr>
                </a:solidFill>
                <a:cs typeface="Segoe UI"/>
              </a:rPr>
              <a:t>Không u không </a:t>
            </a:r>
            <a:r>
              <a:rPr lang="vi-VN" err="1">
                <a:solidFill>
                  <a:srgbClr val="FFFFFF">
                    <a:alpha val="60000"/>
                  </a:srgbClr>
                </a:solidFill>
                <a:cs typeface="Segoe UI"/>
              </a:rPr>
              <a:t>sẹo</a:t>
            </a:r>
            <a:endParaRPr lang="vi-VN">
              <a:solidFill>
                <a:srgbClr val="FFFFFF">
                  <a:alpha val="60000"/>
                </a:srgbClr>
              </a:solidFill>
              <a:cs typeface="Segoe UI"/>
            </a:endParaRPr>
          </a:p>
          <a:p>
            <a:pPr>
              <a:lnSpc>
                <a:spcPct val="113999"/>
              </a:lnSpc>
            </a:pPr>
            <a:r>
              <a:rPr lang="vi-VN" err="1">
                <a:solidFill>
                  <a:srgbClr val="FFFFFF">
                    <a:alpha val="60000"/>
                  </a:srgbClr>
                </a:solidFill>
                <a:cs typeface="Segoe UI"/>
              </a:rPr>
              <a:t>Khí</a:t>
            </a:r>
            <a:r>
              <a:rPr lang="vi-VN">
                <a:solidFill>
                  <a:srgbClr val="FFFFFF">
                    <a:alpha val="60000"/>
                  </a:srgbClr>
                </a:solidFill>
                <a:cs typeface="Segoe UI"/>
              </a:rPr>
              <a:t> </a:t>
            </a:r>
            <a:r>
              <a:rPr lang="vi-VN" err="1">
                <a:solidFill>
                  <a:srgbClr val="FFFFFF">
                    <a:alpha val="60000"/>
                  </a:srgbClr>
                </a:solidFill>
                <a:cs typeface="Segoe UI"/>
              </a:rPr>
              <a:t>quản</a:t>
            </a:r>
            <a:r>
              <a:rPr lang="vi-VN">
                <a:solidFill>
                  <a:srgbClr val="FFFFFF">
                    <a:alpha val="60000"/>
                  </a:srgbClr>
                </a:solidFill>
                <a:cs typeface="Segoe UI"/>
              </a:rPr>
              <a:t> không di </a:t>
            </a:r>
            <a:r>
              <a:rPr lang="vi-VN" err="1">
                <a:solidFill>
                  <a:srgbClr val="FFFFFF">
                    <a:alpha val="60000"/>
                  </a:srgbClr>
                </a:solidFill>
                <a:cs typeface="Segoe UI"/>
              </a:rPr>
              <a:t>lệch</a:t>
            </a:r>
            <a:endParaRPr lang="vi-VN">
              <a:solidFill>
                <a:srgbClr val="FFFFFF">
                  <a:alpha val="60000"/>
                </a:srgbClr>
              </a:solidFill>
              <a:cs typeface="Segoe UI"/>
            </a:endParaRPr>
          </a:p>
          <a:p>
            <a:pPr>
              <a:lnSpc>
                <a:spcPct val="113999"/>
              </a:lnSpc>
            </a:pPr>
            <a:endParaRPr lang="vi-VN">
              <a:solidFill>
                <a:srgbClr val="FFFFFF">
                  <a:alpha val="60000"/>
                </a:srgbClr>
              </a:solidFill>
              <a:cs typeface="Segoe UI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1BA628C-C7A1-D181-92B6-8122AE2EAF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vi-VN" b="1">
                <a:cs typeface="Segoe UI"/>
              </a:rPr>
              <a:t>3. </a:t>
            </a:r>
            <a:r>
              <a:rPr lang="vi-VN" b="1" err="1">
                <a:cs typeface="Segoe UI"/>
              </a:rPr>
              <a:t>Ngực</a:t>
            </a:r>
            <a:endParaRPr lang="vi-VN" b="1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>
                <a:cs typeface="Segoe UI"/>
              </a:rPr>
              <a:t>Không u không </a:t>
            </a:r>
            <a:r>
              <a:rPr lang="vi-VN" err="1">
                <a:cs typeface="Segoe UI"/>
              </a:rPr>
              <a:t>sẹo</a:t>
            </a:r>
            <a:r>
              <a:rPr lang="vi-VN">
                <a:cs typeface="Segoe UI"/>
              </a:rPr>
              <a:t>, di </a:t>
            </a:r>
            <a:r>
              <a:rPr lang="vi-VN" err="1">
                <a:cs typeface="Segoe UI"/>
              </a:rPr>
              <a:t>động</a:t>
            </a:r>
            <a:r>
              <a:rPr lang="vi-VN">
                <a:cs typeface="Segoe UI"/>
              </a:rPr>
              <a:t> </a:t>
            </a:r>
            <a:r>
              <a:rPr lang="vi-VN" err="1">
                <a:cs typeface="Segoe UI"/>
              </a:rPr>
              <a:t>đều</a:t>
            </a:r>
            <a:r>
              <a:rPr lang="vi-VN">
                <a:cs typeface="Segoe UI"/>
              </a:rPr>
              <a:t> theo </a:t>
            </a:r>
            <a:r>
              <a:rPr lang="vi-VN" err="1">
                <a:cs typeface="Segoe UI"/>
              </a:rPr>
              <a:t>nhịp</a:t>
            </a:r>
            <a:r>
              <a:rPr lang="vi-VN">
                <a:cs typeface="Segoe UI"/>
              </a:rPr>
              <a:t> </a:t>
            </a:r>
            <a:r>
              <a:rPr lang="vi-VN" err="1">
                <a:cs typeface="Segoe UI"/>
              </a:rPr>
              <a:t>thở</a:t>
            </a:r>
            <a:endParaRPr lang="vi-VN" err="1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>
                <a:cs typeface="Segoe UI"/>
              </a:rPr>
              <a:t>Tim </a:t>
            </a:r>
            <a:r>
              <a:rPr lang="vi-VN" err="1">
                <a:cs typeface="Segoe UI"/>
              </a:rPr>
              <a:t>mạch</a:t>
            </a:r>
            <a:r>
              <a:rPr lang="vi-VN">
                <a:cs typeface="Segoe UI"/>
              </a:rPr>
              <a:t>: </a:t>
            </a:r>
            <a:r>
              <a:rPr lang="vi-VN" err="1">
                <a:cs typeface="Segoe UI"/>
              </a:rPr>
              <a:t>Nhịp</a:t>
            </a:r>
            <a:r>
              <a:rPr lang="vi-VN">
                <a:cs typeface="Segoe UI"/>
              </a:rPr>
              <a:t> tim </a:t>
            </a:r>
            <a:r>
              <a:rPr lang="vi-VN" err="1">
                <a:cs typeface="Segoe UI"/>
              </a:rPr>
              <a:t>đều</a:t>
            </a:r>
            <a:r>
              <a:rPr lang="vi-VN">
                <a:cs typeface="Segoe UI"/>
              </a:rPr>
              <a:t>, </a:t>
            </a:r>
            <a:r>
              <a:rPr lang="vi-VN" err="1">
                <a:cs typeface="Segoe UI"/>
              </a:rPr>
              <a:t>tiếng</a:t>
            </a:r>
            <a:r>
              <a:rPr lang="vi-VN">
                <a:cs typeface="Segoe UI"/>
              </a:rPr>
              <a:t> T1T2 </a:t>
            </a:r>
            <a:r>
              <a:rPr lang="vi-VN" err="1">
                <a:cs typeface="Segoe UI"/>
              </a:rPr>
              <a:t>đều</a:t>
            </a:r>
            <a:r>
              <a:rPr lang="vi-VN">
                <a:cs typeface="Segoe UI"/>
              </a:rPr>
              <a:t> </a:t>
            </a:r>
            <a:r>
              <a:rPr lang="vi-VN" err="1">
                <a:cs typeface="Segoe UI"/>
              </a:rPr>
              <a:t>rõ</a:t>
            </a:r>
            <a:r>
              <a:rPr lang="vi-VN">
                <a:cs typeface="Segoe UI"/>
              </a:rPr>
              <a:t>, không âm </a:t>
            </a:r>
            <a:r>
              <a:rPr lang="vi-VN" err="1">
                <a:cs typeface="Segoe UI"/>
              </a:rPr>
              <a:t>thổi</a:t>
            </a:r>
            <a:endParaRPr lang="vi-VN" err="1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err="1">
                <a:cs typeface="Segoe UI"/>
              </a:rPr>
              <a:t>Phổi</a:t>
            </a:r>
            <a:r>
              <a:rPr lang="vi-VN">
                <a:cs typeface="Segoe UI"/>
              </a:rPr>
              <a:t>: âm </a:t>
            </a:r>
            <a:r>
              <a:rPr lang="vi-VN" err="1">
                <a:cs typeface="Segoe UI"/>
              </a:rPr>
              <a:t>phổi</a:t>
            </a:r>
            <a:r>
              <a:rPr lang="vi-VN">
                <a:cs typeface="Segoe UI"/>
              </a:rPr>
              <a:t> trong, không </a:t>
            </a:r>
            <a:r>
              <a:rPr lang="vi-VN" err="1">
                <a:cs typeface="Segoe UI"/>
              </a:rPr>
              <a:t>rale</a:t>
            </a:r>
            <a:endParaRPr lang="vi-VN" err="1"/>
          </a:p>
        </p:txBody>
      </p:sp>
    </p:spTree>
    <p:extLst>
      <p:ext uri="{BB962C8B-B14F-4D97-AF65-F5344CB8AC3E}">
        <p14:creationId xmlns:p14="http://schemas.microsoft.com/office/powerpoint/2010/main" val="252354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1E0BCD-1984-9BDC-61F7-A551B62E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ea typeface="+mj-lt"/>
                <a:cs typeface="+mj-lt"/>
              </a:rPr>
              <a:t>V </a:t>
            </a:r>
            <a:r>
              <a:rPr lang="vi-VN" err="1">
                <a:ea typeface="+mj-lt"/>
                <a:cs typeface="+mj-lt"/>
              </a:rPr>
              <a:t>Khám</a:t>
            </a:r>
            <a:r>
              <a:rPr lang="vi-VN">
                <a:ea typeface="+mj-lt"/>
                <a:cs typeface="+mj-lt"/>
              </a:rPr>
              <a:t>: 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34AC96B-7856-2792-15F3-A191500EC3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vi-VN" sz="2000" b="1">
                <a:solidFill>
                  <a:srgbClr val="FFFFFF"/>
                </a:solidFill>
                <a:latin typeface="Segoe UI"/>
                <a:ea typeface="Arial"/>
                <a:cs typeface="Arial"/>
              </a:rPr>
              <a:t>4. </a:t>
            </a:r>
            <a:r>
              <a:rPr lang="vi-VN" sz="2000" b="1" err="1">
                <a:solidFill>
                  <a:srgbClr val="FFFFFF"/>
                </a:solidFill>
                <a:latin typeface="Segoe UI"/>
                <a:ea typeface="Arial"/>
                <a:cs typeface="Arial"/>
              </a:rPr>
              <a:t>Bụng</a:t>
            </a:r>
            <a:r>
              <a:rPr lang="vi-VN" sz="2000" b="1">
                <a:solidFill>
                  <a:srgbClr val="FFFFFF"/>
                </a:solidFill>
                <a:latin typeface="Segoe UI"/>
                <a:ea typeface="Arial"/>
                <a:cs typeface="Arial"/>
              </a:rPr>
              <a:t>:</a:t>
            </a:r>
            <a:r>
              <a:rPr lang="en-US" sz="2000" b="1">
                <a:solidFill>
                  <a:srgbClr val="FFFFFF"/>
                </a:solidFill>
                <a:latin typeface="Segoe UI"/>
                <a:ea typeface="Arial"/>
                <a:cs typeface="Arial"/>
              </a:rPr>
              <a:t>​</a:t>
            </a:r>
            <a:endParaRPr lang="en-US" b="1"/>
          </a:p>
          <a:p>
            <a:pPr lvl="0" rtl="0">
              <a:buChar char="•"/>
            </a:pPr>
            <a:r>
              <a:rPr lang="vi-VN" sz="2000">
                <a:solidFill>
                  <a:srgbClr val="FFFFFF"/>
                </a:solidFill>
                <a:latin typeface="Segoe UI"/>
                <a:ea typeface="Arial"/>
                <a:cs typeface="Arial"/>
              </a:rPr>
              <a:t>Không u không </a:t>
            </a:r>
            <a:r>
              <a:rPr lang="vi-VN" sz="2000" err="1">
                <a:solidFill>
                  <a:srgbClr val="FFFFFF"/>
                </a:solidFill>
                <a:latin typeface="Segoe UI"/>
                <a:ea typeface="Arial"/>
                <a:cs typeface="Arial"/>
              </a:rPr>
              <a:t>sẹo</a:t>
            </a:r>
            <a:r>
              <a:rPr lang="vi-VN" sz="2000">
                <a:solidFill>
                  <a:srgbClr val="FFFFFF"/>
                </a:solidFill>
                <a:latin typeface="Segoe UI"/>
                <a:ea typeface="Arial"/>
                <a:cs typeface="Arial"/>
              </a:rPr>
              <a:t>, di </a:t>
            </a:r>
            <a:r>
              <a:rPr lang="vi-VN" sz="2000" err="1">
                <a:solidFill>
                  <a:srgbClr val="FFFFFF"/>
                </a:solidFill>
                <a:latin typeface="Segoe UI"/>
                <a:ea typeface="Arial"/>
                <a:cs typeface="Arial"/>
              </a:rPr>
              <a:t>động</a:t>
            </a:r>
            <a:r>
              <a:rPr lang="vi-VN" sz="2000">
                <a:solidFill>
                  <a:srgbClr val="FFFFFF"/>
                </a:solidFill>
                <a:latin typeface="Segoe UI"/>
                <a:ea typeface="Arial"/>
                <a:cs typeface="Arial"/>
              </a:rPr>
              <a:t> </a:t>
            </a:r>
            <a:r>
              <a:rPr lang="vi-VN" sz="2000" err="1">
                <a:solidFill>
                  <a:srgbClr val="FFFFFF"/>
                </a:solidFill>
                <a:latin typeface="Segoe UI"/>
                <a:ea typeface="Arial"/>
                <a:cs typeface="Arial"/>
              </a:rPr>
              <a:t>đều</a:t>
            </a:r>
            <a:r>
              <a:rPr lang="vi-VN" sz="2000">
                <a:solidFill>
                  <a:srgbClr val="FFFFFF"/>
                </a:solidFill>
                <a:latin typeface="Segoe UI"/>
                <a:ea typeface="Arial"/>
                <a:cs typeface="Arial"/>
              </a:rPr>
              <a:t> theo </a:t>
            </a:r>
            <a:r>
              <a:rPr lang="vi-VN" sz="2000" err="1">
                <a:solidFill>
                  <a:srgbClr val="FFFFFF"/>
                </a:solidFill>
                <a:latin typeface="Segoe UI"/>
                <a:ea typeface="Arial"/>
                <a:cs typeface="Arial"/>
              </a:rPr>
              <a:t>nhịp</a:t>
            </a:r>
            <a:r>
              <a:rPr lang="vi-VN" sz="2000">
                <a:solidFill>
                  <a:srgbClr val="FFFFFF"/>
                </a:solidFill>
                <a:latin typeface="Segoe UI"/>
                <a:ea typeface="Arial"/>
                <a:cs typeface="Arial"/>
              </a:rPr>
              <a:t> </a:t>
            </a:r>
            <a:r>
              <a:rPr lang="vi-VN" sz="2000" err="1">
                <a:solidFill>
                  <a:srgbClr val="FFFFFF"/>
                </a:solidFill>
                <a:latin typeface="Segoe UI"/>
                <a:ea typeface="Arial"/>
                <a:cs typeface="Arial"/>
              </a:rPr>
              <a:t>thở</a:t>
            </a:r>
            <a:r>
              <a:rPr lang="vi-VN" sz="2000">
                <a:solidFill>
                  <a:srgbClr val="FFFFFF"/>
                </a:solidFill>
                <a:latin typeface="Segoe UI"/>
                <a:ea typeface="Arial"/>
                <a:cs typeface="Arial"/>
              </a:rPr>
              <a:t>​</a:t>
            </a:r>
          </a:p>
          <a:p>
            <a:pPr lvl="0" rtl="0">
              <a:buChar char="•"/>
            </a:pPr>
            <a:r>
              <a:rPr lang="vi-VN" sz="2000">
                <a:solidFill>
                  <a:srgbClr val="FFFFFF"/>
                </a:solidFill>
                <a:latin typeface="Segoe UI"/>
                <a:ea typeface="Arial"/>
                <a:cs typeface="Arial"/>
              </a:rPr>
              <a:t>Nhu </a:t>
            </a:r>
            <a:r>
              <a:rPr lang="vi-VN" sz="2000" err="1">
                <a:solidFill>
                  <a:srgbClr val="FFFFFF"/>
                </a:solidFill>
                <a:latin typeface="Segoe UI"/>
                <a:ea typeface="Arial"/>
                <a:cs typeface="Arial"/>
              </a:rPr>
              <a:t>động</a:t>
            </a:r>
            <a:r>
              <a:rPr lang="vi-VN" sz="2000">
                <a:solidFill>
                  <a:srgbClr val="FFFFFF"/>
                </a:solidFill>
                <a:latin typeface="Segoe UI"/>
                <a:ea typeface="Arial"/>
                <a:cs typeface="Arial"/>
              </a:rPr>
              <a:t> </a:t>
            </a:r>
            <a:r>
              <a:rPr lang="vi-VN" sz="2000" err="1">
                <a:solidFill>
                  <a:srgbClr val="FFFFFF"/>
                </a:solidFill>
                <a:latin typeface="Segoe UI"/>
                <a:ea typeface="Arial"/>
                <a:cs typeface="Arial"/>
              </a:rPr>
              <a:t>ruột</a:t>
            </a:r>
            <a:r>
              <a:rPr lang="vi-VN" sz="2000">
                <a:solidFill>
                  <a:srgbClr val="FFFFFF"/>
                </a:solidFill>
                <a:latin typeface="Segoe UI"/>
                <a:ea typeface="Arial"/>
                <a:cs typeface="Arial"/>
              </a:rPr>
              <a:t>: 4 </a:t>
            </a:r>
            <a:r>
              <a:rPr lang="vi-VN" sz="2000" err="1">
                <a:solidFill>
                  <a:srgbClr val="FFFFFF"/>
                </a:solidFill>
                <a:latin typeface="Segoe UI"/>
                <a:ea typeface="Arial"/>
                <a:cs typeface="Arial"/>
              </a:rPr>
              <a:t>lần</a:t>
            </a:r>
            <a:r>
              <a:rPr lang="vi-VN" sz="2000">
                <a:solidFill>
                  <a:srgbClr val="FFFFFF"/>
                </a:solidFill>
                <a:latin typeface="Segoe UI"/>
                <a:ea typeface="Arial"/>
                <a:cs typeface="Arial"/>
              </a:rPr>
              <a:t>/</a:t>
            </a:r>
            <a:r>
              <a:rPr lang="vi-VN" sz="2000" err="1">
                <a:solidFill>
                  <a:srgbClr val="FFFFFF"/>
                </a:solidFill>
                <a:latin typeface="Segoe UI"/>
                <a:ea typeface="Arial"/>
                <a:cs typeface="Arial"/>
              </a:rPr>
              <a:t>phút</a:t>
            </a:r>
            <a:r>
              <a:rPr lang="vi-VN" sz="2000">
                <a:solidFill>
                  <a:srgbClr val="FFFFFF"/>
                </a:solidFill>
                <a:latin typeface="Segoe UI"/>
                <a:ea typeface="Arial"/>
                <a:cs typeface="Arial"/>
              </a:rPr>
              <a:t> không tăng âm </a:t>
            </a:r>
            <a:r>
              <a:rPr lang="vi-VN" sz="2000" err="1">
                <a:solidFill>
                  <a:srgbClr val="FFFFFF"/>
                </a:solidFill>
                <a:latin typeface="Segoe UI"/>
                <a:ea typeface="Arial"/>
                <a:cs typeface="Arial"/>
              </a:rPr>
              <a:t>sắc</a:t>
            </a:r>
            <a:r>
              <a:rPr lang="vi-VN" sz="2000">
                <a:solidFill>
                  <a:srgbClr val="FFFFFF"/>
                </a:solidFill>
                <a:latin typeface="Segoe UI"/>
                <a:ea typeface="Arial"/>
                <a:cs typeface="Arial"/>
              </a:rPr>
              <a:t>, không âm </a:t>
            </a:r>
            <a:r>
              <a:rPr lang="vi-VN" sz="2000" err="1">
                <a:solidFill>
                  <a:srgbClr val="FFFFFF"/>
                </a:solidFill>
                <a:latin typeface="Segoe UI"/>
                <a:ea typeface="Arial"/>
                <a:cs typeface="Arial"/>
              </a:rPr>
              <a:t>thổi</a:t>
            </a:r>
            <a:r>
              <a:rPr lang="vi-VN" sz="2000">
                <a:solidFill>
                  <a:srgbClr val="FFFFFF"/>
                </a:solidFill>
                <a:latin typeface="Segoe UI"/>
                <a:ea typeface="Arial"/>
                <a:cs typeface="Arial"/>
              </a:rPr>
              <a:t> </a:t>
            </a:r>
            <a:r>
              <a:rPr lang="vi-VN" sz="2000" err="1">
                <a:solidFill>
                  <a:srgbClr val="FFFFFF"/>
                </a:solidFill>
                <a:latin typeface="Segoe UI"/>
                <a:ea typeface="Arial"/>
                <a:cs typeface="Arial"/>
              </a:rPr>
              <a:t>động</a:t>
            </a:r>
            <a:r>
              <a:rPr lang="vi-VN" sz="2000">
                <a:solidFill>
                  <a:srgbClr val="FFFFFF"/>
                </a:solidFill>
                <a:latin typeface="Segoe UI"/>
                <a:ea typeface="Arial"/>
                <a:cs typeface="Arial"/>
              </a:rPr>
              <a:t> </a:t>
            </a:r>
            <a:r>
              <a:rPr lang="vi-VN" sz="2000" err="1">
                <a:solidFill>
                  <a:srgbClr val="FFFFFF"/>
                </a:solidFill>
                <a:latin typeface="Segoe UI"/>
                <a:ea typeface="Arial"/>
                <a:cs typeface="Arial"/>
              </a:rPr>
              <a:t>mạch</a:t>
            </a:r>
            <a:r>
              <a:rPr lang="vi-VN" sz="2000">
                <a:solidFill>
                  <a:srgbClr val="FFFFFF"/>
                </a:solidFill>
                <a:latin typeface="Segoe UI"/>
                <a:ea typeface="Arial"/>
                <a:cs typeface="Arial"/>
              </a:rPr>
              <a:t>​</a:t>
            </a:r>
          </a:p>
          <a:p>
            <a:pPr lvl="0" rtl="0">
              <a:buChar char="•"/>
            </a:pPr>
            <a:r>
              <a:rPr lang="vi-VN" sz="2000" err="1">
                <a:solidFill>
                  <a:srgbClr val="FFFFFF"/>
                </a:solidFill>
                <a:latin typeface="Segoe UI"/>
                <a:ea typeface="Arial"/>
                <a:cs typeface="Arial"/>
              </a:rPr>
              <a:t>Gõ</a:t>
            </a:r>
            <a:r>
              <a:rPr lang="vi-VN" sz="2000">
                <a:solidFill>
                  <a:srgbClr val="FFFFFF"/>
                </a:solidFill>
                <a:latin typeface="Segoe UI"/>
                <a:ea typeface="Arial"/>
                <a:cs typeface="Arial"/>
              </a:rPr>
              <a:t> trong​</a:t>
            </a:r>
          </a:p>
          <a:p>
            <a:r>
              <a:rPr lang="vi-VN" sz="2000" err="1">
                <a:solidFill>
                  <a:srgbClr val="FFFFFF"/>
                </a:solidFill>
                <a:latin typeface="Segoe UI"/>
                <a:ea typeface="Arial"/>
                <a:cs typeface="Arial"/>
              </a:rPr>
              <a:t>Bụng</a:t>
            </a:r>
            <a:r>
              <a:rPr lang="vi-VN" sz="2000">
                <a:solidFill>
                  <a:srgbClr val="FFFFFF"/>
                </a:solidFill>
                <a:latin typeface="Segoe UI"/>
                <a:ea typeface="Arial"/>
                <a:cs typeface="Arial"/>
              </a:rPr>
              <a:t> </a:t>
            </a:r>
            <a:r>
              <a:rPr lang="vi-VN" sz="2000" err="1">
                <a:solidFill>
                  <a:srgbClr val="FFFFFF"/>
                </a:solidFill>
                <a:latin typeface="Segoe UI"/>
                <a:ea typeface="Arial"/>
                <a:cs typeface="Arial"/>
              </a:rPr>
              <a:t>mềm</a:t>
            </a:r>
            <a:r>
              <a:rPr lang="vi-VN" sz="2000">
                <a:solidFill>
                  <a:srgbClr val="FFFFFF"/>
                </a:solidFill>
                <a:latin typeface="Segoe UI"/>
                <a:ea typeface="Arial"/>
                <a:cs typeface="Arial"/>
              </a:rPr>
              <a:t>, </a:t>
            </a:r>
            <a:r>
              <a:rPr lang="vi-VN" sz="2000" err="1">
                <a:solidFill>
                  <a:srgbClr val="FFFFFF"/>
                </a:solidFill>
                <a:latin typeface="Segoe UI"/>
                <a:ea typeface="Arial"/>
                <a:cs typeface="Arial"/>
              </a:rPr>
              <a:t>ấn</a:t>
            </a:r>
            <a:r>
              <a:rPr lang="vi-VN" sz="2000">
                <a:solidFill>
                  <a:srgbClr val="FFFFFF"/>
                </a:solidFill>
                <a:latin typeface="Segoe UI"/>
                <a:ea typeface="Arial"/>
                <a:cs typeface="Arial"/>
              </a:rPr>
              <a:t> không </a:t>
            </a:r>
            <a:r>
              <a:rPr lang="vi-VN" sz="2000" err="1">
                <a:solidFill>
                  <a:srgbClr val="FFFFFF"/>
                </a:solidFill>
                <a:latin typeface="Segoe UI"/>
                <a:ea typeface="Arial"/>
                <a:cs typeface="Arial"/>
              </a:rPr>
              <a:t>có</a:t>
            </a:r>
            <a:r>
              <a:rPr lang="vi-VN" sz="2000">
                <a:solidFill>
                  <a:srgbClr val="FFFFFF"/>
                </a:solidFill>
                <a:latin typeface="Segoe UI"/>
                <a:ea typeface="Arial"/>
                <a:cs typeface="Arial"/>
              </a:rPr>
              <a:t> </a:t>
            </a:r>
            <a:r>
              <a:rPr lang="vi-VN" sz="2000" err="1">
                <a:solidFill>
                  <a:srgbClr val="FFFFFF"/>
                </a:solidFill>
                <a:latin typeface="Segoe UI"/>
                <a:ea typeface="Arial"/>
                <a:cs typeface="Arial"/>
              </a:rPr>
              <a:t>điểm</a:t>
            </a:r>
            <a:r>
              <a:rPr lang="vi-VN" sz="2000">
                <a:solidFill>
                  <a:srgbClr val="FFFFFF"/>
                </a:solidFill>
                <a:latin typeface="Segoe UI"/>
                <a:ea typeface="Arial"/>
                <a:cs typeface="Arial"/>
              </a:rPr>
              <a:t> đau khu </a:t>
            </a:r>
            <a:r>
              <a:rPr lang="vi-VN" sz="2000" err="1">
                <a:solidFill>
                  <a:srgbClr val="FFFFFF"/>
                </a:solidFill>
                <a:latin typeface="Segoe UI"/>
                <a:ea typeface="Arial"/>
                <a:cs typeface="Arial"/>
              </a:rPr>
              <a:t>trú</a:t>
            </a:r>
            <a:endParaRPr lang="vi-VN" sz="2000" err="1">
              <a:solidFill>
                <a:srgbClr val="FFFFFF">
                  <a:alpha val="60000"/>
                </a:srgbClr>
              </a:solidFill>
              <a:latin typeface="Segoe UI"/>
              <a:ea typeface="Arial"/>
              <a:cs typeface="Segoe UI"/>
            </a:endParaRPr>
          </a:p>
          <a:p>
            <a:pPr>
              <a:lnSpc>
                <a:spcPct val="113999"/>
              </a:lnSpc>
            </a:pPr>
            <a:r>
              <a:rPr lang="vi-VN" sz="2000">
                <a:solidFill>
                  <a:srgbClr val="FFFFFF"/>
                </a:solidFill>
                <a:latin typeface="Segoe UI"/>
                <a:ea typeface="Arial"/>
                <a:cs typeface="Arial"/>
              </a:rPr>
              <a:t>Gan </a:t>
            </a:r>
            <a:r>
              <a:rPr lang="vi-VN" sz="2000" err="1">
                <a:solidFill>
                  <a:srgbClr val="FFFFFF"/>
                </a:solidFill>
                <a:latin typeface="Segoe UI"/>
                <a:ea typeface="Arial"/>
                <a:cs typeface="Arial"/>
              </a:rPr>
              <a:t>lách</a:t>
            </a:r>
            <a:r>
              <a:rPr lang="vi-VN" sz="2000">
                <a:solidFill>
                  <a:srgbClr val="FFFFFF"/>
                </a:solidFill>
                <a:latin typeface="Segoe UI"/>
                <a:ea typeface="Arial"/>
                <a:cs typeface="Arial"/>
              </a:rPr>
              <a:t> không </a:t>
            </a:r>
            <a:r>
              <a:rPr lang="vi-VN" sz="2000" err="1">
                <a:solidFill>
                  <a:srgbClr val="FFFFFF"/>
                </a:solidFill>
                <a:latin typeface="Segoe UI"/>
                <a:ea typeface="Arial"/>
                <a:cs typeface="Arial"/>
              </a:rPr>
              <a:t>sờ</a:t>
            </a:r>
            <a:r>
              <a:rPr lang="vi-VN" sz="2000">
                <a:solidFill>
                  <a:srgbClr val="FFFFFF"/>
                </a:solidFill>
                <a:latin typeface="Segoe UI"/>
                <a:ea typeface="Arial"/>
                <a:cs typeface="Arial"/>
              </a:rPr>
              <a:t> </a:t>
            </a:r>
            <a:r>
              <a:rPr lang="vi-VN" sz="2000" err="1">
                <a:solidFill>
                  <a:srgbClr val="FFFFFF"/>
                </a:solidFill>
                <a:latin typeface="Segoe UI"/>
                <a:ea typeface="Arial"/>
                <a:cs typeface="Arial"/>
              </a:rPr>
              <a:t>chạm</a:t>
            </a:r>
            <a:r>
              <a:rPr lang="vi-VN" sz="2000">
                <a:solidFill>
                  <a:srgbClr val="FFFFFF"/>
                </a:solidFill>
                <a:latin typeface="Segoe UI"/>
                <a:ea typeface="Arial"/>
                <a:cs typeface="Arial"/>
              </a:rPr>
              <a:t>​</a:t>
            </a:r>
            <a:endParaRPr lang="vi-VN" sz="2000">
              <a:solidFill>
                <a:srgbClr val="FFFFFF">
                  <a:alpha val="60000"/>
                </a:srgbClr>
              </a:solidFill>
              <a:cs typeface="Segoe UI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87E9803-43A8-4B12-D9D4-C53826CD49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vi-VN" b="1">
                <a:ea typeface="+mn-lt"/>
                <a:cs typeface="+mn-lt"/>
              </a:rPr>
              <a:t>5. </a:t>
            </a:r>
            <a:r>
              <a:rPr lang="vi-VN" b="1" err="1">
                <a:ea typeface="+mn-lt"/>
                <a:cs typeface="+mn-lt"/>
              </a:rPr>
              <a:t>Khám</a:t>
            </a:r>
            <a:r>
              <a:rPr lang="vi-VN" b="1">
                <a:ea typeface="+mn-lt"/>
                <a:cs typeface="+mn-lt"/>
              </a:rPr>
              <a:t> </a:t>
            </a:r>
            <a:r>
              <a:rPr lang="vi-VN" b="1" err="1">
                <a:ea typeface="+mn-lt"/>
                <a:cs typeface="+mn-lt"/>
              </a:rPr>
              <a:t>thần</a:t>
            </a:r>
            <a:r>
              <a:rPr lang="vi-VN" b="1">
                <a:ea typeface="+mn-lt"/>
                <a:cs typeface="+mn-lt"/>
              </a:rPr>
              <a:t> kinh cơ xương </a:t>
            </a:r>
            <a:r>
              <a:rPr lang="vi-VN" b="1" err="1">
                <a:ea typeface="+mn-lt"/>
                <a:cs typeface="+mn-lt"/>
              </a:rPr>
              <a:t>khớp</a:t>
            </a:r>
            <a:r>
              <a:rPr lang="vi-VN" b="1">
                <a:ea typeface="+mn-lt"/>
                <a:cs typeface="+mn-lt"/>
              </a:rPr>
              <a:t>: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cổ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mềm</a:t>
            </a:r>
            <a:r>
              <a:rPr lang="vi-VN">
                <a:ea typeface="+mn-lt"/>
                <a:cs typeface="+mn-lt"/>
              </a:rPr>
              <a:t>, không </a:t>
            </a:r>
            <a:r>
              <a:rPr lang="vi-VN" err="1">
                <a:ea typeface="+mn-lt"/>
                <a:cs typeface="+mn-lt"/>
              </a:rPr>
              <a:t>dấu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thần</a:t>
            </a:r>
            <a:r>
              <a:rPr lang="vi-VN">
                <a:ea typeface="+mn-lt"/>
                <a:cs typeface="+mn-lt"/>
              </a:rPr>
              <a:t> kinh </a:t>
            </a:r>
            <a:r>
              <a:rPr lang="vi-VN" err="1">
                <a:ea typeface="+mn-lt"/>
                <a:cs typeface="+mn-lt"/>
              </a:rPr>
              <a:t>định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vị</a:t>
            </a:r>
            <a:r>
              <a:rPr lang="vi-VN">
                <a:ea typeface="+mn-lt"/>
                <a:cs typeface="+mn-lt"/>
              </a:rPr>
              <a:t>, </a:t>
            </a:r>
            <a:r>
              <a:rPr lang="vi-VN" err="1">
                <a:ea typeface="+mn-lt"/>
                <a:cs typeface="+mn-lt"/>
              </a:rPr>
              <a:t>cử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động</a:t>
            </a:r>
            <a:r>
              <a:rPr lang="vi-VN">
                <a:ea typeface="+mn-lt"/>
                <a:cs typeface="+mn-lt"/>
              </a:rPr>
              <a:t> không </a:t>
            </a:r>
            <a:r>
              <a:rPr lang="vi-VN" err="1">
                <a:ea typeface="+mn-lt"/>
                <a:cs typeface="+mn-lt"/>
              </a:rPr>
              <a:t>giới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hạn</a:t>
            </a:r>
            <a:endParaRPr lang="vi-VN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vi-VN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vi-VN">
              <a:solidFill>
                <a:srgbClr val="FFFFFF">
                  <a:alpha val="60000"/>
                </a:srgb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9433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1D0D30-1911-BA1D-EE32-15E973AE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3999"/>
              </a:lnSpc>
            </a:pPr>
            <a:r>
              <a:rPr lang="vi-VN">
                <a:ea typeface="+mj-lt"/>
                <a:cs typeface="+mj-lt"/>
              </a:rPr>
              <a:t>V Khám: 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2AECCE4-BB5B-F0B5-94D7-AEFEE0614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121" y="1375780"/>
            <a:ext cx="11090274" cy="3979625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vi-VN" sz="2000" b="1">
                <a:ea typeface="+mn-lt"/>
                <a:cs typeface="+mn-lt"/>
              </a:rPr>
              <a:t>6. </a:t>
            </a:r>
            <a:r>
              <a:rPr lang="vi-VN" sz="2000" b="1" err="1">
                <a:ea typeface="+mn-lt"/>
                <a:cs typeface="+mn-lt"/>
              </a:rPr>
              <a:t>Khám</a:t>
            </a:r>
            <a:r>
              <a:rPr lang="vi-VN" sz="2000" b="1">
                <a:ea typeface="+mn-lt"/>
                <a:cs typeface="+mn-lt"/>
              </a:rPr>
              <a:t> </a:t>
            </a:r>
            <a:r>
              <a:rPr lang="vi-VN" sz="2000" b="1" err="1">
                <a:ea typeface="+mn-lt"/>
                <a:cs typeface="+mn-lt"/>
              </a:rPr>
              <a:t>hậu</a:t>
            </a:r>
            <a:r>
              <a:rPr lang="vi-VN" sz="2000" b="1">
                <a:ea typeface="+mn-lt"/>
                <a:cs typeface="+mn-lt"/>
              </a:rPr>
              <a:t> môn - </a:t>
            </a:r>
            <a:r>
              <a:rPr lang="vi-VN" sz="2000" b="1" err="1">
                <a:ea typeface="+mn-lt"/>
                <a:cs typeface="+mn-lt"/>
              </a:rPr>
              <a:t>trực</a:t>
            </a:r>
            <a:r>
              <a:rPr lang="vi-VN" sz="2000" b="1">
                <a:ea typeface="+mn-lt"/>
                <a:cs typeface="+mn-lt"/>
              </a:rPr>
              <a:t> </a:t>
            </a:r>
            <a:r>
              <a:rPr lang="vi-VN" sz="2000" b="1" err="1">
                <a:ea typeface="+mn-lt"/>
                <a:cs typeface="+mn-lt"/>
              </a:rPr>
              <a:t>tràng</a:t>
            </a:r>
            <a:r>
              <a:rPr lang="vi-VN" sz="2000" b="1">
                <a:ea typeface="+mn-lt"/>
                <a:cs typeface="+mn-lt"/>
              </a:rPr>
              <a:t>:</a:t>
            </a:r>
            <a:endParaRPr lang="vi-VN" b="1"/>
          </a:p>
          <a:p>
            <a:pPr>
              <a:lnSpc>
                <a:spcPct val="113999"/>
              </a:lnSpc>
            </a:pPr>
            <a:r>
              <a:rPr lang="vi-VN" sz="2000" err="1">
                <a:ea typeface="+mn-lt"/>
                <a:cs typeface="+mn-lt"/>
              </a:rPr>
              <a:t>Vùng</a:t>
            </a:r>
            <a:r>
              <a:rPr lang="vi-VN" sz="2000">
                <a:ea typeface="+mn-lt"/>
                <a:cs typeface="+mn-lt"/>
              </a:rPr>
              <a:t> da xung quanh </a:t>
            </a:r>
            <a:r>
              <a:rPr lang="vi-VN" sz="2000" err="1">
                <a:ea typeface="+mn-lt"/>
                <a:cs typeface="+mn-lt"/>
              </a:rPr>
              <a:t>hậu</a:t>
            </a:r>
            <a:r>
              <a:rPr lang="vi-VN" sz="2000">
                <a:ea typeface="+mn-lt"/>
                <a:cs typeface="+mn-lt"/>
              </a:rPr>
              <a:t> môn không </a:t>
            </a:r>
            <a:r>
              <a:rPr lang="vi-VN" sz="2000" err="1">
                <a:ea typeface="+mn-lt"/>
                <a:cs typeface="+mn-lt"/>
              </a:rPr>
              <a:t>phù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nề</a:t>
            </a:r>
            <a:r>
              <a:rPr lang="vi-VN" sz="2000">
                <a:ea typeface="+mn-lt"/>
                <a:cs typeface="+mn-lt"/>
              </a:rPr>
              <a:t>, không </a:t>
            </a:r>
            <a:r>
              <a:rPr lang="vi-VN" sz="2000" err="1">
                <a:ea typeface="+mn-lt"/>
                <a:cs typeface="+mn-lt"/>
              </a:rPr>
              <a:t>có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nhọt</a:t>
            </a:r>
            <a:r>
              <a:rPr lang="vi-VN" sz="2000">
                <a:ea typeface="+mn-lt"/>
                <a:cs typeface="+mn-lt"/>
              </a:rPr>
              <a:t>, không </a:t>
            </a:r>
            <a:r>
              <a:rPr lang="vi-VN" sz="2000" err="1">
                <a:ea typeface="+mn-lt"/>
                <a:cs typeface="+mn-lt"/>
              </a:rPr>
              <a:t>chảy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máu</a:t>
            </a:r>
            <a:r>
              <a:rPr lang="vi-VN" sz="2000">
                <a:ea typeface="+mn-lt"/>
                <a:cs typeface="+mn-lt"/>
              </a:rPr>
              <a:t>,  sau đi tiêu </a:t>
            </a:r>
            <a:r>
              <a:rPr lang="vi-VN" sz="2000" err="1">
                <a:ea typeface="+mn-lt"/>
                <a:cs typeface="+mn-lt"/>
              </a:rPr>
              <a:t>có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khối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trĩ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ngoại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màu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xám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chiếm</a:t>
            </a:r>
            <a:r>
              <a:rPr lang="vi-VN" sz="2000">
                <a:ea typeface="+mn-lt"/>
                <a:cs typeface="+mn-lt"/>
              </a:rPr>
              <a:t> ¾ chu vi </a:t>
            </a:r>
            <a:r>
              <a:rPr lang="vi-VN" sz="2000" err="1">
                <a:ea typeface="+mn-lt"/>
                <a:cs typeface="+mn-lt"/>
              </a:rPr>
              <a:t>hậu</a:t>
            </a:r>
            <a:r>
              <a:rPr lang="vi-VN" sz="2000">
                <a:ea typeface="+mn-lt"/>
                <a:cs typeface="+mn-lt"/>
              </a:rPr>
              <a:t> môn. </a:t>
            </a:r>
            <a:r>
              <a:rPr lang="vi-VN" sz="2000" err="1">
                <a:ea typeface="+mn-lt"/>
                <a:cs typeface="+mn-lt"/>
              </a:rPr>
              <a:t>Khối</a:t>
            </a:r>
            <a:r>
              <a:rPr lang="vi-VN" sz="2000">
                <a:ea typeface="+mn-lt"/>
                <a:cs typeface="+mn-lt"/>
              </a:rPr>
              <a:t> sa ở </a:t>
            </a:r>
            <a:r>
              <a:rPr lang="vi-VN" sz="2000" err="1">
                <a:ea typeface="+mn-lt"/>
                <a:cs typeface="+mn-lt"/>
              </a:rPr>
              <a:t>hậu</a:t>
            </a:r>
            <a:r>
              <a:rPr lang="vi-VN" sz="2000">
                <a:ea typeface="+mn-lt"/>
                <a:cs typeface="+mn-lt"/>
              </a:rPr>
              <a:t> môn  sau khi đi tiêu, </a:t>
            </a:r>
            <a:r>
              <a:rPr lang="vi-VN" sz="2000" err="1">
                <a:ea typeface="+mn-lt"/>
                <a:cs typeface="+mn-lt"/>
              </a:rPr>
              <a:t>bề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mặt</a:t>
            </a:r>
            <a:r>
              <a:rPr lang="vi-VN" sz="2000">
                <a:ea typeface="+mn-lt"/>
                <a:cs typeface="+mn-lt"/>
              </a:rPr>
              <a:t> trơn </a:t>
            </a:r>
            <a:r>
              <a:rPr lang="vi-VN" sz="2000" err="1">
                <a:ea typeface="+mn-lt"/>
                <a:cs typeface="+mn-lt"/>
              </a:rPr>
              <a:t>láng</a:t>
            </a:r>
            <a:r>
              <a:rPr lang="vi-VN" sz="2000">
                <a:ea typeface="+mn-lt"/>
                <a:cs typeface="+mn-lt"/>
              </a:rPr>
              <a:t>, </a:t>
            </a:r>
            <a:r>
              <a:rPr lang="vi-VN" sz="2000" err="1">
                <a:ea typeface="+mn-lt"/>
                <a:cs typeface="+mn-lt"/>
              </a:rPr>
              <a:t>tự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thụt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vào</a:t>
            </a:r>
            <a:r>
              <a:rPr lang="vi-VN" sz="2000">
                <a:ea typeface="+mn-lt"/>
                <a:cs typeface="+mn-lt"/>
              </a:rPr>
              <a:t>, không đau, không </a:t>
            </a:r>
            <a:r>
              <a:rPr lang="vi-VN" sz="2000" err="1">
                <a:ea typeface="+mn-lt"/>
                <a:cs typeface="+mn-lt"/>
              </a:rPr>
              <a:t>chảy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dịch</a:t>
            </a:r>
            <a:r>
              <a:rPr lang="vi-VN" sz="2000">
                <a:ea typeface="+mn-lt"/>
                <a:cs typeface="+mn-lt"/>
              </a:rPr>
              <a:t>, </a:t>
            </a:r>
            <a:r>
              <a:rPr lang="vi-VN" sz="2000" err="1">
                <a:ea typeface="+mn-lt"/>
                <a:cs typeface="+mn-lt"/>
              </a:rPr>
              <a:t>kích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thước</a:t>
            </a:r>
            <a:r>
              <a:rPr lang="vi-VN" sz="2000">
                <a:ea typeface="+mn-lt"/>
                <a:cs typeface="+mn-lt"/>
              </a:rPr>
              <a:t> 1*1cm</a:t>
            </a:r>
            <a:endParaRPr lang="vi-VN" sz="2000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sz="2000">
                <a:ea typeface="+mn-lt"/>
                <a:cs typeface="+mn-lt"/>
              </a:rPr>
              <a:t>Thăm </a:t>
            </a:r>
            <a:r>
              <a:rPr lang="vi-VN" sz="2000" err="1">
                <a:ea typeface="+mn-lt"/>
                <a:cs typeface="+mn-lt"/>
              </a:rPr>
              <a:t>khám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bằng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ngón</a:t>
            </a:r>
            <a:r>
              <a:rPr lang="vi-VN" sz="2000">
                <a:ea typeface="+mn-lt"/>
                <a:cs typeface="+mn-lt"/>
              </a:rPr>
              <a:t> tay ghi </a:t>
            </a:r>
            <a:r>
              <a:rPr lang="vi-VN" sz="2000" err="1">
                <a:ea typeface="+mn-lt"/>
                <a:cs typeface="+mn-lt"/>
              </a:rPr>
              <a:t>nhận</a:t>
            </a:r>
            <a:r>
              <a:rPr lang="vi-VN" sz="2000">
                <a:ea typeface="+mn-lt"/>
                <a:cs typeface="+mn-lt"/>
              </a:rPr>
              <a:t>: </a:t>
            </a:r>
            <a:r>
              <a:rPr lang="vi-VN" sz="2000" err="1">
                <a:ea typeface="+mn-lt"/>
                <a:cs typeface="+mn-lt"/>
              </a:rPr>
              <a:t>khối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bề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mặt</a:t>
            </a:r>
            <a:r>
              <a:rPr lang="vi-VN" sz="2000">
                <a:ea typeface="+mn-lt"/>
                <a:cs typeface="+mn-lt"/>
              </a:rPr>
              <a:t> trơn </a:t>
            </a:r>
            <a:r>
              <a:rPr lang="vi-VN" sz="2000" err="1">
                <a:ea typeface="+mn-lt"/>
                <a:cs typeface="+mn-lt"/>
              </a:rPr>
              <a:t>láng</a:t>
            </a:r>
            <a:r>
              <a:rPr lang="vi-VN" sz="2000">
                <a:ea typeface="+mn-lt"/>
                <a:cs typeface="+mn-lt"/>
              </a:rPr>
              <a:t>, </a:t>
            </a:r>
            <a:r>
              <a:rPr lang="vi-VN" sz="2000" err="1">
                <a:ea typeface="+mn-lt"/>
                <a:cs typeface="+mn-lt"/>
              </a:rPr>
              <a:t>hướng</a:t>
            </a:r>
            <a:r>
              <a:rPr lang="vi-VN" sz="2000">
                <a:ea typeface="+mn-lt"/>
                <a:cs typeface="+mn-lt"/>
              </a:rPr>
              <a:t> 6-7h  </a:t>
            </a:r>
            <a:r>
              <a:rPr lang="vi-VN" sz="2000" err="1">
                <a:ea typeface="+mn-lt"/>
                <a:cs typeface="+mn-lt"/>
              </a:rPr>
              <a:t>mật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độ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mềm</a:t>
            </a:r>
            <a:r>
              <a:rPr lang="vi-VN" sz="2000">
                <a:ea typeface="+mn-lt"/>
                <a:cs typeface="+mn-lt"/>
              </a:rPr>
              <a:t>, không </a:t>
            </a:r>
            <a:r>
              <a:rPr lang="vi-VN" sz="2000" err="1">
                <a:ea typeface="+mn-lt"/>
                <a:cs typeface="+mn-lt"/>
              </a:rPr>
              <a:t>có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cuống</a:t>
            </a:r>
            <a:r>
              <a:rPr lang="vi-VN" sz="2000">
                <a:ea typeface="+mn-lt"/>
                <a:cs typeface="+mn-lt"/>
              </a:rPr>
              <a:t>, </a:t>
            </a:r>
            <a:r>
              <a:rPr lang="vi-VN" sz="2000" err="1">
                <a:ea typeface="+mn-lt"/>
                <a:cs typeface="+mn-lt"/>
              </a:rPr>
              <a:t>có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búi</a:t>
            </a:r>
            <a:r>
              <a:rPr lang="vi-VN" sz="2000">
                <a:ea typeface="+mn-lt"/>
                <a:cs typeface="+mn-lt"/>
              </a:rPr>
              <a:t>, </a:t>
            </a:r>
            <a:r>
              <a:rPr lang="vi-VN" sz="2000" err="1">
                <a:ea typeface="+mn-lt"/>
                <a:cs typeface="+mn-lt"/>
              </a:rPr>
              <a:t>ấn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xẹp</a:t>
            </a:r>
            <a:r>
              <a:rPr lang="vi-VN" sz="2000">
                <a:ea typeface="+mn-lt"/>
                <a:cs typeface="+mn-lt"/>
              </a:rPr>
              <a:t>, không </a:t>
            </a:r>
            <a:r>
              <a:rPr lang="vi-VN" sz="2000" err="1">
                <a:ea typeface="+mn-lt"/>
                <a:cs typeface="+mn-lt"/>
              </a:rPr>
              <a:t>đập</a:t>
            </a:r>
            <a:r>
              <a:rPr lang="vi-VN" sz="2000">
                <a:ea typeface="+mn-lt"/>
                <a:cs typeface="+mn-lt"/>
              </a:rPr>
              <a:t> theo </a:t>
            </a:r>
            <a:r>
              <a:rPr lang="vi-VN" sz="2000" err="1">
                <a:ea typeface="+mn-lt"/>
                <a:cs typeface="+mn-lt"/>
              </a:rPr>
              <a:t>mạch</a:t>
            </a:r>
            <a:r>
              <a:rPr lang="vi-VN" sz="2000">
                <a:ea typeface="+mn-lt"/>
                <a:cs typeface="+mn-lt"/>
              </a:rPr>
              <a:t>, </a:t>
            </a:r>
            <a:r>
              <a:rPr lang="vi-VN" sz="2000" err="1">
                <a:ea typeface="+mn-lt"/>
                <a:cs typeface="+mn-lt"/>
              </a:rPr>
              <a:t>nằm</a:t>
            </a:r>
            <a:r>
              <a:rPr lang="vi-VN" sz="2000">
                <a:ea typeface="+mn-lt"/>
                <a:cs typeface="+mn-lt"/>
              </a:rPr>
              <a:t> trên </a:t>
            </a:r>
            <a:r>
              <a:rPr lang="vi-VN" sz="2000" err="1">
                <a:ea typeface="+mn-lt"/>
                <a:cs typeface="+mn-lt"/>
              </a:rPr>
              <a:t>đường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lược</a:t>
            </a:r>
            <a:endParaRPr lang="vi-VN" sz="2000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sz="2000">
                <a:ea typeface="+mn-lt"/>
                <a:cs typeface="+mn-lt"/>
              </a:rPr>
              <a:t>Cơ </a:t>
            </a:r>
            <a:r>
              <a:rPr lang="vi-VN" sz="2000" err="1">
                <a:ea typeface="+mn-lt"/>
                <a:cs typeface="+mn-lt"/>
              </a:rPr>
              <a:t>vòng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hậu</a:t>
            </a:r>
            <a:r>
              <a:rPr lang="vi-VN" sz="2000">
                <a:ea typeface="+mn-lt"/>
                <a:cs typeface="+mn-lt"/>
              </a:rPr>
              <a:t> môn co </a:t>
            </a:r>
            <a:r>
              <a:rPr lang="vi-VN" sz="2000" err="1">
                <a:ea typeface="+mn-lt"/>
                <a:cs typeface="+mn-lt"/>
              </a:rPr>
              <a:t>thắt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tốt</a:t>
            </a:r>
            <a:endParaRPr lang="vi-VN" sz="2000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sz="2000" err="1">
                <a:ea typeface="+mn-lt"/>
                <a:cs typeface="+mn-lt"/>
              </a:rPr>
              <a:t>Rút</a:t>
            </a:r>
            <a:r>
              <a:rPr lang="vi-VN" sz="2000">
                <a:ea typeface="+mn-lt"/>
                <a:cs typeface="+mn-lt"/>
              </a:rPr>
              <a:t> găng không </a:t>
            </a:r>
            <a:r>
              <a:rPr lang="vi-VN" sz="2000" err="1">
                <a:ea typeface="+mn-lt"/>
                <a:cs typeface="+mn-lt"/>
              </a:rPr>
              <a:t>có</a:t>
            </a:r>
            <a:r>
              <a:rPr lang="vi-VN" sz="2000">
                <a:ea typeface="+mn-lt"/>
                <a:cs typeface="+mn-lt"/>
              </a:rPr>
              <a:t> </a:t>
            </a:r>
            <a:r>
              <a:rPr lang="vi-VN" sz="2000" err="1">
                <a:ea typeface="+mn-lt"/>
                <a:cs typeface="+mn-lt"/>
              </a:rPr>
              <a:t>máu</a:t>
            </a:r>
            <a:endParaRPr lang="vi-VN" sz="2000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vi-VN" sz="2000">
                <a:ea typeface="+mn-lt"/>
                <a:cs typeface="+mn-lt"/>
              </a:rPr>
              <a:t>Không u không </a:t>
            </a:r>
            <a:r>
              <a:rPr lang="vi-VN" sz="2000" err="1">
                <a:ea typeface="+mn-lt"/>
                <a:cs typeface="+mn-lt"/>
              </a:rPr>
              <a:t>polyp</a:t>
            </a:r>
            <a:endParaRPr lang="vi-VN" sz="2000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vi-VN" sz="2000">
              <a:solidFill>
                <a:srgbClr val="FFFFFF">
                  <a:alpha val="60000"/>
                </a:srgb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4029756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Display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3DFloatVTI</vt:lpstr>
      <vt:lpstr>Bệnh án</vt:lpstr>
      <vt:lpstr>I Hành chính</vt:lpstr>
      <vt:lpstr>III Bệnh sử:</vt:lpstr>
      <vt:lpstr>III Bệnh sử:</vt:lpstr>
      <vt:lpstr>IV Tiền căn: Bản thân</vt:lpstr>
      <vt:lpstr>V Khám: </vt:lpstr>
      <vt:lpstr>V Khám: </vt:lpstr>
      <vt:lpstr>V Khám: </vt:lpstr>
      <vt:lpstr>V Khám: </vt:lpstr>
      <vt:lpstr>VI Tóm tắt Bệnh án  Bệnh nhân nam 41 tuổi nhập viện vì tiêu máu, bệnh 3 tuần </vt:lpstr>
      <vt:lpstr>VII Đặt vấn đề:</vt:lpstr>
      <vt:lpstr>VIII Chẩn đoán sơ bộ:</vt:lpstr>
      <vt:lpstr>IX Biện luận:</vt:lpstr>
      <vt:lpstr>X Đề nghị cận lâm sàng:</vt:lpstr>
      <vt:lpstr>XII Kết quả CLS</vt:lpstr>
      <vt:lpstr>XII Kết quả CLS</vt:lpstr>
      <vt:lpstr>XIII Chẩn đoán xác định</vt:lpstr>
      <vt:lpstr>XIV Điều trị:</vt:lpstr>
      <vt:lpstr>XV Tiên lượng: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/>
  <cp:revision>1</cp:revision>
  <dcterms:created xsi:type="dcterms:W3CDTF">2022-09-28T07:22:56Z</dcterms:created>
  <dcterms:modified xsi:type="dcterms:W3CDTF">2022-09-29T10:15:07Z</dcterms:modified>
</cp:coreProperties>
</file>