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90" r:id="rId17"/>
    <p:sldId id="268" r:id="rId18"/>
    <p:sldId id="269" r:id="rId19"/>
    <p:sldId id="270" r:id="rId20"/>
    <p:sldId id="272" r:id="rId21"/>
    <p:sldId id="286" r:id="rId22"/>
    <p:sldId id="275" r:id="rId23"/>
    <p:sldId id="291" r:id="rId24"/>
    <p:sldId id="277" r:id="rId25"/>
    <p:sldId id="278" r:id="rId26"/>
    <p:sldId id="284" r:id="rId27"/>
    <p:sldId id="283" r:id="rId28"/>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EE2476-D167-4089-8191-FC51CE89AB70}" v="1" dt="2022-10-30T09:14:05.3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an Nguyen - Y17" userId="fcceac3d-5680-48d6-8dcd-178a9cd0e1b0" providerId="ADAL" clId="{54EE2476-D167-4089-8191-FC51CE89AB70}"/>
    <pc:docChg chg="custSel delSld modSld">
      <pc:chgData name="Quan Nguyen - Y17" userId="fcceac3d-5680-48d6-8dcd-178a9cd0e1b0" providerId="ADAL" clId="{54EE2476-D167-4089-8191-FC51CE89AB70}" dt="2022-10-30T09:14:05.812" v="22" actId="27636"/>
      <pc:docMkLst>
        <pc:docMk/>
      </pc:docMkLst>
      <pc:sldChg chg="delSp mod delDesignElem">
        <pc:chgData name="Quan Nguyen - Y17" userId="fcceac3d-5680-48d6-8dcd-178a9cd0e1b0" providerId="ADAL" clId="{54EE2476-D167-4089-8191-FC51CE89AB70}" dt="2022-10-30T09:14:05.398" v="6"/>
        <pc:sldMkLst>
          <pc:docMk/>
          <pc:sldMk cId="766237521" sldId="256"/>
        </pc:sldMkLst>
        <pc:spChg chg="del">
          <ac:chgData name="Quan Nguyen - Y17" userId="fcceac3d-5680-48d6-8dcd-178a9cd0e1b0" providerId="ADAL" clId="{54EE2476-D167-4089-8191-FC51CE89AB70}" dt="2022-10-30T09:14:05.398" v="6"/>
          <ac:spMkLst>
            <pc:docMk/>
            <pc:sldMk cId="766237521" sldId="256"/>
            <ac:spMk id="43" creationId="{147E635D-C3B4-465B-AF24-991B6BF63C49}"/>
          </ac:spMkLst>
        </pc:spChg>
        <pc:spChg chg="del">
          <ac:chgData name="Quan Nguyen - Y17" userId="fcceac3d-5680-48d6-8dcd-178a9cd0e1b0" providerId="ADAL" clId="{54EE2476-D167-4089-8191-FC51CE89AB70}" dt="2022-10-30T09:14:05.398" v="6"/>
          <ac:spMkLst>
            <pc:docMk/>
            <pc:sldMk cId="766237521" sldId="256"/>
            <ac:spMk id="49" creationId="{14E56C4B-C9E0-4F01-AF43-E69279A06A1C}"/>
          </ac:spMkLst>
        </pc:spChg>
        <pc:spChg chg="del">
          <ac:chgData name="Quan Nguyen - Y17" userId="fcceac3d-5680-48d6-8dcd-178a9cd0e1b0" providerId="ADAL" clId="{54EE2476-D167-4089-8191-FC51CE89AB70}" dt="2022-10-30T09:14:05.398" v="6"/>
          <ac:spMkLst>
            <pc:docMk/>
            <pc:sldMk cId="766237521" sldId="256"/>
            <ac:spMk id="51" creationId="{8C654A17-56DA-4921-A42B-DE255FA66365}"/>
          </ac:spMkLst>
        </pc:spChg>
        <pc:picChg chg="del">
          <ac:chgData name="Quan Nguyen - Y17" userId="fcceac3d-5680-48d6-8dcd-178a9cd0e1b0" providerId="ADAL" clId="{54EE2476-D167-4089-8191-FC51CE89AB70}" dt="2022-10-30T09:14:01.559" v="1" actId="478"/>
          <ac:picMkLst>
            <pc:docMk/>
            <pc:sldMk cId="766237521" sldId="256"/>
            <ac:picMk id="38" creationId="{AACB5AD1-5C20-0F80-85DE-54D427D4A6A2}"/>
          </ac:picMkLst>
        </pc:picChg>
        <pc:picChg chg="del">
          <ac:chgData name="Quan Nguyen - Y17" userId="fcceac3d-5680-48d6-8dcd-178a9cd0e1b0" providerId="ADAL" clId="{54EE2476-D167-4089-8191-FC51CE89AB70}" dt="2022-10-30T09:14:05.398" v="6"/>
          <ac:picMkLst>
            <pc:docMk/>
            <pc:sldMk cId="766237521" sldId="256"/>
            <ac:picMk id="45" creationId="{4A0623D0-396B-499E-BBFB-C17F1BB0F2DF}"/>
          </ac:picMkLst>
        </pc:picChg>
        <pc:picChg chg="del">
          <ac:chgData name="Quan Nguyen - Y17" userId="fcceac3d-5680-48d6-8dcd-178a9cd0e1b0" providerId="ADAL" clId="{54EE2476-D167-4089-8191-FC51CE89AB70}" dt="2022-10-30T09:14:05.398" v="6"/>
          <ac:picMkLst>
            <pc:docMk/>
            <pc:sldMk cId="766237521" sldId="256"/>
            <ac:picMk id="47" creationId="{21AF192C-698D-4635-9C9F-F9769A56A96C}"/>
          </ac:picMkLst>
        </pc:picChg>
      </pc:sldChg>
      <pc:sldChg chg="modSp">
        <pc:chgData name="Quan Nguyen - Y17" userId="fcceac3d-5680-48d6-8dcd-178a9cd0e1b0" providerId="ADAL" clId="{54EE2476-D167-4089-8191-FC51CE89AB70}" dt="2022-10-30T09:14:05.398" v="6"/>
        <pc:sldMkLst>
          <pc:docMk/>
          <pc:sldMk cId="3391050469" sldId="257"/>
        </pc:sldMkLst>
        <pc:spChg chg="mod">
          <ac:chgData name="Quan Nguyen - Y17" userId="fcceac3d-5680-48d6-8dcd-178a9cd0e1b0" providerId="ADAL" clId="{54EE2476-D167-4089-8191-FC51CE89AB70}" dt="2022-10-30T09:14:05.398" v="6"/>
          <ac:spMkLst>
            <pc:docMk/>
            <pc:sldMk cId="3391050469" sldId="257"/>
            <ac:spMk id="2" creationId="{3D8B9D17-F427-F941-56B2-5CBED3BC23DB}"/>
          </ac:spMkLst>
        </pc:spChg>
      </pc:sldChg>
      <pc:sldChg chg="modSp mod">
        <pc:chgData name="Quan Nguyen - Y17" userId="fcceac3d-5680-48d6-8dcd-178a9cd0e1b0" providerId="ADAL" clId="{54EE2476-D167-4089-8191-FC51CE89AB70}" dt="2022-10-30T09:14:05.541" v="7" actId="27636"/>
        <pc:sldMkLst>
          <pc:docMk/>
          <pc:sldMk cId="1155313572" sldId="258"/>
        </pc:sldMkLst>
        <pc:spChg chg="mod">
          <ac:chgData name="Quan Nguyen - Y17" userId="fcceac3d-5680-48d6-8dcd-178a9cd0e1b0" providerId="ADAL" clId="{54EE2476-D167-4089-8191-FC51CE89AB70}" dt="2022-10-30T09:14:05.541" v="7" actId="27636"/>
          <ac:spMkLst>
            <pc:docMk/>
            <pc:sldMk cId="1155313572" sldId="258"/>
            <ac:spMk id="2" creationId="{5408FD15-A067-18D2-6E87-211EAB2ADACA}"/>
          </ac:spMkLst>
        </pc:spChg>
        <pc:spChg chg="mod">
          <ac:chgData name="Quan Nguyen - Y17" userId="fcceac3d-5680-48d6-8dcd-178a9cd0e1b0" providerId="ADAL" clId="{54EE2476-D167-4089-8191-FC51CE89AB70}" dt="2022-10-30T09:14:05.398" v="6"/>
          <ac:spMkLst>
            <pc:docMk/>
            <pc:sldMk cId="1155313572" sldId="258"/>
            <ac:spMk id="3" creationId="{52FB8DC3-266B-8C71-A4A9-8A289BF400D8}"/>
          </ac:spMkLst>
        </pc:spChg>
      </pc:sldChg>
      <pc:sldChg chg="modSp">
        <pc:chgData name="Quan Nguyen - Y17" userId="fcceac3d-5680-48d6-8dcd-178a9cd0e1b0" providerId="ADAL" clId="{54EE2476-D167-4089-8191-FC51CE89AB70}" dt="2022-10-30T09:14:05.398" v="6"/>
        <pc:sldMkLst>
          <pc:docMk/>
          <pc:sldMk cId="4159988544" sldId="259"/>
        </pc:sldMkLst>
        <pc:spChg chg="mod">
          <ac:chgData name="Quan Nguyen - Y17" userId="fcceac3d-5680-48d6-8dcd-178a9cd0e1b0" providerId="ADAL" clId="{54EE2476-D167-4089-8191-FC51CE89AB70}" dt="2022-10-30T09:14:05.398" v="6"/>
          <ac:spMkLst>
            <pc:docMk/>
            <pc:sldMk cId="4159988544" sldId="259"/>
            <ac:spMk id="3" creationId="{400F080D-4015-CCCC-B788-ED31C3F7EA4E}"/>
          </ac:spMkLst>
        </pc:spChg>
      </pc:sldChg>
      <pc:sldChg chg="modSp mod">
        <pc:chgData name="Quan Nguyen - Y17" userId="fcceac3d-5680-48d6-8dcd-178a9cd0e1b0" providerId="ADAL" clId="{54EE2476-D167-4089-8191-FC51CE89AB70}" dt="2022-10-30T09:14:05.562" v="8" actId="27636"/>
        <pc:sldMkLst>
          <pc:docMk/>
          <pc:sldMk cId="271732086" sldId="260"/>
        </pc:sldMkLst>
        <pc:spChg chg="mod">
          <ac:chgData name="Quan Nguyen - Y17" userId="fcceac3d-5680-48d6-8dcd-178a9cd0e1b0" providerId="ADAL" clId="{54EE2476-D167-4089-8191-FC51CE89AB70}" dt="2022-10-30T09:14:05.562" v="8" actId="27636"/>
          <ac:spMkLst>
            <pc:docMk/>
            <pc:sldMk cId="271732086" sldId="260"/>
            <ac:spMk id="3" creationId="{6052E4C3-42B2-1F0A-5363-B24B24BC8636}"/>
          </ac:spMkLst>
        </pc:spChg>
      </pc:sldChg>
      <pc:sldChg chg="modSp mod">
        <pc:chgData name="Quan Nguyen - Y17" userId="fcceac3d-5680-48d6-8dcd-178a9cd0e1b0" providerId="ADAL" clId="{54EE2476-D167-4089-8191-FC51CE89AB70}" dt="2022-10-30T09:14:05.637" v="9" actId="27636"/>
        <pc:sldMkLst>
          <pc:docMk/>
          <pc:sldMk cId="3234281917" sldId="261"/>
        </pc:sldMkLst>
        <pc:spChg chg="mod">
          <ac:chgData name="Quan Nguyen - Y17" userId="fcceac3d-5680-48d6-8dcd-178a9cd0e1b0" providerId="ADAL" clId="{54EE2476-D167-4089-8191-FC51CE89AB70}" dt="2022-10-30T09:14:05.637" v="9" actId="27636"/>
          <ac:spMkLst>
            <pc:docMk/>
            <pc:sldMk cId="3234281917" sldId="261"/>
            <ac:spMk id="3" creationId="{3202CDB2-04B2-9A74-D439-456258BF952A}"/>
          </ac:spMkLst>
        </pc:spChg>
      </pc:sldChg>
      <pc:sldChg chg="modSp">
        <pc:chgData name="Quan Nguyen - Y17" userId="fcceac3d-5680-48d6-8dcd-178a9cd0e1b0" providerId="ADAL" clId="{54EE2476-D167-4089-8191-FC51CE89AB70}" dt="2022-10-30T09:14:05.398" v="6"/>
        <pc:sldMkLst>
          <pc:docMk/>
          <pc:sldMk cId="1512034982" sldId="262"/>
        </pc:sldMkLst>
        <pc:spChg chg="mod">
          <ac:chgData name="Quan Nguyen - Y17" userId="fcceac3d-5680-48d6-8dcd-178a9cd0e1b0" providerId="ADAL" clId="{54EE2476-D167-4089-8191-FC51CE89AB70}" dt="2022-10-30T09:14:05.398" v="6"/>
          <ac:spMkLst>
            <pc:docMk/>
            <pc:sldMk cId="1512034982" sldId="262"/>
            <ac:spMk id="2" creationId="{EF926258-6691-9371-E962-BAD2CF73FACC}"/>
          </ac:spMkLst>
        </pc:spChg>
        <pc:spChg chg="mod">
          <ac:chgData name="Quan Nguyen - Y17" userId="fcceac3d-5680-48d6-8dcd-178a9cd0e1b0" providerId="ADAL" clId="{54EE2476-D167-4089-8191-FC51CE89AB70}" dt="2022-10-30T09:14:05.398" v="6"/>
          <ac:spMkLst>
            <pc:docMk/>
            <pc:sldMk cId="1512034982" sldId="262"/>
            <ac:spMk id="3" creationId="{B7E9F386-F1A6-94AE-DD88-8B47F559A9B3}"/>
          </ac:spMkLst>
        </pc:spChg>
      </pc:sldChg>
      <pc:sldChg chg="modSp mod">
        <pc:chgData name="Quan Nguyen - Y17" userId="fcceac3d-5680-48d6-8dcd-178a9cd0e1b0" providerId="ADAL" clId="{54EE2476-D167-4089-8191-FC51CE89AB70}" dt="2022-10-30T09:14:05.648" v="10" actId="27636"/>
        <pc:sldMkLst>
          <pc:docMk/>
          <pc:sldMk cId="3883752830" sldId="263"/>
        </pc:sldMkLst>
        <pc:spChg chg="mod">
          <ac:chgData name="Quan Nguyen - Y17" userId="fcceac3d-5680-48d6-8dcd-178a9cd0e1b0" providerId="ADAL" clId="{54EE2476-D167-4089-8191-FC51CE89AB70}" dt="2022-10-30T09:14:05.648" v="10" actId="27636"/>
          <ac:spMkLst>
            <pc:docMk/>
            <pc:sldMk cId="3883752830" sldId="263"/>
            <ac:spMk id="2" creationId="{43D91AD2-D86B-B69E-EB0A-E3E348E6D52F}"/>
          </ac:spMkLst>
        </pc:spChg>
        <pc:spChg chg="mod">
          <ac:chgData name="Quan Nguyen - Y17" userId="fcceac3d-5680-48d6-8dcd-178a9cd0e1b0" providerId="ADAL" clId="{54EE2476-D167-4089-8191-FC51CE89AB70}" dt="2022-10-30T09:14:05.398" v="6"/>
          <ac:spMkLst>
            <pc:docMk/>
            <pc:sldMk cId="3883752830" sldId="263"/>
            <ac:spMk id="3" creationId="{B71F72CF-F4BA-2D04-AB28-D7E0B4D1C228}"/>
          </ac:spMkLst>
        </pc:spChg>
      </pc:sldChg>
      <pc:sldChg chg="modSp mod">
        <pc:chgData name="Quan Nguyen - Y17" userId="fcceac3d-5680-48d6-8dcd-178a9cd0e1b0" providerId="ADAL" clId="{54EE2476-D167-4089-8191-FC51CE89AB70}" dt="2022-10-30T09:14:05.656" v="12" actId="27636"/>
        <pc:sldMkLst>
          <pc:docMk/>
          <pc:sldMk cId="899046999" sldId="264"/>
        </pc:sldMkLst>
        <pc:spChg chg="mod">
          <ac:chgData name="Quan Nguyen - Y17" userId="fcceac3d-5680-48d6-8dcd-178a9cd0e1b0" providerId="ADAL" clId="{54EE2476-D167-4089-8191-FC51CE89AB70}" dt="2022-10-30T09:14:05.654" v="11" actId="27636"/>
          <ac:spMkLst>
            <pc:docMk/>
            <pc:sldMk cId="899046999" sldId="264"/>
            <ac:spMk id="2" creationId="{C15D2F59-95E4-E1B6-2556-4AB6BF5D9FC2}"/>
          </ac:spMkLst>
        </pc:spChg>
        <pc:spChg chg="mod">
          <ac:chgData name="Quan Nguyen - Y17" userId="fcceac3d-5680-48d6-8dcd-178a9cd0e1b0" providerId="ADAL" clId="{54EE2476-D167-4089-8191-FC51CE89AB70}" dt="2022-10-30T09:14:05.656" v="12" actId="27636"/>
          <ac:spMkLst>
            <pc:docMk/>
            <pc:sldMk cId="899046999" sldId="264"/>
            <ac:spMk id="3" creationId="{24D199EE-A49C-BE17-4992-2F1507E49B47}"/>
          </ac:spMkLst>
        </pc:spChg>
      </pc:sldChg>
      <pc:sldChg chg="modSp mod">
        <pc:chgData name="Quan Nguyen - Y17" userId="fcceac3d-5680-48d6-8dcd-178a9cd0e1b0" providerId="ADAL" clId="{54EE2476-D167-4089-8191-FC51CE89AB70}" dt="2022-10-30T09:14:05.673" v="13" actId="27636"/>
        <pc:sldMkLst>
          <pc:docMk/>
          <pc:sldMk cId="2375736953" sldId="265"/>
        </pc:sldMkLst>
        <pc:spChg chg="mod">
          <ac:chgData name="Quan Nguyen - Y17" userId="fcceac3d-5680-48d6-8dcd-178a9cd0e1b0" providerId="ADAL" clId="{54EE2476-D167-4089-8191-FC51CE89AB70}" dt="2022-10-30T09:14:05.398" v="6"/>
          <ac:spMkLst>
            <pc:docMk/>
            <pc:sldMk cId="2375736953" sldId="265"/>
            <ac:spMk id="2" creationId="{E9FA2985-31C2-11E9-2BB2-77413E8623BE}"/>
          </ac:spMkLst>
        </pc:spChg>
        <pc:spChg chg="mod">
          <ac:chgData name="Quan Nguyen - Y17" userId="fcceac3d-5680-48d6-8dcd-178a9cd0e1b0" providerId="ADAL" clId="{54EE2476-D167-4089-8191-FC51CE89AB70}" dt="2022-10-30T09:14:05.673" v="13" actId="27636"/>
          <ac:spMkLst>
            <pc:docMk/>
            <pc:sldMk cId="2375736953" sldId="265"/>
            <ac:spMk id="3" creationId="{AE40D5AF-7CBC-A141-BFC6-D2BEF56AB406}"/>
          </ac:spMkLst>
        </pc:spChg>
      </pc:sldChg>
      <pc:sldChg chg="modSp mod">
        <pc:chgData name="Quan Nguyen - Y17" userId="fcceac3d-5680-48d6-8dcd-178a9cd0e1b0" providerId="ADAL" clId="{54EE2476-D167-4089-8191-FC51CE89AB70}" dt="2022-10-30T09:14:05.711" v="14" actId="27636"/>
        <pc:sldMkLst>
          <pc:docMk/>
          <pc:sldMk cId="747516417" sldId="266"/>
        </pc:sldMkLst>
        <pc:spChg chg="mod">
          <ac:chgData name="Quan Nguyen - Y17" userId="fcceac3d-5680-48d6-8dcd-178a9cd0e1b0" providerId="ADAL" clId="{54EE2476-D167-4089-8191-FC51CE89AB70}" dt="2022-10-30T09:14:05.711" v="14" actId="27636"/>
          <ac:spMkLst>
            <pc:docMk/>
            <pc:sldMk cId="747516417" sldId="266"/>
            <ac:spMk id="3" creationId="{5159D512-1472-F781-832E-C578BBE92748}"/>
          </ac:spMkLst>
        </pc:spChg>
      </pc:sldChg>
      <pc:sldChg chg="modSp mod">
        <pc:chgData name="Quan Nguyen - Y17" userId="fcceac3d-5680-48d6-8dcd-178a9cd0e1b0" providerId="ADAL" clId="{54EE2476-D167-4089-8191-FC51CE89AB70}" dt="2022-10-30T09:14:05.724" v="15" actId="27636"/>
        <pc:sldMkLst>
          <pc:docMk/>
          <pc:sldMk cId="314168755" sldId="267"/>
        </pc:sldMkLst>
        <pc:spChg chg="mod">
          <ac:chgData name="Quan Nguyen - Y17" userId="fcceac3d-5680-48d6-8dcd-178a9cd0e1b0" providerId="ADAL" clId="{54EE2476-D167-4089-8191-FC51CE89AB70}" dt="2022-10-30T09:14:05.724" v="15" actId="27636"/>
          <ac:spMkLst>
            <pc:docMk/>
            <pc:sldMk cId="314168755" sldId="267"/>
            <ac:spMk id="2" creationId="{F7EEF6C2-3F1E-A628-EEA6-839B3405E87F}"/>
          </ac:spMkLst>
        </pc:spChg>
      </pc:sldChg>
      <pc:sldChg chg="modSp mod">
        <pc:chgData name="Quan Nguyen - Y17" userId="fcceac3d-5680-48d6-8dcd-178a9cd0e1b0" providerId="ADAL" clId="{54EE2476-D167-4089-8191-FC51CE89AB70}" dt="2022-10-30T09:14:05.727" v="16" actId="27636"/>
        <pc:sldMkLst>
          <pc:docMk/>
          <pc:sldMk cId="1426839195" sldId="268"/>
        </pc:sldMkLst>
        <pc:spChg chg="mod">
          <ac:chgData name="Quan Nguyen - Y17" userId="fcceac3d-5680-48d6-8dcd-178a9cd0e1b0" providerId="ADAL" clId="{54EE2476-D167-4089-8191-FC51CE89AB70}" dt="2022-10-30T09:14:05.727" v="16" actId="27636"/>
          <ac:spMkLst>
            <pc:docMk/>
            <pc:sldMk cId="1426839195" sldId="268"/>
            <ac:spMk id="3" creationId="{430271DB-2E78-E9B7-4C6F-3A039405488C}"/>
          </ac:spMkLst>
        </pc:spChg>
      </pc:sldChg>
      <pc:sldChg chg="modSp mod">
        <pc:chgData name="Quan Nguyen - Y17" userId="fcceac3d-5680-48d6-8dcd-178a9cd0e1b0" providerId="ADAL" clId="{54EE2476-D167-4089-8191-FC51CE89AB70}" dt="2022-10-30T09:14:05.755" v="18" actId="27636"/>
        <pc:sldMkLst>
          <pc:docMk/>
          <pc:sldMk cId="1791786817" sldId="269"/>
        </pc:sldMkLst>
        <pc:spChg chg="mod">
          <ac:chgData name="Quan Nguyen - Y17" userId="fcceac3d-5680-48d6-8dcd-178a9cd0e1b0" providerId="ADAL" clId="{54EE2476-D167-4089-8191-FC51CE89AB70}" dt="2022-10-30T09:14:05.740" v="17" actId="27636"/>
          <ac:spMkLst>
            <pc:docMk/>
            <pc:sldMk cId="1791786817" sldId="269"/>
            <ac:spMk id="2" creationId="{F8F156BF-AF54-CB26-76B2-5F9DF3E1A831}"/>
          </ac:spMkLst>
        </pc:spChg>
        <pc:spChg chg="mod">
          <ac:chgData name="Quan Nguyen - Y17" userId="fcceac3d-5680-48d6-8dcd-178a9cd0e1b0" providerId="ADAL" clId="{54EE2476-D167-4089-8191-FC51CE89AB70}" dt="2022-10-30T09:14:05.755" v="18" actId="27636"/>
          <ac:spMkLst>
            <pc:docMk/>
            <pc:sldMk cId="1791786817" sldId="269"/>
            <ac:spMk id="3" creationId="{C0F7FF90-B0E3-A6B3-A94C-58271EC154A6}"/>
          </ac:spMkLst>
        </pc:spChg>
      </pc:sldChg>
      <pc:sldChg chg="modSp mod">
        <pc:chgData name="Quan Nguyen - Y17" userId="fcceac3d-5680-48d6-8dcd-178a9cd0e1b0" providerId="ADAL" clId="{54EE2476-D167-4089-8191-FC51CE89AB70}" dt="2022-10-30T09:14:05.788" v="19" actId="27636"/>
        <pc:sldMkLst>
          <pc:docMk/>
          <pc:sldMk cId="3120750131" sldId="272"/>
        </pc:sldMkLst>
        <pc:spChg chg="mod">
          <ac:chgData name="Quan Nguyen - Y17" userId="fcceac3d-5680-48d6-8dcd-178a9cd0e1b0" providerId="ADAL" clId="{54EE2476-D167-4089-8191-FC51CE89AB70}" dt="2022-10-30T09:14:05.398" v="6"/>
          <ac:spMkLst>
            <pc:docMk/>
            <pc:sldMk cId="3120750131" sldId="272"/>
            <ac:spMk id="2" creationId="{2FBCFC43-79DF-47D8-3CEC-0AB501603263}"/>
          </ac:spMkLst>
        </pc:spChg>
        <pc:spChg chg="mod">
          <ac:chgData name="Quan Nguyen - Y17" userId="fcceac3d-5680-48d6-8dcd-178a9cd0e1b0" providerId="ADAL" clId="{54EE2476-D167-4089-8191-FC51CE89AB70}" dt="2022-10-30T09:14:05.788" v="19" actId="27636"/>
          <ac:spMkLst>
            <pc:docMk/>
            <pc:sldMk cId="3120750131" sldId="272"/>
            <ac:spMk id="3" creationId="{80DA317B-7878-2F9A-8057-7F5206D6729D}"/>
          </ac:spMkLst>
        </pc:spChg>
      </pc:sldChg>
      <pc:sldChg chg="delSp modSp mod delDesignElem">
        <pc:chgData name="Quan Nguyen - Y17" userId="fcceac3d-5680-48d6-8dcd-178a9cd0e1b0" providerId="ADAL" clId="{54EE2476-D167-4089-8191-FC51CE89AB70}" dt="2022-10-30T09:14:05.807" v="21" actId="27636"/>
        <pc:sldMkLst>
          <pc:docMk/>
          <pc:sldMk cId="3629194395" sldId="275"/>
        </pc:sldMkLst>
        <pc:spChg chg="mod">
          <ac:chgData name="Quan Nguyen - Y17" userId="fcceac3d-5680-48d6-8dcd-178a9cd0e1b0" providerId="ADAL" clId="{54EE2476-D167-4089-8191-FC51CE89AB70}" dt="2022-10-30T09:14:05.807" v="21" actId="27636"/>
          <ac:spMkLst>
            <pc:docMk/>
            <pc:sldMk cId="3629194395" sldId="275"/>
            <ac:spMk id="2" creationId="{67647146-F0AC-79F0-2C68-40DCDD0B640C}"/>
          </ac:spMkLst>
        </pc:spChg>
        <pc:spChg chg="del">
          <ac:chgData name="Quan Nguyen - Y17" userId="fcceac3d-5680-48d6-8dcd-178a9cd0e1b0" providerId="ADAL" clId="{54EE2476-D167-4089-8191-FC51CE89AB70}" dt="2022-10-30T09:14:05.398" v="6"/>
          <ac:spMkLst>
            <pc:docMk/>
            <pc:sldMk cId="3629194395" sldId="275"/>
            <ac:spMk id="30" creationId="{93D02AEE-30DC-4942-A9CA-7A14F8B8E297}"/>
          </ac:spMkLst>
        </pc:spChg>
        <pc:spChg chg="del">
          <ac:chgData name="Quan Nguyen - Y17" userId="fcceac3d-5680-48d6-8dcd-178a9cd0e1b0" providerId="ADAL" clId="{54EE2476-D167-4089-8191-FC51CE89AB70}" dt="2022-10-30T09:14:05.398" v="6"/>
          <ac:spMkLst>
            <pc:docMk/>
            <pc:sldMk cId="3629194395" sldId="275"/>
            <ac:spMk id="36" creationId="{F2699857-2714-4E6A-8E11-6BEB9DF7FC5E}"/>
          </ac:spMkLst>
        </pc:spChg>
        <pc:spChg chg="del">
          <ac:chgData name="Quan Nguyen - Y17" userId="fcceac3d-5680-48d6-8dcd-178a9cd0e1b0" providerId="ADAL" clId="{54EE2476-D167-4089-8191-FC51CE89AB70}" dt="2022-10-30T09:14:05.398" v="6"/>
          <ac:spMkLst>
            <pc:docMk/>
            <pc:sldMk cId="3629194395" sldId="275"/>
            <ac:spMk id="38" creationId="{346078E7-FDC0-448B-97DE-4EDA7702EEE5}"/>
          </ac:spMkLst>
        </pc:spChg>
        <pc:spChg chg="del">
          <ac:chgData name="Quan Nguyen - Y17" userId="fcceac3d-5680-48d6-8dcd-178a9cd0e1b0" providerId="ADAL" clId="{54EE2476-D167-4089-8191-FC51CE89AB70}" dt="2022-10-30T09:14:05.398" v="6"/>
          <ac:spMkLst>
            <pc:docMk/>
            <pc:sldMk cId="3629194395" sldId="275"/>
            <ac:spMk id="40" creationId="{7266E038-37B1-43CF-AFE0-B21E9F572C51}"/>
          </ac:spMkLst>
        </pc:spChg>
        <pc:spChg chg="del">
          <ac:chgData name="Quan Nguyen - Y17" userId="fcceac3d-5680-48d6-8dcd-178a9cd0e1b0" providerId="ADAL" clId="{54EE2476-D167-4089-8191-FC51CE89AB70}" dt="2022-10-30T09:14:05.398" v="6"/>
          <ac:spMkLst>
            <pc:docMk/>
            <pc:sldMk cId="3629194395" sldId="275"/>
            <ac:spMk id="42" creationId="{31E37FC9-ED36-42CE-9877-9EAB50FA84BD}"/>
          </ac:spMkLst>
        </pc:spChg>
        <pc:picChg chg="del">
          <ac:chgData name="Quan Nguyen - Y17" userId="fcceac3d-5680-48d6-8dcd-178a9cd0e1b0" providerId="ADAL" clId="{54EE2476-D167-4089-8191-FC51CE89AB70}" dt="2022-10-30T09:14:05.398" v="6"/>
          <ac:picMkLst>
            <pc:docMk/>
            <pc:sldMk cId="3629194395" sldId="275"/>
            <ac:picMk id="32" creationId="{FD5823F2-909F-442D-BD72-0681CCC14070}"/>
          </ac:picMkLst>
        </pc:picChg>
        <pc:picChg chg="del">
          <ac:chgData name="Quan Nguyen - Y17" userId="fcceac3d-5680-48d6-8dcd-178a9cd0e1b0" providerId="ADAL" clId="{54EE2476-D167-4089-8191-FC51CE89AB70}" dt="2022-10-30T09:14:05.398" v="6"/>
          <ac:picMkLst>
            <pc:docMk/>
            <pc:sldMk cId="3629194395" sldId="275"/>
            <ac:picMk id="34" creationId="{4231EAF6-FA22-4615-A4D3-D171F7E17A54}"/>
          </ac:picMkLst>
        </pc:picChg>
      </pc:sldChg>
      <pc:sldChg chg="modSp">
        <pc:chgData name="Quan Nguyen - Y17" userId="fcceac3d-5680-48d6-8dcd-178a9cd0e1b0" providerId="ADAL" clId="{54EE2476-D167-4089-8191-FC51CE89AB70}" dt="2022-10-30T09:14:05.398" v="6"/>
        <pc:sldMkLst>
          <pc:docMk/>
          <pc:sldMk cId="707620731" sldId="277"/>
        </pc:sldMkLst>
        <pc:spChg chg="mod">
          <ac:chgData name="Quan Nguyen - Y17" userId="fcceac3d-5680-48d6-8dcd-178a9cd0e1b0" providerId="ADAL" clId="{54EE2476-D167-4089-8191-FC51CE89AB70}" dt="2022-10-30T09:14:05.398" v="6"/>
          <ac:spMkLst>
            <pc:docMk/>
            <pc:sldMk cId="707620731" sldId="277"/>
            <ac:spMk id="2" creationId="{578A19DD-7D91-6CF4-5A83-4679CCB1C384}"/>
          </ac:spMkLst>
        </pc:spChg>
      </pc:sldChg>
      <pc:sldChg chg="modSp">
        <pc:chgData name="Quan Nguyen - Y17" userId="fcceac3d-5680-48d6-8dcd-178a9cd0e1b0" providerId="ADAL" clId="{54EE2476-D167-4089-8191-FC51CE89AB70}" dt="2022-10-30T09:14:05.398" v="6"/>
        <pc:sldMkLst>
          <pc:docMk/>
          <pc:sldMk cId="4078629660" sldId="278"/>
        </pc:sldMkLst>
        <pc:spChg chg="mod">
          <ac:chgData name="Quan Nguyen - Y17" userId="fcceac3d-5680-48d6-8dcd-178a9cd0e1b0" providerId="ADAL" clId="{54EE2476-D167-4089-8191-FC51CE89AB70}" dt="2022-10-30T09:14:05.398" v="6"/>
          <ac:spMkLst>
            <pc:docMk/>
            <pc:sldMk cId="4078629660" sldId="278"/>
            <ac:spMk id="2" creationId="{4F1BBEF4-B610-3830-38B6-06CF33BFD3F9}"/>
          </ac:spMkLst>
        </pc:spChg>
        <pc:spChg chg="mod">
          <ac:chgData name="Quan Nguyen - Y17" userId="fcceac3d-5680-48d6-8dcd-178a9cd0e1b0" providerId="ADAL" clId="{54EE2476-D167-4089-8191-FC51CE89AB70}" dt="2022-10-30T09:14:05.398" v="6"/>
          <ac:spMkLst>
            <pc:docMk/>
            <pc:sldMk cId="4078629660" sldId="278"/>
            <ac:spMk id="3" creationId="{56D78BD9-C894-865A-BE06-D09EAFD63369}"/>
          </ac:spMkLst>
        </pc:spChg>
      </pc:sldChg>
      <pc:sldChg chg="modSp">
        <pc:chgData name="Quan Nguyen - Y17" userId="fcceac3d-5680-48d6-8dcd-178a9cd0e1b0" providerId="ADAL" clId="{54EE2476-D167-4089-8191-FC51CE89AB70}" dt="2022-10-30T09:14:05.398" v="6"/>
        <pc:sldMkLst>
          <pc:docMk/>
          <pc:sldMk cId="2893113382" sldId="283"/>
        </pc:sldMkLst>
        <pc:spChg chg="mod">
          <ac:chgData name="Quan Nguyen - Y17" userId="fcceac3d-5680-48d6-8dcd-178a9cd0e1b0" providerId="ADAL" clId="{54EE2476-D167-4089-8191-FC51CE89AB70}" dt="2022-10-30T09:14:05.398" v="6"/>
          <ac:spMkLst>
            <pc:docMk/>
            <pc:sldMk cId="2893113382" sldId="283"/>
            <ac:spMk id="2" creationId="{15498B14-5710-B521-9101-5DE1CC724CF0}"/>
          </ac:spMkLst>
        </pc:spChg>
        <pc:spChg chg="mod">
          <ac:chgData name="Quan Nguyen - Y17" userId="fcceac3d-5680-48d6-8dcd-178a9cd0e1b0" providerId="ADAL" clId="{54EE2476-D167-4089-8191-FC51CE89AB70}" dt="2022-10-30T09:14:05.398" v="6"/>
          <ac:spMkLst>
            <pc:docMk/>
            <pc:sldMk cId="2893113382" sldId="283"/>
            <ac:spMk id="3" creationId="{5A79D427-AFD4-FC9E-1454-9872906C892B}"/>
          </ac:spMkLst>
        </pc:spChg>
      </pc:sldChg>
      <pc:sldChg chg="del">
        <pc:chgData name="Quan Nguyen - Y17" userId="fcceac3d-5680-48d6-8dcd-178a9cd0e1b0" providerId="ADAL" clId="{54EE2476-D167-4089-8191-FC51CE89AB70}" dt="2022-10-30T09:13:49.386" v="0" actId="47"/>
        <pc:sldMkLst>
          <pc:docMk/>
          <pc:sldMk cId="3299158049" sldId="285"/>
        </pc:sldMkLst>
      </pc:sldChg>
      <pc:sldChg chg="delSp modSp mod delDesignElem">
        <pc:chgData name="Quan Nguyen - Y17" userId="fcceac3d-5680-48d6-8dcd-178a9cd0e1b0" providerId="ADAL" clId="{54EE2476-D167-4089-8191-FC51CE89AB70}" dt="2022-10-30T09:14:05.796" v="20" actId="27636"/>
        <pc:sldMkLst>
          <pc:docMk/>
          <pc:sldMk cId="154272687" sldId="286"/>
        </pc:sldMkLst>
        <pc:spChg chg="mod">
          <ac:chgData name="Quan Nguyen - Y17" userId="fcceac3d-5680-48d6-8dcd-178a9cd0e1b0" providerId="ADAL" clId="{54EE2476-D167-4089-8191-FC51CE89AB70}" dt="2022-10-30T09:14:05.796" v="20" actId="27636"/>
          <ac:spMkLst>
            <pc:docMk/>
            <pc:sldMk cId="154272687" sldId="286"/>
            <ac:spMk id="2" creationId="{5E8AB3EB-6664-BA37-8A77-6042C4B2F037}"/>
          </ac:spMkLst>
        </pc:spChg>
        <pc:spChg chg="del">
          <ac:chgData name="Quan Nguyen - Y17" userId="fcceac3d-5680-48d6-8dcd-178a9cd0e1b0" providerId="ADAL" clId="{54EE2476-D167-4089-8191-FC51CE89AB70}" dt="2022-10-30T09:14:05.398" v="6"/>
          <ac:spMkLst>
            <pc:docMk/>
            <pc:sldMk cId="154272687" sldId="286"/>
            <ac:spMk id="15" creationId="{93D02AEE-30DC-4942-A9CA-7A14F8B8E297}"/>
          </ac:spMkLst>
        </pc:spChg>
        <pc:spChg chg="del">
          <ac:chgData name="Quan Nguyen - Y17" userId="fcceac3d-5680-48d6-8dcd-178a9cd0e1b0" providerId="ADAL" clId="{54EE2476-D167-4089-8191-FC51CE89AB70}" dt="2022-10-30T09:14:05.398" v="6"/>
          <ac:spMkLst>
            <pc:docMk/>
            <pc:sldMk cId="154272687" sldId="286"/>
            <ac:spMk id="21" creationId="{F2699857-2714-4E6A-8E11-6BEB9DF7FC5E}"/>
          </ac:spMkLst>
        </pc:spChg>
        <pc:spChg chg="del">
          <ac:chgData name="Quan Nguyen - Y17" userId="fcceac3d-5680-48d6-8dcd-178a9cd0e1b0" providerId="ADAL" clId="{54EE2476-D167-4089-8191-FC51CE89AB70}" dt="2022-10-30T09:14:05.398" v="6"/>
          <ac:spMkLst>
            <pc:docMk/>
            <pc:sldMk cId="154272687" sldId="286"/>
            <ac:spMk id="23" creationId="{346078E7-FDC0-448B-97DE-4EDA7702EEE5}"/>
          </ac:spMkLst>
        </pc:spChg>
        <pc:spChg chg="del">
          <ac:chgData name="Quan Nguyen - Y17" userId="fcceac3d-5680-48d6-8dcd-178a9cd0e1b0" providerId="ADAL" clId="{54EE2476-D167-4089-8191-FC51CE89AB70}" dt="2022-10-30T09:14:05.398" v="6"/>
          <ac:spMkLst>
            <pc:docMk/>
            <pc:sldMk cId="154272687" sldId="286"/>
            <ac:spMk id="25" creationId="{7266E038-37B1-43CF-AFE0-B21E9F572C51}"/>
          </ac:spMkLst>
        </pc:spChg>
        <pc:spChg chg="del">
          <ac:chgData name="Quan Nguyen - Y17" userId="fcceac3d-5680-48d6-8dcd-178a9cd0e1b0" providerId="ADAL" clId="{54EE2476-D167-4089-8191-FC51CE89AB70}" dt="2022-10-30T09:14:05.398" v="6"/>
          <ac:spMkLst>
            <pc:docMk/>
            <pc:sldMk cId="154272687" sldId="286"/>
            <ac:spMk id="27" creationId="{31E37FC9-ED36-42CE-9877-9EAB50FA84BD}"/>
          </ac:spMkLst>
        </pc:spChg>
        <pc:picChg chg="del">
          <ac:chgData name="Quan Nguyen - Y17" userId="fcceac3d-5680-48d6-8dcd-178a9cd0e1b0" providerId="ADAL" clId="{54EE2476-D167-4089-8191-FC51CE89AB70}" dt="2022-10-30T09:14:05.398" v="6"/>
          <ac:picMkLst>
            <pc:docMk/>
            <pc:sldMk cId="154272687" sldId="286"/>
            <ac:picMk id="17" creationId="{FD5823F2-909F-442D-BD72-0681CCC14070}"/>
          </ac:picMkLst>
        </pc:picChg>
        <pc:picChg chg="del">
          <ac:chgData name="Quan Nguyen - Y17" userId="fcceac3d-5680-48d6-8dcd-178a9cd0e1b0" providerId="ADAL" clId="{54EE2476-D167-4089-8191-FC51CE89AB70}" dt="2022-10-30T09:14:05.398" v="6"/>
          <ac:picMkLst>
            <pc:docMk/>
            <pc:sldMk cId="154272687" sldId="286"/>
            <ac:picMk id="19" creationId="{4231EAF6-FA22-4615-A4D3-D171F7E17A54}"/>
          </ac:picMkLst>
        </pc:picChg>
      </pc:sldChg>
      <pc:sldChg chg="modSp">
        <pc:chgData name="Quan Nguyen - Y17" userId="fcceac3d-5680-48d6-8dcd-178a9cd0e1b0" providerId="ADAL" clId="{54EE2476-D167-4089-8191-FC51CE89AB70}" dt="2022-10-30T09:14:05.398" v="6"/>
        <pc:sldMkLst>
          <pc:docMk/>
          <pc:sldMk cId="1145045387" sldId="290"/>
        </pc:sldMkLst>
        <pc:spChg chg="mod">
          <ac:chgData name="Quan Nguyen - Y17" userId="fcceac3d-5680-48d6-8dcd-178a9cd0e1b0" providerId="ADAL" clId="{54EE2476-D167-4089-8191-FC51CE89AB70}" dt="2022-10-30T09:14:05.398" v="6"/>
          <ac:spMkLst>
            <pc:docMk/>
            <pc:sldMk cId="1145045387" sldId="290"/>
            <ac:spMk id="2" creationId="{CADC7DCE-EB86-690B-4E97-60BCC6E90A66}"/>
          </ac:spMkLst>
        </pc:spChg>
        <pc:spChg chg="mod">
          <ac:chgData name="Quan Nguyen - Y17" userId="fcceac3d-5680-48d6-8dcd-178a9cd0e1b0" providerId="ADAL" clId="{54EE2476-D167-4089-8191-FC51CE89AB70}" dt="2022-10-30T09:14:05.398" v="6"/>
          <ac:spMkLst>
            <pc:docMk/>
            <pc:sldMk cId="1145045387" sldId="290"/>
            <ac:spMk id="3" creationId="{1D14C0E4-D50F-1F44-E540-556B504AC067}"/>
          </ac:spMkLst>
        </pc:spChg>
      </pc:sldChg>
      <pc:sldChg chg="delSp modSp mod delDesignElem">
        <pc:chgData name="Quan Nguyen - Y17" userId="fcceac3d-5680-48d6-8dcd-178a9cd0e1b0" providerId="ADAL" clId="{54EE2476-D167-4089-8191-FC51CE89AB70}" dt="2022-10-30T09:14:05.812" v="22" actId="27636"/>
        <pc:sldMkLst>
          <pc:docMk/>
          <pc:sldMk cId="3468534120" sldId="291"/>
        </pc:sldMkLst>
        <pc:spChg chg="mod">
          <ac:chgData name="Quan Nguyen - Y17" userId="fcceac3d-5680-48d6-8dcd-178a9cd0e1b0" providerId="ADAL" clId="{54EE2476-D167-4089-8191-FC51CE89AB70}" dt="2022-10-30T09:14:05.812" v="22" actId="27636"/>
          <ac:spMkLst>
            <pc:docMk/>
            <pc:sldMk cId="3468534120" sldId="291"/>
            <ac:spMk id="2" creationId="{026965E4-8BE7-C327-AD37-387D22C12BA1}"/>
          </ac:spMkLst>
        </pc:spChg>
        <pc:spChg chg="del">
          <ac:chgData name="Quan Nguyen - Y17" userId="fcceac3d-5680-48d6-8dcd-178a9cd0e1b0" providerId="ADAL" clId="{54EE2476-D167-4089-8191-FC51CE89AB70}" dt="2022-10-30T09:14:05.398" v="6"/>
          <ac:spMkLst>
            <pc:docMk/>
            <pc:sldMk cId="3468534120" sldId="291"/>
            <ac:spMk id="12" creationId="{93D02AEE-30DC-4942-A9CA-7A14F8B8E297}"/>
          </ac:spMkLst>
        </pc:spChg>
        <pc:spChg chg="del">
          <ac:chgData name="Quan Nguyen - Y17" userId="fcceac3d-5680-48d6-8dcd-178a9cd0e1b0" providerId="ADAL" clId="{54EE2476-D167-4089-8191-FC51CE89AB70}" dt="2022-10-30T09:14:05.398" v="6"/>
          <ac:spMkLst>
            <pc:docMk/>
            <pc:sldMk cId="3468534120" sldId="291"/>
            <ac:spMk id="18" creationId="{F2699857-2714-4E6A-8E11-6BEB9DF7FC5E}"/>
          </ac:spMkLst>
        </pc:spChg>
        <pc:spChg chg="del">
          <ac:chgData name="Quan Nguyen - Y17" userId="fcceac3d-5680-48d6-8dcd-178a9cd0e1b0" providerId="ADAL" clId="{54EE2476-D167-4089-8191-FC51CE89AB70}" dt="2022-10-30T09:14:05.398" v="6"/>
          <ac:spMkLst>
            <pc:docMk/>
            <pc:sldMk cId="3468534120" sldId="291"/>
            <ac:spMk id="20" creationId="{346078E7-FDC0-448B-97DE-4EDA7702EEE5}"/>
          </ac:spMkLst>
        </pc:spChg>
        <pc:spChg chg="del">
          <ac:chgData name="Quan Nguyen - Y17" userId="fcceac3d-5680-48d6-8dcd-178a9cd0e1b0" providerId="ADAL" clId="{54EE2476-D167-4089-8191-FC51CE89AB70}" dt="2022-10-30T09:14:05.398" v="6"/>
          <ac:spMkLst>
            <pc:docMk/>
            <pc:sldMk cId="3468534120" sldId="291"/>
            <ac:spMk id="22" creationId="{7266E038-37B1-43CF-AFE0-B21E9F572C51}"/>
          </ac:spMkLst>
        </pc:spChg>
        <pc:spChg chg="del">
          <ac:chgData name="Quan Nguyen - Y17" userId="fcceac3d-5680-48d6-8dcd-178a9cd0e1b0" providerId="ADAL" clId="{54EE2476-D167-4089-8191-FC51CE89AB70}" dt="2022-10-30T09:14:05.398" v="6"/>
          <ac:spMkLst>
            <pc:docMk/>
            <pc:sldMk cId="3468534120" sldId="291"/>
            <ac:spMk id="24" creationId="{31E37FC9-ED36-42CE-9877-9EAB50FA84BD}"/>
          </ac:spMkLst>
        </pc:spChg>
        <pc:picChg chg="del">
          <ac:chgData name="Quan Nguyen - Y17" userId="fcceac3d-5680-48d6-8dcd-178a9cd0e1b0" providerId="ADAL" clId="{54EE2476-D167-4089-8191-FC51CE89AB70}" dt="2022-10-30T09:14:05.398" v="6"/>
          <ac:picMkLst>
            <pc:docMk/>
            <pc:sldMk cId="3468534120" sldId="291"/>
            <ac:picMk id="14" creationId="{FD5823F2-909F-442D-BD72-0681CCC14070}"/>
          </ac:picMkLst>
        </pc:picChg>
        <pc:picChg chg="del">
          <ac:chgData name="Quan Nguyen - Y17" userId="fcceac3d-5680-48d6-8dcd-178a9cd0e1b0" providerId="ADAL" clId="{54EE2476-D167-4089-8191-FC51CE89AB70}" dt="2022-10-30T09:14:05.398" v="6"/>
          <ac:picMkLst>
            <pc:docMk/>
            <pc:sldMk cId="3468534120" sldId="291"/>
            <ac:picMk id="16" creationId="{4231EAF6-FA22-4615-A4D3-D171F7E17A5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4FCC7E7-6844-B1D6-7E5D-189AC534B742}"/>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a:extLst>
              <a:ext uri="{FF2B5EF4-FFF2-40B4-BE49-F238E27FC236}">
                <a16:creationId xmlns:a16="http://schemas.microsoft.com/office/drawing/2014/main" id="{A298219C-9812-A970-D953-1361C90158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p>
        </p:txBody>
      </p:sp>
      <p:sp>
        <p:nvSpPr>
          <p:cNvPr id="4" name="Chỗ dành sẵn cho Ngày tháng 3">
            <a:extLst>
              <a:ext uri="{FF2B5EF4-FFF2-40B4-BE49-F238E27FC236}">
                <a16:creationId xmlns:a16="http://schemas.microsoft.com/office/drawing/2014/main" id="{A19EB3A8-5341-D009-C2A3-0F35822542E4}"/>
              </a:ext>
            </a:extLst>
          </p:cNvPr>
          <p:cNvSpPr>
            <a:spLocks noGrp="1"/>
          </p:cNvSpPr>
          <p:nvPr>
            <p:ph type="dt" sz="half" idx="10"/>
          </p:nvPr>
        </p:nvSpPr>
        <p:spPr/>
        <p:txBody>
          <a:bodyPr/>
          <a:lstStyle/>
          <a:p>
            <a:fld id="{0DAF61AA-5A98-4049-A93E-477E5505141A}" type="datetimeFigureOut">
              <a:rPr lang="en-US" smtClean="0"/>
              <a:pPr/>
              <a:t>10/30/2022</a:t>
            </a:fld>
            <a:endParaRPr lang="en-US" dirty="0"/>
          </a:p>
        </p:txBody>
      </p:sp>
      <p:sp>
        <p:nvSpPr>
          <p:cNvPr id="5" name="Chỗ dành sẵn cho Chân trang 4">
            <a:extLst>
              <a:ext uri="{FF2B5EF4-FFF2-40B4-BE49-F238E27FC236}">
                <a16:creationId xmlns:a16="http://schemas.microsoft.com/office/drawing/2014/main" id="{9FE78594-2BA9-704B-342F-2EEAB448CCCC}"/>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0E69DBF1-FE66-398B-F19E-DF0F174FCA52}"/>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793405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B43C853-6E15-9D5A-020D-3EB1EC74B269}"/>
              </a:ext>
            </a:extLst>
          </p:cNvPr>
          <p:cNvSpPr>
            <a:spLocks noGrp="1"/>
          </p:cNvSpPr>
          <p:nvPr>
            <p:ph type="title"/>
          </p:nvPr>
        </p:nvSpPr>
        <p:spPr/>
        <p:txBody>
          <a:bodyPr/>
          <a:lstStyle/>
          <a:p>
            <a:r>
              <a:rPr lang="vi-VN"/>
              <a:t>Bấm để sửa kiểu tiêu đề Bản cái</a:t>
            </a:r>
          </a:p>
        </p:txBody>
      </p:sp>
      <p:sp>
        <p:nvSpPr>
          <p:cNvPr id="3" name="Chỗ dành sẵn cho Văn bản Dọc 2">
            <a:extLst>
              <a:ext uri="{FF2B5EF4-FFF2-40B4-BE49-F238E27FC236}">
                <a16:creationId xmlns:a16="http://schemas.microsoft.com/office/drawing/2014/main" id="{63D576FE-32FF-D299-01C6-119543203D7B}"/>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B8366490-F714-DCE3-D186-D51E384BC4E4}"/>
              </a:ext>
            </a:extLst>
          </p:cNvPr>
          <p:cNvSpPr>
            <a:spLocks noGrp="1"/>
          </p:cNvSpPr>
          <p:nvPr>
            <p:ph type="dt" sz="half" idx="10"/>
          </p:nvPr>
        </p:nvSpPr>
        <p:spPr/>
        <p:txBody>
          <a:bodyPr/>
          <a:lstStyle/>
          <a:p>
            <a:fld id="{0DAF61AA-5A98-4049-A93E-477E5505141A}" type="datetimeFigureOut">
              <a:rPr lang="en-US" smtClean="0"/>
              <a:pPr/>
              <a:t>10/30/2022</a:t>
            </a:fld>
            <a:endParaRPr lang="en-US" dirty="0"/>
          </a:p>
        </p:txBody>
      </p:sp>
      <p:sp>
        <p:nvSpPr>
          <p:cNvPr id="5" name="Chỗ dành sẵn cho Chân trang 4">
            <a:extLst>
              <a:ext uri="{FF2B5EF4-FFF2-40B4-BE49-F238E27FC236}">
                <a16:creationId xmlns:a16="http://schemas.microsoft.com/office/drawing/2014/main" id="{F164A2AC-D785-8647-FD95-A1C0748AC2D4}"/>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94CEBA1D-EA42-CF79-C7BA-5F0279473905}"/>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844270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927F9FD2-FDEA-0C4A-E754-9346E30C40DA}"/>
              </a:ext>
            </a:extLst>
          </p:cNvPr>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a:extLst>
              <a:ext uri="{FF2B5EF4-FFF2-40B4-BE49-F238E27FC236}">
                <a16:creationId xmlns:a16="http://schemas.microsoft.com/office/drawing/2014/main" id="{4E87A2B6-3315-96B4-AF2B-1DDB5AA50EFB}"/>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DD62AA5D-76A6-0AA8-3015-685CA67CD895}"/>
              </a:ext>
            </a:extLst>
          </p:cNvPr>
          <p:cNvSpPr>
            <a:spLocks noGrp="1"/>
          </p:cNvSpPr>
          <p:nvPr>
            <p:ph type="dt" sz="half" idx="10"/>
          </p:nvPr>
        </p:nvSpPr>
        <p:spPr/>
        <p:txBody>
          <a:bodyPr/>
          <a:lstStyle/>
          <a:p>
            <a:fld id="{0DAF61AA-5A98-4049-A93E-477E5505141A}" type="datetimeFigureOut">
              <a:rPr lang="en-US" smtClean="0"/>
              <a:pPr/>
              <a:t>10/30/2022</a:t>
            </a:fld>
            <a:endParaRPr lang="en-US" dirty="0"/>
          </a:p>
        </p:txBody>
      </p:sp>
      <p:sp>
        <p:nvSpPr>
          <p:cNvPr id="5" name="Chỗ dành sẵn cho Chân trang 4">
            <a:extLst>
              <a:ext uri="{FF2B5EF4-FFF2-40B4-BE49-F238E27FC236}">
                <a16:creationId xmlns:a16="http://schemas.microsoft.com/office/drawing/2014/main" id="{DFF6FBD5-0792-44FE-AB6A-467ED12B19AF}"/>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C7C4ABDA-3723-E75F-E8B0-311B788CC60D}"/>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525745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CEE9936-A6BD-0EEC-6833-3F3AB70D550C}"/>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0C0133D8-D638-BEED-B666-6420C4615CBD}"/>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BA1A2EFE-2D23-3E67-6F03-CAB59B2F1EFA}"/>
              </a:ext>
            </a:extLst>
          </p:cNvPr>
          <p:cNvSpPr>
            <a:spLocks noGrp="1"/>
          </p:cNvSpPr>
          <p:nvPr>
            <p:ph type="dt" sz="half" idx="10"/>
          </p:nvPr>
        </p:nvSpPr>
        <p:spPr/>
        <p:txBody>
          <a:bodyPr/>
          <a:lstStyle/>
          <a:p>
            <a:fld id="{0DAF61AA-5A98-4049-A93E-477E5505141A}" type="datetimeFigureOut">
              <a:rPr lang="en-US" smtClean="0"/>
              <a:pPr/>
              <a:t>10/30/2022</a:t>
            </a:fld>
            <a:endParaRPr lang="en-US" dirty="0"/>
          </a:p>
        </p:txBody>
      </p:sp>
      <p:sp>
        <p:nvSpPr>
          <p:cNvPr id="5" name="Chỗ dành sẵn cho Chân trang 4">
            <a:extLst>
              <a:ext uri="{FF2B5EF4-FFF2-40B4-BE49-F238E27FC236}">
                <a16:creationId xmlns:a16="http://schemas.microsoft.com/office/drawing/2014/main" id="{3541ED7F-0BE7-D709-E680-A07FD2B17E6D}"/>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6449FBA8-3017-7446-C658-4DCA292BB8EB}"/>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762316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9818FA2-BE7F-5D1B-293F-359CF0E7F6BD}"/>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a:extLst>
              <a:ext uri="{FF2B5EF4-FFF2-40B4-BE49-F238E27FC236}">
                <a16:creationId xmlns:a16="http://schemas.microsoft.com/office/drawing/2014/main" id="{174ACA73-BB20-B74A-86D4-0C346553C9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EE1094D0-40B0-D710-5FF3-4B40BFFDDCCA}"/>
              </a:ext>
            </a:extLst>
          </p:cNvPr>
          <p:cNvSpPr>
            <a:spLocks noGrp="1"/>
          </p:cNvSpPr>
          <p:nvPr>
            <p:ph type="dt" sz="half" idx="10"/>
          </p:nvPr>
        </p:nvSpPr>
        <p:spPr/>
        <p:txBody>
          <a:bodyPr/>
          <a:lstStyle/>
          <a:p>
            <a:fld id="{0DAF61AA-5A98-4049-A93E-477E5505141A}" type="datetimeFigureOut">
              <a:rPr lang="en-US" smtClean="0"/>
              <a:pPr/>
              <a:t>10/30/2022</a:t>
            </a:fld>
            <a:endParaRPr lang="en-US" dirty="0"/>
          </a:p>
        </p:txBody>
      </p:sp>
      <p:sp>
        <p:nvSpPr>
          <p:cNvPr id="5" name="Chỗ dành sẵn cho Chân trang 4">
            <a:extLst>
              <a:ext uri="{FF2B5EF4-FFF2-40B4-BE49-F238E27FC236}">
                <a16:creationId xmlns:a16="http://schemas.microsoft.com/office/drawing/2014/main" id="{F7CA8608-67A2-3914-F70C-BC817804E747}"/>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F14FF165-D589-F850-F804-BD07301683E6}"/>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963113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8AC607C-1DBC-41CE-4B21-CDDD8BFE2497}"/>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A6F288F9-0B33-3B7B-103A-80395E6A9935}"/>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ội dung 3">
            <a:extLst>
              <a:ext uri="{FF2B5EF4-FFF2-40B4-BE49-F238E27FC236}">
                <a16:creationId xmlns:a16="http://schemas.microsoft.com/office/drawing/2014/main" id="{5A1592AF-BE58-3503-C35B-E70D750A1CD8}"/>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Ngày tháng 4">
            <a:extLst>
              <a:ext uri="{FF2B5EF4-FFF2-40B4-BE49-F238E27FC236}">
                <a16:creationId xmlns:a16="http://schemas.microsoft.com/office/drawing/2014/main" id="{57B47E37-8266-FA4E-CD08-78D447911968}"/>
              </a:ext>
            </a:extLst>
          </p:cNvPr>
          <p:cNvSpPr>
            <a:spLocks noGrp="1"/>
          </p:cNvSpPr>
          <p:nvPr>
            <p:ph type="dt" sz="half" idx="10"/>
          </p:nvPr>
        </p:nvSpPr>
        <p:spPr/>
        <p:txBody>
          <a:bodyPr/>
          <a:lstStyle/>
          <a:p>
            <a:fld id="{0DAF61AA-5A98-4049-A93E-477E5505141A}" type="datetimeFigureOut">
              <a:rPr lang="en-US" smtClean="0"/>
              <a:pPr/>
              <a:t>10/30/2022</a:t>
            </a:fld>
            <a:endParaRPr lang="en-US" dirty="0"/>
          </a:p>
        </p:txBody>
      </p:sp>
      <p:sp>
        <p:nvSpPr>
          <p:cNvPr id="6" name="Chỗ dành sẵn cho Chân trang 5">
            <a:extLst>
              <a:ext uri="{FF2B5EF4-FFF2-40B4-BE49-F238E27FC236}">
                <a16:creationId xmlns:a16="http://schemas.microsoft.com/office/drawing/2014/main" id="{13D322F3-1A22-C788-0D96-31976341C94E}"/>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E83FA107-E85A-1A88-7ADB-695887DEC7FD}"/>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741666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4DE55D6-18AA-953D-8F8E-9253F90F6EE8}"/>
              </a:ext>
            </a:extLst>
          </p:cNvPr>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a:extLst>
              <a:ext uri="{FF2B5EF4-FFF2-40B4-BE49-F238E27FC236}">
                <a16:creationId xmlns:a16="http://schemas.microsoft.com/office/drawing/2014/main" id="{A9B7F4B2-39BD-4077-5F3E-2A2FC23E96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4C582092-4249-2BB7-CC07-42E2071CBD9C}"/>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Văn bản 4">
            <a:extLst>
              <a:ext uri="{FF2B5EF4-FFF2-40B4-BE49-F238E27FC236}">
                <a16:creationId xmlns:a16="http://schemas.microsoft.com/office/drawing/2014/main" id="{ADCBAA12-C352-FA38-AABF-3A4BD6003C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14594496-BFC2-F1E8-B156-0D5490E124D3}"/>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7" name="Chỗ dành sẵn cho Ngày tháng 6">
            <a:extLst>
              <a:ext uri="{FF2B5EF4-FFF2-40B4-BE49-F238E27FC236}">
                <a16:creationId xmlns:a16="http://schemas.microsoft.com/office/drawing/2014/main" id="{70EA507B-92E4-F2B0-D1F0-A196180A9578}"/>
              </a:ext>
            </a:extLst>
          </p:cNvPr>
          <p:cNvSpPr>
            <a:spLocks noGrp="1"/>
          </p:cNvSpPr>
          <p:nvPr>
            <p:ph type="dt" sz="half" idx="10"/>
          </p:nvPr>
        </p:nvSpPr>
        <p:spPr/>
        <p:txBody>
          <a:bodyPr/>
          <a:lstStyle/>
          <a:p>
            <a:fld id="{0DAF61AA-5A98-4049-A93E-477E5505141A}" type="datetimeFigureOut">
              <a:rPr lang="en-US" smtClean="0"/>
              <a:pPr/>
              <a:t>10/30/2022</a:t>
            </a:fld>
            <a:endParaRPr lang="en-US" dirty="0"/>
          </a:p>
        </p:txBody>
      </p:sp>
      <p:sp>
        <p:nvSpPr>
          <p:cNvPr id="8" name="Chỗ dành sẵn cho Chân trang 7">
            <a:extLst>
              <a:ext uri="{FF2B5EF4-FFF2-40B4-BE49-F238E27FC236}">
                <a16:creationId xmlns:a16="http://schemas.microsoft.com/office/drawing/2014/main" id="{ACC3D767-C8CC-56DC-F79A-179C84EE5E79}"/>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4293016B-1279-C670-96A2-8FD047470F5E}"/>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905354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5DF46B0-CA9C-2258-BFA8-1ED474B59022}"/>
              </a:ext>
            </a:extLst>
          </p:cNvPr>
          <p:cNvSpPr>
            <a:spLocks noGrp="1"/>
          </p:cNvSpPr>
          <p:nvPr>
            <p:ph type="title"/>
          </p:nvPr>
        </p:nvSpPr>
        <p:spPr/>
        <p:txBody>
          <a:bodyPr/>
          <a:lstStyle/>
          <a:p>
            <a:r>
              <a:rPr lang="vi-VN"/>
              <a:t>Bấm để sửa kiểu tiêu đề Bản cái</a:t>
            </a:r>
          </a:p>
        </p:txBody>
      </p:sp>
      <p:sp>
        <p:nvSpPr>
          <p:cNvPr id="3" name="Chỗ dành sẵn cho Ngày tháng 2">
            <a:extLst>
              <a:ext uri="{FF2B5EF4-FFF2-40B4-BE49-F238E27FC236}">
                <a16:creationId xmlns:a16="http://schemas.microsoft.com/office/drawing/2014/main" id="{3E319E45-5ABA-D6AA-EDE5-0CF00574A075}"/>
              </a:ext>
            </a:extLst>
          </p:cNvPr>
          <p:cNvSpPr>
            <a:spLocks noGrp="1"/>
          </p:cNvSpPr>
          <p:nvPr>
            <p:ph type="dt" sz="half" idx="10"/>
          </p:nvPr>
        </p:nvSpPr>
        <p:spPr/>
        <p:txBody>
          <a:bodyPr/>
          <a:lstStyle/>
          <a:p>
            <a:fld id="{0DAF61AA-5A98-4049-A93E-477E5505141A}" type="datetimeFigureOut">
              <a:rPr lang="en-US" smtClean="0"/>
              <a:pPr/>
              <a:t>10/30/2022</a:t>
            </a:fld>
            <a:endParaRPr lang="en-US" dirty="0"/>
          </a:p>
        </p:txBody>
      </p:sp>
      <p:sp>
        <p:nvSpPr>
          <p:cNvPr id="4" name="Chỗ dành sẵn cho Chân trang 3">
            <a:extLst>
              <a:ext uri="{FF2B5EF4-FFF2-40B4-BE49-F238E27FC236}">
                <a16:creationId xmlns:a16="http://schemas.microsoft.com/office/drawing/2014/main" id="{E166A9B2-FBB4-4AE0-41A4-FBDEF1F79F50}"/>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4701E43C-76AC-2914-87CF-4A1640F29109}"/>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447083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F5D92D30-6579-732A-B3AE-0FE10539F7C9}"/>
              </a:ext>
            </a:extLst>
          </p:cNvPr>
          <p:cNvSpPr>
            <a:spLocks noGrp="1"/>
          </p:cNvSpPr>
          <p:nvPr>
            <p:ph type="dt" sz="half" idx="10"/>
          </p:nvPr>
        </p:nvSpPr>
        <p:spPr/>
        <p:txBody>
          <a:bodyPr/>
          <a:lstStyle/>
          <a:p>
            <a:fld id="{0DAF61AA-5A98-4049-A93E-477E5505141A}" type="datetimeFigureOut">
              <a:rPr lang="en-US" smtClean="0"/>
              <a:pPr/>
              <a:t>10/30/2022</a:t>
            </a:fld>
            <a:endParaRPr lang="en-US" dirty="0"/>
          </a:p>
        </p:txBody>
      </p:sp>
      <p:sp>
        <p:nvSpPr>
          <p:cNvPr id="3" name="Chỗ dành sẵn cho Chân trang 2">
            <a:extLst>
              <a:ext uri="{FF2B5EF4-FFF2-40B4-BE49-F238E27FC236}">
                <a16:creationId xmlns:a16="http://schemas.microsoft.com/office/drawing/2014/main" id="{DF77516D-D2C7-99E0-53AC-C93BA1D8EBC0}"/>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3B067CBD-AB90-4222-3A66-848A1C132EC9}"/>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874519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9D69220-91DD-BC45-5C7B-EF970629014B}"/>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a:extLst>
              <a:ext uri="{FF2B5EF4-FFF2-40B4-BE49-F238E27FC236}">
                <a16:creationId xmlns:a16="http://schemas.microsoft.com/office/drawing/2014/main" id="{371A1F36-AEA4-B813-646C-5436AC7BAA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Văn bản 3">
            <a:extLst>
              <a:ext uri="{FF2B5EF4-FFF2-40B4-BE49-F238E27FC236}">
                <a16:creationId xmlns:a16="http://schemas.microsoft.com/office/drawing/2014/main" id="{991ACE24-7F36-CE40-81DE-7FFBB8E145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9189C75F-52D2-AA7D-660C-EE4A60EBDDC5}"/>
              </a:ext>
            </a:extLst>
          </p:cNvPr>
          <p:cNvSpPr>
            <a:spLocks noGrp="1"/>
          </p:cNvSpPr>
          <p:nvPr>
            <p:ph type="dt" sz="half" idx="10"/>
          </p:nvPr>
        </p:nvSpPr>
        <p:spPr/>
        <p:txBody>
          <a:bodyPr/>
          <a:lstStyle/>
          <a:p>
            <a:fld id="{0DAF61AA-5A98-4049-A93E-477E5505141A}" type="datetimeFigureOut">
              <a:rPr lang="en-US" smtClean="0"/>
              <a:pPr/>
              <a:t>10/30/2022</a:t>
            </a:fld>
            <a:endParaRPr lang="en-US" dirty="0"/>
          </a:p>
        </p:txBody>
      </p:sp>
      <p:sp>
        <p:nvSpPr>
          <p:cNvPr id="6" name="Chỗ dành sẵn cho Chân trang 5">
            <a:extLst>
              <a:ext uri="{FF2B5EF4-FFF2-40B4-BE49-F238E27FC236}">
                <a16:creationId xmlns:a16="http://schemas.microsoft.com/office/drawing/2014/main" id="{C44B4EB6-C0B2-9786-5414-4400D28C4B72}"/>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2AA0AF24-4B3D-F8BA-8976-7D763B0044CC}"/>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438545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281BFC6-EE47-1ECC-23CB-C73719CE5813}"/>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a:extLst>
              <a:ext uri="{FF2B5EF4-FFF2-40B4-BE49-F238E27FC236}">
                <a16:creationId xmlns:a16="http://schemas.microsoft.com/office/drawing/2014/main" id="{8D048553-9179-78D3-E6D9-E7A5C613A0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a:extLst>
              <a:ext uri="{FF2B5EF4-FFF2-40B4-BE49-F238E27FC236}">
                <a16:creationId xmlns:a16="http://schemas.microsoft.com/office/drawing/2014/main" id="{14E8B8B0-CCA6-3CDE-BCDB-BD4661378A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198F1FD1-12B6-745B-93EC-3A832B11A21C}"/>
              </a:ext>
            </a:extLst>
          </p:cNvPr>
          <p:cNvSpPr>
            <a:spLocks noGrp="1"/>
          </p:cNvSpPr>
          <p:nvPr>
            <p:ph type="dt" sz="half" idx="10"/>
          </p:nvPr>
        </p:nvSpPr>
        <p:spPr/>
        <p:txBody>
          <a:bodyPr/>
          <a:lstStyle/>
          <a:p>
            <a:fld id="{0DAF61AA-5A98-4049-A93E-477E5505141A}" type="datetimeFigureOut">
              <a:rPr lang="en-US" smtClean="0"/>
              <a:pPr/>
              <a:t>10/30/2022</a:t>
            </a:fld>
            <a:endParaRPr lang="en-US" dirty="0"/>
          </a:p>
        </p:txBody>
      </p:sp>
      <p:sp>
        <p:nvSpPr>
          <p:cNvPr id="6" name="Chỗ dành sẵn cho Chân trang 5">
            <a:extLst>
              <a:ext uri="{FF2B5EF4-FFF2-40B4-BE49-F238E27FC236}">
                <a16:creationId xmlns:a16="http://schemas.microsoft.com/office/drawing/2014/main" id="{3F6AF520-4BBD-3A60-FF23-D5BB78184194}"/>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C42025A1-90E7-8541-E26D-97E94A36263D}"/>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680220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0D66DC51-28B3-32F8-A620-C6F712837E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a:extLst>
              <a:ext uri="{FF2B5EF4-FFF2-40B4-BE49-F238E27FC236}">
                <a16:creationId xmlns:a16="http://schemas.microsoft.com/office/drawing/2014/main" id="{F45B473D-0046-DE5C-EE8E-A8D048F2AA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25B44D2A-4F1A-6F26-0532-6EEF1DC1EE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F61AA-5A98-4049-A93E-477E5505141A}" type="datetimeFigureOut">
              <a:rPr lang="en-US" smtClean="0"/>
              <a:pPr/>
              <a:t>10/30/2022</a:t>
            </a:fld>
            <a:endParaRPr lang="en-US" dirty="0"/>
          </a:p>
        </p:txBody>
      </p:sp>
      <p:sp>
        <p:nvSpPr>
          <p:cNvPr id="5" name="Chỗ dành sẵn cho Chân trang 4">
            <a:extLst>
              <a:ext uri="{FF2B5EF4-FFF2-40B4-BE49-F238E27FC236}">
                <a16:creationId xmlns:a16="http://schemas.microsoft.com/office/drawing/2014/main" id="{6B5615D2-0178-2286-3233-01BF539CDA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456D2053-B768-9DD8-6F0C-1A80F57600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189378969"/>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9727-A5C8-A00F-DC52-39F3107BFCB5}"/>
              </a:ext>
            </a:extLst>
          </p:cNvPr>
          <p:cNvSpPr>
            <a:spLocks noGrp="1"/>
          </p:cNvSpPr>
          <p:nvPr>
            <p:ph type="ctrTitle"/>
          </p:nvPr>
        </p:nvSpPr>
        <p:spPr>
          <a:xfrm>
            <a:off x="1462059" y="1065626"/>
            <a:ext cx="8912863" cy="2623459"/>
          </a:xfrm>
        </p:spPr>
        <p:txBody>
          <a:bodyPr>
            <a:normAutofit/>
          </a:bodyPr>
          <a:lstStyle/>
          <a:p>
            <a:r>
              <a:rPr lang="en-US" sz="6600" dirty="0"/>
              <a:t>BỆNH ÁN NGOẠI KHOA</a:t>
            </a:r>
          </a:p>
        </p:txBody>
      </p:sp>
      <p:sp>
        <p:nvSpPr>
          <p:cNvPr id="3" name="Subtitle 2">
            <a:extLst>
              <a:ext uri="{FF2B5EF4-FFF2-40B4-BE49-F238E27FC236}">
                <a16:creationId xmlns:a16="http://schemas.microsoft.com/office/drawing/2014/main" id="{358E3E8D-EA29-C1B6-9DFE-611C8B65347A}"/>
              </a:ext>
            </a:extLst>
          </p:cNvPr>
          <p:cNvSpPr>
            <a:spLocks noGrp="1"/>
          </p:cNvSpPr>
          <p:nvPr>
            <p:ph type="subTitle" idx="1"/>
          </p:nvPr>
        </p:nvSpPr>
        <p:spPr>
          <a:xfrm>
            <a:off x="4582368" y="2848891"/>
            <a:ext cx="5676648" cy="1160213"/>
          </a:xfrm>
        </p:spPr>
        <p:txBody>
          <a:bodyPr>
            <a:normAutofit/>
          </a:bodyPr>
          <a:lstStyle/>
          <a:p>
            <a:r>
              <a:rPr lang="en-US" sz="2000" dirty="0" err="1"/>
              <a:t>Sinh</a:t>
            </a:r>
            <a:r>
              <a:rPr lang="en-US" sz="2000" dirty="0"/>
              <a:t> </a:t>
            </a:r>
            <a:r>
              <a:rPr lang="en-US" sz="2000" dirty="0" err="1"/>
              <a:t>viên</a:t>
            </a:r>
            <a:r>
              <a:rPr lang="en-US" sz="2000" dirty="0"/>
              <a:t> </a:t>
            </a:r>
            <a:r>
              <a:rPr lang="en-US" sz="2000" dirty="0" err="1"/>
              <a:t>trình</a:t>
            </a:r>
            <a:r>
              <a:rPr lang="en-US" sz="2000" dirty="0"/>
              <a:t>: Lê </a:t>
            </a:r>
            <a:r>
              <a:rPr lang="en-US" sz="2000" dirty="0" err="1"/>
              <a:t>Nhật</a:t>
            </a:r>
            <a:r>
              <a:rPr lang="en-US" sz="2000" dirty="0"/>
              <a:t> </a:t>
            </a:r>
            <a:r>
              <a:rPr lang="en-US" sz="2000" dirty="0" err="1"/>
              <a:t>Nguyên</a:t>
            </a:r>
            <a:r>
              <a:rPr lang="en-US" sz="2000" dirty="0"/>
              <a:t> – </a:t>
            </a:r>
            <a:r>
              <a:rPr lang="en-US" sz="2000" dirty="0" err="1"/>
              <a:t>Tổ</a:t>
            </a:r>
            <a:r>
              <a:rPr lang="en-US" sz="2000" dirty="0"/>
              <a:t> 29 – </a:t>
            </a:r>
            <a:r>
              <a:rPr lang="en-US" sz="2000" dirty="0" err="1"/>
              <a:t>Lớp</a:t>
            </a:r>
            <a:r>
              <a:rPr lang="en-US" sz="2000" dirty="0"/>
              <a:t> Y17E</a:t>
            </a:r>
          </a:p>
        </p:txBody>
      </p:sp>
    </p:spTree>
    <p:extLst>
      <p:ext uri="{BB962C8B-B14F-4D97-AF65-F5344CB8AC3E}">
        <p14:creationId xmlns:p14="http://schemas.microsoft.com/office/powerpoint/2010/main" val="766237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A2985-31C2-11E9-2BB2-77413E8623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40D5AF-7CBC-A141-BFC6-D2BEF56AB406}"/>
              </a:ext>
            </a:extLst>
          </p:cNvPr>
          <p:cNvSpPr>
            <a:spLocks noGrp="1"/>
          </p:cNvSpPr>
          <p:nvPr>
            <p:ph idx="1"/>
          </p:nvPr>
        </p:nvSpPr>
        <p:spPr/>
        <p:txBody>
          <a:bodyPr>
            <a:normAutofit/>
          </a:bodyPr>
          <a:lstStyle/>
          <a:p>
            <a:pPr marL="0" indent="0">
              <a:buNone/>
            </a:pPr>
            <a:r>
              <a:rPr lang="en-US" b="1" dirty="0"/>
              <a:t>2. CƠ QUAN:</a:t>
            </a:r>
          </a:p>
          <a:p>
            <a:pPr>
              <a:buFontTx/>
              <a:buChar char="-"/>
            </a:pPr>
            <a:r>
              <a:rPr lang="vi-VN" sz="2800" dirty="0" err="1"/>
              <a:t>Đầu</a:t>
            </a:r>
            <a:r>
              <a:rPr lang="vi-VN" sz="2800" dirty="0"/>
              <a:t> </a:t>
            </a:r>
            <a:r>
              <a:rPr lang="vi-VN" sz="2800" dirty="0" err="1"/>
              <a:t>mặt</a:t>
            </a:r>
            <a:r>
              <a:rPr lang="vi-VN" sz="2800" dirty="0"/>
              <a:t> </a:t>
            </a:r>
            <a:r>
              <a:rPr lang="vi-VN" sz="2800" dirty="0" err="1"/>
              <a:t>cổ</a:t>
            </a:r>
            <a:r>
              <a:rPr lang="vi-VN" sz="2800" dirty="0"/>
              <a:t>: cân </a:t>
            </a:r>
            <a:r>
              <a:rPr lang="vi-VN" sz="2800" dirty="0" err="1"/>
              <a:t>đối</a:t>
            </a:r>
            <a:r>
              <a:rPr lang="vi-VN" sz="2800" dirty="0"/>
              <a:t>, </a:t>
            </a:r>
            <a:r>
              <a:rPr lang="en-US" sz="2800" dirty="0"/>
              <a:t>m</a:t>
            </a:r>
            <a:r>
              <a:rPr lang="vi-VN" sz="2800" dirty="0"/>
              <a:t>ôi không khô, </a:t>
            </a:r>
            <a:r>
              <a:rPr lang="vi-VN" sz="2800" dirty="0" err="1"/>
              <a:t>lưỡi</a:t>
            </a:r>
            <a:r>
              <a:rPr lang="vi-VN" sz="2800" dirty="0"/>
              <a:t> không dơ</a:t>
            </a:r>
            <a:r>
              <a:rPr lang="en-US" sz="2800" dirty="0"/>
              <a:t>, t</a:t>
            </a:r>
            <a:r>
              <a:rPr lang="vi-VN" sz="2800" dirty="0" err="1"/>
              <a:t>uyến</a:t>
            </a:r>
            <a:r>
              <a:rPr lang="vi-VN" sz="2800" dirty="0"/>
              <a:t> </a:t>
            </a:r>
            <a:r>
              <a:rPr lang="vi-VN" sz="2800" dirty="0" err="1"/>
              <a:t>giáp</a:t>
            </a:r>
            <a:r>
              <a:rPr lang="vi-VN" sz="2800" dirty="0"/>
              <a:t> không to</a:t>
            </a:r>
            <a:r>
              <a:rPr lang="en-US" sz="2800" dirty="0"/>
              <a:t>, k</a:t>
            </a:r>
            <a:r>
              <a:rPr lang="vi-VN" sz="2800" dirty="0"/>
              <a:t>hông sờ chạm hạch</a:t>
            </a:r>
            <a:r>
              <a:rPr lang="en-US" dirty="0"/>
              <a:t>. </a:t>
            </a:r>
            <a:r>
              <a:rPr lang="en-US" dirty="0" err="1"/>
              <a:t>Củng</a:t>
            </a:r>
            <a:r>
              <a:rPr lang="en-US" dirty="0"/>
              <a:t> </a:t>
            </a:r>
            <a:r>
              <a:rPr lang="en-US" dirty="0" err="1"/>
              <a:t>mạc</a:t>
            </a:r>
            <a:r>
              <a:rPr lang="en-US" dirty="0"/>
              <a:t> </a:t>
            </a:r>
            <a:r>
              <a:rPr lang="en-US" dirty="0" err="1"/>
              <a:t>mắt</a:t>
            </a:r>
            <a:r>
              <a:rPr lang="en-US" dirty="0"/>
              <a:t> </a:t>
            </a:r>
            <a:r>
              <a:rPr lang="en-US" dirty="0" err="1"/>
              <a:t>vàng</a:t>
            </a:r>
            <a:r>
              <a:rPr lang="en-US" dirty="0"/>
              <a:t>.</a:t>
            </a:r>
            <a:endParaRPr lang="en-US" sz="2800" dirty="0"/>
          </a:p>
          <a:p>
            <a:pPr>
              <a:buFontTx/>
              <a:buChar char="-"/>
            </a:pPr>
            <a:r>
              <a:rPr lang="vi-VN" sz="2800" dirty="0" err="1"/>
              <a:t>Ngực</a:t>
            </a:r>
            <a:r>
              <a:rPr lang="vi-VN" sz="2800" dirty="0"/>
              <a:t>: cân </a:t>
            </a:r>
            <a:r>
              <a:rPr lang="vi-VN" sz="2800" dirty="0" err="1"/>
              <a:t>đối</a:t>
            </a:r>
            <a:r>
              <a:rPr lang="vi-VN" sz="2800" dirty="0"/>
              <a:t>, không u </a:t>
            </a:r>
            <a:r>
              <a:rPr lang="vi-VN" sz="2800" dirty="0" err="1"/>
              <a:t>sẹo</a:t>
            </a:r>
            <a:r>
              <a:rPr lang="vi-VN" sz="2800" dirty="0"/>
              <a:t>, tim </a:t>
            </a:r>
            <a:r>
              <a:rPr lang="vi-VN" sz="2800" dirty="0" err="1"/>
              <a:t>đều</a:t>
            </a:r>
            <a:r>
              <a:rPr lang="vi-VN" sz="2800" dirty="0"/>
              <a:t>, không âm </a:t>
            </a:r>
            <a:r>
              <a:rPr lang="vi-VN" sz="2800" dirty="0" err="1"/>
              <a:t>thổi</a:t>
            </a:r>
            <a:r>
              <a:rPr lang="vi-VN" sz="2800" dirty="0"/>
              <a:t>, </a:t>
            </a:r>
            <a:r>
              <a:rPr lang="vi-VN" sz="2800" dirty="0" err="1"/>
              <a:t>phổi</a:t>
            </a:r>
            <a:r>
              <a:rPr lang="vi-VN" sz="2800" dirty="0"/>
              <a:t> </a:t>
            </a:r>
            <a:r>
              <a:rPr lang="en-US" sz="2800" dirty="0" err="1"/>
              <a:t>trong</a:t>
            </a:r>
            <a:r>
              <a:rPr lang="en-US" sz="2800" dirty="0"/>
              <a:t> </a:t>
            </a:r>
            <a:r>
              <a:rPr lang="vi-VN" sz="2800" dirty="0"/>
              <a:t>không </a:t>
            </a:r>
            <a:r>
              <a:rPr lang="vi-VN" sz="2800" dirty="0" err="1"/>
              <a:t>rale</a:t>
            </a:r>
            <a:r>
              <a:rPr lang="vi-VN" sz="2800" dirty="0"/>
              <a:t>.</a:t>
            </a:r>
          </a:p>
          <a:p>
            <a:pPr>
              <a:buFontTx/>
              <a:buChar char="-"/>
            </a:pPr>
            <a:r>
              <a:rPr lang="vi-VN" sz="2800" dirty="0" err="1"/>
              <a:t>Thần</a:t>
            </a:r>
            <a:r>
              <a:rPr lang="vi-VN" sz="2800" dirty="0"/>
              <a:t> kinh, cơ xương </a:t>
            </a:r>
            <a:r>
              <a:rPr lang="vi-VN" sz="2800" dirty="0" err="1"/>
              <a:t>khớp</a:t>
            </a:r>
            <a:r>
              <a:rPr lang="vi-VN" sz="2800" dirty="0"/>
              <a:t>: </a:t>
            </a:r>
            <a:r>
              <a:rPr lang="vi-VN" sz="2800" dirty="0" err="1"/>
              <a:t>cổ</a:t>
            </a:r>
            <a:r>
              <a:rPr lang="vi-VN" sz="2800" dirty="0"/>
              <a:t> </a:t>
            </a:r>
            <a:r>
              <a:rPr lang="vi-VN" sz="2800" dirty="0" err="1"/>
              <a:t>mềm</a:t>
            </a:r>
            <a:r>
              <a:rPr lang="vi-VN" sz="2800" dirty="0"/>
              <a:t>, không </a:t>
            </a:r>
            <a:r>
              <a:rPr lang="vi-VN" sz="2800" dirty="0" err="1"/>
              <a:t>yếu</a:t>
            </a:r>
            <a:r>
              <a:rPr lang="vi-VN" sz="2800" dirty="0"/>
              <a:t> </a:t>
            </a:r>
            <a:r>
              <a:rPr lang="vi-VN" sz="2800" dirty="0" err="1"/>
              <a:t>liệt</a:t>
            </a:r>
            <a:r>
              <a:rPr lang="vi-VN" sz="2800" dirty="0"/>
              <a:t>, không </a:t>
            </a:r>
            <a:r>
              <a:rPr lang="vi-VN" sz="2800" dirty="0" err="1"/>
              <a:t>giới</a:t>
            </a:r>
            <a:r>
              <a:rPr lang="vi-VN" sz="2800" dirty="0"/>
              <a:t> </a:t>
            </a:r>
            <a:r>
              <a:rPr lang="vi-VN" sz="2800" dirty="0" err="1"/>
              <a:t>hạn</a:t>
            </a:r>
            <a:r>
              <a:rPr lang="vi-VN" sz="2800" dirty="0"/>
              <a:t> </a:t>
            </a:r>
            <a:r>
              <a:rPr lang="vi-VN" sz="2800" dirty="0" err="1"/>
              <a:t>vận</a:t>
            </a:r>
            <a:r>
              <a:rPr lang="vi-VN" sz="2800" dirty="0"/>
              <a:t> </a:t>
            </a:r>
            <a:r>
              <a:rPr lang="vi-VN" sz="2800" dirty="0" err="1"/>
              <a:t>động</a:t>
            </a:r>
            <a:r>
              <a:rPr lang="vi-VN" sz="2800" dirty="0"/>
              <a:t>. </a:t>
            </a:r>
            <a:endParaRPr lang="en-US" sz="2800" dirty="0"/>
          </a:p>
          <a:p>
            <a:pPr>
              <a:buFontTx/>
              <a:buChar char="-"/>
            </a:pPr>
            <a:endParaRPr lang="en-US" sz="2800" dirty="0"/>
          </a:p>
          <a:p>
            <a:pPr marL="0" indent="0">
              <a:buNone/>
            </a:pPr>
            <a:endParaRPr lang="en-US" b="1" dirty="0"/>
          </a:p>
          <a:p>
            <a:endParaRPr lang="en-US" dirty="0"/>
          </a:p>
        </p:txBody>
      </p:sp>
    </p:spTree>
    <p:extLst>
      <p:ext uri="{BB962C8B-B14F-4D97-AF65-F5344CB8AC3E}">
        <p14:creationId xmlns:p14="http://schemas.microsoft.com/office/powerpoint/2010/main" val="2375736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59D512-1472-F781-832E-C578BBE92748}"/>
              </a:ext>
            </a:extLst>
          </p:cNvPr>
          <p:cNvSpPr>
            <a:spLocks noGrp="1"/>
          </p:cNvSpPr>
          <p:nvPr>
            <p:ph idx="1"/>
          </p:nvPr>
        </p:nvSpPr>
        <p:spPr>
          <a:xfrm>
            <a:off x="2485292" y="984738"/>
            <a:ext cx="8084847" cy="5065206"/>
          </a:xfrm>
        </p:spPr>
        <p:txBody>
          <a:bodyPr>
            <a:normAutofit lnSpcReduction="10000"/>
          </a:bodyPr>
          <a:lstStyle/>
          <a:p>
            <a:pPr marL="0" indent="0">
              <a:buNone/>
            </a:pPr>
            <a:r>
              <a:rPr lang="en-US" dirty="0"/>
              <a:t>- </a:t>
            </a:r>
            <a:r>
              <a:rPr lang="en-US" dirty="0" err="1"/>
              <a:t>Bụng</a:t>
            </a:r>
            <a:r>
              <a:rPr lang="en-US" dirty="0"/>
              <a:t>:</a:t>
            </a:r>
          </a:p>
          <a:p>
            <a:r>
              <a:rPr lang="vi-VN" dirty="0" err="1"/>
              <a:t>Bụng</a:t>
            </a:r>
            <a:r>
              <a:rPr lang="vi-VN" dirty="0"/>
              <a:t> </a:t>
            </a:r>
            <a:r>
              <a:rPr lang="vi-VN" dirty="0" err="1"/>
              <a:t>tròn</a:t>
            </a:r>
            <a:r>
              <a:rPr lang="vi-VN" dirty="0"/>
              <a:t>, </a:t>
            </a:r>
            <a:r>
              <a:rPr lang="vi-VN" dirty="0" err="1"/>
              <a:t>rốn</a:t>
            </a:r>
            <a:r>
              <a:rPr lang="vi-VN" dirty="0"/>
              <a:t> </a:t>
            </a:r>
            <a:r>
              <a:rPr lang="vi-VN" dirty="0" err="1"/>
              <a:t>lõm</a:t>
            </a:r>
            <a:r>
              <a:rPr lang="vi-VN" dirty="0"/>
              <a:t>, cân </a:t>
            </a:r>
            <a:r>
              <a:rPr lang="vi-VN" dirty="0" err="1"/>
              <a:t>đối</a:t>
            </a:r>
            <a:r>
              <a:rPr lang="vi-VN" dirty="0"/>
              <a:t>, tham gia </a:t>
            </a:r>
            <a:r>
              <a:rPr lang="vi-VN" dirty="0" err="1"/>
              <a:t>thở</a:t>
            </a:r>
            <a:r>
              <a:rPr lang="vi-VN" dirty="0"/>
              <a:t> </a:t>
            </a:r>
            <a:r>
              <a:rPr lang="vi-VN" dirty="0" err="1"/>
              <a:t>tốt</a:t>
            </a:r>
            <a:r>
              <a:rPr lang="vi-VN" dirty="0"/>
              <a:t>.</a:t>
            </a:r>
          </a:p>
          <a:p>
            <a:r>
              <a:rPr lang="en-US" dirty="0" err="1"/>
              <a:t>Sẹo</a:t>
            </a:r>
            <a:r>
              <a:rPr lang="en-US" dirty="0"/>
              <a:t> </a:t>
            </a:r>
            <a:r>
              <a:rPr lang="en-US" dirty="0" err="1"/>
              <a:t>mổ</a:t>
            </a:r>
            <a:r>
              <a:rPr lang="en-US" dirty="0"/>
              <a:t> </a:t>
            </a:r>
            <a:r>
              <a:rPr lang="en-US" dirty="0" err="1"/>
              <a:t>cũ</a:t>
            </a:r>
            <a:r>
              <a:rPr lang="en-US" dirty="0"/>
              <a:t> </a:t>
            </a:r>
            <a:r>
              <a:rPr lang="en-US" dirty="0" err="1"/>
              <a:t>vùng</a:t>
            </a:r>
            <a:r>
              <a:rPr lang="en-US" dirty="0"/>
              <a:t> </a:t>
            </a:r>
            <a:r>
              <a:rPr lang="en-US" dirty="0" err="1"/>
              <a:t>hạ</a:t>
            </a:r>
            <a:r>
              <a:rPr lang="en-US" dirty="0"/>
              <a:t> </a:t>
            </a:r>
            <a:r>
              <a:rPr lang="en-US" dirty="0" err="1"/>
              <a:t>vị</a:t>
            </a:r>
            <a:r>
              <a:rPr lang="en-US" dirty="0"/>
              <a:t> </a:t>
            </a:r>
            <a:r>
              <a:rPr lang="en-US" dirty="0" err="1"/>
              <a:t>và</a:t>
            </a:r>
            <a:r>
              <a:rPr lang="en-US" dirty="0"/>
              <a:t> </a:t>
            </a:r>
            <a:r>
              <a:rPr lang="en-US" dirty="0" err="1"/>
              <a:t>hạ</a:t>
            </a:r>
            <a:r>
              <a:rPr lang="en-US" dirty="0"/>
              <a:t> </a:t>
            </a:r>
            <a:r>
              <a:rPr lang="en-US" dirty="0" err="1"/>
              <a:t>sườn</a:t>
            </a:r>
            <a:r>
              <a:rPr lang="en-US" dirty="0"/>
              <a:t> </a:t>
            </a:r>
            <a:r>
              <a:rPr lang="en-US" dirty="0" err="1"/>
              <a:t>phải</a:t>
            </a:r>
            <a:r>
              <a:rPr lang="vi-VN" dirty="0"/>
              <a:t>, không THBH. </a:t>
            </a:r>
            <a:endParaRPr lang="en-US" dirty="0"/>
          </a:p>
          <a:p>
            <a:r>
              <a:rPr lang="en-US" dirty="0" err="1"/>
              <a:t>Gõ</a:t>
            </a:r>
            <a:r>
              <a:rPr lang="en-US" dirty="0"/>
              <a:t> </a:t>
            </a:r>
            <a:r>
              <a:rPr lang="en-US" dirty="0" err="1"/>
              <a:t>trong</a:t>
            </a:r>
            <a:r>
              <a:rPr lang="en-US" dirty="0"/>
              <a:t> </a:t>
            </a:r>
            <a:r>
              <a:rPr lang="en-US" dirty="0" err="1"/>
              <a:t>khắp</a:t>
            </a:r>
            <a:r>
              <a:rPr lang="en-US" dirty="0"/>
              <a:t> </a:t>
            </a:r>
            <a:r>
              <a:rPr lang="en-US" dirty="0" err="1"/>
              <a:t>bụng</a:t>
            </a:r>
            <a:r>
              <a:rPr lang="en-US" dirty="0"/>
              <a:t>.</a:t>
            </a:r>
            <a:endParaRPr lang="vi-VN" dirty="0"/>
          </a:p>
          <a:p>
            <a:r>
              <a:rPr lang="vi-VN" dirty="0"/>
              <a:t>Nhu </a:t>
            </a:r>
            <a:r>
              <a:rPr lang="vi-VN" dirty="0" err="1"/>
              <a:t>động</a:t>
            </a:r>
            <a:r>
              <a:rPr lang="vi-VN" dirty="0"/>
              <a:t> </a:t>
            </a:r>
            <a:r>
              <a:rPr lang="vi-VN" dirty="0" err="1"/>
              <a:t>ruột</a:t>
            </a:r>
            <a:r>
              <a:rPr lang="vi-VN" dirty="0"/>
              <a:t>: 4 </a:t>
            </a:r>
            <a:r>
              <a:rPr lang="vi-VN" dirty="0" err="1"/>
              <a:t>lần</a:t>
            </a:r>
            <a:r>
              <a:rPr lang="vi-VN" dirty="0"/>
              <a:t>/</a:t>
            </a:r>
            <a:r>
              <a:rPr lang="vi-VN" dirty="0" err="1"/>
              <a:t>phút</a:t>
            </a:r>
            <a:r>
              <a:rPr lang="vi-VN" dirty="0"/>
              <a:t>.</a:t>
            </a:r>
          </a:p>
          <a:p>
            <a:r>
              <a:rPr lang="en-US" dirty="0" err="1"/>
              <a:t>Đề</a:t>
            </a:r>
            <a:r>
              <a:rPr lang="en-US" dirty="0"/>
              <a:t> </a:t>
            </a:r>
            <a:r>
              <a:rPr lang="en-US" dirty="0" err="1"/>
              <a:t>kháng</a:t>
            </a:r>
            <a:r>
              <a:rPr lang="en-US" dirty="0"/>
              <a:t> </a:t>
            </a:r>
            <a:r>
              <a:rPr lang="en-US" dirty="0" err="1"/>
              <a:t>vùng</a:t>
            </a:r>
            <a:r>
              <a:rPr lang="en-US" dirty="0"/>
              <a:t> </a:t>
            </a:r>
            <a:r>
              <a:rPr lang="en-US" dirty="0" err="1"/>
              <a:t>hạ</a:t>
            </a:r>
            <a:r>
              <a:rPr lang="en-US" dirty="0"/>
              <a:t> </a:t>
            </a:r>
            <a:r>
              <a:rPr lang="en-US" dirty="0" err="1"/>
              <a:t>sườn</a:t>
            </a:r>
            <a:r>
              <a:rPr lang="en-US" dirty="0"/>
              <a:t> (P). </a:t>
            </a:r>
            <a:r>
              <a:rPr lang="en-US" dirty="0" err="1"/>
              <a:t>Ấn</a:t>
            </a:r>
            <a:r>
              <a:rPr lang="en-US" dirty="0"/>
              <a:t> </a:t>
            </a:r>
            <a:r>
              <a:rPr lang="en-US" dirty="0" err="1"/>
              <a:t>đau</a:t>
            </a:r>
            <a:r>
              <a:rPr lang="en-US" dirty="0"/>
              <a:t> </a:t>
            </a:r>
            <a:r>
              <a:rPr lang="en-US" dirty="0" err="1"/>
              <a:t>thượng</a:t>
            </a:r>
            <a:r>
              <a:rPr lang="en-US" dirty="0"/>
              <a:t> </a:t>
            </a:r>
            <a:r>
              <a:rPr lang="en-US" dirty="0" err="1"/>
              <a:t>vị</a:t>
            </a:r>
            <a:r>
              <a:rPr lang="en-US" dirty="0"/>
              <a:t>.</a:t>
            </a:r>
            <a:endParaRPr lang="vi-VN" dirty="0"/>
          </a:p>
          <a:p>
            <a:r>
              <a:rPr lang="vi-VN" dirty="0"/>
              <a:t>Gan </a:t>
            </a:r>
            <a:r>
              <a:rPr lang="vi-VN" dirty="0" err="1"/>
              <a:t>lách</a:t>
            </a:r>
            <a:r>
              <a:rPr lang="vi-VN" dirty="0"/>
              <a:t> không </a:t>
            </a:r>
            <a:r>
              <a:rPr lang="vi-VN" dirty="0" err="1"/>
              <a:t>sờ</a:t>
            </a:r>
            <a:r>
              <a:rPr lang="vi-VN" dirty="0"/>
              <a:t> </a:t>
            </a:r>
            <a:r>
              <a:rPr lang="vi-VN" dirty="0" err="1"/>
              <a:t>chạm</a:t>
            </a:r>
            <a:r>
              <a:rPr lang="vi-VN" dirty="0"/>
              <a:t>.</a:t>
            </a:r>
          </a:p>
          <a:p>
            <a:r>
              <a:rPr lang="vi-VN" dirty="0"/>
              <a:t>Rung gan (-), </a:t>
            </a:r>
            <a:r>
              <a:rPr lang="vi-VN" dirty="0" err="1"/>
              <a:t>ấn</a:t>
            </a:r>
            <a:r>
              <a:rPr lang="vi-VN" dirty="0"/>
              <a:t> </a:t>
            </a:r>
            <a:r>
              <a:rPr lang="vi-VN" dirty="0" err="1"/>
              <a:t>kẽ</a:t>
            </a:r>
            <a:r>
              <a:rPr lang="vi-VN" dirty="0"/>
              <a:t> </a:t>
            </a:r>
            <a:r>
              <a:rPr lang="vi-VN" dirty="0" err="1"/>
              <a:t>sườn</a:t>
            </a:r>
            <a:r>
              <a:rPr lang="vi-VN" dirty="0"/>
              <a:t>(-)</a:t>
            </a:r>
          </a:p>
          <a:p>
            <a:r>
              <a:rPr lang="vi-VN" dirty="0"/>
              <a:t>Không </a:t>
            </a:r>
            <a:r>
              <a:rPr lang="vi-VN" dirty="0" err="1"/>
              <a:t>khối</a:t>
            </a:r>
            <a:r>
              <a:rPr lang="vi-VN" dirty="0"/>
              <a:t> </a:t>
            </a:r>
            <a:r>
              <a:rPr lang="vi-VN" dirty="0" err="1"/>
              <a:t>bất</a:t>
            </a:r>
            <a:r>
              <a:rPr lang="vi-VN" dirty="0"/>
              <a:t> </a:t>
            </a:r>
            <a:r>
              <a:rPr lang="vi-VN" dirty="0" err="1"/>
              <a:t>thường</a:t>
            </a:r>
            <a:r>
              <a:rPr lang="vi-VN" dirty="0"/>
              <a:t>. </a:t>
            </a:r>
            <a:endParaRPr lang="en-US" dirty="0"/>
          </a:p>
          <a:p>
            <a:pPr marL="0" indent="0">
              <a:buNone/>
            </a:pPr>
            <a:r>
              <a:rPr lang="en-US" dirty="0"/>
              <a:t>- </a:t>
            </a:r>
            <a:r>
              <a:rPr lang="en-US" dirty="0" err="1"/>
              <a:t>Không</a:t>
            </a:r>
            <a:r>
              <a:rPr lang="en-US" dirty="0"/>
              <a:t> </a:t>
            </a:r>
            <a:r>
              <a:rPr lang="en-US" dirty="0" err="1"/>
              <a:t>khám</a:t>
            </a:r>
            <a:r>
              <a:rPr lang="en-US" dirty="0"/>
              <a:t> </a:t>
            </a:r>
            <a:r>
              <a:rPr lang="en-US" dirty="0" err="1"/>
              <a:t>hậu</a:t>
            </a:r>
            <a:r>
              <a:rPr lang="en-US" dirty="0"/>
              <a:t> </a:t>
            </a:r>
            <a:r>
              <a:rPr lang="en-US" dirty="0" err="1"/>
              <a:t>môn</a:t>
            </a:r>
            <a:r>
              <a:rPr lang="en-US" dirty="0"/>
              <a:t> </a:t>
            </a:r>
            <a:r>
              <a:rPr lang="en-US" dirty="0" err="1"/>
              <a:t>trực</a:t>
            </a:r>
            <a:r>
              <a:rPr lang="en-US" dirty="0"/>
              <a:t> </a:t>
            </a:r>
            <a:r>
              <a:rPr lang="en-US" dirty="0" err="1"/>
              <a:t>tràng</a:t>
            </a:r>
            <a:endParaRPr lang="vi-VN" dirty="0"/>
          </a:p>
          <a:p>
            <a:endParaRPr lang="en-US" dirty="0"/>
          </a:p>
        </p:txBody>
      </p:sp>
    </p:spTree>
    <p:extLst>
      <p:ext uri="{BB962C8B-B14F-4D97-AF65-F5344CB8AC3E}">
        <p14:creationId xmlns:p14="http://schemas.microsoft.com/office/powerpoint/2010/main" val="747516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EF6C2-3F1E-A628-EEA6-839B3405E87F}"/>
              </a:ext>
            </a:extLst>
          </p:cNvPr>
          <p:cNvSpPr>
            <a:spLocks noGrp="1"/>
          </p:cNvSpPr>
          <p:nvPr>
            <p:ph type="title"/>
          </p:nvPr>
        </p:nvSpPr>
        <p:spPr>
          <a:xfrm>
            <a:off x="2611809" y="808056"/>
            <a:ext cx="5078530" cy="1077229"/>
          </a:xfrm>
        </p:spPr>
        <p:txBody>
          <a:bodyPr>
            <a:normAutofit fontScale="90000"/>
          </a:bodyPr>
          <a:lstStyle/>
          <a:p>
            <a:r>
              <a:rPr lang="en-US" dirty="0"/>
              <a:t>VII. TÓM TẮT BỆNH ÁN</a:t>
            </a:r>
          </a:p>
        </p:txBody>
      </p:sp>
      <p:sp>
        <p:nvSpPr>
          <p:cNvPr id="3" name="Content Placeholder 2">
            <a:extLst>
              <a:ext uri="{FF2B5EF4-FFF2-40B4-BE49-F238E27FC236}">
                <a16:creationId xmlns:a16="http://schemas.microsoft.com/office/drawing/2014/main" id="{09B34544-A391-89C2-1EBF-209376790A4B}"/>
              </a:ext>
            </a:extLst>
          </p:cNvPr>
          <p:cNvSpPr>
            <a:spLocks noGrp="1"/>
          </p:cNvSpPr>
          <p:nvPr>
            <p:ph idx="1"/>
          </p:nvPr>
        </p:nvSpPr>
        <p:spPr>
          <a:xfrm>
            <a:off x="2281229" y="1583193"/>
            <a:ext cx="8222647" cy="4876222"/>
          </a:xfrm>
        </p:spPr>
        <p:txBody>
          <a:bodyPr>
            <a:normAutofit/>
          </a:bodyPr>
          <a:lstStyle/>
          <a:p>
            <a:pPr marL="0" indent="0" algn="just">
              <a:buNone/>
            </a:pPr>
            <a:r>
              <a:rPr lang="vi-VN" sz="1600" dirty="0"/>
              <a:t>Bệnh nhân nữ, </a:t>
            </a:r>
            <a:r>
              <a:rPr lang="en-US" sz="1600" dirty="0"/>
              <a:t>67</a:t>
            </a:r>
            <a:r>
              <a:rPr lang="vi-VN" sz="1600" dirty="0"/>
              <a:t> tuổi, nhập viện vì đau</a:t>
            </a:r>
            <a:r>
              <a:rPr lang="en-US" sz="1600" dirty="0"/>
              <a:t> </a:t>
            </a:r>
            <a:r>
              <a:rPr lang="en-US" sz="1600" dirty="0" err="1"/>
              <a:t>bụng</a:t>
            </a:r>
            <a:r>
              <a:rPr lang="vi-VN" sz="1600" dirty="0"/>
              <a:t> </a:t>
            </a:r>
            <a:r>
              <a:rPr lang="en-US" sz="1600" dirty="0" err="1"/>
              <a:t>thượng</a:t>
            </a:r>
            <a:r>
              <a:rPr lang="en-US" sz="1600" dirty="0"/>
              <a:t> </a:t>
            </a:r>
            <a:r>
              <a:rPr lang="en-US" sz="1600" dirty="0" err="1"/>
              <a:t>vị</a:t>
            </a:r>
            <a:r>
              <a:rPr lang="vi-VN" sz="1600" dirty="0"/>
              <a:t>, bệnh 2 tuần, qua hỏi bệnh và thăm khám ghi nhận:</a:t>
            </a:r>
          </a:p>
          <a:p>
            <a:pPr algn="just">
              <a:buFont typeface="Arial" panose="020B0604020202020204" pitchFamily="34" charset="0"/>
              <a:buChar char="•"/>
            </a:pPr>
            <a:r>
              <a:rPr lang="vi-VN" sz="1600" b="1" dirty="0"/>
              <a:t>TCCN: </a:t>
            </a:r>
          </a:p>
          <a:p>
            <a:pPr algn="just">
              <a:buFontTx/>
              <a:buChar char="-"/>
            </a:pPr>
            <a:r>
              <a:rPr lang="vi-VN" sz="1600" dirty="0"/>
              <a:t>Đau</a:t>
            </a:r>
            <a:r>
              <a:rPr lang="en-US" sz="1600" dirty="0"/>
              <a:t> </a:t>
            </a:r>
            <a:r>
              <a:rPr lang="en-US" sz="1600" dirty="0" err="1"/>
              <a:t>bụng</a:t>
            </a:r>
            <a:r>
              <a:rPr lang="vi-VN" sz="1600" dirty="0"/>
              <a:t> </a:t>
            </a:r>
            <a:r>
              <a:rPr lang="en-US" sz="1600" dirty="0" err="1"/>
              <a:t>thượng</a:t>
            </a:r>
            <a:r>
              <a:rPr lang="en-US" sz="1600" dirty="0"/>
              <a:t> </a:t>
            </a:r>
            <a:r>
              <a:rPr lang="en-US" sz="1600" dirty="0" err="1"/>
              <a:t>vị</a:t>
            </a:r>
            <a:endParaRPr lang="vi-VN" sz="1600" dirty="0"/>
          </a:p>
          <a:p>
            <a:pPr algn="l" fontAlgn="base">
              <a:buFont typeface="Arial" panose="020B0604020202020204" pitchFamily="34" charset="0"/>
              <a:buChar char="•"/>
            </a:pPr>
            <a:r>
              <a:rPr lang="vi-VN" sz="1600" b="0" i="0" u="none" strike="noStrike" dirty="0">
                <a:effectLst/>
              </a:rPr>
              <a:t>vàng da, vàng mắt; nước tiểu vàng sậm, </a:t>
            </a:r>
          </a:p>
          <a:p>
            <a:pPr algn="l" fontAlgn="base">
              <a:buFont typeface="Arial" panose="020B0604020202020204" pitchFamily="34" charset="0"/>
              <a:buChar char="•"/>
            </a:pPr>
            <a:r>
              <a:rPr lang="vi-VN" sz="1600" b="0" i="0" u="none" strike="noStrike" dirty="0">
                <a:effectLst/>
              </a:rPr>
              <a:t>Không ngứa</a:t>
            </a:r>
          </a:p>
          <a:p>
            <a:pPr algn="just">
              <a:buFont typeface="Arial" panose="020B0604020202020204" pitchFamily="34" charset="0"/>
              <a:buChar char="•"/>
            </a:pPr>
            <a:r>
              <a:rPr lang="vi-VN" sz="1600" b="1" dirty="0"/>
              <a:t>TCTT:</a:t>
            </a:r>
          </a:p>
          <a:p>
            <a:pPr algn="l" fontAlgn="base">
              <a:buFont typeface="Arial" panose="020B0604020202020204" pitchFamily="34" charset="0"/>
              <a:buChar char="•"/>
            </a:pPr>
            <a:r>
              <a:rPr lang="en-US" sz="1600" dirty="0" err="1"/>
              <a:t>B</a:t>
            </a:r>
            <a:r>
              <a:rPr lang="en-US" sz="1600" b="0" i="0" u="none" strike="noStrike" dirty="0" err="1">
                <a:effectLst/>
              </a:rPr>
              <a:t>ụng</a:t>
            </a:r>
            <a:r>
              <a:rPr lang="en-US" sz="1600" b="0" i="0" u="none" strike="noStrike" dirty="0">
                <a:effectLst/>
              </a:rPr>
              <a:t> </a:t>
            </a:r>
            <a:r>
              <a:rPr lang="en-US" sz="1600" b="0" i="0" u="none" strike="noStrike" dirty="0" err="1">
                <a:effectLst/>
              </a:rPr>
              <a:t>mềm</a:t>
            </a:r>
            <a:r>
              <a:rPr lang="en-US" sz="1600" b="0" i="0" u="none" strike="noStrike" dirty="0">
                <a:effectLst/>
              </a:rPr>
              <a:t>, </a:t>
            </a:r>
            <a:r>
              <a:rPr lang="en-US" sz="1600" b="0" i="0" u="none" strike="noStrike" dirty="0" err="1">
                <a:effectLst/>
              </a:rPr>
              <a:t>không</a:t>
            </a:r>
            <a:r>
              <a:rPr lang="en-US" sz="1600" b="0" i="0" u="none" strike="noStrike" dirty="0">
                <a:effectLst/>
              </a:rPr>
              <a:t> </a:t>
            </a:r>
            <a:r>
              <a:rPr lang="en-US" sz="1600" b="0" i="0" u="none" strike="noStrike" dirty="0" err="1">
                <a:effectLst/>
              </a:rPr>
              <a:t>điểm</a:t>
            </a:r>
            <a:r>
              <a:rPr lang="en-US" sz="1600" b="0" i="0" u="none" strike="noStrike" dirty="0">
                <a:effectLst/>
              </a:rPr>
              <a:t> </a:t>
            </a:r>
            <a:r>
              <a:rPr lang="en-US" sz="1600" b="0" i="0" u="none" strike="noStrike" dirty="0" err="1">
                <a:effectLst/>
              </a:rPr>
              <a:t>đau</a:t>
            </a:r>
            <a:r>
              <a:rPr lang="en-US" sz="1600" b="0" i="0" u="none" strike="noStrike" dirty="0">
                <a:effectLst/>
              </a:rPr>
              <a:t> </a:t>
            </a:r>
            <a:r>
              <a:rPr lang="en-US" sz="1600" b="0" i="0" u="none" strike="noStrike" dirty="0" err="1">
                <a:effectLst/>
              </a:rPr>
              <a:t>khu</a:t>
            </a:r>
            <a:r>
              <a:rPr lang="en-US" sz="1600" b="0" i="0" u="none" strike="noStrike" dirty="0">
                <a:effectLst/>
              </a:rPr>
              <a:t> </a:t>
            </a:r>
            <a:r>
              <a:rPr lang="en-US" sz="1600" b="0" i="0" u="none" strike="noStrike" dirty="0" err="1">
                <a:effectLst/>
              </a:rPr>
              <a:t>trú</a:t>
            </a:r>
            <a:r>
              <a:rPr lang="en-US" sz="1600" b="0" i="0" u="none" strike="noStrike" dirty="0">
                <a:effectLst/>
              </a:rPr>
              <a:t>.</a:t>
            </a:r>
          </a:p>
          <a:p>
            <a:pPr algn="just">
              <a:buFontTx/>
              <a:buChar char="-"/>
            </a:pPr>
            <a:r>
              <a:rPr lang="en-US" sz="1600" dirty="0" err="1"/>
              <a:t>Không</a:t>
            </a:r>
            <a:r>
              <a:rPr lang="en-US" sz="1600" dirty="0"/>
              <a:t> </a:t>
            </a:r>
            <a:r>
              <a:rPr lang="en-US" sz="1600" dirty="0" err="1"/>
              <a:t>sốt</a:t>
            </a:r>
            <a:r>
              <a:rPr lang="en-US" sz="1600" dirty="0"/>
              <a:t>, </a:t>
            </a:r>
            <a:r>
              <a:rPr lang="en-US" sz="1600" dirty="0" err="1"/>
              <a:t>không</a:t>
            </a:r>
            <a:r>
              <a:rPr lang="en-US" sz="1600" dirty="0"/>
              <a:t> </a:t>
            </a:r>
            <a:r>
              <a:rPr lang="en-US" sz="1600" dirty="0" err="1"/>
              <a:t>vẻ</a:t>
            </a:r>
            <a:r>
              <a:rPr lang="en-US" sz="1600" dirty="0"/>
              <a:t> </a:t>
            </a:r>
            <a:r>
              <a:rPr lang="en-US" sz="1600" dirty="0" err="1"/>
              <a:t>mặt</a:t>
            </a:r>
            <a:r>
              <a:rPr lang="en-US" sz="1600" dirty="0"/>
              <a:t> </a:t>
            </a:r>
            <a:r>
              <a:rPr lang="en-US" sz="1600" dirty="0" err="1"/>
              <a:t>nhiễm</a:t>
            </a:r>
            <a:r>
              <a:rPr lang="en-US" sz="1600" dirty="0"/>
              <a:t> </a:t>
            </a:r>
            <a:r>
              <a:rPr lang="en-US" sz="1600" dirty="0" err="1"/>
              <a:t>trùng</a:t>
            </a:r>
            <a:endParaRPr lang="en-US" sz="1600" dirty="0"/>
          </a:p>
          <a:p>
            <a:pPr algn="just">
              <a:buFont typeface="Arial" panose="020B0604020202020204" pitchFamily="34" charset="0"/>
              <a:buChar char="•"/>
            </a:pPr>
            <a:r>
              <a:rPr lang="en-US" sz="1600" b="1" dirty="0" err="1"/>
              <a:t>Tiền</a:t>
            </a:r>
            <a:r>
              <a:rPr lang="en-US" sz="1600" b="1" dirty="0"/>
              <a:t> </a:t>
            </a:r>
            <a:r>
              <a:rPr lang="en-US" sz="1600" b="1" dirty="0" err="1"/>
              <a:t>căn</a:t>
            </a:r>
            <a:r>
              <a:rPr lang="en-US" sz="1600" b="1" dirty="0"/>
              <a:t>: </a:t>
            </a:r>
            <a:r>
              <a:rPr lang="en-US" sz="1600" dirty="0" err="1"/>
              <a:t>Đau</a:t>
            </a:r>
            <a:r>
              <a:rPr lang="en-US" sz="1600" dirty="0"/>
              <a:t> </a:t>
            </a:r>
            <a:r>
              <a:rPr lang="en-US" sz="1600" dirty="0" err="1"/>
              <a:t>tương</a:t>
            </a:r>
            <a:r>
              <a:rPr lang="en-US" sz="1600" dirty="0"/>
              <a:t> </a:t>
            </a:r>
            <a:r>
              <a:rPr lang="en-US" sz="1600" dirty="0" err="1"/>
              <a:t>tự</a:t>
            </a:r>
            <a:r>
              <a:rPr lang="en-US" sz="1600" dirty="0"/>
              <a:t> </a:t>
            </a:r>
            <a:r>
              <a:rPr lang="en-US" sz="1600" dirty="0" err="1"/>
              <a:t>nhiều</a:t>
            </a:r>
            <a:r>
              <a:rPr lang="en-US" sz="1600" dirty="0"/>
              <a:t> </a:t>
            </a:r>
            <a:r>
              <a:rPr lang="en-US" sz="1600" dirty="0" err="1"/>
              <a:t>năm</a:t>
            </a:r>
            <a:r>
              <a:rPr lang="en-US" sz="1600" dirty="0"/>
              <a:t> nay</a:t>
            </a:r>
          </a:p>
        </p:txBody>
      </p:sp>
    </p:spTree>
    <p:extLst>
      <p:ext uri="{BB962C8B-B14F-4D97-AF65-F5344CB8AC3E}">
        <p14:creationId xmlns:p14="http://schemas.microsoft.com/office/powerpoint/2010/main" val="314168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C7DCE-EB86-690B-4E97-60BCC6E90A66}"/>
              </a:ext>
            </a:extLst>
          </p:cNvPr>
          <p:cNvSpPr>
            <a:spLocks noGrp="1"/>
          </p:cNvSpPr>
          <p:nvPr>
            <p:ph type="title"/>
          </p:nvPr>
        </p:nvSpPr>
        <p:spPr/>
        <p:txBody>
          <a:bodyPr/>
          <a:lstStyle/>
          <a:p>
            <a:pPr algn="l"/>
            <a:r>
              <a:rPr lang="en-VN" dirty="0"/>
              <a:t>VII. Đặt vấn đề</a:t>
            </a:r>
          </a:p>
        </p:txBody>
      </p:sp>
      <p:sp>
        <p:nvSpPr>
          <p:cNvPr id="3" name="Content Placeholder 2">
            <a:extLst>
              <a:ext uri="{FF2B5EF4-FFF2-40B4-BE49-F238E27FC236}">
                <a16:creationId xmlns:a16="http://schemas.microsoft.com/office/drawing/2014/main" id="{1D14C0E4-D50F-1F44-E540-556B504AC067}"/>
              </a:ext>
            </a:extLst>
          </p:cNvPr>
          <p:cNvSpPr>
            <a:spLocks noGrp="1"/>
          </p:cNvSpPr>
          <p:nvPr>
            <p:ph idx="1"/>
          </p:nvPr>
        </p:nvSpPr>
        <p:spPr/>
        <p:txBody>
          <a:bodyPr/>
          <a:lstStyle/>
          <a:p>
            <a:r>
              <a:rPr lang="en-VN" dirty="0"/>
              <a:t>Hội chứng vàng da</a:t>
            </a:r>
          </a:p>
          <a:p>
            <a:r>
              <a:rPr lang="en-VN" dirty="0"/>
              <a:t>Đau bụng</a:t>
            </a:r>
          </a:p>
        </p:txBody>
      </p:sp>
    </p:spTree>
    <p:extLst>
      <p:ext uri="{BB962C8B-B14F-4D97-AF65-F5344CB8AC3E}">
        <p14:creationId xmlns:p14="http://schemas.microsoft.com/office/powerpoint/2010/main" val="1145045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2848-1078-E4ED-8B5D-2490B66C3B64}"/>
              </a:ext>
            </a:extLst>
          </p:cNvPr>
          <p:cNvSpPr>
            <a:spLocks noGrp="1"/>
          </p:cNvSpPr>
          <p:nvPr>
            <p:ph type="title"/>
          </p:nvPr>
        </p:nvSpPr>
        <p:spPr>
          <a:xfrm>
            <a:off x="2611809" y="808056"/>
            <a:ext cx="5266100" cy="1077229"/>
          </a:xfrm>
        </p:spPr>
        <p:txBody>
          <a:bodyPr/>
          <a:lstStyle/>
          <a:p>
            <a:r>
              <a:rPr lang="en-US" dirty="0"/>
              <a:t>IX. CHẨN ĐOÁN SƠ BỘ</a:t>
            </a:r>
          </a:p>
        </p:txBody>
      </p:sp>
      <p:sp>
        <p:nvSpPr>
          <p:cNvPr id="3" name="Content Placeholder 2">
            <a:extLst>
              <a:ext uri="{FF2B5EF4-FFF2-40B4-BE49-F238E27FC236}">
                <a16:creationId xmlns:a16="http://schemas.microsoft.com/office/drawing/2014/main" id="{430271DB-2E78-E9B7-4C6F-3A039405488C}"/>
              </a:ext>
            </a:extLst>
          </p:cNvPr>
          <p:cNvSpPr>
            <a:spLocks noGrp="1"/>
          </p:cNvSpPr>
          <p:nvPr>
            <p:ph idx="1"/>
          </p:nvPr>
        </p:nvSpPr>
        <p:spPr>
          <a:xfrm>
            <a:off x="2421907" y="1885285"/>
            <a:ext cx="7796540" cy="3997828"/>
          </a:xfrm>
        </p:spPr>
        <p:txBody>
          <a:bodyPr>
            <a:normAutofit fontScale="92500" lnSpcReduction="10000"/>
          </a:bodyPr>
          <a:lstStyle/>
          <a:p>
            <a:pPr marL="0" indent="0">
              <a:buNone/>
            </a:pPr>
            <a:r>
              <a:rPr lang="vi-VN" sz="2600" i="0" dirty="0">
                <a:effectLst/>
              </a:rPr>
              <a:t>Vàng da tắc mật do sỏi đường mật</a:t>
            </a:r>
            <a:endParaRPr lang="en-US" sz="1800" b="0" i="0" dirty="0">
              <a:effectLst/>
            </a:endParaRPr>
          </a:p>
          <a:p>
            <a:pPr marL="0" indent="0">
              <a:buNone/>
            </a:pPr>
            <a:r>
              <a:rPr lang="vi-VN" b="1" i="0" dirty="0">
                <a:effectLst/>
              </a:rPr>
              <a:t>PHÂN BIỆT:</a:t>
            </a:r>
            <a:endParaRPr lang="en-US" b="1" i="0" dirty="0">
              <a:effectLst/>
            </a:endParaRPr>
          </a:p>
          <a:p>
            <a:pPr>
              <a:buFont typeface="Arial" panose="020B0604020202020204" pitchFamily="34" charset="0"/>
              <a:buChar char="•"/>
            </a:pPr>
            <a:r>
              <a:rPr lang="en-US" b="0" i="0" u="none" strike="noStrike" dirty="0" err="1">
                <a:effectLst/>
              </a:rPr>
              <a:t>Viêm</a:t>
            </a:r>
            <a:r>
              <a:rPr lang="en-US" b="0" i="0" u="none" strike="noStrike" dirty="0">
                <a:effectLst/>
              </a:rPr>
              <a:t> </a:t>
            </a:r>
            <a:r>
              <a:rPr lang="en-US" b="0" i="0" u="none" strike="noStrike" dirty="0" err="1">
                <a:effectLst/>
              </a:rPr>
              <a:t>gan</a:t>
            </a:r>
            <a:r>
              <a:rPr lang="en-US" b="0" i="0" u="none" strike="noStrike" dirty="0">
                <a:effectLst/>
              </a:rPr>
              <a:t> </a:t>
            </a:r>
            <a:r>
              <a:rPr lang="en-US" b="0" i="0" u="none" strike="noStrike" dirty="0" err="1">
                <a:effectLst/>
              </a:rPr>
              <a:t>cấp</a:t>
            </a:r>
            <a:r>
              <a:rPr lang="en-US" b="0" i="0" u="none" strike="noStrike" dirty="0">
                <a:effectLst/>
              </a:rPr>
              <a:t>.</a:t>
            </a:r>
          </a:p>
          <a:p>
            <a:pPr>
              <a:buFont typeface="Arial" panose="020B0604020202020204" pitchFamily="34" charset="0"/>
              <a:buChar char="•"/>
            </a:pPr>
            <a:r>
              <a:rPr lang="en-US" b="0" i="0" u="none" strike="noStrike" dirty="0" err="1">
                <a:effectLst/>
              </a:rPr>
              <a:t>Viêm</a:t>
            </a:r>
            <a:r>
              <a:rPr lang="en-US" b="0" i="0" u="none" strike="noStrike" dirty="0">
                <a:effectLst/>
              </a:rPr>
              <a:t> </a:t>
            </a:r>
            <a:r>
              <a:rPr lang="en-US" b="0" i="0" u="none" strike="noStrike" dirty="0" err="1">
                <a:effectLst/>
              </a:rPr>
              <a:t>đường</a:t>
            </a:r>
            <a:r>
              <a:rPr lang="en-US" b="0" i="0" u="none" strike="noStrike" dirty="0">
                <a:effectLst/>
              </a:rPr>
              <a:t> </a:t>
            </a:r>
            <a:r>
              <a:rPr lang="en-US" b="0" i="0" u="none" strike="noStrike" dirty="0" err="1">
                <a:effectLst/>
              </a:rPr>
              <a:t>mật</a:t>
            </a:r>
            <a:r>
              <a:rPr lang="en-US" b="0" i="0" u="none" strike="noStrike" dirty="0">
                <a:effectLst/>
              </a:rPr>
              <a:t> </a:t>
            </a:r>
            <a:r>
              <a:rPr lang="en-US" b="0" i="0" u="none" strike="noStrike" dirty="0" err="1">
                <a:effectLst/>
              </a:rPr>
              <a:t>cấp</a:t>
            </a:r>
            <a:endParaRPr lang="en-US" b="0" i="0" u="none" strike="noStrike" dirty="0">
              <a:effectLst/>
            </a:endParaRPr>
          </a:p>
          <a:p>
            <a:pPr>
              <a:buFont typeface="Arial" panose="020B0604020202020204" pitchFamily="34" charset="0"/>
              <a:buChar char="•"/>
            </a:pPr>
            <a:r>
              <a:rPr lang="en-US" dirty="0"/>
              <a:t>K </a:t>
            </a:r>
            <a:r>
              <a:rPr lang="en-US" dirty="0" err="1"/>
              <a:t>đường</a:t>
            </a:r>
            <a:r>
              <a:rPr lang="en-US" dirty="0"/>
              <a:t> </a:t>
            </a:r>
            <a:r>
              <a:rPr lang="en-US" dirty="0" err="1"/>
              <a:t>mật</a:t>
            </a:r>
            <a:endParaRPr lang="en-US" dirty="0"/>
          </a:p>
          <a:p>
            <a:pPr>
              <a:buFont typeface="Arial" panose="020B0604020202020204" pitchFamily="34" charset="0"/>
              <a:buChar char="•"/>
            </a:pPr>
            <a:r>
              <a:rPr lang="en-US" dirty="0" err="1"/>
              <a:t>Viêm</a:t>
            </a:r>
            <a:r>
              <a:rPr lang="en-US" dirty="0"/>
              <a:t> </a:t>
            </a:r>
            <a:r>
              <a:rPr lang="en-US" dirty="0" err="1"/>
              <a:t>đường</a:t>
            </a:r>
            <a:r>
              <a:rPr lang="en-US" dirty="0"/>
              <a:t> </a:t>
            </a:r>
            <a:r>
              <a:rPr lang="en-US" dirty="0" err="1"/>
              <a:t>mật</a:t>
            </a:r>
            <a:r>
              <a:rPr lang="en-US" dirty="0"/>
              <a:t> </a:t>
            </a:r>
            <a:r>
              <a:rPr lang="en-US" dirty="0" err="1"/>
              <a:t>xơ</a:t>
            </a:r>
            <a:r>
              <a:rPr lang="en-US" dirty="0"/>
              <a:t> </a:t>
            </a:r>
            <a:r>
              <a:rPr lang="en-US" dirty="0" err="1"/>
              <a:t>hoá</a:t>
            </a:r>
            <a:endParaRPr lang="en-US" dirty="0"/>
          </a:p>
          <a:p>
            <a:pPr fontAlgn="base">
              <a:buFont typeface="Arial" panose="020B0604020202020204" pitchFamily="34" charset="0"/>
              <a:buChar char="•"/>
            </a:pPr>
            <a:r>
              <a:rPr lang="en-US" b="0" i="0" u="none" strike="noStrike" dirty="0">
                <a:effectLst/>
              </a:rPr>
              <a:t>U </a:t>
            </a:r>
            <a:r>
              <a:rPr lang="en-US" b="0" i="0" u="none" strike="noStrike" dirty="0" err="1">
                <a:effectLst/>
              </a:rPr>
              <a:t>quanh</a:t>
            </a:r>
            <a:r>
              <a:rPr lang="en-US" b="0" i="0" u="none" strike="noStrike" dirty="0">
                <a:effectLst/>
              </a:rPr>
              <a:t> </a:t>
            </a:r>
            <a:r>
              <a:rPr lang="en-US" b="0" i="0" u="none" strike="noStrike" dirty="0" err="1">
                <a:effectLst/>
              </a:rPr>
              <a:t>bóng</a:t>
            </a:r>
            <a:r>
              <a:rPr lang="en-US" b="0" i="0" u="none" strike="noStrike" dirty="0">
                <a:effectLst/>
              </a:rPr>
              <a:t> </a:t>
            </a:r>
            <a:r>
              <a:rPr lang="en-US" b="0" i="0" u="none" strike="noStrike" dirty="0" err="1">
                <a:effectLst/>
              </a:rPr>
              <a:t>vater</a:t>
            </a:r>
            <a:endParaRPr lang="en-US" dirty="0"/>
          </a:p>
          <a:p>
            <a:pPr marL="0" indent="0">
              <a:buNone/>
            </a:pPr>
            <a:br>
              <a:rPr lang="vi-VN" dirty="0"/>
            </a:br>
            <a:endParaRPr lang="en-US" dirty="0"/>
          </a:p>
        </p:txBody>
      </p:sp>
    </p:spTree>
    <p:extLst>
      <p:ext uri="{BB962C8B-B14F-4D97-AF65-F5344CB8AC3E}">
        <p14:creationId xmlns:p14="http://schemas.microsoft.com/office/powerpoint/2010/main" val="1426839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156BF-AF54-CB26-76B2-5F9DF3E1A831}"/>
              </a:ext>
            </a:extLst>
          </p:cNvPr>
          <p:cNvSpPr>
            <a:spLocks noGrp="1"/>
          </p:cNvSpPr>
          <p:nvPr>
            <p:ph type="title"/>
          </p:nvPr>
        </p:nvSpPr>
        <p:spPr>
          <a:xfrm>
            <a:off x="2611809" y="808056"/>
            <a:ext cx="3355238" cy="1077229"/>
          </a:xfrm>
        </p:spPr>
        <p:txBody>
          <a:bodyPr>
            <a:normAutofit fontScale="90000"/>
          </a:bodyPr>
          <a:lstStyle/>
          <a:p>
            <a:r>
              <a:rPr lang="vi-VN" dirty="0"/>
              <a:t>IX. BIỆN LUẬN</a:t>
            </a:r>
            <a:endParaRPr lang="en-US" dirty="0"/>
          </a:p>
        </p:txBody>
      </p:sp>
      <p:sp>
        <p:nvSpPr>
          <p:cNvPr id="3" name="Content Placeholder 2">
            <a:extLst>
              <a:ext uri="{FF2B5EF4-FFF2-40B4-BE49-F238E27FC236}">
                <a16:creationId xmlns:a16="http://schemas.microsoft.com/office/drawing/2014/main" id="{C0F7FF90-B0E3-A6B3-A94C-58271EC154A6}"/>
              </a:ext>
            </a:extLst>
          </p:cNvPr>
          <p:cNvSpPr>
            <a:spLocks noGrp="1"/>
          </p:cNvSpPr>
          <p:nvPr>
            <p:ph idx="1"/>
          </p:nvPr>
        </p:nvSpPr>
        <p:spPr>
          <a:xfrm>
            <a:off x="2611809" y="2262554"/>
            <a:ext cx="7796540" cy="4279759"/>
          </a:xfrm>
        </p:spPr>
        <p:txBody>
          <a:bodyPr>
            <a:normAutofit fontScale="77500" lnSpcReduction="20000"/>
          </a:bodyPr>
          <a:lstStyle/>
          <a:p>
            <a:pPr marL="0" indent="0">
              <a:buNone/>
            </a:pPr>
            <a:r>
              <a:rPr lang="en-US" dirty="0" err="1">
                <a:sym typeface="Wingdings" panose="05000000000000000000" pitchFamily="2" charset="2"/>
              </a:rPr>
              <a:t>Bệnh</a:t>
            </a:r>
            <a:r>
              <a:rPr lang="en-US" dirty="0">
                <a:sym typeface="Wingdings" panose="05000000000000000000" pitchFamily="2" charset="2"/>
              </a:rPr>
              <a:t> </a:t>
            </a:r>
            <a:r>
              <a:rPr lang="en-US" dirty="0" err="1">
                <a:sym typeface="Wingdings" panose="05000000000000000000" pitchFamily="2" charset="2"/>
              </a:rPr>
              <a:t>nhân</a:t>
            </a:r>
            <a:r>
              <a:rPr lang="en-US" dirty="0">
                <a:sym typeface="Wingdings" panose="05000000000000000000" pitchFamily="2" charset="2"/>
              </a:rPr>
              <a:t> </a:t>
            </a:r>
            <a:r>
              <a:rPr lang="en-US" dirty="0" err="1">
                <a:sym typeface="Wingdings" panose="05000000000000000000" pitchFamily="2" charset="2"/>
              </a:rPr>
              <a:t>có</a:t>
            </a:r>
            <a:r>
              <a:rPr lang="en-US" dirty="0">
                <a:sym typeface="Wingdings" panose="05000000000000000000" pitchFamily="2" charset="2"/>
              </a:rPr>
              <a:t> da </a:t>
            </a:r>
            <a:r>
              <a:rPr lang="en-US" dirty="0" err="1">
                <a:sym typeface="Wingdings" panose="05000000000000000000" pitchFamily="2" charset="2"/>
              </a:rPr>
              <a:t>vàng</a:t>
            </a:r>
            <a:r>
              <a:rPr lang="en-US" dirty="0">
                <a:sym typeface="Wingdings" panose="05000000000000000000" pitchFamily="2" charset="2"/>
              </a:rPr>
              <a:t>, </a:t>
            </a:r>
            <a:r>
              <a:rPr lang="en-US" dirty="0" err="1">
                <a:sym typeface="Wingdings" panose="05000000000000000000" pitchFamily="2" charset="2"/>
              </a:rPr>
              <a:t>củng</a:t>
            </a:r>
            <a:r>
              <a:rPr lang="en-US" dirty="0">
                <a:sym typeface="Wingdings" panose="05000000000000000000" pitchFamily="2" charset="2"/>
              </a:rPr>
              <a:t> </a:t>
            </a:r>
            <a:r>
              <a:rPr lang="en-US" dirty="0" err="1">
                <a:sym typeface="Wingdings" panose="05000000000000000000" pitchFamily="2" charset="2"/>
              </a:rPr>
              <a:t>mạc</a:t>
            </a:r>
            <a:r>
              <a:rPr lang="en-US" dirty="0">
                <a:sym typeface="Wingdings" panose="05000000000000000000" pitchFamily="2" charset="2"/>
              </a:rPr>
              <a:t> </a:t>
            </a:r>
            <a:r>
              <a:rPr lang="en-US" dirty="0" err="1">
                <a:sym typeface="Wingdings" panose="05000000000000000000" pitchFamily="2" charset="2"/>
              </a:rPr>
              <a:t>mắt</a:t>
            </a:r>
            <a:r>
              <a:rPr lang="en-US" dirty="0">
                <a:sym typeface="Wingdings" panose="05000000000000000000" pitchFamily="2" charset="2"/>
              </a:rPr>
              <a:t> </a:t>
            </a:r>
            <a:r>
              <a:rPr lang="en-US" dirty="0" err="1">
                <a:sym typeface="Wingdings" panose="05000000000000000000" pitchFamily="2" charset="2"/>
              </a:rPr>
              <a:t>vàng</a:t>
            </a:r>
            <a:r>
              <a:rPr lang="en-US" dirty="0">
                <a:sym typeface="Wingdings" panose="05000000000000000000" pitchFamily="2" charset="2"/>
              </a:rPr>
              <a:t> =&gt; </a:t>
            </a:r>
            <a:r>
              <a:rPr lang="en-US" dirty="0" err="1">
                <a:sym typeface="Wingdings" panose="05000000000000000000" pitchFamily="2" charset="2"/>
              </a:rPr>
              <a:t>bệnh</a:t>
            </a:r>
            <a:r>
              <a:rPr lang="en-US" dirty="0">
                <a:sym typeface="Wingdings" panose="05000000000000000000" pitchFamily="2" charset="2"/>
              </a:rPr>
              <a:t> </a:t>
            </a:r>
            <a:r>
              <a:rPr lang="en-US" dirty="0" err="1">
                <a:sym typeface="Wingdings" panose="05000000000000000000" pitchFamily="2" charset="2"/>
              </a:rPr>
              <a:t>nhân</a:t>
            </a:r>
            <a:r>
              <a:rPr lang="en-US" dirty="0">
                <a:sym typeface="Wingdings" panose="05000000000000000000" pitchFamily="2" charset="2"/>
              </a:rPr>
              <a:t> </a:t>
            </a:r>
            <a:r>
              <a:rPr lang="en-US" dirty="0" err="1">
                <a:sym typeface="Wingdings" panose="05000000000000000000" pitchFamily="2" charset="2"/>
              </a:rPr>
              <a:t>có</a:t>
            </a:r>
            <a:r>
              <a:rPr lang="en-US" dirty="0">
                <a:sym typeface="Wingdings" panose="05000000000000000000" pitchFamily="2" charset="2"/>
              </a:rPr>
              <a:t> </a:t>
            </a:r>
            <a:r>
              <a:rPr lang="en-US" dirty="0" err="1">
                <a:sym typeface="Wingdings" panose="05000000000000000000" pitchFamily="2" charset="2"/>
              </a:rPr>
              <a:t>hội</a:t>
            </a:r>
            <a:r>
              <a:rPr lang="en-US" dirty="0">
                <a:sym typeface="Wingdings" panose="05000000000000000000" pitchFamily="2" charset="2"/>
              </a:rPr>
              <a:t> </a:t>
            </a:r>
            <a:r>
              <a:rPr lang="en-US" dirty="0" err="1">
                <a:sym typeface="Wingdings" panose="05000000000000000000" pitchFamily="2" charset="2"/>
              </a:rPr>
              <a:t>chứng</a:t>
            </a:r>
            <a:r>
              <a:rPr lang="en-US" dirty="0">
                <a:sym typeface="Wingdings" panose="05000000000000000000" pitchFamily="2" charset="2"/>
              </a:rPr>
              <a:t> </a:t>
            </a:r>
            <a:r>
              <a:rPr lang="en-US" dirty="0" err="1">
                <a:sym typeface="Wingdings" panose="05000000000000000000" pitchFamily="2" charset="2"/>
              </a:rPr>
              <a:t>vàng</a:t>
            </a:r>
            <a:r>
              <a:rPr lang="en-US" dirty="0">
                <a:sym typeface="Wingdings" panose="05000000000000000000" pitchFamily="2" charset="2"/>
              </a:rPr>
              <a:t> da</a:t>
            </a:r>
          </a:p>
          <a:p>
            <a:pPr marL="0" indent="0">
              <a:buNone/>
            </a:pPr>
            <a:r>
              <a:rPr lang="en-US" dirty="0" err="1">
                <a:sym typeface="Wingdings" panose="05000000000000000000" pitchFamily="2" charset="2"/>
              </a:rPr>
              <a:t>Nguyên</a:t>
            </a:r>
            <a:r>
              <a:rPr lang="en-US" dirty="0">
                <a:sym typeface="Wingdings" panose="05000000000000000000" pitchFamily="2" charset="2"/>
              </a:rPr>
              <a:t> </a:t>
            </a:r>
            <a:r>
              <a:rPr lang="en-US" dirty="0" err="1">
                <a:sym typeface="Wingdings" panose="05000000000000000000" pitchFamily="2" charset="2"/>
              </a:rPr>
              <a:t>nhân</a:t>
            </a:r>
            <a:r>
              <a:rPr lang="en-US" dirty="0">
                <a:sym typeface="Wingdings" panose="05000000000000000000" pitchFamily="2" charset="2"/>
              </a:rPr>
              <a:t> </a:t>
            </a:r>
            <a:r>
              <a:rPr lang="en-US" dirty="0" err="1">
                <a:sym typeface="Wingdings" panose="05000000000000000000" pitchFamily="2" charset="2"/>
              </a:rPr>
              <a:t>hội</a:t>
            </a:r>
            <a:r>
              <a:rPr lang="en-US" dirty="0">
                <a:sym typeface="Wingdings" panose="05000000000000000000" pitchFamily="2" charset="2"/>
              </a:rPr>
              <a:t> </a:t>
            </a:r>
            <a:r>
              <a:rPr lang="en-US" dirty="0" err="1">
                <a:sym typeface="Wingdings" panose="05000000000000000000" pitchFamily="2" charset="2"/>
              </a:rPr>
              <a:t>chứng</a:t>
            </a:r>
            <a:r>
              <a:rPr lang="en-US" dirty="0">
                <a:sym typeface="Wingdings" panose="05000000000000000000" pitchFamily="2" charset="2"/>
              </a:rPr>
              <a:t> </a:t>
            </a:r>
            <a:r>
              <a:rPr lang="en-US" dirty="0" err="1">
                <a:sym typeface="Wingdings" panose="05000000000000000000" pitchFamily="2" charset="2"/>
              </a:rPr>
              <a:t>vàng</a:t>
            </a:r>
            <a:r>
              <a:rPr lang="en-US" dirty="0">
                <a:sym typeface="Wingdings" panose="05000000000000000000" pitchFamily="2" charset="2"/>
              </a:rPr>
              <a:t> da:</a:t>
            </a:r>
          </a:p>
          <a:p>
            <a:pPr marL="0" indent="0">
              <a:buNone/>
            </a:pPr>
            <a:r>
              <a:rPr lang="en-US" dirty="0">
                <a:sym typeface="Wingdings" panose="05000000000000000000" pitchFamily="2" charset="2"/>
              </a:rPr>
              <a:t>	- </a:t>
            </a:r>
            <a:r>
              <a:rPr lang="en-US" dirty="0" err="1">
                <a:sym typeface="Wingdings" panose="05000000000000000000" pitchFamily="2" charset="2"/>
              </a:rPr>
              <a:t>Trước</a:t>
            </a:r>
            <a:r>
              <a:rPr lang="en-US" dirty="0">
                <a:sym typeface="Wingdings" panose="05000000000000000000" pitchFamily="2" charset="2"/>
              </a:rPr>
              <a:t> </a:t>
            </a:r>
            <a:r>
              <a:rPr lang="en-US" dirty="0" err="1">
                <a:sym typeface="Wingdings" panose="05000000000000000000" pitchFamily="2" charset="2"/>
              </a:rPr>
              <a:t>gan</a:t>
            </a:r>
            <a:r>
              <a:rPr lang="en-US" dirty="0">
                <a:sym typeface="Wingdings" panose="05000000000000000000" pitchFamily="2" charset="2"/>
              </a:rPr>
              <a:t>: </a:t>
            </a:r>
            <a:r>
              <a:rPr lang="en-US" dirty="0" err="1">
                <a:sym typeface="Wingdings" panose="05000000000000000000" pitchFamily="2" charset="2"/>
              </a:rPr>
              <a:t>bệnh</a:t>
            </a:r>
            <a:r>
              <a:rPr lang="en-US" dirty="0">
                <a:sym typeface="Wingdings" panose="05000000000000000000" pitchFamily="2" charset="2"/>
              </a:rPr>
              <a:t> </a:t>
            </a:r>
            <a:r>
              <a:rPr lang="en-US" dirty="0" err="1">
                <a:sym typeface="Wingdings" panose="05000000000000000000" pitchFamily="2" charset="2"/>
              </a:rPr>
              <a:t>nhân</a:t>
            </a:r>
            <a:r>
              <a:rPr lang="en-US" dirty="0">
                <a:sym typeface="Wingdings" panose="05000000000000000000" pitchFamily="2" charset="2"/>
              </a:rPr>
              <a:t> </a:t>
            </a:r>
            <a:r>
              <a:rPr lang="en-US" dirty="0" err="1">
                <a:sym typeface="Wingdings" panose="05000000000000000000" pitchFamily="2" charset="2"/>
              </a:rPr>
              <a:t>không</a:t>
            </a:r>
            <a:r>
              <a:rPr lang="en-US" dirty="0">
                <a:sym typeface="Wingdings" panose="05000000000000000000" pitchFamily="2" charset="2"/>
              </a:rPr>
              <a:t> </a:t>
            </a:r>
            <a:r>
              <a:rPr lang="en-US" dirty="0" err="1">
                <a:sym typeface="Wingdings" panose="05000000000000000000" pitchFamily="2" charset="2"/>
              </a:rPr>
              <a:t>có</a:t>
            </a:r>
            <a:r>
              <a:rPr lang="en-US" dirty="0">
                <a:sym typeface="Wingdings" panose="05000000000000000000" pitchFamily="2" charset="2"/>
              </a:rPr>
              <a:t> </a:t>
            </a:r>
            <a:r>
              <a:rPr lang="en-US" dirty="0" err="1">
                <a:sym typeface="Wingdings" panose="05000000000000000000" pitchFamily="2" charset="2"/>
              </a:rPr>
              <a:t>dấu</a:t>
            </a:r>
            <a:r>
              <a:rPr lang="en-US" dirty="0">
                <a:sym typeface="Wingdings" panose="05000000000000000000" pitchFamily="2" charset="2"/>
              </a:rPr>
              <a:t> </a:t>
            </a:r>
            <a:r>
              <a:rPr lang="en-US" dirty="0" err="1">
                <a:sym typeface="Wingdings" panose="05000000000000000000" pitchFamily="2" charset="2"/>
              </a:rPr>
              <a:t>thiếu</a:t>
            </a:r>
            <a:r>
              <a:rPr lang="en-US" dirty="0">
                <a:sym typeface="Wingdings" panose="05000000000000000000" pitchFamily="2" charset="2"/>
              </a:rPr>
              <a:t> </a:t>
            </a:r>
            <a:r>
              <a:rPr lang="en-US" dirty="0" err="1">
                <a:sym typeface="Wingdings" panose="05000000000000000000" pitchFamily="2" charset="2"/>
              </a:rPr>
              <a:t>máu,không</a:t>
            </a:r>
            <a:r>
              <a:rPr lang="en-US" dirty="0">
                <a:sym typeface="Wingdings" panose="05000000000000000000" pitchFamily="2" charset="2"/>
              </a:rPr>
              <a:t> </a:t>
            </a:r>
            <a:r>
              <a:rPr lang="en-US" dirty="0" err="1">
                <a:sym typeface="Wingdings" panose="05000000000000000000" pitchFamily="2" charset="2"/>
              </a:rPr>
              <a:t>truyền</a:t>
            </a:r>
            <a:r>
              <a:rPr lang="en-US" dirty="0">
                <a:sym typeface="Wingdings" panose="05000000000000000000" pitchFamily="2" charset="2"/>
              </a:rPr>
              <a:t> </a:t>
            </a:r>
            <a:r>
              <a:rPr lang="en-US" dirty="0" err="1">
                <a:sym typeface="Wingdings" panose="05000000000000000000" pitchFamily="2" charset="2"/>
              </a:rPr>
              <a:t>máu</a:t>
            </a:r>
            <a:r>
              <a:rPr lang="en-US" dirty="0">
                <a:sym typeface="Wingdings" panose="05000000000000000000" pitchFamily="2" charset="2"/>
              </a:rPr>
              <a:t> 	</a:t>
            </a:r>
            <a:r>
              <a:rPr lang="en-US" dirty="0" err="1">
                <a:sym typeface="Wingdings" panose="05000000000000000000" pitchFamily="2" charset="2"/>
              </a:rPr>
              <a:t>thời</a:t>
            </a:r>
            <a:r>
              <a:rPr lang="en-US" dirty="0">
                <a:sym typeface="Wingdings" panose="05000000000000000000" pitchFamily="2" charset="2"/>
              </a:rPr>
              <a:t> </a:t>
            </a:r>
            <a:r>
              <a:rPr lang="en-US" dirty="0" err="1">
                <a:sym typeface="Wingdings" panose="05000000000000000000" pitchFamily="2" charset="2"/>
              </a:rPr>
              <a:t>gian</a:t>
            </a:r>
            <a:r>
              <a:rPr lang="en-US" dirty="0">
                <a:sym typeface="Wingdings" panose="05000000000000000000" pitchFamily="2" charset="2"/>
              </a:rPr>
              <a:t> </a:t>
            </a:r>
            <a:r>
              <a:rPr lang="en-US" dirty="0" err="1">
                <a:sym typeface="Wingdings" panose="05000000000000000000" pitchFamily="2" charset="2"/>
              </a:rPr>
              <a:t>gần</a:t>
            </a:r>
            <a:r>
              <a:rPr lang="en-US" dirty="0">
                <a:sym typeface="Wingdings" panose="05000000000000000000" pitchFamily="2" charset="2"/>
              </a:rPr>
              <a:t> </a:t>
            </a:r>
            <a:r>
              <a:rPr lang="en-US" dirty="0" err="1">
                <a:sym typeface="Wingdings" panose="05000000000000000000" pitchFamily="2" charset="2"/>
              </a:rPr>
              <a:t>đây</a:t>
            </a:r>
            <a:r>
              <a:rPr lang="en-US" dirty="0">
                <a:sym typeface="Wingdings" panose="05000000000000000000" pitchFamily="2" charset="2"/>
              </a:rPr>
              <a:t>, </a:t>
            </a:r>
            <a:r>
              <a:rPr lang="en-US" dirty="0" err="1">
                <a:sym typeface="Wingdings" panose="05000000000000000000" pitchFamily="2" charset="2"/>
              </a:rPr>
              <a:t>không</a:t>
            </a:r>
            <a:r>
              <a:rPr lang="en-US" dirty="0">
                <a:sym typeface="Wingdings" panose="05000000000000000000" pitchFamily="2" charset="2"/>
              </a:rPr>
              <a:t> </a:t>
            </a:r>
            <a:r>
              <a:rPr lang="en-US" dirty="0" err="1">
                <a:sym typeface="Wingdings" panose="05000000000000000000" pitchFamily="2" charset="2"/>
              </a:rPr>
              <a:t>tiểu</a:t>
            </a:r>
            <a:r>
              <a:rPr lang="en-US" dirty="0">
                <a:sym typeface="Wingdings" panose="05000000000000000000" pitchFamily="2" charset="2"/>
              </a:rPr>
              <a:t> </a:t>
            </a:r>
            <a:r>
              <a:rPr lang="en-US" dirty="0" err="1">
                <a:sym typeface="Wingdings" panose="05000000000000000000" pitchFamily="2" charset="2"/>
              </a:rPr>
              <a:t>xá</a:t>
            </a:r>
            <a:r>
              <a:rPr lang="en-US" dirty="0">
                <a:sym typeface="Wingdings" panose="05000000000000000000" pitchFamily="2" charset="2"/>
              </a:rPr>
              <a:t> </a:t>
            </a:r>
            <a:r>
              <a:rPr lang="en-US" dirty="0" err="1">
                <a:sym typeface="Wingdings" panose="05000000000000000000" pitchFamily="2" charset="2"/>
              </a:rPr>
              <a:t>xị</a:t>
            </a:r>
            <a:r>
              <a:rPr lang="en-US" dirty="0">
                <a:sym typeface="Wingdings" panose="05000000000000000000" pitchFamily="2" charset="2"/>
              </a:rPr>
              <a:t>, </a:t>
            </a:r>
            <a:r>
              <a:rPr lang="en-US" dirty="0" err="1">
                <a:sym typeface="Wingdings" panose="05000000000000000000" pitchFamily="2" charset="2"/>
              </a:rPr>
              <a:t>khám</a:t>
            </a:r>
            <a:r>
              <a:rPr lang="en-US" dirty="0">
                <a:sym typeface="Wingdings" panose="05000000000000000000" pitchFamily="2" charset="2"/>
              </a:rPr>
              <a:t> </a:t>
            </a:r>
            <a:r>
              <a:rPr lang="en-US" dirty="0" err="1">
                <a:sym typeface="Wingdings" panose="05000000000000000000" pitchFamily="2" charset="2"/>
              </a:rPr>
              <a:t>không</a:t>
            </a:r>
            <a:r>
              <a:rPr lang="en-US" dirty="0">
                <a:sym typeface="Wingdings" panose="05000000000000000000" pitchFamily="2" charset="2"/>
              </a:rPr>
              <a:t> </a:t>
            </a:r>
            <a:r>
              <a:rPr lang="en-US" dirty="0" err="1">
                <a:sym typeface="Wingdings" panose="05000000000000000000" pitchFamily="2" charset="2"/>
              </a:rPr>
              <a:t>thấy</a:t>
            </a:r>
            <a:r>
              <a:rPr lang="en-US" dirty="0">
                <a:sym typeface="Wingdings" panose="05000000000000000000" pitchFamily="2" charset="2"/>
              </a:rPr>
              <a:t> </a:t>
            </a:r>
            <a:r>
              <a:rPr lang="en-US" dirty="0" err="1">
                <a:sym typeface="Wingdings" panose="05000000000000000000" pitchFamily="2" charset="2"/>
              </a:rPr>
              <a:t>lách</a:t>
            </a:r>
            <a:r>
              <a:rPr lang="en-US" dirty="0">
                <a:sym typeface="Wingdings" panose="05000000000000000000" pitchFamily="2" charset="2"/>
              </a:rPr>
              <a:t> to =&gt; </a:t>
            </a:r>
            <a:r>
              <a:rPr lang="en-US" dirty="0" err="1">
                <a:sym typeface="Wingdings" panose="05000000000000000000" pitchFamily="2" charset="2"/>
              </a:rPr>
              <a:t>loại</a:t>
            </a:r>
            <a:endParaRPr lang="en-US" dirty="0">
              <a:sym typeface="Wingdings" panose="05000000000000000000" pitchFamily="2" charset="2"/>
            </a:endParaRPr>
          </a:p>
          <a:p>
            <a:pPr marL="0" indent="0">
              <a:buNone/>
            </a:pPr>
            <a:r>
              <a:rPr lang="en-US" dirty="0">
                <a:sym typeface="Wingdings" panose="05000000000000000000" pitchFamily="2" charset="2"/>
              </a:rPr>
              <a:t>	- </a:t>
            </a:r>
            <a:r>
              <a:rPr lang="en-US" dirty="0" err="1">
                <a:sym typeface="Wingdings" panose="05000000000000000000" pitchFamily="2" charset="2"/>
              </a:rPr>
              <a:t>Tại</a:t>
            </a:r>
            <a:r>
              <a:rPr lang="en-US" dirty="0">
                <a:sym typeface="Wingdings" panose="05000000000000000000" pitchFamily="2" charset="2"/>
              </a:rPr>
              <a:t> </a:t>
            </a:r>
            <a:r>
              <a:rPr lang="en-US" dirty="0" err="1">
                <a:sym typeface="Wingdings" panose="05000000000000000000" pitchFamily="2" charset="2"/>
              </a:rPr>
              <a:t>gan</a:t>
            </a:r>
            <a:r>
              <a:rPr lang="en-US" dirty="0">
                <a:sym typeface="Wingdings" panose="05000000000000000000" pitchFamily="2" charset="2"/>
              </a:rPr>
              <a:t>: </a:t>
            </a:r>
            <a:r>
              <a:rPr lang="en-US" dirty="0" err="1">
                <a:sym typeface="Wingdings" panose="05000000000000000000" pitchFamily="2" charset="2"/>
              </a:rPr>
              <a:t>bệnh</a:t>
            </a:r>
            <a:r>
              <a:rPr lang="en-US" dirty="0">
                <a:sym typeface="Wingdings" panose="05000000000000000000" pitchFamily="2" charset="2"/>
              </a:rPr>
              <a:t> </a:t>
            </a:r>
            <a:r>
              <a:rPr lang="en-US" dirty="0" err="1">
                <a:sym typeface="Wingdings" panose="05000000000000000000" pitchFamily="2" charset="2"/>
              </a:rPr>
              <a:t>nhân</a:t>
            </a:r>
            <a:r>
              <a:rPr lang="en-US" dirty="0">
                <a:sym typeface="Wingdings" panose="05000000000000000000" pitchFamily="2" charset="2"/>
              </a:rPr>
              <a:t> </a:t>
            </a:r>
            <a:r>
              <a:rPr lang="en-US" dirty="0" err="1">
                <a:sym typeface="Wingdings" panose="05000000000000000000" pitchFamily="2" charset="2"/>
              </a:rPr>
              <a:t>khám</a:t>
            </a:r>
            <a:r>
              <a:rPr lang="en-US" dirty="0">
                <a:sym typeface="Wingdings" panose="05000000000000000000" pitchFamily="2" charset="2"/>
              </a:rPr>
              <a:t> </a:t>
            </a:r>
            <a:r>
              <a:rPr lang="en-US" dirty="0" err="1">
                <a:sym typeface="Wingdings" panose="05000000000000000000" pitchFamily="2" charset="2"/>
              </a:rPr>
              <a:t>không</a:t>
            </a:r>
            <a:r>
              <a:rPr lang="en-US" dirty="0">
                <a:sym typeface="Wingdings" panose="05000000000000000000" pitchFamily="2" charset="2"/>
              </a:rPr>
              <a:t> </a:t>
            </a:r>
            <a:r>
              <a:rPr lang="en-US" dirty="0" err="1">
                <a:sym typeface="Wingdings" panose="05000000000000000000" pitchFamily="2" charset="2"/>
              </a:rPr>
              <a:t>thấy</a:t>
            </a:r>
            <a:r>
              <a:rPr lang="en-US" dirty="0">
                <a:sym typeface="Wingdings" panose="05000000000000000000" pitchFamily="2" charset="2"/>
              </a:rPr>
              <a:t> </a:t>
            </a:r>
            <a:r>
              <a:rPr lang="en-US" dirty="0" err="1">
                <a:sym typeface="Wingdings" panose="05000000000000000000" pitchFamily="2" charset="2"/>
              </a:rPr>
              <a:t>dấu</a:t>
            </a:r>
            <a:r>
              <a:rPr lang="en-US" dirty="0">
                <a:sym typeface="Wingdings" panose="05000000000000000000" pitchFamily="2" charset="2"/>
              </a:rPr>
              <a:t> </a:t>
            </a:r>
            <a:r>
              <a:rPr lang="en-US" dirty="0" err="1">
                <a:sym typeface="Wingdings" panose="05000000000000000000" pitchFamily="2" charset="2"/>
              </a:rPr>
              <a:t>sao</a:t>
            </a:r>
            <a:r>
              <a:rPr lang="en-US" dirty="0">
                <a:sym typeface="Wingdings" panose="05000000000000000000" pitchFamily="2" charset="2"/>
              </a:rPr>
              <a:t> </a:t>
            </a:r>
            <a:r>
              <a:rPr lang="en-US" dirty="0" err="1">
                <a:sym typeface="Wingdings" panose="05000000000000000000" pitchFamily="2" charset="2"/>
              </a:rPr>
              <a:t>mạch</a:t>
            </a:r>
            <a:r>
              <a:rPr lang="en-US" dirty="0">
                <a:sym typeface="Wingdings" panose="05000000000000000000" pitchFamily="2" charset="2"/>
              </a:rPr>
              <a:t>, </a:t>
            </a:r>
            <a:r>
              <a:rPr lang="en-US" dirty="0" err="1">
                <a:sym typeface="Wingdings" panose="05000000000000000000" pitchFamily="2" charset="2"/>
              </a:rPr>
              <a:t>lòng</a:t>
            </a:r>
            <a:endParaRPr lang="en-US" dirty="0">
              <a:sym typeface="Wingdings" panose="05000000000000000000" pitchFamily="2" charset="2"/>
            </a:endParaRPr>
          </a:p>
          <a:p>
            <a:pPr marL="0" indent="0">
              <a:buNone/>
            </a:pPr>
            <a:r>
              <a:rPr lang="en-US" dirty="0">
                <a:sym typeface="Wingdings" panose="05000000000000000000" pitchFamily="2" charset="2"/>
              </a:rPr>
              <a:t>	</a:t>
            </a:r>
            <a:r>
              <a:rPr lang="en-US" dirty="0" err="1">
                <a:sym typeface="Wingdings" panose="05000000000000000000" pitchFamily="2" charset="2"/>
              </a:rPr>
              <a:t>bàn</a:t>
            </a:r>
            <a:r>
              <a:rPr lang="en-US" dirty="0">
                <a:sym typeface="Wingdings" panose="05000000000000000000" pitchFamily="2" charset="2"/>
              </a:rPr>
              <a:t> </a:t>
            </a:r>
            <a:r>
              <a:rPr lang="en-US" dirty="0" err="1">
                <a:sym typeface="Wingdings" panose="05000000000000000000" pitchFamily="2" charset="2"/>
              </a:rPr>
              <a:t>tay</a:t>
            </a:r>
            <a:r>
              <a:rPr lang="en-US" dirty="0">
                <a:sym typeface="Wingdings" panose="05000000000000000000" pitchFamily="2" charset="2"/>
              </a:rPr>
              <a:t> son, </a:t>
            </a:r>
            <a:r>
              <a:rPr lang="en-US" dirty="0" err="1">
                <a:sym typeface="Wingdings" panose="05000000000000000000" pitchFamily="2" charset="2"/>
              </a:rPr>
              <a:t>tuần</a:t>
            </a:r>
            <a:r>
              <a:rPr lang="en-US" dirty="0">
                <a:sym typeface="Wingdings" panose="05000000000000000000" pitchFamily="2" charset="2"/>
              </a:rPr>
              <a:t> </a:t>
            </a:r>
            <a:r>
              <a:rPr lang="en-US" dirty="0" err="1">
                <a:sym typeface="Wingdings" panose="05000000000000000000" pitchFamily="2" charset="2"/>
              </a:rPr>
              <a:t>hoàn</a:t>
            </a:r>
            <a:r>
              <a:rPr lang="en-US" dirty="0">
                <a:sym typeface="Wingdings" panose="05000000000000000000" pitchFamily="2" charset="2"/>
              </a:rPr>
              <a:t> </a:t>
            </a:r>
            <a:r>
              <a:rPr lang="en-US" dirty="0" err="1">
                <a:sym typeface="Wingdings" panose="05000000000000000000" pitchFamily="2" charset="2"/>
              </a:rPr>
              <a:t>bàng</a:t>
            </a:r>
            <a:r>
              <a:rPr lang="en-US" dirty="0">
                <a:sym typeface="Wingdings" panose="05000000000000000000" pitchFamily="2" charset="2"/>
              </a:rPr>
              <a:t> </a:t>
            </a:r>
            <a:r>
              <a:rPr lang="en-US" dirty="0" err="1">
                <a:sym typeface="Wingdings" panose="05000000000000000000" pitchFamily="2" charset="2"/>
              </a:rPr>
              <a:t>hệ</a:t>
            </a:r>
            <a:r>
              <a:rPr lang="en-US" dirty="0">
                <a:sym typeface="Wingdings" panose="05000000000000000000" pitchFamily="2" charset="2"/>
              </a:rPr>
              <a:t> =&gt; </a:t>
            </a:r>
            <a:r>
              <a:rPr lang="en-US" dirty="0" err="1">
                <a:sym typeface="Wingdings" panose="05000000000000000000" pitchFamily="2" charset="2"/>
              </a:rPr>
              <a:t>ít</a:t>
            </a:r>
            <a:r>
              <a:rPr lang="en-US" dirty="0">
                <a:sym typeface="Wingdings" panose="05000000000000000000" pitchFamily="2" charset="2"/>
              </a:rPr>
              <a:t> </a:t>
            </a:r>
            <a:r>
              <a:rPr lang="en-US" dirty="0" err="1">
                <a:sym typeface="Wingdings" panose="05000000000000000000" pitchFamily="2" charset="2"/>
              </a:rPr>
              <a:t>nghĩ</a:t>
            </a:r>
            <a:r>
              <a:rPr lang="en-US" dirty="0">
                <a:sym typeface="Wingdings" panose="05000000000000000000" pitchFamily="2" charset="2"/>
              </a:rPr>
              <a:t> </a:t>
            </a:r>
            <a:r>
              <a:rPr lang="en-US" dirty="0" err="1">
                <a:sym typeface="Wingdings" panose="05000000000000000000" pitchFamily="2" charset="2"/>
              </a:rPr>
              <a:t>nguyên</a:t>
            </a:r>
            <a:r>
              <a:rPr lang="en-US" dirty="0">
                <a:sym typeface="Wingdings" panose="05000000000000000000" pitchFamily="2" charset="2"/>
              </a:rPr>
              <a:t> </a:t>
            </a:r>
            <a:r>
              <a:rPr lang="en-US" dirty="0" err="1">
                <a:sym typeface="Wingdings" panose="05000000000000000000" pitchFamily="2" charset="2"/>
              </a:rPr>
              <a:t>nhân</a:t>
            </a:r>
            <a:r>
              <a:rPr lang="en-US" dirty="0">
                <a:sym typeface="Wingdings" panose="05000000000000000000" pitchFamily="2" charset="2"/>
              </a:rPr>
              <a:t> </a:t>
            </a:r>
            <a:r>
              <a:rPr lang="en-US" dirty="0" err="1">
                <a:sym typeface="Wingdings" panose="05000000000000000000" pitchFamily="2" charset="2"/>
              </a:rPr>
              <a:t>tại</a:t>
            </a:r>
            <a:r>
              <a:rPr lang="en-US" dirty="0">
                <a:sym typeface="Wingdings" panose="05000000000000000000" pitchFamily="2" charset="2"/>
              </a:rPr>
              <a:t> </a:t>
            </a:r>
            <a:r>
              <a:rPr lang="en-US" dirty="0" err="1">
                <a:sym typeface="Wingdings" panose="05000000000000000000" pitchFamily="2" charset="2"/>
              </a:rPr>
              <a:t>gan</a:t>
            </a:r>
            <a:endParaRPr lang="en-US" dirty="0">
              <a:sym typeface="Wingdings" panose="05000000000000000000" pitchFamily="2" charset="2"/>
            </a:endParaRPr>
          </a:p>
          <a:p>
            <a:pPr marL="0" indent="0">
              <a:buNone/>
            </a:pPr>
            <a:r>
              <a:rPr lang="en-US" dirty="0">
                <a:sym typeface="Wingdings" panose="05000000000000000000" pitchFamily="2" charset="2"/>
              </a:rPr>
              <a:t>	</a:t>
            </a:r>
            <a:r>
              <a:rPr lang="en-US" dirty="0" err="1">
                <a:sym typeface="Wingdings" panose="05000000000000000000" pitchFamily="2" charset="2"/>
              </a:rPr>
              <a:t>tuy</a:t>
            </a:r>
            <a:r>
              <a:rPr lang="en-US" dirty="0">
                <a:sym typeface="Wingdings" panose="05000000000000000000" pitchFamily="2" charset="2"/>
              </a:rPr>
              <a:t> </a:t>
            </a:r>
            <a:r>
              <a:rPr lang="en-US" dirty="0" err="1">
                <a:sym typeface="Wingdings" panose="05000000000000000000" pitchFamily="2" charset="2"/>
              </a:rPr>
              <a:t>nhiên</a:t>
            </a:r>
            <a:r>
              <a:rPr lang="en-US" dirty="0">
                <a:sym typeface="Wingdings" panose="05000000000000000000" pitchFamily="2" charset="2"/>
              </a:rPr>
              <a:t>, </a:t>
            </a:r>
            <a:r>
              <a:rPr lang="en-US" dirty="0" err="1">
                <a:sym typeface="Wingdings" panose="05000000000000000000" pitchFamily="2" charset="2"/>
              </a:rPr>
              <a:t>có</a:t>
            </a:r>
            <a:r>
              <a:rPr lang="en-US" dirty="0">
                <a:sym typeface="Wingdings" panose="05000000000000000000" pitchFamily="2" charset="2"/>
              </a:rPr>
              <a:t> </a:t>
            </a:r>
            <a:r>
              <a:rPr lang="en-US" dirty="0" err="1">
                <a:sym typeface="Wingdings" panose="05000000000000000000" pitchFamily="2" charset="2"/>
              </a:rPr>
              <a:t>thể</a:t>
            </a:r>
            <a:r>
              <a:rPr lang="en-US" dirty="0">
                <a:sym typeface="Wingdings" panose="05000000000000000000" pitchFamily="2" charset="2"/>
              </a:rPr>
              <a:t> </a:t>
            </a:r>
            <a:r>
              <a:rPr lang="en-US" dirty="0" err="1">
                <a:sym typeface="Wingdings" panose="05000000000000000000" pitchFamily="2" charset="2"/>
              </a:rPr>
              <a:t>trong</a:t>
            </a:r>
            <a:r>
              <a:rPr lang="en-US" dirty="0">
                <a:sym typeface="Wingdings" panose="05000000000000000000" pitchFamily="2" charset="2"/>
              </a:rPr>
              <a:t> </a:t>
            </a:r>
            <a:r>
              <a:rPr lang="en-US" dirty="0" err="1">
                <a:sym typeface="Wingdings" panose="05000000000000000000" pitchFamily="2" charset="2"/>
              </a:rPr>
              <a:t>giai</a:t>
            </a:r>
            <a:r>
              <a:rPr lang="en-US" dirty="0">
                <a:sym typeface="Wingdings" panose="05000000000000000000" pitchFamily="2" charset="2"/>
              </a:rPr>
              <a:t> </a:t>
            </a:r>
            <a:r>
              <a:rPr lang="en-US" dirty="0" err="1">
                <a:sym typeface="Wingdings" panose="05000000000000000000" pitchFamily="2" charset="2"/>
              </a:rPr>
              <a:t>đoạn</a:t>
            </a:r>
            <a:r>
              <a:rPr lang="en-US" dirty="0">
                <a:sym typeface="Wingdings" panose="05000000000000000000" pitchFamily="2" charset="2"/>
              </a:rPr>
              <a:t> </a:t>
            </a:r>
            <a:r>
              <a:rPr lang="en-US" dirty="0" err="1">
                <a:sym typeface="Wingdings" panose="05000000000000000000" pitchFamily="2" charset="2"/>
              </a:rPr>
              <a:t>xơ</a:t>
            </a:r>
            <a:r>
              <a:rPr lang="en-US" dirty="0">
                <a:sym typeface="Wingdings" panose="05000000000000000000" pitchFamily="2" charset="2"/>
              </a:rPr>
              <a:t> </a:t>
            </a:r>
            <a:r>
              <a:rPr lang="en-US" dirty="0" err="1">
                <a:sym typeface="Wingdings" panose="05000000000000000000" pitchFamily="2" charset="2"/>
              </a:rPr>
              <a:t>gan</a:t>
            </a:r>
            <a:r>
              <a:rPr lang="en-US" dirty="0">
                <a:sym typeface="Wingdings" panose="05000000000000000000" pitchFamily="2" charset="2"/>
              </a:rPr>
              <a:t> </a:t>
            </a:r>
            <a:r>
              <a:rPr lang="en-US" dirty="0" err="1">
                <a:sym typeface="Wingdings" panose="05000000000000000000" pitchFamily="2" charset="2"/>
              </a:rPr>
              <a:t>còn</a:t>
            </a:r>
            <a:r>
              <a:rPr lang="en-US" dirty="0">
                <a:sym typeface="Wingdings" panose="05000000000000000000" pitchFamily="2" charset="2"/>
              </a:rPr>
              <a:t> </a:t>
            </a:r>
            <a:r>
              <a:rPr lang="en-US" dirty="0" err="1">
                <a:sym typeface="Wingdings" panose="05000000000000000000" pitchFamily="2" charset="2"/>
              </a:rPr>
              <a:t>bù</a:t>
            </a:r>
            <a:r>
              <a:rPr lang="en-US" dirty="0">
                <a:sym typeface="Wingdings" panose="05000000000000000000" pitchFamily="2" charset="2"/>
              </a:rPr>
              <a:t> </a:t>
            </a:r>
            <a:r>
              <a:rPr lang="en-US" dirty="0" err="1">
                <a:sym typeface="Wingdings" panose="05000000000000000000" pitchFamily="2" charset="2"/>
              </a:rPr>
              <a:t>hoặc</a:t>
            </a:r>
            <a:r>
              <a:rPr lang="en-US" dirty="0">
                <a:sym typeface="Wingdings" panose="05000000000000000000" pitchFamily="2" charset="2"/>
              </a:rPr>
              <a:t> </a:t>
            </a:r>
            <a:r>
              <a:rPr lang="en-US" dirty="0" err="1">
                <a:sym typeface="Wingdings" panose="05000000000000000000" pitchFamily="2" charset="2"/>
              </a:rPr>
              <a:t>đợt</a:t>
            </a:r>
            <a:r>
              <a:rPr lang="en-US" dirty="0">
                <a:sym typeface="Wingdings" panose="05000000000000000000" pitchFamily="2" charset="2"/>
              </a:rPr>
              <a:t> </a:t>
            </a:r>
            <a:r>
              <a:rPr lang="en-US" dirty="0" err="1">
                <a:sym typeface="Wingdings" panose="05000000000000000000" pitchFamily="2" charset="2"/>
              </a:rPr>
              <a:t>cấp</a:t>
            </a:r>
            <a:r>
              <a:rPr lang="en-US" dirty="0">
                <a:sym typeface="Wingdings" panose="05000000000000000000" pitchFamily="2" charset="2"/>
              </a:rPr>
              <a:t> </a:t>
            </a:r>
            <a:r>
              <a:rPr lang="en-US" dirty="0" err="1">
                <a:sym typeface="Wingdings" panose="05000000000000000000" pitchFamily="2" charset="2"/>
              </a:rPr>
              <a:t>của</a:t>
            </a:r>
            <a:r>
              <a:rPr lang="en-US" dirty="0">
                <a:sym typeface="Wingdings" panose="05000000000000000000" pitchFamily="2" charset="2"/>
              </a:rPr>
              <a:t> 	</a:t>
            </a:r>
            <a:r>
              <a:rPr lang="en-US" dirty="0" err="1">
                <a:sym typeface="Wingdings" panose="05000000000000000000" pitchFamily="2" charset="2"/>
              </a:rPr>
              <a:t>viêm</a:t>
            </a:r>
            <a:r>
              <a:rPr lang="en-US" dirty="0">
                <a:sym typeface="Wingdings" panose="05000000000000000000" pitchFamily="2" charset="2"/>
              </a:rPr>
              <a:t> </a:t>
            </a:r>
            <a:r>
              <a:rPr lang="en-US" dirty="0" err="1">
                <a:sym typeface="Wingdings" panose="05000000000000000000" pitchFamily="2" charset="2"/>
              </a:rPr>
              <a:t>gan</a:t>
            </a:r>
            <a:r>
              <a:rPr lang="en-US" dirty="0">
                <a:sym typeface="Wingdings" panose="05000000000000000000" pitchFamily="2" charset="2"/>
              </a:rPr>
              <a:t>.</a:t>
            </a:r>
          </a:p>
          <a:p>
            <a:pPr marL="0" indent="0">
              <a:buNone/>
            </a:pPr>
            <a:r>
              <a:rPr lang="en-US" dirty="0">
                <a:sym typeface="Wingdings" panose="05000000000000000000" pitchFamily="2" charset="2"/>
              </a:rPr>
              <a:t>	- Sau </a:t>
            </a:r>
            <a:r>
              <a:rPr lang="en-US" dirty="0" err="1">
                <a:sym typeface="Wingdings" panose="05000000000000000000" pitchFamily="2" charset="2"/>
              </a:rPr>
              <a:t>gan</a:t>
            </a:r>
            <a:r>
              <a:rPr lang="en-US" dirty="0">
                <a:sym typeface="Wingdings" panose="05000000000000000000" pitchFamily="2" charset="2"/>
              </a:rPr>
              <a:t>: </a:t>
            </a:r>
            <a:r>
              <a:rPr lang="en-US" dirty="0" err="1">
                <a:sym typeface="Wingdings" panose="05000000000000000000" pitchFamily="2" charset="2"/>
              </a:rPr>
              <a:t>Nghĩ</a:t>
            </a:r>
            <a:r>
              <a:rPr lang="en-US" dirty="0">
                <a:sym typeface="Wingdings" panose="05000000000000000000" pitchFamily="2" charset="2"/>
              </a:rPr>
              <a:t> </a:t>
            </a:r>
            <a:r>
              <a:rPr lang="en-US" dirty="0" err="1">
                <a:sym typeface="Wingdings" panose="05000000000000000000" pitchFamily="2" charset="2"/>
              </a:rPr>
              <a:t>nhiều</a:t>
            </a:r>
            <a:r>
              <a:rPr lang="en-US" dirty="0">
                <a:sym typeface="Wingdings" panose="05000000000000000000" pitchFamily="2" charset="2"/>
              </a:rPr>
              <a:t> do </a:t>
            </a:r>
            <a:r>
              <a:rPr lang="en-US" dirty="0" err="1">
                <a:sym typeface="Wingdings" panose="05000000000000000000" pitchFamily="2" charset="2"/>
              </a:rPr>
              <a:t>bệnh</a:t>
            </a:r>
            <a:r>
              <a:rPr lang="en-US" dirty="0">
                <a:sym typeface="Wingdings" panose="05000000000000000000" pitchFamily="2" charset="2"/>
              </a:rPr>
              <a:t> </a:t>
            </a:r>
            <a:r>
              <a:rPr lang="en-US" dirty="0" err="1">
                <a:sym typeface="Wingdings" panose="05000000000000000000" pitchFamily="2" charset="2"/>
              </a:rPr>
              <a:t>nhân</a:t>
            </a:r>
            <a:r>
              <a:rPr lang="en-US" dirty="0">
                <a:sym typeface="Wingdings" panose="05000000000000000000" pitchFamily="2" charset="2"/>
              </a:rPr>
              <a:t> </a:t>
            </a:r>
            <a:r>
              <a:rPr lang="en-US" dirty="0" err="1">
                <a:sym typeface="Wingdings" panose="05000000000000000000" pitchFamily="2" charset="2"/>
              </a:rPr>
              <a:t>xuất</a:t>
            </a:r>
            <a:r>
              <a:rPr lang="en-US" dirty="0">
                <a:sym typeface="Wingdings" panose="05000000000000000000" pitchFamily="2" charset="2"/>
              </a:rPr>
              <a:t> </a:t>
            </a:r>
            <a:r>
              <a:rPr lang="en-US" dirty="0" err="1">
                <a:sym typeface="Wingdings" panose="05000000000000000000" pitchFamily="2" charset="2"/>
              </a:rPr>
              <a:t>hiện</a:t>
            </a:r>
            <a:r>
              <a:rPr lang="en-US" dirty="0">
                <a:sym typeface="Wingdings" panose="05000000000000000000" pitchFamily="2" charset="2"/>
              </a:rPr>
              <a:t> </a:t>
            </a:r>
            <a:r>
              <a:rPr lang="en-US" dirty="0" err="1">
                <a:sym typeface="Wingdings" panose="05000000000000000000" pitchFamily="2" charset="2"/>
              </a:rPr>
              <a:t>vàng</a:t>
            </a:r>
            <a:r>
              <a:rPr lang="en-US" dirty="0">
                <a:sym typeface="Wingdings" panose="05000000000000000000" pitchFamily="2" charset="2"/>
              </a:rPr>
              <a:t> da </a:t>
            </a:r>
            <a:r>
              <a:rPr lang="en-US" dirty="0" err="1">
                <a:sym typeface="Wingdings" panose="05000000000000000000" pitchFamily="2" charset="2"/>
              </a:rPr>
              <a:t>sau</a:t>
            </a:r>
            <a:r>
              <a:rPr lang="en-US" dirty="0">
                <a:sym typeface="Wingdings" panose="05000000000000000000" pitchFamily="2" charset="2"/>
              </a:rPr>
              <a:t> </a:t>
            </a:r>
            <a:r>
              <a:rPr lang="en-US" dirty="0" err="1">
                <a:sym typeface="Wingdings" panose="05000000000000000000" pitchFamily="2" charset="2"/>
              </a:rPr>
              <a:t>cơn</a:t>
            </a:r>
            <a:r>
              <a:rPr lang="en-US" dirty="0">
                <a:sym typeface="Wingdings" panose="05000000000000000000" pitchFamily="2" charset="2"/>
              </a:rPr>
              <a:t> </a:t>
            </a:r>
            <a:r>
              <a:rPr lang="en-US" dirty="0" err="1">
                <a:sym typeface="Wingdings" panose="05000000000000000000" pitchFamily="2" charset="2"/>
              </a:rPr>
              <a:t>đau</a:t>
            </a:r>
            <a:r>
              <a:rPr lang="en-US" dirty="0">
                <a:sym typeface="Wingdings" panose="05000000000000000000" pitchFamily="2" charset="2"/>
              </a:rPr>
              <a:t> 	</a:t>
            </a:r>
            <a:r>
              <a:rPr lang="en-US" dirty="0" err="1">
                <a:sym typeface="Wingdings" panose="05000000000000000000" pitchFamily="2" charset="2"/>
              </a:rPr>
              <a:t>vùng</a:t>
            </a:r>
            <a:r>
              <a:rPr lang="en-US" dirty="0">
                <a:sym typeface="Wingdings" panose="05000000000000000000" pitchFamily="2" charset="2"/>
              </a:rPr>
              <a:t> </a:t>
            </a:r>
            <a:r>
              <a:rPr lang="en-US" dirty="0" err="1">
                <a:sym typeface="Wingdings" panose="05000000000000000000" pitchFamily="2" charset="2"/>
              </a:rPr>
              <a:t>thượng</a:t>
            </a:r>
            <a:r>
              <a:rPr lang="en-US" dirty="0">
                <a:sym typeface="Wingdings" panose="05000000000000000000" pitchFamily="2" charset="2"/>
              </a:rPr>
              <a:t> </a:t>
            </a:r>
            <a:r>
              <a:rPr lang="en-US" dirty="0" err="1">
                <a:sym typeface="Wingdings" panose="05000000000000000000" pitchFamily="2" charset="2"/>
              </a:rPr>
              <a:t>vị</a:t>
            </a:r>
            <a:endParaRPr lang="en-US" dirty="0">
              <a:sym typeface="Wingdings" panose="05000000000000000000" pitchFamily="2" charset="2"/>
            </a:endParaRPr>
          </a:p>
          <a:p>
            <a:pPr>
              <a:buFontTx/>
              <a:buChar char="-"/>
            </a:pPr>
            <a:endParaRPr lang="en-US" dirty="0"/>
          </a:p>
        </p:txBody>
      </p:sp>
    </p:spTree>
    <p:extLst>
      <p:ext uri="{BB962C8B-B14F-4D97-AF65-F5344CB8AC3E}">
        <p14:creationId xmlns:p14="http://schemas.microsoft.com/office/powerpoint/2010/main" val="1791786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DCE259-9D19-1F64-71C5-15C9BC93D3D0}"/>
              </a:ext>
            </a:extLst>
          </p:cNvPr>
          <p:cNvSpPr>
            <a:spLocks noGrp="1"/>
          </p:cNvSpPr>
          <p:nvPr>
            <p:ph type="title"/>
          </p:nvPr>
        </p:nvSpPr>
        <p:spPr>
          <a:xfrm>
            <a:off x="283782" y="606705"/>
            <a:ext cx="5605358" cy="1664573"/>
          </a:xfrm>
        </p:spPr>
        <p:txBody>
          <a:bodyPr>
            <a:normAutofit/>
          </a:bodyPr>
          <a:lstStyle/>
          <a:p>
            <a:r>
              <a:rPr lang="vi-VN" dirty="0"/>
              <a:t>IX. BIỆN LUẬN</a:t>
            </a:r>
            <a:endParaRPr lang="en-US" dirty="0"/>
          </a:p>
        </p:txBody>
      </p:sp>
      <p:sp>
        <p:nvSpPr>
          <p:cNvPr id="3" name="Content Placeholder 2">
            <a:extLst>
              <a:ext uri="{FF2B5EF4-FFF2-40B4-BE49-F238E27FC236}">
                <a16:creationId xmlns:a16="http://schemas.microsoft.com/office/drawing/2014/main" id="{208C4515-5AD2-2FFB-94DA-0ACD7AAD835E}"/>
              </a:ext>
            </a:extLst>
          </p:cNvPr>
          <p:cNvSpPr>
            <a:spLocks noGrp="1"/>
          </p:cNvSpPr>
          <p:nvPr>
            <p:ph idx="1"/>
          </p:nvPr>
        </p:nvSpPr>
        <p:spPr>
          <a:xfrm>
            <a:off x="1990394" y="2163998"/>
            <a:ext cx="9334098" cy="4482986"/>
          </a:xfrm>
        </p:spPr>
        <p:txBody>
          <a:bodyPr>
            <a:noAutofit/>
          </a:bodyPr>
          <a:lstStyle/>
          <a:p>
            <a:pPr algn="l" fontAlgn="base"/>
            <a:r>
              <a:rPr lang="vi-VN" sz="1600" b="0" i="0" u="none" strike="noStrike" dirty="0">
                <a:effectLst/>
              </a:rPr>
              <a:t>BN có hội chứng vàng da với cơn đau vùng thượng vị, vàng da xuất hiện sau đau nên nghĩ nhiều vàng da do sỏi đường mật</a:t>
            </a:r>
          </a:p>
          <a:p>
            <a:pPr algn="l" fontAlgn="base"/>
            <a:r>
              <a:rPr lang="vi-VN" sz="1600" b="0" i="0" u="none" strike="noStrike" dirty="0">
                <a:effectLst/>
              </a:rPr>
              <a:t>Viêm gan cấp giai đoạn vàng da cũng thể hiện TC giống tắc mật, vàng da vàng mắt tăng dần, nước tiểu sậm màu, có thể không sốt, bệnh nhân cũng chưa tiêm ngừa viêm gan, nên không thể loại trừ.</a:t>
            </a:r>
          </a:p>
          <a:p>
            <a:pPr algn="l" fontAlgn="base"/>
            <a:r>
              <a:rPr lang="vi-VN" sz="1600" dirty="0"/>
              <a:t>Viêm đường mật cấp lâm sàng bệnh nhân này không diễn tiếp cấp, không có sốt, tuy nhiên trên bệnh nhân vàng da không thể loại trừ tình trạng viêm đường </a:t>
            </a:r>
            <a:r>
              <a:rPr lang="vi-VN" sz="1600"/>
              <a:t>mật cấp, cần làm thêm cls để xác định/loại trừ</a:t>
            </a:r>
            <a:endParaRPr lang="vi-VN" sz="1600" b="0" i="0" u="none" strike="noStrike" dirty="0">
              <a:effectLst/>
            </a:endParaRPr>
          </a:p>
          <a:p>
            <a:pPr>
              <a:lnSpc>
                <a:spcPct val="100000"/>
              </a:lnSpc>
            </a:pPr>
            <a:r>
              <a:rPr lang="vi-VN" sz="1600" b="0" i="0" u="none" strike="noStrike" dirty="0">
                <a:effectLst/>
              </a:rPr>
              <a:t>BN không có triệu chứng mệt mỏi chán ăn sụt cân nhiều, gan không to, khám không thấy khối u, nên ít nghĩ đến ung thư, tuy nhiên bệnh nhân lớn tuổi (67 tuổi) nên không thể loại trừ.</a:t>
            </a:r>
            <a:endParaRPr lang="en-US" sz="1600" dirty="0">
              <a:sym typeface="Wingdings" panose="05000000000000000000" pitchFamily="2" charset="2"/>
            </a:endParaRPr>
          </a:p>
          <a:p>
            <a:pPr marL="0" indent="0">
              <a:lnSpc>
                <a:spcPct val="100000"/>
              </a:lnSpc>
              <a:buNone/>
            </a:pPr>
            <a:br>
              <a:rPr lang="vi-VN" sz="1600" dirty="0"/>
            </a:br>
            <a:endParaRPr lang="en-US" sz="1600" dirty="0"/>
          </a:p>
        </p:txBody>
      </p:sp>
    </p:spTree>
    <p:extLst>
      <p:ext uri="{BB962C8B-B14F-4D97-AF65-F5344CB8AC3E}">
        <p14:creationId xmlns:p14="http://schemas.microsoft.com/office/powerpoint/2010/main" val="1809105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CFC43-79DF-47D8-3CEC-0AB501603263}"/>
              </a:ext>
            </a:extLst>
          </p:cNvPr>
          <p:cNvSpPr>
            <a:spLocks noGrp="1"/>
          </p:cNvSpPr>
          <p:nvPr>
            <p:ph type="title"/>
          </p:nvPr>
        </p:nvSpPr>
        <p:spPr/>
        <p:txBody>
          <a:bodyPr/>
          <a:lstStyle/>
          <a:p>
            <a:pPr algn="l"/>
            <a:r>
              <a:rPr lang="vi-VN" dirty="0"/>
              <a:t>IX. Đ</a:t>
            </a:r>
            <a:r>
              <a:rPr lang="en-US" dirty="0"/>
              <a:t>Ề NGHỊ</a:t>
            </a:r>
            <a:r>
              <a:rPr lang="vi-VN" dirty="0"/>
              <a:t> CLS:</a:t>
            </a:r>
            <a:endParaRPr lang="en-US" dirty="0"/>
          </a:p>
        </p:txBody>
      </p:sp>
      <p:sp>
        <p:nvSpPr>
          <p:cNvPr id="3" name="Content Placeholder 2">
            <a:extLst>
              <a:ext uri="{FF2B5EF4-FFF2-40B4-BE49-F238E27FC236}">
                <a16:creationId xmlns:a16="http://schemas.microsoft.com/office/drawing/2014/main" id="{80DA317B-7878-2F9A-8057-7F5206D6729D}"/>
              </a:ext>
            </a:extLst>
          </p:cNvPr>
          <p:cNvSpPr>
            <a:spLocks noGrp="1"/>
          </p:cNvSpPr>
          <p:nvPr>
            <p:ph idx="1"/>
          </p:nvPr>
        </p:nvSpPr>
        <p:spPr>
          <a:xfrm>
            <a:off x="2292953" y="2039815"/>
            <a:ext cx="7796540" cy="5087816"/>
          </a:xfrm>
        </p:spPr>
        <p:txBody>
          <a:bodyPr>
            <a:normAutofit fontScale="62500" lnSpcReduction="20000"/>
          </a:bodyPr>
          <a:lstStyle/>
          <a:p>
            <a:pPr marL="0" indent="0" algn="just">
              <a:buNone/>
            </a:pPr>
            <a:r>
              <a:rPr lang="en-US" sz="4000" dirty="0">
                <a:cs typeface="Arial"/>
              </a:rPr>
              <a:t>CLS </a:t>
            </a:r>
            <a:r>
              <a:rPr lang="en-US" sz="4000" dirty="0" err="1">
                <a:cs typeface="Arial"/>
              </a:rPr>
              <a:t>chẩn</a:t>
            </a:r>
            <a:r>
              <a:rPr lang="en-US" sz="4000" dirty="0">
                <a:cs typeface="Arial"/>
              </a:rPr>
              <a:t> </a:t>
            </a:r>
            <a:r>
              <a:rPr lang="en-US" sz="4000" dirty="0" err="1">
                <a:cs typeface="Arial"/>
              </a:rPr>
              <a:t>đoán</a:t>
            </a:r>
            <a:r>
              <a:rPr lang="en-US" sz="4000" dirty="0">
                <a:cs typeface="Arial"/>
              </a:rPr>
              <a:t> </a:t>
            </a:r>
            <a:r>
              <a:rPr lang="en-US" sz="4000" dirty="0" err="1">
                <a:cs typeface="Arial"/>
              </a:rPr>
              <a:t>và</a:t>
            </a:r>
            <a:r>
              <a:rPr lang="en-US" sz="4000" dirty="0">
                <a:cs typeface="Arial"/>
              </a:rPr>
              <a:t> XN </a:t>
            </a:r>
            <a:r>
              <a:rPr lang="en-US" sz="4000" dirty="0" err="1">
                <a:cs typeface="Arial"/>
              </a:rPr>
              <a:t>tiền</a:t>
            </a:r>
            <a:r>
              <a:rPr lang="en-US" sz="4000" dirty="0">
                <a:cs typeface="Arial"/>
              </a:rPr>
              <a:t> </a:t>
            </a:r>
            <a:r>
              <a:rPr lang="en-US" sz="4000" dirty="0" err="1">
                <a:cs typeface="Arial"/>
              </a:rPr>
              <a:t>phẫu</a:t>
            </a:r>
            <a:endParaRPr lang="en-US" sz="4000" dirty="0">
              <a:cs typeface="Arial"/>
            </a:endParaRPr>
          </a:p>
          <a:p>
            <a:pPr marL="514350" indent="-514350" algn="just">
              <a:buFont typeface="+mj-lt"/>
              <a:buAutoNum type="arabicPeriod"/>
            </a:pPr>
            <a:r>
              <a:rPr lang="vi-VN" sz="4000" dirty="0">
                <a:cs typeface="Arial"/>
              </a:rPr>
              <a:t>X quang </a:t>
            </a:r>
            <a:r>
              <a:rPr lang="vi-VN" sz="4000" dirty="0" err="1">
                <a:cs typeface="Arial"/>
              </a:rPr>
              <a:t>bụng</a:t>
            </a:r>
            <a:r>
              <a:rPr lang="vi-VN" sz="4000" dirty="0">
                <a:cs typeface="Arial"/>
              </a:rPr>
              <a:t> </a:t>
            </a:r>
            <a:r>
              <a:rPr lang="vi-VN" sz="4000" dirty="0" err="1">
                <a:cs typeface="Arial"/>
              </a:rPr>
              <a:t>đứng</a:t>
            </a:r>
            <a:r>
              <a:rPr lang="vi-VN" sz="4000" dirty="0">
                <a:cs typeface="Arial"/>
              </a:rPr>
              <a:t> không </a:t>
            </a:r>
            <a:r>
              <a:rPr lang="vi-VN" sz="4000" dirty="0" err="1">
                <a:cs typeface="Arial"/>
              </a:rPr>
              <a:t>sửa</a:t>
            </a:r>
            <a:r>
              <a:rPr lang="vi-VN" sz="4000" dirty="0">
                <a:cs typeface="Arial"/>
              </a:rPr>
              <a:t> </a:t>
            </a:r>
            <a:r>
              <a:rPr lang="vi-VN" sz="4000" dirty="0" err="1">
                <a:cs typeface="Arial"/>
              </a:rPr>
              <a:t>soạn</a:t>
            </a:r>
            <a:endParaRPr lang="vi-VN" sz="4000" dirty="0">
              <a:cs typeface="Arial"/>
            </a:endParaRPr>
          </a:p>
          <a:p>
            <a:pPr marL="514350" indent="-514350" algn="just">
              <a:buFont typeface="+mj-lt"/>
              <a:buAutoNum type="arabicPeriod"/>
            </a:pPr>
            <a:r>
              <a:rPr lang="vi-VN" sz="4000" dirty="0">
                <a:cs typeface="Arial"/>
              </a:rPr>
              <a:t>Siêu âm </a:t>
            </a:r>
            <a:r>
              <a:rPr lang="vi-VN" sz="4000" dirty="0" err="1">
                <a:cs typeface="Arial"/>
              </a:rPr>
              <a:t>bụng</a:t>
            </a:r>
            <a:r>
              <a:rPr lang="vi-VN" sz="4000" dirty="0">
                <a:cs typeface="Arial"/>
              </a:rPr>
              <a:t> =&gt; CT – </a:t>
            </a:r>
            <a:r>
              <a:rPr lang="vi-VN" sz="4000" dirty="0" err="1">
                <a:cs typeface="Arial"/>
              </a:rPr>
              <a:t>scan</a:t>
            </a:r>
            <a:r>
              <a:rPr lang="vi-VN" sz="4000" dirty="0">
                <a:cs typeface="Arial"/>
              </a:rPr>
              <a:t> </a:t>
            </a:r>
            <a:r>
              <a:rPr lang="vi-VN" sz="4000" dirty="0" err="1">
                <a:cs typeface="Arial"/>
              </a:rPr>
              <a:t>bụn</a:t>
            </a:r>
            <a:r>
              <a:rPr lang="en-US" sz="4000" dirty="0">
                <a:cs typeface="Arial"/>
              </a:rPr>
              <a:t>g </a:t>
            </a:r>
            <a:r>
              <a:rPr lang="en-US" sz="4000" dirty="0" err="1">
                <a:cs typeface="Arial"/>
              </a:rPr>
              <a:t>chậu</a:t>
            </a:r>
            <a:r>
              <a:rPr lang="en-US" sz="4000" dirty="0">
                <a:cs typeface="Arial"/>
              </a:rPr>
              <a:t> </a:t>
            </a:r>
            <a:r>
              <a:rPr lang="en-US" sz="4000" dirty="0" err="1">
                <a:cs typeface="Arial"/>
              </a:rPr>
              <a:t>cản</a:t>
            </a:r>
            <a:r>
              <a:rPr lang="en-US" sz="4000" dirty="0">
                <a:cs typeface="Arial"/>
              </a:rPr>
              <a:t> </a:t>
            </a:r>
            <a:r>
              <a:rPr lang="en-US" sz="4000" dirty="0" err="1">
                <a:cs typeface="Arial"/>
              </a:rPr>
              <a:t>quang</a:t>
            </a:r>
            <a:r>
              <a:rPr lang="vi-VN" sz="4000" dirty="0">
                <a:cs typeface="Arial"/>
              </a:rPr>
              <a:t>.</a:t>
            </a:r>
          </a:p>
          <a:p>
            <a:pPr marL="514350" indent="-514350" algn="just">
              <a:buFont typeface="+mj-lt"/>
              <a:buAutoNum type="arabicPeriod"/>
            </a:pPr>
            <a:r>
              <a:rPr lang="vi-VN" sz="4000" dirty="0">
                <a:cs typeface="Arial"/>
              </a:rPr>
              <a:t>CTM</a:t>
            </a:r>
            <a:r>
              <a:rPr lang="en-US" sz="4000" dirty="0">
                <a:cs typeface="Arial"/>
              </a:rPr>
              <a:t>, CRP.</a:t>
            </a:r>
          </a:p>
          <a:p>
            <a:pPr marL="514350" indent="-514350" algn="just">
              <a:buFont typeface="+mj-lt"/>
              <a:buAutoNum type="arabicPeriod"/>
            </a:pPr>
            <a:r>
              <a:rPr lang="en-US" sz="4000" dirty="0">
                <a:cs typeface="Arial"/>
              </a:rPr>
              <a:t>Amylase, Lipase </a:t>
            </a:r>
            <a:r>
              <a:rPr lang="en-US" sz="4000" dirty="0" err="1">
                <a:cs typeface="Arial"/>
              </a:rPr>
              <a:t>máu</a:t>
            </a:r>
            <a:r>
              <a:rPr lang="en-US" sz="4000" dirty="0">
                <a:cs typeface="Arial"/>
              </a:rPr>
              <a:t>.</a:t>
            </a:r>
            <a:endParaRPr lang="vi-VN" sz="4000" dirty="0">
              <a:cs typeface="Arial"/>
            </a:endParaRPr>
          </a:p>
          <a:p>
            <a:pPr marL="514350" indent="-514350" algn="just">
              <a:buFont typeface="+mj-lt"/>
              <a:buAutoNum type="arabicPeriod"/>
            </a:pPr>
            <a:r>
              <a:rPr lang="vi-VN" sz="4000" dirty="0">
                <a:cs typeface="Arial"/>
              </a:rPr>
              <a:t>Đông máu toàn bộ.</a:t>
            </a:r>
          </a:p>
          <a:p>
            <a:pPr marL="514350" indent="-514350" algn="just">
              <a:buFont typeface="+mj-lt"/>
              <a:buAutoNum type="arabicPeriod"/>
            </a:pPr>
            <a:r>
              <a:rPr lang="vi-VN" sz="4000" dirty="0">
                <a:cs typeface="Arial"/>
              </a:rPr>
              <a:t>Xét nghiệm viêm gan: HBsAg, anti HBc IgM, anti HCV</a:t>
            </a:r>
          </a:p>
          <a:p>
            <a:pPr marL="514350" indent="-514350" algn="just">
              <a:buAutoNum type="arabicPeriod"/>
            </a:pPr>
            <a:r>
              <a:rPr lang="vi-VN" sz="4000" dirty="0">
                <a:cs typeface="Arial"/>
              </a:rPr>
              <a:t>AST, ALT, BUN, </a:t>
            </a:r>
            <a:r>
              <a:rPr lang="vi-VN" sz="4000" dirty="0" err="1">
                <a:cs typeface="Arial"/>
              </a:rPr>
              <a:t>Creatinin</a:t>
            </a:r>
            <a:r>
              <a:rPr lang="en-US" sz="4000" dirty="0">
                <a:cs typeface="Arial"/>
              </a:rPr>
              <a:t>, ion </a:t>
            </a:r>
            <a:r>
              <a:rPr lang="en-US" sz="4000" dirty="0" err="1">
                <a:cs typeface="Arial"/>
              </a:rPr>
              <a:t>đồ</a:t>
            </a:r>
            <a:r>
              <a:rPr lang="vi-VN" sz="4000" dirty="0">
                <a:cs typeface="Arial"/>
              </a:rPr>
              <a:t>.</a:t>
            </a:r>
            <a:endParaRPr lang="en-US" sz="4000" dirty="0">
              <a:cs typeface="Arial"/>
            </a:endParaRPr>
          </a:p>
          <a:p>
            <a:pPr marL="514350" indent="-514350" algn="just">
              <a:buAutoNum type="arabicPeriod"/>
            </a:pPr>
            <a:r>
              <a:rPr lang="en-US" sz="4000" dirty="0" err="1">
                <a:cs typeface="Arial"/>
              </a:rPr>
              <a:t>Đường</a:t>
            </a:r>
            <a:r>
              <a:rPr lang="en-US" sz="4000" dirty="0">
                <a:cs typeface="Arial"/>
              </a:rPr>
              <a:t> </a:t>
            </a:r>
            <a:r>
              <a:rPr lang="en-US" sz="4000" dirty="0" err="1">
                <a:cs typeface="Arial"/>
              </a:rPr>
              <a:t>huyết</a:t>
            </a:r>
            <a:r>
              <a:rPr lang="en-US" sz="4000" dirty="0">
                <a:cs typeface="Arial"/>
              </a:rPr>
              <a:t>, HbA1C</a:t>
            </a:r>
          </a:p>
          <a:p>
            <a:pPr marL="514350" indent="-514350" algn="just">
              <a:buAutoNum type="arabicPeriod"/>
            </a:pPr>
            <a:r>
              <a:rPr lang="en-US" sz="4000" dirty="0">
                <a:cs typeface="Arial"/>
              </a:rPr>
              <a:t>ECG</a:t>
            </a:r>
          </a:p>
          <a:p>
            <a:pPr marL="514350" indent="-514350" algn="just">
              <a:buAutoNum type="arabicPeriod"/>
            </a:pPr>
            <a:r>
              <a:rPr lang="en-US" sz="4000" dirty="0">
                <a:cs typeface="Arial"/>
              </a:rPr>
              <a:t>TPTNT</a:t>
            </a:r>
          </a:p>
          <a:p>
            <a:pPr marL="514350" indent="-514350" algn="just">
              <a:buAutoNum type="arabicPeriod"/>
            </a:pPr>
            <a:r>
              <a:rPr lang="en-US" sz="4000" dirty="0">
                <a:cs typeface="Arial"/>
              </a:rPr>
              <a:t>X </a:t>
            </a:r>
            <a:r>
              <a:rPr lang="en-US" sz="4000" dirty="0" err="1">
                <a:cs typeface="Arial"/>
              </a:rPr>
              <a:t>quang</a:t>
            </a:r>
            <a:r>
              <a:rPr lang="en-US" sz="4000" dirty="0">
                <a:cs typeface="Arial"/>
              </a:rPr>
              <a:t> </a:t>
            </a:r>
            <a:r>
              <a:rPr lang="en-US" sz="4000" dirty="0" err="1">
                <a:cs typeface="Arial"/>
              </a:rPr>
              <a:t>ngực</a:t>
            </a:r>
            <a:r>
              <a:rPr lang="en-US" sz="4000" dirty="0">
                <a:cs typeface="Arial"/>
              </a:rPr>
              <a:t> </a:t>
            </a:r>
            <a:r>
              <a:rPr lang="en-US" sz="4000" dirty="0" err="1">
                <a:cs typeface="Arial"/>
              </a:rPr>
              <a:t>thẳng</a:t>
            </a:r>
            <a:endParaRPr lang="en-US" sz="4000" dirty="0">
              <a:cs typeface="Arial"/>
            </a:endParaRPr>
          </a:p>
          <a:p>
            <a:pPr marL="514350" indent="-514350" algn="just">
              <a:buAutoNum type="arabicPeriod"/>
            </a:pPr>
            <a:endParaRPr lang="en-US" sz="4000" dirty="0">
              <a:cs typeface="Arial"/>
            </a:endParaRPr>
          </a:p>
          <a:p>
            <a:pPr marL="514350" indent="-514350" algn="just">
              <a:buAutoNum type="arabicPeriod"/>
            </a:pPr>
            <a:endParaRPr lang="vi-VN" sz="2800" dirty="0">
              <a:latin typeface="Arial"/>
              <a:cs typeface="Arial"/>
            </a:endParaRPr>
          </a:p>
          <a:p>
            <a:endParaRPr lang="en-US" dirty="0"/>
          </a:p>
        </p:txBody>
      </p:sp>
    </p:spTree>
    <p:extLst>
      <p:ext uri="{BB962C8B-B14F-4D97-AF65-F5344CB8AC3E}">
        <p14:creationId xmlns:p14="http://schemas.microsoft.com/office/powerpoint/2010/main" val="3120750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AB3EB-6664-BA37-8A77-6042C4B2F037}"/>
              </a:ext>
            </a:extLst>
          </p:cNvPr>
          <p:cNvSpPr>
            <a:spLocks noGrp="1"/>
          </p:cNvSpPr>
          <p:nvPr>
            <p:ph type="title"/>
          </p:nvPr>
        </p:nvSpPr>
        <p:spPr>
          <a:xfrm>
            <a:off x="1964444" y="808056"/>
            <a:ext cx="3319381" cy="1077229"/>
          </a:xfrm>
        </p:spPr>
        <p:txBody>
          <a:bodyPr vert="horz" lIns="91440" tIns="45720" rIns="91440" bIns="45720" rtlCol="0">
            <a:normAutofit fontScale="90000"/>
          </a:bodyPr>
          <a:lstStyle/>
          <a:p>
            <a:pPr algn="l"/>
            <a:r>
              <a:rPr lang="en-US" kern="1200">
                <a:latin typeface="+mj-lt"/>
                <a:ea typeface="+mj-ea"/>
                <a:cs typeface="+mj-cs"/>
              </a:rPr>
              <a:t>X. KẾT QUẢ CLS:</a:t>
            </a:r>
          </a:p>
        </p:txBody>
      </p:sp>
      <p:sp>
        <p:nvSpPr>
          <p:cNvPr id="12" name="Content Placeholder 11">
            <a:extLst>
              <a:ext uri="{FF2B5EF4-FFF2-40B4-BE49-F238E27FC236}">
                <a16:creationId xmlns:a16="http://schemas.microsoft.com/office/drawing/2014/main" id="{D103AF26-0B92-90E5-43F7-39AABC6860E8}"/>
              </a:ext>
            </a:extLst>
          </p:cNvPr>
          <p:cNvSpPr>
            <a:spLocks noGrp="1"/>
          </p:cNvSpPr>
          <p:nvPr>
            <p:ph idx="1"/>
          </p:nvPr>
        </p:nvSpPr>
        <p:spPr>
          <a:xfrm>
            <a:off x="1964444" y="2052116"/>
            <a:ext cx="3319381" cy="3997828"/>
          </a:xfrm>
        </p:spPr>
        <p:txBody>
          <a:bodyPr>
            <a:normAutofit/>
          </a:bodyPr>
          <a:lstStyle/>
          <a:p>
            <a:r>
              <a:rPr lang="en-US" sz="1800" dirty="0"/>
              <a:t>GGT </a:t>
            </a:r>
            <a:r>
              <a:rPr lang="en-US" sz="1800" dirty="0" err="1"/>
              <a:t>tăng</a:t>
            </a:r>
            <a:r>
              <a:rPr lang="en-US" sz="1800" dirty="0"/>
              <a:t> </a:t>
            </a:r>
            <a:r>
              <a:rPr lang="en-US" sz="1800" dirty="0" err="1"/>
              <a:t>cao</a:t>
            </a:r>
            <a:r>
              <a:rPr lang="en-US" sz="1800" dirty="0"/>
              <a:t>, AST, ALT </a:t>
            </a:r>
            <a:r>
              <a:rPr lang="en-US" sz="1800" dirty="0" err="1"/>
              <a:t>tăng</a:t>
            </a:r>
            <a:r>
              <a:rPr lang="en-US" sz="1800" dirty="0"/>
              <a:t> </a:t>
            </a:r>
            <a:r>
              <a:rPr lang="en-US" sz="1800" dirty="0" err="1"/>
              <a:t>phù</a:t>
            </a:r>
            <a:r>
              <a:rPr lang="en-US" sz="1800" dirty="0"/>
              <a:t> </a:t>
            </a:r>
            <a:r>
              <a:rPr lang="en-US" sz="1800" dirty="0" err="1"/>
              <a:t>hợp</a:t>
            </a:r>
            <a:r>
              <a:rPr lang="en-US" sz="1800" dirty="0"/>
              <a:t> </a:t>
            </a:r>
            <a:r>
              <a:rPr lang="en-US" sz="1800" dirty="0" err="1"/>
              <a:t>với</a:t>
            </a:r>
            <a:r>
              <a:rPr lang="en-US" sz="1800" dirty="0"/>
              <a:t> </a:t>
            </a:r>
            <a:r>
              <a:rPr lang="en-US" sz="1800" dirty="0" err="1"/>
              <a:t>tình</a:t>
            </a:r>
            <a:r>
              <a:rPr lang="en-US" sz="1800" dirty="0"/>
              <a:t> </a:t>
            </a:r>
            <a:r>
              <a:rPr lang="en-US" sz="1800" dirty="0" err="1"/>
              <a:t>trạng</a:t>
            </a:r>
            <a:r>
              <a:rPr lang="en-US" sz="1800" dirty="0"/>
              <a:t> </a:t>
            </a:r>
            <a:r>
              <a:rPr lang="en-US" sz="1800" dirty="0" err="1"/>
              <a:t>vàng</a:t>
            </a:r>
            <a:r>
              <a:rPr lang="en-US" sz="1800" dirty="0"/>
              <a:t> da </a:t>
            </a:r>
            <a:r>
              <a:rPr lang="en-US" sz="1800" dirty="0" err="1"/>
              <a:t>tắc</a:t>
            </a:r>
            <a:r>
              <a:rPr lang="en-US" sz="1800" dirty="0"/>
              <a:t> </a:t>
            </a:r>
            <a:r>
              <a:rPr lang="en-US" sz="1800" dirty="0" err="1"/>
              <a:t>mật</a:t>
            </a:r>
            <a:endParaRPr lang="en-US" sz="1800" dirty="0"/>
          </a:p>
          <a:p>
            <a:r>
              <a:rPr lang="en-US" sz="1800" dirty="0"/>
              <a:t>HBsAg, Anti HBc-IgM </a:t>
            </a:r>
            <a:r>
              <a:rPr lang="en-US" sz="1800" dirty="0" err="1"/>
              <a:t>âm</a:t>
            </a:r>
            <a:r>
              <a:rPr lang="en-US" sz="1800" dirty="0"/>
              <a:t> </a:t>
            </a:r>
            <a:r>
              <a:rPr lang="en-US" sz="1800" dirty="0" err="1"/>
              <a:t>tính</a:t>
            </a:r>
            <a:r>
              <a:rPr lang="en-US" sz="1800" dirty="0"/>
              <a:t>=&gt; bn </a:t>
            </a:r>
            <a:r>
              <a:rPr lang="en-US" sz="1800" dirty="0" err="1"/>
              <a:t>không</a:t>
            </a:r>
            <a:r>
              <a:rPr lang="en-US" sz="1800" dirty="0"/>
              <a:t> </a:t>
            </a:r>
            <a:r>
              <a:rPr lang="en-US" sz="1800" dirty="0" err="1"/>
              <a:t>nhiễm</a:t>
            </a:r>
            <a:r>
              <a:rPr lang="en-US" sz="1800" dirty="0"/>
              <a:t> VG B</a:t>
            </a:r>
          </a:p>
          <a:p>
            <a:r>
              <a:rPr lang="en-US" sz="1800" dirty="0"/>
              <a:t>Anti HCV </a:t>
            </a:r>
            <a:r>
              <a:rPr lang="en-US" sz="1800" dirty="0" err="1"/>
              <a:t>âm</a:t>
            </a:r>
            <a:r>
              <a:rPr lang="en-US" sz="1800" dirty="0"/>
              <a:t> </a:t>
            </a:r>
            <a:r>
              <a:rPr lang="en-US" sz="1800" dirty="0" err="1"/>
              <a:t>tính</a:t>
            </a:r>
            <a:r>
              <a:rPr lang="en-US" sz="1800" dirty="0"/>
              <a:t>=&gt; bn </a:t>
            </a:r>
            <a:r>
              <a:rPr lang="en-US" sz="1800" dirty="0" err="1"/>
              <a:t>không</a:t>
            </a:r>
            <a:r>
              <a:rPr lang="en-US" sz="1800" dirty="0"/>
              <a:t> </a:t>
            </a:r>
            <a:r>
              <a:rPr lang="en-US" sz="1800" dirty="0" err="1"/>
              <a:t>nhiễm</a:t>
            </a:r>
            <a:r>
              <a:rPr lang="en-US" sz="1800" dirty="0"/>
              <a:t> VG C</a:t>
            </a:r>
          </a:p>
        </p:txBody>
      </p:sp>
      <p:pic>
        <p:nvPicPr>
          <p:cNvPr id="8" name="Content Placeholder 7">
            <a:extLst>
              <a:ext uri="{FF2B5EF4-FFF2-40B4-BE49-F238E27FC236}">
                <a16:creationId xmlns:a16="http://schemas.microsoft.com/office/drawing/2014/main" id="{89A24883-B08C-6BCF-2CC6-23FD6794E302}"/>
              </a:ext>
            </a:extLst>
          </p:cNvPr>
          <p:cNvPicPr>
            <a:picLocks noChangeAspect="1"/>
          </p:cNvPicPr>
          <p:nvPr/>
        </p:nvPicPr>
        <p:blipFill rotWithShape="1">
          <a:blip r:embed="rId3">
            <a:extLst>
              <a:ext uri="{28A0092B-C50C-407E-A947-70E740481C1C}">
                <a14:useLocalDpi xmlns:a14="http://schemas.microsoft.com/office/drawing/2010/main" val="0"/>
              </a:ext>
            </a:extLst>
          </a:blip>
          <a:srcRect t="2740"/>
          <a:stretch/>
        </p:blipFill>
        <p:spPr>
          <a:xfrm>
            <a:off x="6096543" y="227"/>
            <a:ext cx="5288377" cy="6858000"/>
          </a:xfrm>
          <a:prstGeom prst="rect">
            <a:avLst/>
          </a:prstGeom>
          <a:ln w="12700">
            <a:solidFill>
              <a:schemeClr val="tx1"/>
            </a:solidFill>
          </a:ln>
        </p:spPr>
      </p:pic>
    </p:spTree>
    <p:extLst>
      <p:ext uri="{BB962C8B-B14F-4D97-AF65-F5344CB8AC3E}">
        <p14:creationId xmlns:p14="http://schemas.microsoft.com/office/powerpoint/2010/main" val="154272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47146-F0AC-79F0-2C68-40DCDD0B640C}"/>
              </a:ext>
            </a:extLst>
          </p:cNvPr>
          <p:cNvSpPr>
            <a:spLocks noGrp="1"/>
          </p:cNvSpPr>
          <p:nvPr>
            <p:ph type="title"/>
          </p:nvPr>
        </p:nvSpPr>
        <p:spPr>
          <a:xfrm>
            <a:off x="1964444" y="808056"/>
            <a:ext cx="3319381" cy="1077229"/>
          </a:xfrm>
        </p:spPr>
        <p:txBody>
          <a:bodyPr>
            <a:normAutofit fontScale="90000"/>
          </a:bodyPr>
          <a:lstStyle/>
          <a:p>
            <a:pPr algn="l"/>
            <a:r>
              <a:rPr lang="vi-VN" dirty="0">
                <a:latin typeface="Times New Roman"/>
                <a:cs typeface="Times New Roman"/>
              </a:rPr>
              <a:t>X. </a:t>
            </a:r>
            <a:r>
              <a:rPr lang="en-US" dirty="0">
                <a:latin typeface="Times New Roman"/>
                <a:cs typeface="Times New Roman"/>
              </a:rPr>
              <a:t>KẾT QUẢ CLS:</a:t>
            </a:r>
            <a:endParaRPr lang="en-US" dirty="0"/>
          </a:p>
        </p:txBody>
      </p:sp>
      <p:sp>
        <p:nvSpPr>
          <p:cNvPr id="27" name="Content Placeholder 26">
            <a:extLst>
              <a:ext uri="{FF2B5EF4-FFF2-40B4-BE49-F238E27FC236}">
                <a16:creationId xmlns:a16="http://schemas.microsoft.com/office/drawing/2014/main" id="{D749F7F5-7656-1E5A-83A2-913DB8D85AF3}"/>
              </a:ext>
            </a:extLst>
          </p:cNvPr>
          <p:cNvSpPr>
            <a:spLocks noGrp="1"/>
          </p:cNvSpPr>
          <p:nvPr>
            <p:ph idx="1"/>
          </p:nvPr>
        </p:nvSpPr>
        <p:spPr>
          <a:xfrm>
            <a:off x="1964444" y="2052116"/>
            <a:ext cx="3319381" cy="3997828"/>
          </a:xfrm>
        </p:spPr>
        <p:txBody>
          <a:bodyPr>
            <a:normAutofit/>
          </a:bodyPr>
          <a:lstStyle/>
          <a:p>
            <a:r>
              <a:rPr lang="en-US" sz="1800" dirty="0" err="1"/>
              <a:t>Túi</a:t>
            </a:r>
            <a:r>
              <a:rPr lang="en-US" sz="1800" dirty="0"/>
              <a:t> </a:t>
            </a:r>
            <a:r>
              <a:rPr lang="en-US" sz="1800" dirty="0" err="1"/>
              <a:t>mật</a:t>
            </a:r>
            <a:r>
              <a:rPr lang="en-US" sz="1800" dirty="0"/>
              <a:t> </a:t>
            </a:r>
            <a:r>
              <a:rPr lang="en-US" sz="1800" dirty="0" err="1"/>
              <a:t>có</a:t>
            </a:r>
            <a:r>
              <a:rPr lang="en-US" sz="1800" dirty="0"/>
              <a:t> </a:t>
            </a:r>
            <a:r>
              <a:rPr lang="en-US" sz="1800" dirty="0" err="1"/>
              <a:t>sỏi</a:t>
            </a:r>
            <a:r>
              <a:rPr lang="en-US" sz="1800" dirty="0"/>
              <a:t> 4-9mm, </a:t>
            </a:r>
            <a:r>
              <a:rPr lang="en-US" sz="1800" dirty="0" err="1"/>
              <a:t>vách</a:t>
            </a:r>
            <a:r>
              <a:rPr lang="en-US" sz="1800" dirty="0"/>
              <a:t> </a:t>
            </a:r>
            <a:r>
              <a:rPr lang="en-US" sz="1800" dirty="0" err="1"/>
              <a:t>dày</a:t>
            </a:r>
            <a:r>
              <a:rPr lang="en-US" sz="1800" dirty="0"/>
              <a:t>, </a:t>
            </a:r>
            <a:r>
              <a:rPr lang="en-US" sz="1800" dirty="0" err="1"/>
              <a:t>đường</a:t>
            </a:r>
            <a:r>
              <a:rPr lang="en-US" sz="1800" dirty="0"/>
              <a:t> </a:t>
            </a:r>
            <a:r>
              <a:rPr lang="en-US" sz="1800" dirty="0" err="1"/>
              <a:t>mật</a:t>
            </a:r>
            <a:r>
              <a:rPr lang="en-US" sz="1800" dirty="0"/>
              <a:t> </a:t>
            </a:r>
            <a:r>
              <a:rPr lang="en-US" sz="1800" dirty="0" err="1"/>
              <a:t>trong</a:t>
            </a:r>
            <a:r>
              <a:rPr lang="en-US" sz="1800" dirty="0"/>
              <a:t> </a:t>
            </a:r>
            <a:r>
              <a:rPr lang="en-US" sz="1800" dirty="0" err="1"/>
              <a:t>gan</a:t>
            </a:r>
            <a:r>
              <a:rPr lang="en-US" sz="1800" dirty="0"/>
              <a:t> </a:t>
            </a:r>
            <a:r>
              <a:rPr lang="en-US" sz="1800" dirty="0" err="1"/>
              <a:t>dãn</a:t>
            </a:r>
            <a:r>
              <a:rPr lang="en-US" sz="1800" dirty="0"/>
              <a:t>. </a:t>
            </a:r>
            <a:r>
              <a:rPr lang="en-US" sz="1800" dirty="0" err="1"/>
              <a:t>Ống</a:t>
            </a:r>
            <a:r>
              <a:rPr lang="en-US" sz="1800" dirty="0"/>
              <a:t> </a:t>
            </a:r>
            <a:r>
              <a:rPr lang="en-US" sz="1800" dirty="0" err="1"/>
              <a:t>mật</a:t>
            </a:r>
            <a:r>
              <a:rPr lang="en-US" sz="1800" dirty="0"/>
              <a:t> </a:t>
            </a:r>
            <a:r>
              <a:rPr lang="en-US" sz="1800" dirty="0" err="1"/>
              <a:t>chủ</a:t>
            </a:r>
            <a:r>
              <a:rPr lang="en-US" sz="1800" dirty="0"/>
              <a:t> </a:t>
            </a:r>
            <a:r>
              <a:rPr lang="en-US" sz="1800" dirty="0" err="1"/>
              <a:t>dãn</a:t>
            </a:r>
            <a:r>
              <a:rPr lang="en-US" sz="1800" dirty="0"/>
              <a:t> </a:t>
            </a:r>
            <a:r>
              <a:rPr lang="en-US" sz="1800" dirty="0" err="1"/>
              <a:t>tới</a:t>
            </a:r>
            <a:r>
              <a:rPr lang="en-US" sz="1800" dirty="0"/>
              <a:t> </a:t>
            </a:r>
            <a:r>
              <a:rPr lang="en-US" sz="1800" dirty="0" err="1"/>
              <a:t>đoạn</a:t>
            </a:r>
            <a:r>
              <a:rPr lang="en-US" sz="1800" dirty="0"/>
              <a:t> </a:t>
            </a:r>
            <a:r>
              <a:rPr lang="en-US" sz="1800" dirty="0" err="1"/>
              <a:t>cuối</a:t>
            </a:r>
            <a:r>
              <a:rPr lang="en-US" sz="1800" dirty="0"/>
              <a:t> </a:t>
            </a:r>
            <a:r>
              <a:rPr lang="en-US" sz="1800" dirty="0" err="1"/>
              <a:t>trong</a:t>
            </a:r>
            <a:r>
              <a:rPr lang="en-US" sz="1800" dirty="0"/>
              <a:t> </a:t>
            </a:r>
            <a:r>
              <a:rPr lang="en-US" sz="1800" dirty="0" err="1"/>
              <a:t>ống</a:t>
            </a:r>
            <a:r>
              <a:rPr lang="en-US" sz="1800" dirty="0"/>
              <a:t> </a:t>
            </a:r>
            <a:r>
              <a:rPr lang="en-US" sz="1800" dirty="0" err="1"/>
              <a:t>có</a:t>
            </a:r>
            <a:r>
              <a:rPr lang="en-US" sz="1800" dirty="0"/>
              <a:t> </a:t>
            </a:r>
            <a:r>
              <a:rPr lang="en-US" sz="1800" dirty="0" err="1"/>
              <a:t>cản</a:t>
            </a:r>
            <a:r>
              <a:rPr lang="en-US" sz="1800" dirty="0"/>
              <a:t> </a:t>
            </a:r>
            <a:r>
              <a:rPr lang="en-US" sz="1800" dirty="0" err="1"/>
              <a:t>âm</a:t>
            </a:r>
            <a:r>
              <a:rPr lang="en-US" sz="1800" dirty="0"/>
              <a:t> 15mm=&gt; </a:t>
            </a:r>
            <a:r>
              <a:rPr lang="en-US" sz="1800" dirty="0" err="1"/>
              <a:t>nghĩ</a:t>
            </a:r>
            <a:r>
              <a:rPr lang="en-US" sz="1800" dirty="0"/>
              <a:t> </a:t>
            </a:r>
            <a:r>
              <a:rPr lang="en-US" sz="1800" dirty="0" err="1"/>
              <a:t>nhiều</a:t>
            </a:r>
            <a:r>
              <a:rPr lang="en-US" sz="1800" dirty="0"/>
              <a:t> </a:t>
            </a:r>
            <a:r>
              <a:rPr lang="en-US" sz="1800" dirty="0" err="1"/>
              <a:t>tắc</a:t>
            </a:r>
            <a:r>
              <a:rPr lang="en-US" sz="1800" dirty="0"/>
              <a:t> </a:t>
            </a:r>
            <a:r>
              <a:rPr lang="en-US" sz="1800" dirty="0" err="1"/>
              <a:t>mật</a:t>
            </a:r>
            <a:r>
              <a:rPr lang="en-US" sz="1800" dirty="0"/>
              <a:t> do </a:t>
            </a:r>
            <a:r>
              <a:rPr lang="en-US" sz="1800" dirty="0" err="1"/>
              <a:t>sỏi</a:t>
            </a:r>
            <a:r>
              <a:rPr lang="en-US" sz="1800" dirty="0"/>
              <a:t> </a:t>
            </a:r>
            <a:r>
              <a:rPr lang="en-US" sz="1800" dirty="0" err="1"/>
              <a:t>đường</a:t>
            </a:r>
            <a:r>
              <a:rPr lang="en-US" sz="1800" dirty="0"/>
              <a:t> </a:t>
            </a:r>
            <a:r>
              <a:rPr lang="en-US" sz="1800" dirty="0" err="1"/>
              <a:t>mật</a:t>
            </a:r>
            <a:endParaRPr lang="en-US" sz="1800" dirty="0"/>
          </a:p>
          <a:p>
            <a:r>
              <a:rPr lang="en-US" sz="1800" dirty="0"/>
              <a:t>SWE </a:t>
            </a:r>
            <a:r>
              <a:rPr lang="en-US" sz="1800" dirty="0" err="1"/>
              <a:t>mô</a:t>
            </a:r>
            <a:r>
              <a:rPr lang="en-US" sz="1800" dirty="0"/>
              <a:t> </a:t>
            </a:r>
            <a:r>
              <a:rPr lang="en-US" sz="1800" dirty="0" err="1"/>
              <a:t>gan</a:t>
            </a:r>
            <a:r>
              <a:rPr lang="en-US" sz="1800" dirty="0"/>
              <a:t> 8,9 kPa (F3)=&gt; </a:t>
            </a:r>
            <a:r>
              <a:rPr lang="en-US" sz="1800" dirty="0" err="1"/>
              <a:t>theo</a:t>
            </a:r>
            <a:r>
              <a:rPr lang="en-US" sz="1800" dirty="0"/>
              <a:t> </a:t>
            </a:r>
            <a:r>
              <a:rPr lang="en-US" sz="1800" dirty="0" err="1"/>
              <a:t>dõi</a:t>
            </a:r>
            <a:r>
              <a:rPr lang="en-US" sz="1800" dirty="0"/>
              <a:t> </a:t>
            </a:r>
            <a:r>
              <a:rPr lang="en-US" sz="1800" dirty="0" err="1"/>
              <a:t>biến</a:t>
            </a:r>
            <a:r>
              <a:rPr lang="en-US" sz="1800" dirty="0"/>
              <a:t> </a:t>
            </a:r>
            <a:r>
              <a:rPr lang="en-US" sz="1800" dirty="0" err="1"/>
              <a:t>chứng</a:t>
            </a:r>
            <a:r>
              <a:rPr lang="en-US" sz="1800" dirty="0"/>
              <a:t> </a:t>
            </a:r>
            <a:r>
              <a:rPr lang="en-US" sz="1800" dirty="0" err="1"/>
              <a:t>xơ</a:t>
            </a:r>
            <a:r>
              <a:rPr lang="en-US" sz="1800" dirty="0"/>
              <a:t> </a:t>
            </a:r>
            <a:r>
              <a:rPr lang="en-US" sz="1800" dirty="0" err="1"/>
              <a:t>gan</a:t>
            </a:r>
            <a:r>
              <a:rPr lang="en-US" sz="1800" dirty="0"/>
              <a:t> do </a:t>
            </a:r>
            <a:r>
              <a:rPr lang="en-US" sz="1800" dirty="0" err="1"/>
              <a:t>tắc</a:t>
            </a:r>
            <a:r>
              <a:rPr lang="en-US" sz="1800" dirty="0"/>
              <a:t> </a:t>
            </a:r>
            <a:r>
              <a:rPr lang="en-US" sz="1800" dirty="0" err="1"/>
              <a:t>mật</a:t>
            </a:r>
            <a:endParaRPr lang="en-US" sz="1800" dirty="0"/>
          </a:p>
        </p:txBody>
      </p:sp>
      <p:pic>
        <p:nvPicPr>
          <p:cNvPr id="7" name="Content Placeholder 6">
            <a:extLst>
              <a:ext uri="{FF2B5EF4-FFF2-40B4-BE49-F238E27FC236}">
                <a16:creationId xmlns:a16="http://schemas.microsoft.com/office/drawing/2014/main" id="{D855A9F5-654B-2D3D-14A3-92387B98B833}"/>
              </a:ext>
            </a:extLst>
          </p:cNvPr>
          <p:cNvPicPr>
            <a:picLocks noChangeAspect="1"/>
          </p:cNvPicPr>
          <p:nvPr/>
        </p:nvPicPr>
        <p:blipFill rotWithShape="1">
          <a:blip r:embed="rId3">
            <a:extLst>
              <a:ext uri="{28A0092B-C50C-407E-A947-70E740481C1C}">
                <a14:useLocalDpi xmlns:a14="http://schemas.microsoft.com/office/drawing/2010/main" val="0"/>
              </a:ext>
            </a:extLst>
          </a:blip>
          <a:srcRect r="1" b="3064"/>
          <a:stretch/>
        </p:blipFill>
        <p:spPr>
          <a:xfrm>
            <a:off x="6096543" y="227"/>
            <a:ext cx="5288377" cy="6858000"/>
          </a:xfrm>
          <a:prstGeom prst="rect">
            <a:avLst/>
          </a:prstGeom>
          <a:ln w="12700">
            <a:solidFill>
              <a:schemeClr val="tx1"/>
            </a:solidFill>
          </a:ln>
        </p:spPr>
      </p:pic>
    </p:spTree>
    <p:extLst>
      <p:ext uri="{BB962C8B-B14F-4D97-AF65-F5344CB8AC3E}">
        <p14:creationId xmlns:p14="http://schemas.microsoft.com/office/powerpoint/2010/main" val="3629194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B9D17-F427-F941-56B2-5CBED3BC23DB}"/>
              </a:ext>
            </a:extLst>
          </p:cNvPr>
          <p:cNvSpPr>
            <a:spLocks noGrp="1"/>
          </p:cNvSpPr>
          <p:nvPr>
            <p:ph type="title"/>
          </p:nvPr>
        </p:nvSpPr>
        <p:spPr/>
        <p:txBody>
          <a:bodyPr/>
          <a:lstStyle/>
          <a:p>
            <a:pPr algn="l"/>
            <a:r>
              <a:rPr lang="en-US" dirty="0"/>
              <a:t>I. HÀNH CHÍNH</a:t>
            </a:r>
          </a:p>
        </p:txBody>
      </p:sp>
      <p:sp>
        <p:nvSpPr>
          <p:cNvPr id="3" name="Content Placeholder 2">
            <a:extLst>
              <a:ext uri="{FF2B5EF4-FFF2-40B4-BE49-F238E27FC236}">
                <a16:creationId xmlns:a16="http://schemas.microsoft.com/office/drawing/2014/main" id="{40539576-F521-3DBF-A0E1-4D5A2A6A199D}"/>
              </a:ext>
            </a:extLst>
          </p:cNvPr>
          <p:cNvSpPr>
            <a:spLocks noGrp="1"/>
          </p:cNvSpPr>
          <p:nvPr>
            <p:ph idx="1"/>
          </p:nvPr>
        </p:nvSpPr>
        <p:spPr>
          <a:xfrm>
            <a:off x="2332892" y="1711570"/>
            <a:ext cx="9020908" cy="5034670"/>
          </a:xfrm>
        </p:spPr>
        <p:txBody>
          <a:bodyPr/>
          <a:lstStyle/>
          <a:p>
            <a:pPr marL="0" indent="0">
              <a:lnSpc>
                <a:spcPct val="150000"/>
              </a:lnSpc>
              <a:buNone/>
            </a:pPr>
            <a:r>
              <a:rPr lang="en-US" dirty="0"/>
              <a:t>1. </a:t>
            </a:r>
            <a:r>
              <a:rPr lang="en-US" dirty="0" err="1"/>
              <a:t>Họ</a:t>
            </a:r>
            <a:r>
              <a:rPr lang="en-US" dirty="0"/>
              <a:t> </a:t>
            </a:r>
            <a:r>
              <a:rPr lang="en-US" dirty="0" err="1"/>
              <a:t>và</a:t>
            </a:r>
            <a:r>
              <a:rPr lang="en-US" dirty="0"/>
              <a:t> </a:t>
            </a:r>
            <a:r>
              <a:rPr lang="en-US" dirty="0" err="1"/>
              <a:t>tên</a:t>
            </a:r>
            <a:r>
              <a:rPr lang="en-US" dirty="0"/>
              <a:t>: </a:t>
            </a:r>
            <a:r>
              <a:rPr lang="en-US" dirty="0" err="1"/>
              <a:t>Đặng</a:t>
            </a:r>
            <a:r>
              <a:rPr lang="en-US" dirty="0"/>
              <a:t> </a:t>
            </a:r>
            <a:r>
              <a:rPr lang="en-US" dirty="0" err="1"/>
              <a:t>Thị</a:t>
            </a:r>
            <a:r>
              <a:rPr lang="en-US" dirty="0"/>
              <a:t> V.  </a:t>
            </a:r>
            <a:r>
              <a:rPr lang="en-US" dirty="0" err="1"/>
              <a:t>Tuổi</a:t>
            </a:r>
            <a:r>
              <a:rPr lang="en-US" dirty="0"/>
              <a:t>: 67              </a:t>
            </a:r>
            <a:r>
              <a:rPr lang="en-US" dirty="0" err="1"/>
              <a:t>Giới</a:t>
            </a:r>
            <a:r>
              <a:rPr lang="en-US" dirty="0"/>
              <a:t>: </a:t>
            </a:r>
            <a:r>
              <a:rPr lang="en-US" dirty="0" err="1"/>
              <a:t>Nữ</a:t>
            </a:r>
            <a:endParaRPr lang="en-US" dirty="0"/>
          </a:p>
          <a:p>
            <a:pPr marL="0" indent="0">
              <a:lnSpc>
                <a:spcPct val="150000"/>
              </a:lnSpc>
              <a:buNone/>
            </a:pPr>
            <a:r>
              <a:rPr lang="en-US" dirty="0"/>
              <a:t>2. </a:t>
            </a:r>
            <a:r>
              <a:rPr lang="en-US" dirty="0" err="1"/>
              <a:t>Địa</a:t>
            </a:r>
            <a:r>
              <a:rPr lang="en-US" dirty="0"/>
              <a:t> </a:t>
            </a:r>
            <a:r>
              <a:rPr lang="en-US" dirty="0" err="1"/>
              <a:t>chỉ</a:t>
            </a:r>
            <a:r>
              <a:rPr lang="en-US" dirty="0"/>
              <a:t>: </a:t>
            </a:r>
            <a:r>
              <a:rPr lang="en-US" dirty="0" err="1"/>
              <a:t>Quận</a:t>
            </a:r>
            <a:r>
              <a:rPr lang="en-US" dirty="0"/>
              <a:t> </a:t>
            </a:r>
            <a:r>
              <a:rPr lang="en-US" dirty="0" err="1"/>
              <a:t>Bình</a:t>
            </a:r>
            <a:r>
              <a:rPr lang="en-US" dirty="0"/>
              <a:t> </a:t>
            </a:r>
            <a:r>
              <a:rPr lang="en-US" dirty="0" err="1"/>
              <a:t>Thạnh</a:t>
            </a:r>
            <a:r>
              <a:rPr lang="en-US" dirty="0"/>
              <a:t> , TP HCM</a:t>
            </a:r>
          </a:p>
          <a:p>
            <a:pPr marL="0" indent="0">
              <a:lnSpc>
                <a:spcPct val="150000"/>
              </a:lnSpc>
              <a:buNone/>
            </a:pPr>
            <a:r>
              <a:rPr lang="en-US" dirty="0"/>
              <a:t>3. </a:t>
            </a:r>
            <a:r>
              <a:rPr lang="en-US" dirty="0" err="1"/>
              <a:t>Nghề</a:t>
            </a:r>
            <a:r>
              <a:rPr lang="en-US" dirty="0"/>
              <a:t> </a:t>
            </a:r>
            <a:r>
              <a:rPr lang="en-US" dirty="0" err="1"/>
              <a:t>nghiệp</a:t>
            </a:r>
            <a:r>
              <a:rPr lang="en-US" dirty="0"/>
              <a:t>: </a:t>
            </a:r>
            <a:r>
              <a:rPr lang="en-US" dirty="0" err="1"/>
              <a:t>nội</a:t>
            </a:r>
            <a:r>
              <a:rPr lang="en-US" dirty="0"/>
              <a:t> </a:t>
            </a:r>
            <a:r>
              <a:rPr lang="en-US" dirty="0" err="1"/>
              <a:t>trợ</a:t>
            </a:r>
            <a:endParaRPr lang="en-US" dirty="0"/>
          </a:p>
          <a:p>
            <a:pPr marL="0" indent="0">
              <a:lnSpc>
                <a:spcPct val="150000"/>
              </a:lnSpc>
              <a:buNone/>
            </a:pPr>
            <a:r>
              <a:rPr lang="en-US" dirty="0"/>
              <a:t>4. </a:t>
            </a:r>
            <a:r>
              <a:rPr lang="en-US" dirty="0" err="1"/>
              <a:t>Ngày</a:t>
            </a:r>
            <a:r>
              <a:rPr lang="en-US" dirty="0"/>
              <a:t> </a:t>
            </a:r>
            <a:r>
              <a:rPr lang="en-US" dirty="0" err="1"/>
              <a:t>nhập</a:t>
            </a:r>
            <a:r>
              <a:rPr lang="en-US" dirty="0"/>
              <a:t> </a:t>
            </a:r>
            <a:r>
              <a:rPr lang="en-US" dirty="0" err="1"/>
              <a:t>viện</a:t>
            </a:r>
            <a:r>
              <a:rPr lang="en-US" dirty="0"/>
              <a:t>: </a:t>
            </a:r>
            <a:r>
              <a:rPr lang="en-US" dirty="0" err="1"/>
              <a:t>ngày</a:t>
            </a:r>
            <a:r>
              <a:rPr lang="en-US" dirty="0"/>
              <a:t> 5/09/2022, khoa </a:t>
            </a:r>
            <a:r>
              <a:rPr lang="en-US" dirty="0" err="1"/>
              <a:t>cấp</a:t>
            </a:r>
            <a:r>
              <a:rPr lang="en-US" dirty="0"/>
              <a:t> </a:t>
            </a:r>
            <a:r>
              <a:rPr lang="en-US" dirty="0" err="1"/>
              <a:t>cứu</a:t>
            </a:r>
            <a:r>
              <a:rPr lang="en-US" dirty="0"/>
              <a:t> BV NDGĐ. </a:t>
            </a:r>
          </a:p>
          <a:p>
            <a:endParaRPr lang="en-US" dirty="0"/>
          </a:p>
        </p:txBody>
      </p:sp>
    </p:spTree>
    <p:extLst>
      <p:ext uri="{BB962C8B-B14F-4D97-AF65-F5344CB8AC3E}">
        <p14:creationId xmlns:p14="http://schemas.microsoft.com/office/powerpoint/2010/main" val="3391050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965E4-8BE7-C327-AD37-387D22C12BA1}"/>
              </a:ext>
            </a:extLst>
          </p:cNvPr>
          <p:cNvSpPr>
            <a:spLocks noGrp="1"/>
          </p:cNvSpPr>
          <p:nvPr>
            <p:ph type="title"/>
          </p:nvPr>
        </p:nvSpPr>
        <p:spPr>
          <a:xfrm>
            <a:off x="1964444" y="808056"/>
            <a:ext cx="3319381" cy="1077229"/>
          </a:xfrm>
        </p:spPr>
        <p:txBody>
          <a:bodyPr>
            <a:normAutofit fontScale="90000"/>
          </a:bodyPr>
          <a:lstStyle/>
          <a:p>
            <a:pPr algn="l"/>
            <a:r>
              <a:rPr lang="vi-VN" dirty="0">
                <a:latin typeface="Times New Roman"/>
                <a:cs typeface="Times New Roman"/>
              </a:rPr>
              <a:t>X. </a:t>
            </a:r>
            <a:r>
              <a:rPr lang="en-US" dirty="0">
                <a:latin typeface="Times New Roman"/>
                <a:cs typeface="Times New Roman"/>
              </a:rPr>
              <a:t>KẾT QUẢ CLS:</a:t>
            </a:r>
            <a:endParaRPr lang="en-VN" dirty="0"/>
          </a:p>
        </p:txBody>
      </p:sp>
      <p:sp>
        <p:nvSpPr>
          <p:cNvPr id="9" name="Content Placeholder 8">
            <a:extLst>
              <a:ext uri="{FF2B5EF4-FFF2-40B4-BE49-F238E27FC236}">
                <a16:creationId xmlns:a16="http://schemas.microsoft.com/office/drawing/2014/main" id="{6F957492-B829-E7E8-468F-DAF0E4A82EA3}"/>
              </a:ext>
            </a:extLst>
          </p:cNvPr>
          <p:cNvSpPr>
            <a:spLocks noGrp="1"/>
          </p:cNvSpPr>
          <p:nvPr>
            <p:ph idx="1"/>
          </p:nvPr>
        </p:nvSpPr>
        <p:spPr>
          <a:xfrm>
            <a:off x="1964444" y="2052116"/>
            <a:ext cx="3319381" cy="3997828"/>
          </a:xfrm>
        </p:spPr>
        <p:txBody>
          <a:bodyPr>
            <a:normAutofit/>
          </a:bodyPr>
          <a:lstStyle/>
          <a:p>
            <a:r>
              <a:rPr lang="en-US" sz="1800" dirty="0"/>
              <a:t>Ion </a:t>
            </a:r>
            <a:r>
              <a:rPr lang="en-US" sz="1800" dirty="0" err="1"/>
              <a:t>đồ</a:t>
            </a:r>
            <a:r>
              <a:rPr lang="en-US" sz="1800" dirty="0"/>
              <a:t> </a:t>
            </a:r>
            <a:r>
              <a:rPr lang="en-US" sz="1800" dirty="0" err="1"/>
              <a:t>trong</a:t>
            </a:r>
            <a:r>
              <a:rPr lang="en-US" sz="1800" dirty="0"/>
              <a:t> </a:t>
            </a:r>
            <a:r>
              <a:rPr lang="en-US" sz="1800" dirty="0" err="1"/>
              <a:t>giới</a:t>
            </a:r>
            <a:r>
              <a:rPr lang="en-US" sz="1800" dirty="0"/>
              <a:t> </a:t>
            </a:r>
            <a:r>
              <a:rPr lang="en-US" sz="1800" dirty="0" err="1"/>
              <a:t>hạn</a:t>
            </a:r>
            <a:r>
              <a:rPr lang="en-US" sz="1800" dirty="0"/>
              <a:t> </a:t>
            </a:r>
            <a:r>
              <a:rPr lang="en-US" sz="1800" dirty="0" err="1"/>
              <a:t>bình</a:t>
            </a:r>
            <a:r>
              <a:rPr lang="en-US" sz="1800" dirty="0"/>
              <a:t> </a:t>
            </a:r>
            <a:r>
              <a:rPr lang="en-US" sz="1800" dirty="0" err="1"/>
              <a:t>thường</a:t>
            </a:r>
            <a:endParaRPr lang="en-US" sz="1800" dirty="0"/>
          </a:p>
        </p:txBody>
      </p:sp>
      <p:pic>
        <p:nvPicPr>
          <p:cNvPr id="5" name="Content Placeholder 4">
            <a:extLst>
              <a:ext uri="{FF2B5EF4-FFF2-40B4-BE49-F238E27FC236}">
                <a16:creationId xmlns:a16="http://schemas.microsoft.com/office/drawing/2014/main" id="{6241E73B-0DF7-FC07-AA73-1BBD2B9D30CD}"/>
              </a:ext>
            </a:extLst>
          </p:cNvPr>
          <p:cNvPicPr>
            <a:picLocks noChangeAspect="1"/>
          </p:cNvPicPr>
          <p:nvPr/>
        </p:nvPicPr>
        <p:blipFill rotWithShape="1">
          <a:blip r:embed="rId3">
            <a:extLst>
              <a:ext uri="{28A0092B-C50C-407E-A947-70E740481C1C}">
                <a14:useLocalDpi xmlns:a14="http://schemas.microsoft.com/office/drawing/2010/main" val="0"/>
              </a:ext>
            </a:extLst>
          </a:blip>
          <a:srcRect b="2740"/>
          <a:stretch/>
        </p:blipFill>
        <p:spPr>
          <a:xfrm>
            <a:off x="6096543" y="227"/>
            <a:ext cx="5288377" cy="6858000"/>
          </a:xfrm>
          <a:prstGeom prst="rect">
            <a:avLst/>
          </a:prstGeom>
          <a:ln w="12700">
            <a:solidFill>
              <a:schemeClr val="tx1"/>
            </a:solidFill>
          </a:ln>
        </p:spPr>
      </p:pic>
    </p:spTree>
    <p:extLst>
      <p:ext uri="{BB962C8B-B14F-4D97-AF65-F5344CB8AC3E}">
        <p14:creationId xmlns:p14="http://schemas.microsoft.com/office/powerpoint/2010/main" val="3468534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19DD-7D91-6CF4-5A83-4679CCB1C384}"/>
              </a:ext>
            </a:extLst>
          </p:cNvPr>
          <p:cNvSpPr>
            <a:spLocks noGrp="1"/>
          </p:cNvSpPr>
          <p:nvPr>
            <p:ph type="title"/>
          </p:nvPr>
        </p:nvSpPr>
        <p:spPr/>
        <p:txBody>
          <a:bodyPr/>
          <a:lstStyle/>
          <a:p>
            <a:pPr algn="l"/>
            <a:r>
              <a:rPr lang="vi-VN" dirty="0">
                <a:latin typeface="+mn-lt"/>
              </a:rPr>
              <a:t>XII. CHẨN ĐOÁN XÁC ĐỊNH</a:t>
            </a:r>
            <a:endParaRPr lang="en-US" dirty="0">
              <a:latin typeface="+mn-lt"/>
            </a:endParaRPr>
          </a:p>
        </p:txBody>
      </p:sp>
      <p:sp>
        <p:nvSpPr>
          <p:cNvPr id="3" name="Content Placeholder 2">
            <a:extLst>
              <a:ext uri="{FF2B5EF4-FFF2-40B4-BE49-F238E27FC236}">
                <a16:creationId xmlns:a16="http://schemas.microsoft.com/office/drawing/2014/main" id="{A08E33AF-0E82-C1FC-0946-12B2A8B450D2}"/>
              </a:ext>
            </a:extLst>
          </p:cNvPr>
          <p:cNvSpPr>
            <a:spLocks noGrp="1"/>
          </p:cNvSpPr>
          <p:nvPr>
            <p:ph idx="1"/>
          </p:nvPr>
        </p:nvSpPr>
        <p:spPr>
          <a:xfrm>
            <a:off x="2611808" y="1885285"/>
            <a:ext cx="7796540" cy="3997828"/>
          </a:xfrm>
        </p:spPr>
        <p:txBody>
          <a:bodyPr/>
          <a:lstStyle/>
          <a:p>
            <a:pPr marL="0" indent="0">
              <a:buNone/>
            </a:pPr>
            <a:endParaRPr lang="en-US" sz="3600" b="1" dirty="0">
              <a:latin typeface="Arial"/>
              <a:cs typeface="Arial"/>
            </a:endParaRPr>
          </a:p>
          <a:p>
            <a:pPr marL="0" indent="0">
              <a:buNone/>
            </a:pPr>
            <a:r>
              <a:rPr lang="vi-VN" i="0" dirty="0">
                <a:effectLst/>
              </a:rPr>
              <a:t>Vàng da tắc mật do sỏi đường mật chính theo dõi biến chứng xơ gan</a:t>
            </a:r>
            <a:endParaRPr lang="en-US" b="0" i="0" dirty="0">
              <a:effectLst/>
            </a:endParaRPr>
          </a:p>
          <a:p>
            <a:endParaRPr lang="en-US" dirty="0"/>
          </a:p>
        </p:txBody>
      </p:sp>
    </p:spTree>
    <p:extLst>
      <p:ext uri="{BB962C8B-B14F-4D97-AF65-F5344CB8AC3E}">
        <p14:creationId xmlns:p14="http://schemas.microsoft.com/office/powerpoint/2010/main" val="707620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BBEF4-B610-3830-38B6-06CF33BFD3F9}"/>
              </a:ext>
            </a:extLst>
          </p:cNvPr>
          <p:cNvSpPr>
            <a:spLocks noGrp="1"/>
          </p:cNvSpPr>
          <p:nvPr>
            <p:ph type="title"/>
          </p:nvPr>
        </p:nvSpPr>
        <p:spPr/>
        <p:txBody>
          <a:bodyPr/>
          <a:lstStyle/>
          <a:p>
            <a:pPr algn="l"/>
            <a:r>
              <a:rPr lang="vi-VN" dirty="0"/>
              <a:t>XIII. ĐIỀU TRỊ</a:t>
            </a:r>
            <a:endParaRPr lang="en-US" dirty="0"/>
          </a:p>
        </p:txBody>
      </p:sp>
      <p:sp>
        <p:nvSpPr>
          <p:cNvPr id="3" name="Content Placeholder 2">
            <a:extLst>
              <a:ext uri="{FF2B5EF4-FFF2-40B4-BE49-F238E27FC236}">
                <a16:creationId xmlns:a16="http://schemas.microsoft.com/office/drawing/2014/main" id="{56D78BD9-C894-865A-BE06-D09EAFD63369}"/>
              </a:ext>
            </a:extLst>
          </p:cNvPr>
          <p:cNvSpPr>
            <a:spLocks noGrp="1"/>
          </p:cNvSpPr>
          <p:nvPr>
            <p:ph idx="1"/>
          </p:nvPr>
        </p:nvSpPr>
        <p:spPr/>
        <p:txBody>
          <a:bodyPr/>
          <a:lstStyle/>
          <a:p>
            <a:pPr marL="0" indent="0">
              <a:buNone/>
            </a:pPr>
            <a:r>
              <a:rPr lang="en-US" sz="2800" dirty="0" err="1">
                <a:ea typeface="+mn-lt"/>
                <a:cs typeface="+mn-lt"/>
              </a:rPr>
              <a:t>Nguyên</a:t>
            </a:r>
            <a:r>
              <a:rPr lang="en-US" sz="2800" dirty="0">
                <a:ea typeface="+mn-lt"/>
                <a:cs typeface="+mn-lt"/>
              </a:rPr>
              <a:t> </a:t>
            </a:r>
            <a:r>
              <a:rPr lang="en-US" sz="2800" dirty="0" err="1">
                <a:ea typeface="+mn-lt"/>
                <a:cs typeface="+mn-lt"/>
              </a:rPr>
              <a:t>tắc</a:t>
            </a:r>
            <a:r>
              <a:rPr lang="en-US" sz="2800" dirty="0">
                <a:ea typeface="+mn-lt"/>
                <a:cs typeface="+mn-lt"/>
              </a:rPr>
              <a:t>: </a:t>
            </a:r>
            <a:r>
              <a:rPr lang="en-US" sz="2800" dirty="0" err="1">
                <a:ea typeface="+mn-lt"/>
                <a:cs typeface="+mn-lt"/>
              </a:rPr>
              <a:t>lấy</a:t>
            </a:r>
            <a:r>
              <a:rPr lang="en-US" sz="2800" dirty="0">
                <a:ea typeface="+mn-lt"/>
                <a:cs typeface="+mn-lt"/>
              </a:rPr>
              <a:t> </a:t>
            </a:r>
            <a:r>
              <a:rPr lang="en-US" sz="2800" dirty="0" err="1">
                <a:ea typeface="+mn-lt"/>
                <a:cs typeface="+mn-lt"/>
              </a:rPr>
              <a:t>sỏi</a:t>
            </a:r>
            <a:r>
              <a:rPr lang="en-US" sz="2800" dirty="0">
                <a:ea typeface="+mn-lt"/>
                <a:cs typeface="+mn-lt"/>
              </a:rPr>
              <a:t> </a:t>
            </a:r>
            <a:r>
              <a:rPr lang="en-US" sz="2800" dirty="0" err="1">
                <a:ea typeface="+mn-lt"/>
                <a:cs typeface="+mn-lt"/>
              </a:rPr>
              <a:t>đường</a:t>
            </a:r>
            <a:r>
              <a:rPr lang="en-US" sz="2800" dirty="0">
                <a:ea typeface="+mn-lt"/>
                <a:cs typeface="+mn-lt"/>
              </a:rPr>
              <a:t> </a:t>
            </a:r>
            <a:r>
              <a:rPr lang="en-US" sz="2800" dirty="0" err="1">
                <a:ea typeface="+mn-lt"/>
                <a:cs typeface="+mn-lt"/>
              </a:rPr>
              <a:t>mật</a:t>
            </a:r>
            <a:endParaRPr lang="en-US" sz="2800" dirty="0">
              <a:ea typeface="+mn-lt"/>
              <a:cs typeface="+mn-lt"/>
            </a:endParaRPr>
          </a:p>
          <a:p>
            <a:pPr marL="0" indent="0">
              <a:buNone/>
            </a:pPr>
            <a:endParaRPr lang="en-US" sz="2800" dirty="0">
              <a:ea typeface="+mn-lt"/>
              <a:cs typeface="+mn-lt"/>
            </a:endParaRPr>
          </a:p>
        </p:txBody>
      </p:sp>
    </p:spTree>
    <p:extLst>
      <p:ext uri="{BB962C8B-B14F-4D97-AF65-F5344CB8AC3E}">
        <p14:creationId xmlns:p14="http://schemas.microsoft.com/office/powerpoint/2010/main" val="4078629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C136C3E0-4E45-9029-F0D5-DC52C0CE55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5400000">
            <a:off x="4970009" y="-697333"/>
            <a:ext cx="3716212" cy="9154561"/>
          </a:xfrm>
        </p:spPr>
      </p:pic>
      <p:sp>
        <p:nvSpPr>
          <p:cNvPr id="6" name="TextBox 5">
            <a:extLst>
              <a:ext uri="{FF2B5EF4-FFF2-40B4-BE49-F238E27FC236}">
                <a16:creationId xmlns:a16="http://schemas.microsoft.com/office/drawing/2014/main" id="{87CF4770-95C9-2DA4-0887-82419A64583F}"/>
              </a:ext>
            </a:extLst>
          </p:cNvPr>
          <p:cNvSpPr txBox="1"/>
          <p:nvPr/>
        </p:nvSpPr>
        <p:spPr>
          <a:xfrm>
            <a:off x="2368062" y="937846"/>
            <a:ext cx="5392615" cy="646331"/>
          </a:xfrm>
          <a:prstGeom prst="rect">
            <a:avLst/>
          </a:prstGeom>
          <a:noFill/>
        </p:spPr>
        <p:txBody>
          <a:bodyPr wrap="square" rtlCol="0">
            <a:spAutoFit/>
          </a:bodyPr>
          <a:lstStyle/>
          <a:p>
            <a:r>
              <a:rPr lang="en-VN" sz="3600" dirty="0"/>
              <a:t>Phương pháp lấy sỏi</a:t>
            </a:r>
          </a:p>
        </p:txBody>
      </p:sp>
      <p:sp>
        <p:nvSpPr>
          <p:cNvPr id="7" name="TextBox 6">
            <a:extLst>
              <a:ext uri="{FF2B5EF4-FFF2-40B4-BE49-F238E27FC236}">
                <a16:creationId xmlns:a16="http://schemas.microsoft.com/office/drawing/2014/main" id="{FF058D45-67D4-C522-ADB5-311FEBE64A24}"/>
              </a:ext>
            </a:extLst>
          </p:cNvPr>
          <p:cNvSpPr txBox="1"/>
          <p:nvPr/>
        </p:nvSpPr>
        <p:spPr>
          <a:xfrm>
            <a:off x="2250834" y="6175717"/>
            <a:ext cx="8897812" cy="369332"/>
          </a:xfrm>
          <a:prstGeom prst="rect">
            <a:avLst/>
          </a:prstGeom>
          <a:noFill/>
        </p:spPr>
        <p:txBody>
          <a:bodyPr wrap="square" rtlCol="0">
            <a:spAutoFit/>
          </a:bodyPr>
          <a:lstStyle/>
          <a:p>
            <a:r>
              <a:rPr lang="en-VN" dirty="0"/>
              <a:t>Bệnh nhân sỏi lần đầu, vị trí tại ống mật chủ =&gt; dùng phương pháp ERCP để lấy sỏi</a:t>
            </a:r>
          </a:p>
        </p:txBody>
      </p:sp>
    </p:spTree>
    <p:extLst>
      <p:ext uri="{BB962C8B-B14F-4D97-AF65-F5344CB8AC3E}">
        <p14:creationId xmlns:p14="http://schemas.microsoft.com/office/powerpoint/2010/main" val="741711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98B14-5710-B521-9101-5DE1CC724CF0}"/>
              </a:ext>
            </a:extLst>
          </p:cNvPr>
          <p:cNvSpPr>
            <a:spLocks noGrp="1"/>
          </p:cNvSpPr>
          <p:nvPr>
            <p:ph type="title"/>
          </p:nvPr>
        </p:nvSpPr>
        <p:spPr/>
        <p:txBody>
          <a:bodyPr/>
          <a:lstStyle/>
          <a:p>
            <a:pPr algn="l"/>
            <a:r>
              <a:rPr lang="en-US" dirty="0">
                <a:latin typeface="+mn-lt"/>
              </a:rPr>
              <a:t>XIV. TIÊN LƯỢNG</a:t>
            </a:r>
          </a:p>
        </p:txBody>
      </p:sp>
      <p:sp>
        <p:nvSpPr>
          <p:cNvPr id="3" name="Content Placeholder 2">
            <a:extLst>
              <a:ext uri="{FF2B5EF4-FFF2-40B4-BE49-F238E27FC236}">
                <a16:creationId xmlns:a16="http://schemas.microsoft.com/office/drawing/2014/main" id="{5A79D427-AFD4-FC9E-1454-9872906C892B}"/>
              </a:ext>
            </a:extLst>
          </p:cNvPr>
          <p:cNvSpPr>
            <a:spLocks noGrp="1"/>
          </p:cNvSpPr>
          <p:nvPr>
            <p:ph idx="1"/>
          </p:nvPr>
        </p:nvSpPr>
        <p:spPr/>
        <p:txBody>
          <a:bodyPr/>
          <a:lstStyle/>
          <a:p>
            <a:r>
              <a:rPr lang="en-US" sz="1600" dirty="0" err="1">
                <a:latin typeface="ARIAL"/>
                <a:cs typeface="ARIAL"/>
              </a:rPr>
              <a:t>Gần</a:t>
            </a:r>
            <a:r>
              <a:rPr lang="en-US" sz="1600" dirty="0">
                <a:latin typeface="ARIAL"/>
                <a:cs typeface="ARIAL"/>
              </a:rPr>
              <a:t>: BN </a:t>
            </a:r>
            <a:r>
              <a:rPr lang="en-US" sz="1600" dirty="0" err="1">
                <a:latin typeface="ARIAL"/>
                <a:cs typeface="ARIAL"/>
              </a:rPr>
              <a:t>cao</a:t>
            </a:r>
            <a:r>
              <a:rPr lang="en-US" sz="1600" dirty="0">
                <a:latin typeface="ARIAL"/>
                <a:cs typeface="ARIAL"/>
              </a:rPr>
              <a:t> </a:t>
            </a:r>
            <a:r>
              <a:rPr lang="en-US" sz="1600" dirty="0" err="1">
                <a:latin typeface="ARIAL"/>
                <a:cs typeface="ARIAL"/>
              </a:rPr>
              <a:t>tuổi</a:t>
            </a:r>
            <a:r>
              <a:rPr lang="en-US" sz="1600" dirty="0">
                <a:latin typeface="ARIAL"/>
                <a:cs typeface="ARIAL"/>
              </a:rPr>
              <a:t>, </a:t>
            </a:r>
            <a:r>
              <a:rPr lang="vi-VN" sz="1600" dirty="0">
                <a:latin typeface="ARIAL"/>
                <a:cs typeface="ARIAL"/>
              </a:rPr>
              <a:t>không có bệnh nền, ERCP là tỷ lệ thành công cao, biến chứng thấp=&gt; an toàn</a:t>
            </a:r>
            <a:endParaRPr lang="en-US" sz="1600" dirty="0">
              <a:latin typeface="ARIAL"/>
              <a:cs typeface="ARIAL"/>
            </a:endParaRPr>
          </a:p>
          <a:p>
            <a:r>
              <a:rPr lang="en-US" sz="1600" dirty="0" err="1">
                <a:latin typeface="ARIAL"/>
                <a:cs typeface="ARIAL"/>
              </a:rPr>
              <a:t>Xa</a:t>
            </a:r>
            <a:r>
              <a:rPr lang="en-US" sz="1600" dirty="0">
                <a:latin typeface="ARIAL"/>
                <a:cs typeface="ARIAL"/>
              </a:rPr>
              <a:t>: BN kPa (F3), </a:t>
            </a:r>
            <a:r>
              <a:rPr lang="en-US" sz="1600" dirty="0" err="1">
                <a:latin typeface="ARIAL"/>
                <a:cs typeface="ARIAL"/>
              </a:rPr>
              <a:t>đường</a:t>
            </a:r>
            <a:r>
              <a:rPr lang="en-US" sz="1600" dirty="0">
                <a:latin typeface="ARIAL"/>
                <a:cs typeface="ARIAL"/>
              </a:rPr>
              <a:t> </a:t>
            </a:r>
            <a:r>
              <a:rPr lang="en-US" sz="1600" dirty="0" err="1">
                <a:latin typeface="ARIAL"/>
                <a:cs typeface="ARIAL"/>
              </a:rPr>
              <a:t>mật</a:t>
            </a:r>
            <a:r>
              <a:rPr lang="en-US" sz="1600" dirty="0">
                <a:latin typeface="ARIAL"/>
                <a:cs typeface="ARIAL"/>
              </a:rPr>
              <a:t> </a:t>
            </a:r>
            <a:r>
              <a:rPr lang="en-US" sz="1600" dirty="0" err="1">
                <a:latin typeface="ARIAL"/>
                <a:cs typeface="ARIAL"/>
              </a:rPr>
              <a:t>chính</a:t>
            </a:r>
            <a:r>
              <a:rPr lang="en-US" sz="1600" dirty="0">
                <a:latin typeface="ARIAL"/>
                <a:cs typeface="ARIAL"/>
              </a:rPr>
              <a:t> </a:t>
            </a:r>
            <a:r>
              <a:rPr lang="en-US" sz="1600" dirty="0" err="1">
                <a:latin typeface="ARIAL"/>
                <a:cs typeface="ARIAL"/>
              </a:rPr>
              <a:t>và</a:t>
            </a:r>
            <a:r>
              <a:rPr lang="en-US" sz="1600" dirty="0">
                <a:latin typeface="ARIAL"/>
                <a:cs typeface="ARIAL"/>
              </a:rPr>
              <a:t> </a:t>
            </a:r>
            <a:r>
              <a:rPr lang="en-US" sz="1600" dirty="0" err="1">
                <a:latin typeface="ARIAL"/>
                <a:cs typeface="ARIAL"/>
              </a:rPr>
              <a:t>đường</a:t>
            </a:r>
            <a:r>
              <a:rPr lang="en-US" sz="1600" dirty="0">
                <a:latin typeface="ARIAL"/>
                <a:cs typeface="ARIAL"/>
              </a:rPr>
              <a:t> </a:t>
            </a:r>
            <a:r>
              <a:rPr lang="en-US" sz="1600" dirty="0" err="1">
                <a:latin typeface="ARIAL"/>
                <a:cs typeface="ARIAL"/>
              </a:rPr>
              <a:t>mật</a:t>
            </a:r>
            <a:r>
              <a:rPr lang="en-US" sz="1600" dirty="0">
                <a:latin typeface="ARIAL"/>
                <a:cs typeface="ARIAL"/>
              </a:rPr>
              <a:t> </a:t>
            </a:r>
            <a:r>
              <a:rPr lang="en-US" sz="1600" dirty="0" err="1">
                <a:latin typeface="ARIAL"/>
                <a:cs typeface="ARIAL"/>
              </a:rPr>
              <a:t>trong</a:t>
            </a:r>
            <a:r>
              <a:rPr lang="en-US" sz="1600" dirty="0">
                <a:latin typeface="ARIAL"/>
                <a:cs typeface="ARIAL"/>
              </a:rPr>
              <a:t> </a:t>
            </a:r>
            <a:r>
              <a:rPr lang="en-US" sz="1600" dirty="0" err="1">
                <a:latin typeface="ARIAL"/>
                <a:cs typeface="ARIAL"/>
              </a:rPr>
              <a:t>gan</a:t>
            </a:r>
            <a:r>
              <a:rPr lang="en-US" sz="1600" dirty="0">
                <a:latin typeface="ARIAL"/>
                <a:cs typeface="ARIAL"/>
              </a:rPr>
              <a:t> </a:t>
            </a:r>
            <a:r>
              <a:rPr lang="en-US" sz="1600" dirty="0" err="1">
                <a:latin typeface="ARIAL"/>
                <a:cs typeface="ARIAL"/>
              </a:rPr>
              <a:t>dãn</a:t>
            </a:r>
            <a:r>
              <a:rPr lang="en-US" sz="1600" dirty="0">
                <a:latin typeface="ARIAL"/>
                <a:cs typeface="ARIAL"/>
              </a:rPr>
              <a:t>, </a:t>
            </a:r>
            <a:r>
              <a:rPr lang="en-US" sz="1600" dirty="0" err="1">
                <a:latin typeface="ARIAL"/>
                <a:cs typeface="ARIAL"/>
              </a:rPr>
              <a:t>túi</a:t>
            </a:r>
            <a:r>
              <a:rPr lang="en-US" sz="1600" dirty="0">
                <a:latin typeface="ARIAL"/>
                <a:cs typeface="ARIAL"/>
              </a:rPr>
              <a:t> </a:t>
            </a:r>
            <a:r>
              <a:rPr lang="en-US" sz="1600" dirty="0" err="1">
                <a:latin typeface="ARIAL"/>
                <a:cs typeface="ARIAL"/>
              </a:rPr>
              <a:t>mật</a:t>
            </a:r>
            <a:r>
              <a:rPr lang="en-US" sz="1600" dirty="0">
                <a:latin typeface="ARIAL"/>
                <a:cs typeface="ARIAL"/>
              </a:rPr>
              <a:t> </a:t>
            </a:r>
            <a:r>
              <a:rPr lang="en-US" sz="1600" dirty="0" err="1">
                <a:latin typeface="ARIAL"/>
                <a:cs typeface="ARIAL"/>
              </a:rPr>
              <a:t>còn</a:t>
            </a:r>
            <a:r>
              <a:rPr lang="en-US" sz="1600" dirty="0">
                <a:latin typeface="ARIAL"/>
                <a:cs typeface="ARIAL"/>
              </a:rPr>
              <a:t> </a:t>
            </a:r>
            <a:r>
              <a:rPr lang="en-US" sz="1600" dirty="0" err="1">
                <a:latin typeface="ARIAL"/>
                <a:cs typeface="ARIAL"/>
              </a:rPr>
              <a:t>sỏi</a:t>
            </a:r>
            <a:r>
              <a:rPr lang="en-US" sz="1600" dirty="0">
                <a:latin typeface="ARIAL"/>
                <a:cs typeface="ARIAL"/>
              </a:rPr>
              <a:t>, </a:t>
            </a:r>
            <a:r>
              <a:rPr lang="en-US" sz="1600" dirty="0" err="1">
                <a:latin typeface="ARIAL"/>
                <a:cs typeface="ARIAL"/>
              </a:rPr>
              <a:t>nguy</a:t>
            </a:r>
            <a:r>
              <a:rPr lang="en-US" sz="1600" dirty="0">
                <a:latin typeface="ARIAL"/>
                <a:cs typeface="ARIAL"/>
              </a:rPr>
              <a:t> </a:t>
            </a:r>
            <a:r>
              <a:rPr lang="en-US" sz="1600" dirty="0" err="1">
                <a:latin typeface="ARIAL"/>
                <a:cs typeface="ARIAL"/>
              </a:rPr>
              <a:t>cơ</a:t>
            </a:r>
            <a:r>
              <a:rPr lang="en-US" sz="1600" dirty="0">
                <a:latin typeface="ARIAL"/>
                <a:cs typeface="ARIAL"/>
              </a:rPr>
              <a:t> </a:t>
            </a:r>
            <a:r>
              <a:rPr lang="en-US" sz="1600" dirty="0" err="1">
                <a:latin typeface="ARIAL"/>
                <a:cs typeface="ARIAL"/>
              </a:rPr>
              <a:t>tái</a:t>
            </a:r>
            <a:r>
              <a:rPr lang="en-US" sz="1600" dirty="0">
                <a:latin typeface="ARIAL"/>
                <a:cs typeface="ARIAL"/>
              </a:rPr>
              <a:t> </a:t>
            </a:r>
            <a:r>
              <a:rPr lang="en-US" sz="1600" dirty="0" err="1">
                <a:latin typeface="ARIAL"/>
                <a:cs typeface="ARIAL"/>
              </a:rPr>
              <a:t>phát</a:t>
            </a:r>
            <a:r>
              <a:rPr lang="en-US" sz="1600" dirty="0">
                <a:latin typeface="ARIAL"/>
                <a:cs typeface="ARIAL"/>
              </a:rPr>
              <a:t> </a:t>
            </a:r>
            <a:r>
              <a:rPr lang="en-US" sz="1600" dirty="0" err="1">
                <a:latin typeface="ARIAL"/>
                <a:cs typeface="ARIAL"/>
              </a:rPr>
              <a:t>cao</a:t>
            </a:r>
            <a:r>
              <a:rPr lang="en-US" sz="1600" dirty="0">
                <a:latin typeface="ARIAL"/>
                <a:cs typeface="ARIAL"/>
              </a:rPr>
              <a:t> </a:t>
            </a:r>
            <a:r>
              <a:rPr lang="en-US" sz="1600" dirty="0" err="1">
                <a:latin typeface="ARIAL"/>
                <a:cs typeface="ARIAL"/>
              </a:rPr>
              <a:t>và</a:t>
            </a:r>
            <a:r>
              <a:rPr lang="en-US" sz="1600" dirty="0">
                <a:latin typeface="ARIAL"/>
                <a:cs typeface="ARIAL"/>
              </a:rPr>
              <a:t> </a:t>
            </a:r>
            <a:r>
              <a:rPr lang="en-US" sz="1600" dirty="0" err="1">
                <a:latin typeface="ARIAL"/>
                <a:cs typeface="ARIAL"/>
              </a:rPr>
              <a:t>biến</a:t>
            </a:r>
            <a:r>
              <a:rPr lang="en-US" sz="1600" dirty="0">
                <a:latin typeface="ARIAL"/>
                <a:cs typeface="ARIAL"/>
              </a:rPr>
              <a:t> </a:t>
            </a:r>
            <a:r>
              <a:rPr lang="en-US" sz="1600" dirty="0" err="1">
                <a:latin typeface="ARIAL"/>
                <a:cs typeface="ARIAL"/>
              </a:rPr>
              <a:t>chứng</a:t>
            </a:r>
            <a:r>
              <a:rPr lang="en-US" sz="1600" dirty="0">
                <a:latin typeface="ARIAL"/>
                <a:cs typeface="ARIAL"/>
              </a:rPr>
              <a:t> </a:t>
            </a:r>
            <a:r>
              <a:rPr lang="en-US" sz="1600" dirty="0" err="1">
                <a:latin typeface="ARIAL"/>
                <a:cs typeface="ARIAL"/>
              </a:rPr>
              <a:t>xơ</a:t>
            </a:r>
            <a:r>
              <a:rPr lang="en-US" sz="1600" dirty="0">
                <a:latin typeface="ARIAL"/>
                <a:cs typeface="ARIAL"/>
              </a:rPr>
              <a:t> </a:t>
            </a:r>
            <a:r>
              <a:rPr lang="en-US" sz="1600" dirty="0" err="1">
                <a:latin typeface="ARIAL"/>
                <a:cs typeface="ARIAL"/>
              </a:rPr>
              <a:t>gan</a:t>
            </a:r>
            <a:r>
              <a:rPr lang="en-US" sz="1600" dirty="0">
                <a:latin typeface="ARIAL"/>
                <a:cs typeface="ARIAL"/>
              </a:rPr>
              <a:t> =&gt; </a:t>
            </a:r>
            <a:r>
              <a:rPr lang="en-US" sz="1600" dirty="0" err="1">
                <a:latin typeface="ARIAL"/>
                <a:cs typeface="ARIAL"/>
              </a:rPr>
              <a:t>Có</a:t>
            </a:r>
            <a:r>
              <a:rPr lang="en-US" sz="1600" dirty="0">
                <a:latin typeface="ARIAL"/>
                <a:cs typeface="ARIAL"/>
              </a:rPr>
              <a:t> </a:t>
            </a:r>
            <a:r>
              <a:rPr lang="en-US" sz="1600" dirty="0" err="1">
                <a:latin typeface="ARIAL"/>
                <a:cs typeface="ARIAL"/>
              </a:rPr>
              <a:t>thể</a:t>
            </a:r>
            <a:r>
              <a:rPr lang="en-US" sz="1600" dirty="0">
                <a:latin typeface="ARIAL"/>
                <a:cs typeface="ARIAL"/>
              </a:rPr>
              <a:t> </a:t>
            </a:r>
            <a:r>
              <a:rPr lang="en-US" sz="1600" dirty="0" err="1">
                <a:latin typeface="ARIAL"/>
                <a:cs typeface="ARIAL"/>
              </a:rPr>
              <a:t>làm</a:t>
            </a:r>
            <a:r>
              <a:rPr lang="en-US" sz="1600" dirty="0">
                <a:latin typeface="ARIAL"/>
                <a:cs typeface="ARIAL"/>
              </a:rPr>
              <a:t> </a:t>
            </a:r>
            <a:r>
              <a:rPr lang="en-US" sz="1600" dirty="0" err="1">
                <a:latin typeface="ARIAL"/>
                <a:cs typeface="ARIAL"/>
              </a:rPr>
              <a:t>mật</a:t>
            </a:r>
            <a:r>
              <a:rPr lang="en-US" sz="1600" dirty="0">
                <a:latin typeface="ARIAL"/>
                <a:cs typeface="ARIAL"/>
              </a:rPr>
              <a:t>-da </a:t>
            </a:r>
            <a:r>
              <a:rPr lang="en-US" sz="1600" dirty="0" err="1">
                <a:latin typeface="ARIAL"/>
                <a:cs typeface="ARIAL"/>
              </a:rPr>
              <a:t>bằng</a:t>
            </a:r>
            <a:r>
              <a:rPr lang="en-US" sz="1600" dirty="0">
                <a:latin typeface="ARIAL"/>
                <a:cs typeface="ARIAL"/>
              </a:rPr>
              <a:t> </a:t>
            </a:r>
            <a:r>
              <a:rPr lang="en-US" sz="1600" dirty="0" err="1">
                <a:latin typeface="ARIAL"/>
                <a:cs typeface="ARIAL"/>
              </a:rPr>
              <a:t>túi</a:t>
            </a:r>
            <a:r>
              <a:rPr lang="en-US" sz="1600" dirty="0">
                <a:latin typeface="ARIAL"/>
                <a:cs typeface="ARIAL"/>
              </a:rPr>
              <a:t> </a:t>
            </a:r>
            <a:r>
              <a:rPr lang="en-US" sz="1600" dirty="0" err="1">
                <a:latin typeface="ARIAL"/>
                <a:cs typeface="ARIAL"/>
              </a:rPr>
              <a:t>mật</a:t>
            </a:r>
            <a:r>
              <a:rPr lang="en-US" sz="1600" dirty="0">
                <a:latin typeface="ARIAL"/>
                <a:cs typeface="ARIAL"/>
              </a:rPr>
              <a:t> </a:t>
            </a:r>
            <a:r>
              <a:rPr lang="en-US" sz="1600" dirty="0" err="1">
                <a:latin typeface="ARIAL"/>
                <a:cs typeface="ARIAL"/>
              </a:rPr>
              <a:t>để</a:t>
            </a:r>
            <a:r>
              <a:rPr lang="en-US" sz="1600" dirty="0">
                <a:latin typeface="ARIAL"/>
                <a:cs typeface="ARIAL"/>
              </a:rPr>
              <a:t> </a:t>
            </a:r>
            <a:r>
              <a:rPr lang="en-US" sz="1600" dirty="0" err="1">
                <a:latin typeface="ARIAL"/>
                <a:cs typeface="ARIAL"/>
              </a:rPr>
              <a:t>phòng</a:t>
            </a:r>
            <a:r>
              <a:rPr lang="en-US" sz="1600" dirty="0">
                <a:latin typeface="ARIAL"/>
                <a:cs typeface="ARIAL"/>
              </a:rPr>
              <a:t> </a:t>
            </a:r>
            <a:r>
              <a:rPr lang="en-US" sz="1600" dirty="0" err="1">
                <a:latin typeface="ARIAL"/>
                <a:cs typeface="ARIAL"/>
              </a:rPr>
              <a:t>ngừa</a:t>
            </a:r>
            <a:r>
              <a:rPr lang="en-US" sz="1600" dirty="0">
                <a:latin typeface="ARIAL"/>
                <a:cs typeface="ARIAL"/>
              </a:rPr>
              <a:t> </a:t>
            </a:r>
            <a:r>
              <a:rPr lang="en-US" sz="1600" dirty="0" err="1">
                <a:latin typeface="ARIAL"/>
                <a:cs typeface="ARIAL"/>
              </a:rPr>
              <a:t>tái</a:t>
            </a:r>
            <a:r>
              <a:rPr lang="en-US" sz="1600" dirty="0">
                <a:latin typeface="ARIAL"/>
                <a:cs typeface="ARIAL"/>
              </a:rPr>
              <a:t> </a:t>
            </a:r>
            <a:r>
              <a:rPr lang="en-US" sz="1600" dirty="0" err="1">
                <a:latin typeface="ARIAL"/>
                <a:cs typeface="ARIAL"/>
              </a:rPr>
              <a:t>phát</a:t>
            </a:r>
            <a:endParaRPr lang="en-US" sz="1600" dirty="0">
              <a:latin typeface="ARIAL"/>
              <a:cs typeface="ARIAL"/>
            </a:endParaRPr>
          </a:p>
          <a:p>
            <a:endParaRPr lang="en-US" dirty="0"/>
          </a:p>
        </p:txBody>
      </p:sp>
    </p:spTree>
    <p:extLst>
      <p:ext uri="{BB962C8B-B14F-4D97-AF65-F5344CB8AC3E}">
        <p14:creationId xmlns:p14="http://schemas.microsoft.com/office/powerpoint/2010/main" val="2893113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8FD15-A067-18D2-6E87-211EAB2ADACA}"/>
              </a:ext>
            </a:extLst>
          </p:cNvPr>
          <p:cNvSpPr>
            <a:spLocks noGrp="1"/>
          </p:cNvSpPr>
          <p:nvPr>
            <p:ph type="title"/>
          </p:nvPr>
        </p:nvSpPr>
        <p:spPr>
          <a:xfrm>
            <a:off x="2611809" y="808056"/>
            <a:ext cx="4550992" cy="1077229"/>
          </a:xfrm>
        </p:spPr>
        <p:txBody>
          <a:bodyPr>
            <a:normAutofit fontScale="90000"/>
          </a:bodyPr>
          <a:lstStyle/>
          <a:p>
            <a:r>
              <a:rPr lang="en-US" dirty="0"/>
              <a:t>II. LÝ DO NHẬP VIỆN</a:t>
            </a:r>
          </a:p>
        </p:txBody>
      </p:sp>
      <p:sp>
        <p:nvSpPr>
          <p:cNvPr id="3" name="Content Placeholder 2">
            <a:extLst>
              <a:ext uri="{FF2B5EF4-FFF2-40B4-BE49-F238E27FC236}">
                <a16:creationId xmlns:a16="http://schemas.microsoft.com/office/drawing/2014/main" id="{52FB8DC3-266B-8C71-A4A9-8A289BF400D8}"/>
              </a:ext>
            </a:extLst>
          </p:cNvPr>
          <p:cNvSpPr>
            <a:spLocks noGrp="1"/>
          </p:cNvSpPr>
          <p:nvPr>
            <p:ph idx="1"/>
          </p:nvPr>
        </p:nvSpPr>
        <p:spPr/>
        <p:txBody>
          <a:bodyPr>
            <a:normAutofit/>
          </a:bodyPr>
          <a:lstStyle/>
          <a:p>
            <a:pPr marL="0" indent="0">
              <a:buNone/>
            </a:pPr>
            <a:r>
              <a:rPr lang="en-US" sz="3600" b="1" dirty="0" err="1"/>
              <a:t>Đau</a:t>
            </a:r>
            <a:r>
              <a:rPr lang="en-US" sz="3600" b="1" dirty="0"/>
              <a:t> </a:t>
            </a:r>
            <a:r>
              <a:rPr lang="en-US" sz="3600" b="1" dirty="0" err="1"/>
              <a:t>bụng</a:t>
            </a:r>
            <a:r>
              <a:rPr lang="en-US" sz="3600" b="1" dirty="0"/>
              <a:t> </a:t>
            </a:r>
            <a:r>
              <a:rPr lang="en-US" sz="3600" b="1" dirty="0" err="1"/>
              <a:t>vùng</a:t>
            </a:r>
            <a:r>
              <a:rPr lang="en-US" sz="3600" b="1" dirty="0"/>
              <a:t> </a:t>
            </a:r>
            <a:r>
              <a:rPr lang="en-US" sz="3600" b="1" dirty="0" err="1"/>
              <a:t>thượng</a:t>
            </a:r>
            <a:r>
              <a:rPr lang="en-US" sz="3600" b="1" dirty="0"/>
              <a:t> </a:t>
            </a:r>
            <a:r>
              <a:rPr lang="en-US" sz="3600" b="1" dirty="0" err="1"/>
              <a:t>vị</a:t>
            </a:r>
            <a:endParaRPr lang="en-US" sz="3600" b="1" dirty="0"/>
          </a:p>
        </p:txBody>
      </p:sp>
    </p:spTree>
    <p:extLst>
      <p:ext uri="{BB962C8B-B14F-4D97-AF65-F5344CB8AC3E}">
        <p14:creationId xmlns:p14="http://schemas.microsoft.com/office/powerpoint/2010/main" val="1155313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D5EB7-5B0B-8B2D-53A6-C0DFD899C83A}"/>
              </a:ext>
            </a:extLst>
          </p:cNvPr>
          <p:cNvSpPr>
            <a:spLocks noGrp="1"/>
          </p:cNvSpPr>
          <p:nvPr>
            <p:ph type="title"/>
          </p:nvPr>
        </p:nvSpPr>
        <p:spPr>
          <a:xfrm>
            <a:off x="2611809" y="808056"/>
            <a:ext cx="3050438" cy="1077229"/>
          </a:xfrm>
        </p:spPr>
        <p:txBody>
          <a:bodyPr/>
          <a:lstStyle/>
          <a:p>
            <a:r>
              <a:rPr lang="en-US" dirty="0"/>
              <a:t>III. BỆNH SỬ</a:t>
            </a:r>
          </a:p>
        </p:txBody>
      </p:sp>
      <p:sp>
        <p:nvSpPr>
          <p:cNvPr id="3" name="Content Placeholder 2">
            <a:extLst>
              <a:ext uri="{FF2B5EF4-FFF2-40B4-BE49-F238E27FC236}">
                <a16:creationId xmlns:a16="http://schemas.microsoft.com/office/drawing/2014/main" id="{400F080D-4015-CCCC-B788-ED31C3F7EA4E}"/>
              </a:ext>
            </a:extLst>
          </p:cNvPr>
          <p:cNvSpPr>
            <a:spLocks noGrp="1"/>
          </p:cNvSpPr>
          <p:nvPr>
            <p:ph idx="1"/>
          </p:nvPr>
        </p:nvSpPr>
        <p:spPr/>
        <p:txBody>
          <a:bodyPr>
            <a:normAutofit/>
          </a:bodyPr>
          <a:lstStyle/>
          <a:p>
            <a:r>
              <a:rPr lang="en-US" dirty="0" err="1"/>
              <a:t>Cách</a:t>
            </a:r>
            <a:r>
              <a:rPr lang="en-US" dirty="0"/>
              <a:t> NV 2 </a:t>
            </a:r>
            <a:r>
              <a:rPr lang="en-US" dirty="0" err="1"/>
              <a:t>tuần</a:t>
            </a:r>
            <a:r>
              <a:rPr lang="en-US" dirty="0"/>
              <a:t>, BN </a:t>
            </a:r>
            <a:r>
              <a:rPr lang="en-US" dirty="0" err="1"/>
              <a:t>khởi</a:t>
            </a:r>
            <a:r>
              <a:rPr lang="en-US" dirty="0"/>
              <a:t> </a:t>
            </a:r>
            <a:r>
              <a:rPr lang="en-US" dirty="0" err="1"/>
              <a:t>phát</a:t>
            </a:r>
            <a:r>
              <a:rPr lang="en-US" dirty="0"/>
              <a:t> </a:t>
            </a:r>
            <a:r>
              <a:rPr lang="en-US" dirty="0" err="1"/>
              <a:t>đau</a:t>
            </a:r>
            <a:r>
              <a:rPr lang="en-US" dirty="0"/>
              <a:t> </a:t>
            </a:r>
            <a:r>
              <a:rPr lang="en-US" dirty="0" err="1"/>
              <a:t>vùng</a:t>
            </a:r>
            <a:r>
              <a:rPr lang="en-US" dirty="0"/>
              <a:t> </a:t>
            </a:r>
            <a:r>
              <a:rPr lang="en-US" dirty="0" err="1"/>
              <a:t>thượng</a:t>
            </a:r>
            <a:r>
              <a:rPr lang="en-US" dirty="0"/>
              <a:t> </a:t>
            </a:r>
            <a:r>
              <a:rPr lang="en-US" dirty="0" err="1"/>
              <a:t>vị</a:t>
            </a:r>
            <a:r>
              <a:rPr lang="en-US" dirty="0"/>
              <a:t>, </a:t>
            </a:r>
            <a:r>
              <a:rPr lang="en-US" dirty="0" err="1"/>
              <a:t>đau</a:t>
            </a:r>
            <a:r>
              <a:rPr lang="en-US" dirty="0"/>
              <a:t> </a:t>
            </a:r>
            <a:r>
              <a:rPr lang="en-US" dirty="0" err="1"/>
              <a:t>sau</a:t>
            </a:r>
            <a:r>
              <a:rPr lang="en-US" dirty="0"/>
              <a:t> </a:t>
            </a:r>
            <a:r>
              <a:rPr lang="en-US" dirty="0" err="1"/>
              <a:t>ăn</a:t>
            </a:r>
            <a:r>
              <a:rPr lang="en-US" dirty="0"/>
              <a:t> </a:t>
            </a:r>
            <a:r>
              <a:rPr lang="en-US" dirty="0" err="1"/>
              <a:t>tối</a:t>
            </a:r>
            <a:r>
              <a:rPr lang="en-US" dirty="0"/>
              <a:t> 1h, </a:t>
            </a:r>
            <a:r>
              <a:rPr lang="en-US" dirty="0" err="1"/>
              <a:t>đau</a:t>
            </a:r>
            <a:r>
              <a:rPr lang="en-US" dirty="0"/>
              <a:t> </a:t>
            </a:r>
            <a:r>
              <a:rPr lang="en-US" dirty="0" err="1"/>
              <a:t>quặn</a:t>
            </a:r>
            <a:r>
              <a:rPr lang="en-US" dirty="0"/>
              <a:t> </a:t>
            </a:r>
            <a:r>
              <a:rPr lang="en-US" dirty="0" err="1"/>
              <a:t>cơn</a:t>
            </a:r>
            <a:r>
              <a:rPr lang="en-US" dirty="0"/>
              <a:t> </a:t>
            </a:r>
            <a:r>
              <a:rPr lang="en-US" dirty="0" err="1"/>
              <a:t>trên</a:t>
            </a:r>
            <a:r>
              <a:rPr lang="en-US" dirty="0"/>
              <a:t> </a:t>
            </a:r>
            <a:r>
              <a:rPr lang="en-US" dirty="0" err="1"/>
              <a:t>nền</a:t>
            </a:r>
            <a:r>
              <a:rPr lang="en-US" dirty="0"/>
              <a:t> </a:t>
            </a:r>
            <a:r>
              <a:rPr lang="en-US" dirty="0" err="1"/>
              <a:t>âm</a:t>
            </a:r>
            <a:r>
              <a:rPr lang="en-US" dirty="0"/>
              <a:t> </a:t>
            </a:r>
            <a:r>
              <a:rPr lang="en-US" dirty="0" err="1"/>
              <a:t>ỉ</a:t>
            </a:r>
            <a:r>
              <a:rPr lang="en-US" dirty="0"/>
              <a:t> </a:t>
            </a:r>
            <a:r>
              <a:rPr lang="en-US" dirty="0" err="1"/>
              <a:t>liên</a:t>
            </a:r>
            <a:r>
              <a:rPr lang="en-US" dirty="0"/>
              <a:t> </a:t>
            </a:r>
            <a:r>
              <a:rPr lang="en-US" dirty="0" err="1"/>
              <a:t>tục</a:t>
            </a:r>
            <a:r>
              <a:rPr lang="en-US" dirty="0"/>
              <a:t>, </a:t>
            </a:r>
            <a:r>
              <a:rPr lang="en-US" dirty="0" err="1"/>
              <a:t>không</a:t>
            </a:r>
            <a:r>
              <a:rPr lang="en-US" dirty="0"/>
              <a:t> </a:t>
            </a:r>
            <a:r>
              <a:rPr lang="en-US" dirty="0" err="1"/>
              <a:t>lan</a:t>
            </a:r>
            <a:r>
              <a:rPr lang="en-US" dirty="0"/>
              <a:t>, </a:t>
            </a:r>
            <a:r>
              <a:rPr lang="en-US" dirty="0" err="1"/>
              <a:t>mức</a:t>
            </a:r>
            <a:r>
              <a:rPr lang="en-US" dirty="0"/>
              <a:t> </a:t>
            </a:r>
            <a:r>
              <a:rPr lang="en-US" dirty="0" err="1"/>
              <a:t>độ</a:t>
            </a:r>
            <a:r>
              <a:rPr lang="en-US" dirty="0"/>
              <a:t> </a:t>
            </a:r>
            <a:r>
              <a:rPr lang="en-US" dirty="0" err="1"/>
              <a:t>đau</a:t>
            </a:r>
            <a:r>
              <a:rPr lang="en-US" dirty="0"/>
              <a:t> </a:t>
            </a:r>
            <a:r>
              <a:rPr lang="en-US" dirty="0" err="1"/>
              <a:t>khoảng</a:t>
            </a:r>
            <a:r>
              <a:rPr lang="en-US" dirty="0"/>
              <a:t> 7/10, </a:t>
            </a:r>
            <a:r>
              <a:rPr lang="en-US" dirty="0" err="1"/>
              <a:t>không</a:t>
            </a:r>
            <a:r>
              <a:rPr lang="en-US" dirty="0"/>
              <a:t> </a:t>
            </a:r>
            <a:r>
              <a:rPr lang="en-US" dirty="0" err="1"/>
              <a:t>yếu</a:t>
            </a:r>
            <a:r>
              <a:rPr lang="en-US" dirty="0"/>
              <a:t> </a:t>
            </a:r>
            <a:r>
              <a:rPr lang="en-US" dirty="0" err="1"/>
              <a:t>tố</a:t>
            </a:r>
            <a:r>
              <a:rPr lang="en-US" dirty="0"/>
              <a:t> </a:t>
            </a:r>
            <a:r>
              <a:rPr lang="en-US" dirty="0" err="1"/>
              <a:t>tăng</a:t>
            </a:r>
            <a:r>
              <a:rPr lang="en-US" dirty="0"/>
              <a:t> </a:t>
            </a:r>
            <a:r>
              <a:rPr lang="en-US" dirty="0" err="1"/>
              <a:t>giảm</a:t>
            </a:r>
            <a:r>
              <a:rPr lang="en-US" dirty="0"/>
              <a:t>, </a:t>
            </a:r>
            <a:r>
              <a:rPr lang="en-US" dirty="0" err="1"/>
              <a:t>không</a:t>
            </a:r>
            <a:r>
              <a:rPr lang="en-US" dirty="0"/>
              <a:t> </a:t>
            </a:r>
            <a:r>
              <a:rPr lang="en-US" dirty="0" err="1"/>
              <a:t>sốt</a:t>
            </a:r>
            <a:r>
              <a:rPr lang="en-US" dirty="0"/>
              <a:t>, </a:t>
            </a:r>
            <a:r>
              <a:rPr lang="en-US" dirty="0" err="1"/>
              <a:t>tiêu</a:t>
            </a:r>
            <a:r>
              <a:rPr lang="en-US" dirty="0"/>
              <a:t> </a:t>
            </a:r>
            <a:r>
              <a:rPr lang="en-US" dirty="0" err="1"/>
              <a:t>phân</a:t>
            </a:r>
            <a:r>
              <a:rPr lang="en-US" dirty="0"/>
              <a:t> </a:t>
            </a:r>
            <a:r>
              <a:rPr lang="en-US" dirty="0" err="1"/>
              <a:t>vàng</a:t>
            </a:r>
            <a:r>
              <a:rPr lang="en-US" dirty="0"/>
              <a:t> </a:t>
            </a:r>
            <a:r>
              <a:rPr lang="en-US" dirty="0" err="1"/>
              <a:t>đóng</a:t>
            </a:r>
            <a:r>
              <a:rPr lang="en-US" dirty="0"/>
              <a:t> </a:t>
            </a:r>
            <a:r>
              <a:rPr lang="en-US" dirty="0" err="1"/>
              <a:t>khuôn</a:t>
            </a:r>
            <a:r>
              <a:rPr lang="en-US" dirty="0"/>
              <a:t>, </a:t>
            </a:r>
            <a:r>
              <a:rPr lang="en-US" dirty="0" err="1"/>
              <a:t>tiểu</a:t>
            </a:r>
            <a:r>
              <a:rPr lang="en-US" dirty="0"/>
              <a:t> </a:t>
            </a:r>
            <a:r>
              <a:rPr lang="en-US" dirty="0" err="1"/>
              <a:t>vàng</a:t>
            </a:r>
            <a:r>
              <a:rPr lang="en-US" dirty="0"/>
              <a:t>, </a:t>
            </a:r>
            <a:r>
              <a:rPr lang="en-US" dirty="0" err="1"/>
              <a:t>lượng</a:t>
            </a:r>
            <a:r>
              <a:rPr lang="en-US" dirty="0"/>
              <a:t> </a:t>
            </a:r>
            <a:r>
              <a:rPr lang="en-US" dirty="0" err="1"/>
              <a:t>trung</a:t>
            </a:r>
            <a:r>
              <a:rPr lang="en-US" dirty="0"/>
              <a:t> </a:t>
            </a:r>
            <a:r>
              <a:rPr lang="en-US" dirty="0" err="1"/>
              <a:t>bình</a:t>
            </a:r>
            <a:r>
              <a:rPr lang="en-US" dirty="0"/>
              <a:t>. </a:t>
            </a:r>
            <a:r>
              <a:rPr lang="en-US" dirty="0" err="1"/>
              <a:t>Bệnh</a:t>
            </a:r>
            <a:r>
              <a:rPr lang="en-US" dirty="0"/>
              <a:t> </a:t>
            </a:r>
            <a:r>
              <a:rPr lang="en-US" dirty="0" err="1"/>
              <a:t>nhân</a:t>
            </a:r>
            <a:r>
              <a:rPr lang="en-US" dirty="0"/>
              <a:t> </a:t>
            </a:r>
            <a:r>
              <a:rPr lang="en-US" dirty="0" err="1"/>
              <a:t>tự</a:t>
            </a:r>
            <a:r>
              <a:rPr lang="en-US" dirty="0"/>
              <a:t> </a:t>
            </a:r>
            <a:r>
              <a:rPr lang="en-US" dirty="0" err="1"/>
              <a:t>ra</a:t>
            </a:r>
            <a:r>
              <a:rPr lang="en-US" dirty="0"/>
              <a:t> </a:t>
            </a:r>
            <a:r>
              <a:rPr lang="en-US" dirty="0" err="1"/>
              <a:t>tiệm</a:t>
            </a:r>
            <a:r>
              <a:rPr lang="en-US" dirty="0"/>
              <a:t> </a:t>
            </a:r>
            <a:r>
              <a:rPr lang="en-US" dirty="0" err="1"/>
              <a:t>thuốc</a:t>
            </a:r>
            <a:r>
              <a:rPr lang="en-US" dirty="0"/>
              <a:t> </a:t>
            </a:r>
            <a:r>
              <a:rPr lang="en-US" dirty="0" err="1"/>
              <a:t>tây</a:t>
            </a:r>
            <a:r>
              <a:rPr lang="en-US" dirty="0"/>
              <a:t> </a:t>
            </a:r>
            <a:r>
              <a:rPr lang="en-US" dirty="0" err="1"/>
              <a:t>mua</a:t>
            </a:r>
            <a:r>
              <a:rPr lang="en-US" dirty="0"/>
              <a:t> </a:t>
            </a:r>
            <a:r>
              <a:rPr lang="en-US" dirty="0" err="1"/>
              <a:t>thuốc</a:t>
            </a:r>
            <a:r>
              <a:rPr lang="en-US" dirty="0"/>
              <a:t> </a:t>
            </a:r>
            <a:r>
              <a:rPr lang="en-US" b="1" i="0" u="none" strike="noStrike" dirty="0" err="1">
                <a:effectLst/>
                <a:latin typeface="Helvetica Neue" panose="02000503000000020004" pitchFamily="2" charset="0"/>
              </a:rPr>
              <a:t>Phosphalugel</a:t>
            </a:r>
            <a:r>
              <a:rPr lang="en-US" b="1" i="0" u="none" strike="noStrike" dirty="0">
                <a:effectLst/>
                <a:latin typeface="Helvetica Neue" panose="02000503000000020004" pitchFamily="2" charset="0"/>
              </a:rPr>
              <a:t> </a:t>
            </a:r>
            <a:r>
              <a:rPr lang="en-US" i="0" u="none" strike="noStrike" dirty="0" err="1">
                <a:effectLst/>
              </a:rPr>
              <a:t>uống</a:t>
            </a:r>
            <a:r>
              <a:rPr lang="en-US" i="0" u="none" strike="noStrike" dirty="0">
                <a:effectLst/>
              </a:rPr>
              <a:t> </a:t>
            </a:r>
            <a:r>
              <a:rPr lang="en-US" i="0" u="none" strike="noStrike" dirty="0" err="1">
                <a:effectLst/>
              </a:rPr>
              <a:t>nhưng</a:t>
            </a:r>
            <a:r>
              <a:rPr lang="en-US" i="0" u="none" strike="noStrike" dirty="0">
                <a:effectLst/>
              </a:rPr>
              <a:t> </a:t>
            </a:r>
            <a:r>
              <a:rPr lang="en-US" i="0" u="none" strike="noStrike" dirty="0" err="1">
                <a:effectLst/>
              </a:rPr>
              <a:t>không</a:t>
            </a:r>
            <a:r>
              <a:rPr lang="en-US" i="0" u="none" strike="noStrike" dirty="0">
                <a:effectLst/>
              </a:rPr>
              <a:t> </a:t>
            </a:r>
            <a:r>
              <a:rPr lang="en-US" i="0" u="none" strike="noStrike" dirty="0" err="1">
                <a:effectLst/>
              </a:rPr>
              <a:t>giảm</a:t>
            </a:r>
            <a:r>
              <a:rPr lang="en-US" i="0" u="none" strike="noStrike" dirty="0">
                <a:effectLst/>
              </a:rPr>
              <a:t> </a:t>
            </a:r>
            <a:r>
              <a:rPr lang="en-US" i="0" u="none" strike="noStrike" dirty="0" err="1">
                <a:effectLst/>
              </a:rPr>
              <a:t>đau</a:t>
            </a:r>
            <a:r>
              <a:rPr lang="en-US" i="0" u="none" strike="noStrike" dirty="0">
                <a:effectLst/>
              </a:rPr>
              <a:t>. </a:t>
            </a:r>
            <a:r>
              <a:rPr lang="en-US" i="0" u="none" strike="noStrike" dirty="0" err="1">
                <a:effectLst/>
              </a:rPr>
              <a:t>Bệnh</a:t>
            </a:r>
            <a:r>
              <a:rPr lang="en-US" i="0" u="none" strike="noStrike" dirty="0">
                <a:effectLst/>
              </a:rPr>
              <a:t> </a:t>
            </a:r>
            <a:r>
              <a:rPr lang="en-US" i="0" u="none" strike="noStrike" dirty="0" err="1">
                <a:effectLst/>
              </a:rPr>
              <a:t>nhân</a:t>
            </a:r>
            <a:r>
              <a:rPr lang="en-US" i="0" u="none" strike="noStrike" dirty="0">
                <a:effectLst/>
              </a:rPr>
              <a:t> </a:t>
            </a:r>
            <a:r>
              <a:rPr lang="en-US" i="0" u="none" strike="noStrike" dirty="0" err="1">
                <a:effectLst/>
              </a:rPr>
              <a:t>nghĩ</a:t>
            </a:r>
            <a:r>
              <a:rPr lang="en-US" i="0" u="none" strike="noStrike" dirty="0">
                <a:effectLst/>
              </a:rPr>
              <a:t> </a:t>
            </a:r>
            <a:r>
              <a:rPr lang="en-US" i="0" u="none" strike="noStrike" dirty="0" err="1">
                <a:effectLst/>
              </a:rPr>
              <a:t>đau</a:t>
            </a:r>
            <a:r>
              <a:rPr lang="en-US" i="0" u="none" strike="noStrike" dirty="0">
                <a:effectLst/>
              </a:rPr>
              <a:t> </a:t>
            </a:r>
            <a:r>
              <a:rPr lang="en-US" i="0" u="none" strike="noStrike" dirty="0" err="1">
                <a:effectLst/>
              </a:rPr>
              <a:t>dạ</a:t>
            </a:r>
            <a:r>
              <a:rPr lang="en-US" i="0" u="none" strike="noStrike" dirty="0">
                <a:effectLst/>
              </a:rPr>
              <a:t> </a:t>
            </a:r>
            <a:r>
              <a:rPr lang="en-US" i="0" u="none" strike="noStrike" dirty="0" err="1">
                <a:effectLst/>
              </a:rPr>
              <a:t>dày</a:t>
            </a:r>
            <a:r>
              <a:rPr lang="en-US" i="0" u="none" strike="noStrike" dirty="0">
                <a:effectLst/>
              </a:rPr>
              <a:t> do </a:t>
            </a:r>
            <a:r>
              <a:rPr lang="en-US" i="0" u="none" strike="noStrike" dirty="0" err="1">
                <a:effectLst/>
              </a:rPr>
              <a:t>trước</a:t>
            </a:r>
            <a:r>
              <a:rPr lang="en-US" i="0" u="none" strike="noStrike" dirty="0">
                <a:effectLst/>
              </a:rPr>
              <a:t> </a:t>
            </a:r>
            <a:r>
              <a:rPr lang="en-US" i="0" u="none" strike="noStrike" dirty="0" err="1">
                <a:effectLst/>
              </a:rPr>
              <a:t>đây</a:t>
            </a:r>
            <a:r>
              <a:rPr lang="en-US" i="0" u="none" strike="noStrike" dirty="0">
                <a:effectLst/>
              </a:rPr>
              <a:t> </a:t>
            </a:r>
            <a:r>
              <a:rPr lang="en-US" i="0" u="none" strike="noStrike" dirty="0" err="1">
                <a:effectLst/>
              </a:rPr>
              <a:t>từng</a:t>
            </a:r>
            <a:r>
              <a:rPr lang="en-US" i="0" u="none" strike="noStrike" dirty="0">
                <a:effectLst/>
              </a:rPr>
              <a:t> </a:t>
            </a:r>
            <a:r>
              <a:rPr lang="en-US" i="0" u="none" strike="noStrike" dirty="0" err="1">
                <a:effectLst/>
              </a:rPr>
              <a:t>bị</a:t>
            </a:r>
            <a:r>
              <a:rPr lang="en-US" i="0" u="none" strike="noStrike" dirty="0">
                <a:effectLst/>
              </a:rPr>
              <a:t> </a:t>
            </a:r>
            <a:r>
              <a:rPr lang="en-US" i="0" u="none" strike="noStrike" dirty="0" err="1">
                <a:effectLst/>
              </a:rPr>
              <a:t>nhiều</a:t>
            </a:r>
            <a:r>
              <a:rPr lang="en-US" i="0" u="none" strike="noStrike" dirty="0">
                <a:effectLst/>
              </a:rPr>
              <a:t> </a:t>
            </a:r>
            <a:r>
              <a:rPr lang="en-US" i="0" u="none" strike="noStrike" dirty="0" err="1">
                <a:effectLst/>
              </a:rPr>
              <a:t>lần</a:t>
            </a:r>
            <a:r>
              <a:rPr lang="en-US" i="0" u="none" strike="noStrike" dirty="0">
                <a:effectLst/>
              </a:rPr>
              <a:t> </a:t>
            </a:r>
            <a:r>
              <a:rPr lang="en-US" i="0" u="none" strike="noStrike" dirty="0" err="1">
                <a:effectLst/>
              </a:rPr>
              <a:t>nên</a:t>
            </a:r>
            <a:r>
              <a:rPr lang="en-US" i="0" u="none" strike="noStrike" dirty="0">
                <a:effectLst/>
              </a:rPr>
              <a:t> </a:t>
            </a:r>
            <a:r>
              <a:rPr lang="en-US" i="0" u="none" strike="noStrike" dirty="0" err="1">
                <a:effectLst/>
              </a:rPr>
              <a:t>không</a:t>
            </a:r>
            <a:r>
              <a:rPr lang="en-US" i="0" u="none" strike="noStrike" dirty="0">
                <a:effectLst/>
              </a:rPr>
              <a:t> </a:t>
            </a:r>
            <a:r>
              <a:rPr lang="en-US" i="0" u="none" strike="noStrike" dirty="0" err="1">
                <a:effectLst/>
              </a:rPr>
              <a:t>đi</a:t>
            </a:r>
            <a:r>
              <a:rPr lang="en-US" i="0" u="none" strike="noStrike" dirty="0">
                <a:effectLst/>
              </a:rPr>
              <a:t> </a:t>
            </a:r>
            <a:r>
              <a:rPr lang="en-US" i="0" u="none" strike="noStrike" dirty="0" err="1">
                <a:effectLst/>
              </a:rPr>
              <a:t>khám</a:t>
            </a:r>
            <a:r>
              <a:rPr lang="en-US" i="0" u="none" strike="noStrike" dirty="0">
                <a:effectLst/>
              </a:rPr>
              <a:t>. Sau 3 </a:t>
            </a:r>
            <a:r>
              <a:rPr lang="en-US" i="0" u="none" strike="noStrike" dirty="0" err="1">
                <a:effectLst/>
              </a:rPr>
              <a:t>ngày</a:t>
            </a:r>
            <a:r>
              <a:rPr lang="en-US" i="0" u="none" strike="noStrike" dirty="0">
                <a:effectLst/>
              </a:rPr>
              <a:t> </a:t>
            </a:r>
            <a:r>
              <a:rPr lang="en-US" dirty="0" err="1"/>
              <a:t>bệnh</a:t>
            </a:r>
            <a:r>
              <a:rPr lang="en-US" dirty="0"/>
              <a:t> </a:t>
            </a:r>
            <a:r>
              <a:rPr lang="en-US" dirty="0" err="1"/>
              <a:t>nhân</a:t>
            </a:r>
            <a:r>
              <a:rPr lang="en-US" dirty="0"/>
              <a:t> </a:t>
            </a:r>
            <a:r>
              <a:rPr lang="en-US" dirty="0" err="1"/>
              <a:t>tự</a:t>
            </a:r>
            <a:r>
              <a:rPr lang="en-US" dirty="0"/>
              <a:t> </a:t>
            </a:r>
            <a:r>
              <a:rPr lang="en-US" dirty="0" err="1"/>
              <a:t>hết</a:t>
            </a:r>
            <a:r>
              <a:rPr lang="en-US" dirty="0"/>
              <a:t> </a:t>
            </a:r>
            <a:r>
              <a:rPr lang="en-US" dirty="0" err="1"/>
              <a:t>đau</a:t>
            </a:r>
            <a:r>
              <a:rPr lang="en-US" dirty="0"/>
              <a:t>.</a:t>
            </a:r>
            <a:endParaRPr lang="en-US" i="0" u="none" strike="noStrike" dirty="0">
              <a:effectLst/>
            </a:endParaRPr>
          </a:p>
          <a:p>
            <a:endParaRPr lang="en-US" dirty="0"/>
          </a:p>
        </p:txBody>
      </p:sp>
    </p:spTree>
    <p:extLst>
      <p:ext uri="{BB962C8B-B14F-4D97-AF65-F5344CB8AC3E}">
        <p14:creationId xmlns:p14="http://schemas.microsoft.com/office/powerpoint/2010/main" val="4159988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6A8B6-B63F-C084-13AD-16AE994EF420}"/>
              </a:ext>
            </a:extLst>
          </p:cNvPr>
          <p:cNvSpPr>
            <a:spLocks noGrp="1"/>
          </p:cNvSpPr>
          <p:nvPr>
            <p:ph type="title"/>
          </p:nvPr>
        </p:nvSpPr>
        <p:spPr>
          <a:xfrm>
            <a:off x="2611809" y="808056"/>
            <a:ext cx="2499454" cy="1077229"/>
          </a:xfrm>
        </p:spPr>
        <p:txBody>
          <a:bodyPr/>
          <a:lstStyle/>
          <a:p>
            <a:r>
              <a:rPr lang="en-US" dirty="0"/>
              <a:t> BỆNH SỬ</a:t>
            </a:r>
          </a:p>
        </p:txBody>
      </p:sp>
      <p:sp>
        <p:nvSpPr>
          <p:cNvPr id="3" name="Content Placeholder 2">
            <a:extLst>
              <a:ext uri="{FF2B5EF4-FFF2-40B4-BE49-F238E27FC236}">
                <a16:creationId xmlns:a16="http://schemas.microsoft.com/office/drawing/2014/main" id="{6052E4C3-42B2-1F0A-5363-B24B24BC8636}"/>
              </a:ext>
            </a:extLst>
          </p:cNvPr>
          <p:cNvSpPr>
            <a:spLocks noGrp="1"/>
          </p:cNvSpPr>
          <p:nvPr>
            <p:ph idx="1"/>
          </p:nvPr>
        </p:nvSpPr>
        <p:spPr>
          <a:xfrm>
            <a:off x="2292953" y="1885285"/>
            <a:ext cx="7796540" cy="3997828"/>
          </a:xfrm>
        </p:spPr>
        <p:txBody>
          <a:bodyPr>
            <a:normAutofit fontScale="92500"/>
          </a:bodyPr>
          <a:lstStyle/>
          <a:p>
            <a:r>
              <a:rPr lang="en-US" dirty="0" err="1"/>
              <a:t>Cách</a:t>
            </a:r>
            <a:r>
              <a:rPr lang="en-US" dirty="0"/>
              <a:t> NV 1 </a:t>
            </a:r>
            <a:r>
              <a:rPr lang="en-US" dirty="0" err="1"/>
              <a:t>tuần</a:t>
            </a:r>
            <a:r>
              <a:rPr lang="en-US" dirty="0"/>
              <a:t>, </a:t>
            </a:r>
            <a:r>
              <a:rPr lang="en-US" dirty="0" err="1"/>
              <a:t>cơn</a:t>
            </a:r>
            <a:r>
              <a:rPr lang="en-US" dirty="0"/>
              <a:t> </a:t>
            </a:r>
            <a:r>
              <a:rPr lang="en-US" dirty="0" err="1"/>
              <a:t>đau</a:t>
            </a:r>
            <a:r>
              <a:rPr lang="en-US" dirty="0"/>
              <a:t> </a:t>
            </a:r>
            <a:r>
              <a:rPr lang="en-US" dirty="0" err="1"/>
              <a:t>tái</a:t>
            </a:r>
            <a:r>
              <a:rPr lang="en-US" dirty="0"/>
              <a:t> </a:t>
            </a:r>
            <a:r>
              <a:rPr lang="en-US" dirty="0" err="1"/>
              <a:t>phát</a:t>
            </a:r>
            <a:r>
              <a:rPr lang="en-US" dirty="0"/>
              <a:t> </a:t>
            </a:r>
            <a:r>
              <a:rPr lang="en-US" dirty="0" err="1"/>
              <a:t>với</a:t>
            </a:r>
            <a:r>
              <a:rPr lang="en-US" dirty="0"/>
              <a:t> </a:t>
            </a:r>
            <a:r>
              <a:rPr lang="en-US" dirty="0" err="1"/>
              <a:t>tính</a:t>
            </a:r>
            <a:r>
              <a:rPr lang="en-US" dirty="0"/>
              <a:t> </a:t>
            </a:r>
            <a:r>
              <a:rPr lang="en-US" dirty="0" err="1"/>
              <a:t>chất</a:t>
            </a:r>
            <a:r>
              <a:rPr lang="en-US" dirty="0"/>
              <a:t> </a:t>
            </a:r>
            <a:r>
              <a:rPr lang="en-US" dirty="0" err="1"/>
              <a:t>tương</a:t>
            </a:r>
            <a:r>
              <a:rPr lang="en-US" dirty="0"/>
              <a:t> </a:t>
            </a:r>
            <a:r>
              <a:rPr lang="en-US" dirty="0" err="1"/>
              <a:t>tự</a:t>
            </a:r>
            <a:r>
              <a:rPr lang="en-US" dirty="0"/>
              <a:t>, </a:t>
            </a:r>
            <a:r>
              <a:rPr lang="en-US" dirty="0" err="1"/>
              <a:t>xuất</a:t>
            </a:r>
            <a:r>
              <a:rPr lang="en-US" dirty="0"/>
              <a:t> </a:t>
            </a:r>
            <a:r>
              <a:rPr lang="en-US" dirty="0" err="1"/>
              <a:t>hiện</a:t>
            </a:r>
            <a:r>
              <a:rPr lang="en-US" dirty="0"/>
              <a:t> </a:t>
            </a:r>
            <a:r>
              <a:rPr lang="en-US" dirty="0" err="1"/>
              <a:t>tự</a:t>
            </a:r>
            <a:r>
              <a:rPr lang="en-US" dirty="0"/>
              <a:t> </a:t>
            </a:r>
            <a:r>
              <a:rPr lang="en-US" dirty="0" err="1"/>
              <a:t>nhiện</a:t>
            </a:r>
            <a:r>
              <a:rPr lang="en-US" dirty="0"/>
              <a:t>. </a:t>
            </a:r>
            <a:r>
              <a:rPr lang="en-US" dirty="0" err="1"/>
              <a:t>Bệnh</a:t>
            </a:r>
            <a:r>
              <a:rPr lang="en-US" dirty="0"/>
              <a:t> </a:t>
            </a:r>
            <a:r>
              <a:rPr lang="en-US" dirty="0" err="1"/>
              <a:t>nhân</a:t>
            </a:r>
            <a:r>
              <a:rPr lang="en-US" dirty="0"/>
              <a:t> </a:t>
            </a:r>
            <a:r>
              <a:rPr lang="en-US" dirty="0" err="1"/>
              <a:t>xuất</a:t>
            </a:r>
            <a:r>
              <a:rPr lang="en-US" dirty="0"/>
              <a:t> </a:t>
            </a:r>
            <a:r>
              <a:rPr lang="en-US" dirty="0" err="1"/>
              <a:t>hiện</a:t>
            </a:r>
            <a:r>
              <a:rPr lang="en-US" dirty="0"/>
              <a:t> </a:t>
            </a:r>
            <a:r>
              <a:rPr lang="en-US" dirty="0" err="1"/>
              <a:t>vàng</a:t>
            </a:r>
            <a:r>
              <a:rPr lang="en-US" dirty="0"/>
              <a:t> da </a:t>
            </a:r>
            <a:r>
              <a:rPr lang="en-US" dirty="0" err="1"/>
              <a:t>vàng</a:t>
            </a:r>
            <a:r>
              <a:rPr lang="en-US" dirty="0"/>
              <a:t> </a:t>
            </a:r>
            <a:r>
              <a:rPr lang="en-US" dirty="0" err="1"/>
              <a:t>mắt</a:t>
            </a:r>
            <a:r>
              <a:rPr lang="en-US" dirty="0"/>
              <a:t>, </a:t>
            </a:r>
            <a:r>
              <a:rPr lang="en-US" dirty="0" err="1"/>
              <a:t>đi</a:t>
            </a:r>
            <a:r>
              <a:rPr lang="en-US" dirty="0"/>
              <a:t> </a:t>
            </a:r>
            <a:r>
              <a:rPr lang="en-US" dirty="0" err="1"/>
              <a:t>tiểu</a:t>
            </a:r>
            <a:r>
              <a:rPr lang="en-US" dirty="0"/>
              <a:t> </a:t>
            </a:r>
            <a:r>
              <a:rPr lang="en-US" dirty="0" err="1"/>
              <a:t>thấy</a:t>
            </a:r>
            <a:r>
              <a:rPr lang="en-US" dirty="0"/>
              <a:t> </a:t>
            </a:r>
            <a:r>
              <a:rPr lang="en-US" dirty="0" err="1"/>
              <a:t>vàng</a:t>
            </a:r>
            <a:r>
              <a:rPr lang="en-US" dirty="0"/>
              <a:t> </a:t>
            </a:r>
            <a:r>
              <a:rPr lang="en-US" dirty="0" err="1"/>
              <a:t>sậm</a:t>
            </a:r>
            <a:r>
              <a:rPr lang="en-US" dirty="0"/>
              <a:t>. Do </a:t>
            </a:r>
            <a:r>
              <a:rPr lang="en-US" dirty="0" err="1"/>
              <a:t>trùnng</a:t>
            </a:r>
            <a:r>
              <a:rPr lang="en-US" dirty="0"/>
              <a:t> </a:t>
            </a:r>
            <a:r>
              <a:rPr lang="en-US" dirty="0" err="1"/>
              <a:t>dịp</a:t>
            </a:r>
            <a:r>
              <a:rPr lang="en-US" dirty="0"/>
              <a:t> </a:t>
            </a:r>
            <a:r>
              <a:rPr lang="en-US" dirty="0" err="1"/>
              <a:t>lễ</a:t>
            </a:r>
            <a:r>
              <a:rPr lang="en-US" dirty="0"/>
              <a:t> </a:t>
            </a:r>
            <a:r>
              <a:rPr lang="en-US" dirty="0" err="1"/>
              <a:t>nên</a:t>
            </a:r>
            <a:r>
              <a:rPr lang="en-US" dirty="0"/>
              <a:t> </a:t>
            </a:r>
            <a:r>
              <a:rPr lang="en-US" dirty="0" err="1"/>
              <a:t>bệnh</a:t>
            </a:r>
            <a:r>
              <a:rPr lang="en-US" dirty="0"/>
              <a:t> </a:t>
            </a:r>
            <a:r>
              <a:rPr lang="en-US" dirty="0" err="1"/>
              <a:t>nhân</a:t>
            </a:r>
            <a:r>
              <a:rPr lang="en-US" dirty="0"/>
              <a:t> </a:t>
            </a:r>
            <a:r>
              <a:rPr lang="en-US" dirty="0" err="1"/>
              <a:t>không</a:t>
            </a:r>
            <a:r>
              <a:rPr lang="en-US" dirty="0"/>
              <a:t> </a:t>
            </a:r>
            <a:r>
              <a:rPr lang="en-US" dirty="0" err="1"/>
              <a:t>đi</a:t>
            </a:r>
            <a:r>
              <a:rPr lang="en-US" dirty="0"/>
              <a:t> </a:t>
            </a:r>
            <a:r>
              <a:rPr lang="en-US" dirty="0" err="1"/>
              <a:t>khám</a:t>
            </a:r>
            <a:r>
              <a:rPr lang="en-US" dirty="0"/>
              <a:t>. </a:t>
            </a:r>
            <a:r>
              <a:rPr lang="en-US" dirty="0" err="1"/>
              <a:t>Ngày</a:t>
            </a:r>
            <a:r>
              <a:rPr lang="en-US" dirty="0"/>
              <a:t> 4/9 </a:t>
            </a:r>
            <a:r>
              <a:rPr lang="en-US" dirty="0" err="1"/>
              <a:t>bệnh</a:t>
            </a:r>
            <a:r>
              <a:rPr lang="en-US" dirty="0"/>
              <a:t> </a:t>
            </a:r>
            <a:r>
              <a:rPr lang="en-US" dirty="0" err="1"/>
              <a:t>nhân</a:t>
            </a:r>
            <a:r>
              <a:rPr lang="en-US" dirty="0"/>
              <a:t> </a:t>
            </a:r>
            <a:r>
              <a:rPr lang="en-US" dirty="0" err="1"/>
              <a:t>đi</a:t>
            </a:r>
            <a:r>
              <a:rPr lang="en-US" dirty="0"/>
              <a:t> </a:t>
            </a:r>
            <a:r>
              <a:rPr lang="en-US" dirty="0" err="1"/>
              <a:t>khám</a:t>
            </a:r>
            <a:r>
              <a:rPr lang="en-US" dirty="0"/>
              <a:t> </a:t>
            </a:r>
            <a:r>
              <a:rPr lang="en-US" dirty="0" err="1"/>
              <a:t>tại</a:t>
            </a:r>
            <a:r>
              <a:rPr lang="en-US" dirty="0"/>
              <a:t> </a:t>
            </a:r>
            <a:r>
              <a:rPr lang="en-US" dirty="0" err="1"/>
              <a:t>bệnh</a:t>
            </a:r>
            <a:r>
              <a:rPr lang="en-US" dirty="0"/>
              <a:t> </a:t>
            </a:r>
            <a:r>
              <a:rPr lang="en-US" dirty="0" err="1"/>
              <a:t>viện</a:t>
            </a:r>
            <a:r>
              <a:rPr lang="en-US" dirty="0"/>
              <a:t> </a:t>
            </a:r>
            <a:r>
              <a:rPr lang="en-US" dirty="0" err="1"/>
              <a:t>hoà</a:t>
            </a:r>
            <a:r>
              <a:rPr lang="en-US" dirty="0"/>
              <a:t> </a:t>
            </a:r>
            <a:r>
              <a:rPr lang="en-US" dirty="0" err="1"/>
              <a:t>hảo</a:t>
            </a:r>
            <a:r>
              <a:rPr lang="en-US" dirty="0"/>
              <a:t> </a:t>
            </a:r>
            <a:r>
              <a:rPr lang="en-US" dirty="0" err="1"/>
              <a:t>được</a:t>
            </a:r>
            <a:r>
              <a:rPr lang="en-US" dirty="0"/>
              <a:t> </a:t>
            </a:r>
            <a:r>
              <a:rPr lang="en-US" dirty="0" err="1"/>
              <a:t>cho</a:t>
            </a:r>
            <a:r>
              <a:rPr lang="en-US" dirty="0"/>
              <a:t> </a:t>
            </a:r>
            <a:r>
              <a:rPr lang="en-US" dirty="0" err="1"/>
              <a:t>làm</a:t>
            </a:r>
            <a:r>
              <a:rPr lang="en-US" dirty="0"/>
              <a:t> </a:t>
            </a:r>
            <a:r>
              <a:rPr lang="en-US" dirty="0" err="1"/>
              <a:t>xét</a:t>
            </a:r>
            <a:r>
              <a:rPr lang="en-US" dirty="0"/>
              <a:t> </a:t>
            </a:r>
            <a:r>
              <a:rPr lang="en-US" dirty="0" err="1"/>
              <a:t>nghiệm</a:t>
            </a:r>
            <a:r>
              <a:rPr lang="en-US" dirty="0"/>
              <a:t> </a:t>
            </a:r>
            <a:r>
              <a:rPr lang="en-US" dirty="0" err="1"/>
              <a:t>và</a:t>
            </a:r>
            <a:r>
              <a:rPr lang="en-US" dirty="0"/>
              <a:t> </a:t>
            </a:r>
            <a:r>
              <a:rPr lang="en-US" dirty="0" err="1"/>
              <a:t>được</a:t>
            </a:r>
            <a:r>
              <a:rPr lang="en-US" dirty="0"/>
              <a:t> </a:t>
            </a:r>
            <a:r>
              <a:rPr lang="en-US" dirty="0" err="1"/>
              <a:t>tư</a:t>
            </a:r>
            <a:r>
              <a:rPr lang="en-US" dirty="0"/>
              <a:t> </a:t>
            </a:r>
            <a:r>
              <a:rPr lang="en-US" dirty="0" err="1"/>
              <a:t>vấn</a:t>
            </a:r>
            <a:r>
              <a:rPr lang="en-US" dirty="0"/>
              <a:t> </a:t>
            </a:r>
            <a:r>
              <a:rPr lang="en-US" dirty="0" err="1"/>
              <a:t>đi</a:t>
            </a:r>
            <a:r>
              <a:rPr lang="en-US" dirty="0"/>
              <a:t> </a:t>
            </a:r>
            <a:r>
              <a:rPr lang="en-US" dirty="0" err="1"/>
              <a:t>khám</a:t>
            </a:r>
            <a:r>
              <a:rPr lang="en-US" dirty="0"/>
              <a:t> </a:t>
            </a:r>
            <a:r>
              <a:rPr lang="en-US" dirty="0" err="1"/>
              <a:t>tại</a:t>
            </a:r>
            <a:r>
              <a:rPr lang="en-US" dirty="0"/>
              <a:t> </a:t>
            </a:r>
            <a:r>
              <a:rPr lang="en-US" dirty="0" err="1"/>
              <a:t>bv</a:t>
            </a:r>
            <a:r>
              <a:rPr lang="en-US" dirty="0"/>
              <a:t> </a:t>
            </a:r>
            <a:r>
              <a:rPr lang="en-US" dirty="0" err="1"/>
              <a:t>nhân</a:t>
            </a:r>
            <a:r>
              <a:rPr lang="en-US" dirty="0"/>
              <a:t> </a:t>
            </a:r>
            <a:r>
              <a:rPr lang="en-US" dirty="0" err="1"/>
              <a:t>dân</a:t>
            </a:r>
            <a:r>
              <a:rPr lang="en-US" dirty="0"/>
              <a:t> </a:t>
            </a:r>
            <a:r>
              <a:rPr lang="en-US" dirty="0" err="1"/>
              <a:t>gia</a:t>
            </a:r>
            <a:r>
              <a:rPr lang="en-US" dirty="0"/>
              <a:t> </a:t>
            </a:r>
            <a:r>
              <a:rPr lang="en-US" dirty="0" err="1"/>
              <a:t>định</a:t>
            </a:r>
            <a:endParaRPr lang="en-US" dirty="0">
              <a:sym typeface="Wingdings" panose="05000000000000000000" pitchFamily="2" charset="2"/>
            </a:endParaRPr>
          </a:p>
          <a:p>
            <a:r>
              <a:rPr lang="vi-VN" dirty="0"/>
              <a:t>Trong quá trình bệnh, BN vàng da, không </a:t>
            </a:r>
            <a:r>
              <a:rPr lang="en-US" dirty="0" err="1"/>
              <a:t>sốt</a:t>
            </a:r>
            <a:r>
              <a:rPr lang="en-US" dirty="0"/>
              <a:t>, </a:t>
            </a:r>
            <a:r>
              <a:rPr lang="vi-VN" dirty="0"/>
              <a:t>trung tiện được, tiêu phân vàng đóng khuôn, tiểu vàng sậm, lượng trung bình, không đau đầu, không đau ngực, không ho, không khó thở.</a:t>
            </a:r>
          </a:p>
          <a:p>
            <a:pPr marL="0" indent="0">
              <a:buNone/>
            </a:pPr>
            <a:endParaRPr lang="en-US" dirty="0"/>
          </a:p>
        </p:txBody>
      </p:sp>
    </p:spTree>
    <p:extLst>
      <p:ext uri="{BB962C8B-B14F-4D97-AF65-F5344CB8AC3E}">
        <p14:creationId xmlns:p14="http://schemas.microsoft.com/office/powerpoint/2010/main" val="271732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DE80C-3FD7-EE45-B994-42A34904E71C}"/>
              </a:ext>
            </a:extLst>
          </p:cNvPr>
          <p:cNvSpPr>
            <a:spLocks noGrp="1"/>
          </p:cNvSpPr>
          <p:nvPr>
            <p:ph type="title"/>
          </p:nvPr>
        </p:nvSpPr>
        <p:spPr>
          <a:xfrm>
            <a:off x="2611808" y="808056"/>
            <a:ext cx="3214561" cy="1077229"/>
          </a:xfrm>
        </p:spPr>
        <p:txBody>
          <a:bodyPr/>
          <a:lstStyle/>
          <a:p>
            <a:r>
              <a:rPr lang="en-US" dirty="0"/>
              <a:t>IV. TIỀN CĂN</a:t>
            </a:r>
          </a:p>
        </p:txBody>
      </p:sp>
      <p:sp>
        <p:nvSpPr>
          <p:cNvPr id="3" name="Content Placeholder 2">
            <a:extLst>
              <a:ext uri="{FF2B5EF4-FFF2-40B4-BE49-F238E27FC236}">
                <a16:creationId xmlns:a16="http://schemas.microsoft.com/office/drawing/2014/main" id="{3202CDB2-04B2-9A74-D439-456258BF952A}"/>
              </a:ext>
            </a:extLst>
          </p:cNvPr>
          <p:cNvSpPr>
            <a:spLocks noGrp="1"/>
          </p:cNvSpPr>
          <p:nvPr>
            <p:ph idx="1"/>
          </p:nvPr>
        </p:nvSpPr>
        <p:spPr>
          <a:xfrm>
            <a:off x="1828800" y="1585585"/>
            <a:ext cx="9535510" cy="5065712"/>
          </a:xfrm>
        </p:spPr>
        <p:txBody>
          <a:bodyPr>
            <a:normAutofit lnSpcReduction="10000"/>
          </a:bodyPr>
          <a:lstStyle/>
          <a:p>
            <a:pPr marL="0" indent="0">
              <a:buNone/>
              <a:tabLst>
                <a:tab pos="3719513" algn="l"/>
              </a:tabLst>
            </a:pPr>
            <a:r>
              <a:rPr lang="en-US" sz="2800" b="1" dirty="0">
                <a:solidFill>
                  <a:schemeClr val="tx1"/>
                </a:solidFill>
              </a:rPr>
              <a:t>1. </a:t>
            </a:r>
            <a:r>
              <a:rPr lang="vi-VN" sz="2800" b="1" dirty="0">
                <a:solidFill>
                  <a:schemeClr val="tx1"/>
                </a:solidFill>
              </a:rPr>
              <a:t>BẢN THÂN:</a:t>
            </a:r>
          </a:p>
          <a:p>
            <a:r>
              <a:rPr lang="vi-VN" sz="2300" dirty="0" err="1"/>
              <a:t>Khoảng</a:t>
            </a:r>
            <a:r>
              <a:rPr lang="vi-VN" sz="2300" dirty="0"/>
              <a:t> </a:t>
            </a:r>
            <a:r>
              <a:rPr lang="en-US" sz="2300" dirty="0"/>
              <a:t>4-5 </a:t>
            </a:r>
            <a:r>
              <a:rPr lang="en-US" sz="2300" dirty="0" err="1"/>
              <a:t>năm</a:t>
            </a:r>
            <a:r>
              <a:rPr lang="en-US" sz="2300" dirty="0"/>
              <a:t> nay </a:t>
            </a:r>
            <a:r>
              <a:rPr lang="en-US" sz="2300" dirty="0" err="1"/>
              <a:t>bệnh</a:t>
            </a:r>
            <a:r>
              <a:rPr lang="en-US" sz="2300" dirty="0"/>
              <a:t> </a:t>
            </a:r>
            <a:r>
              <a:rPr lang="en-US" sz="2300" dirty="0" err="1"/>
              <a:t>nhân</a:t>
            </a:r>
            <a:r>
              <a:rPr lang="en-US" sz="2300" dirty="0"/>
              <a:t> </a:t>
            </a:r>
            <a:r>
              <a:rPr lang="en-US" sz="2300" dirty="0" err="1"/>
              <a:t>có</a:t>
            </a:r>
            <a:r>
              <a:rPr lang="en-US" sz="2300" dirty="0"/>
              <a:t> </a:t>
            </a:r>
            <a:r>
              <a:rPr lang="en-US" sz="2300" dirty="0" err="1"/>
              <a:t>những</a:t>
            </a:r>
            <a:r>
              <a:rPr lang="en-US" sz="2300" dirty="0"/>
              <a:t> </a:t>
            </a:r>
            <a:r>
              <a:rPr lang="en-US" sz="2300" dirty="0" err="1"/>
              <a:t>cơn</a:t>
            </a:r>
            <a:r>
              <a:rPr lang="en-US" sz="2300" dirty="0"/>
              <a:t> </a:t>
            </a:r>
            <a:r>
              <a:rPr lang="en-US" sz="2300" dirty="0" err="1"/>
              <a:t>đau</a:t>
            </a:r>
            <a:r>
              <a:rPr lang="en-US" sz="2300" dirty="0"/>
              <a:t> </a:t>
            </a:r>
            <a:r>
              <a:rPr lang="en-US" sz="2300" dirty="0" err="1"/>
              <a:t>với</a:t>
            </a:r>
            <a:r>
              <a:rPr lang="en-US" sz="2300" dirty="0"/>
              <a:t> </a:t>
            </a:r>
            <a:r>
              <a:rPr lang="en-US" sz="2300" dirty="0" err="1"/>
              <a:t>tính</a:t>
            </a:r>
            <a:r>
              <a:rPr lang="en-US" sz="2300" dirty="0"/>
              <a:t> </a:t>
            </a:r>
            <a:r>
              <a:rPr lang="en-US" sz="2300" dirty="0" err="1"/>
              <a:t>chất</a:t>
            </a:r>
            <a:r>
              <a:rPr lang="en-US" sz="2300" dirty="0"/>
              <a:t> </a:t>
            </a:r>
            <a:r>
              <a:rPr lang="en-US" sz="2300" dirty="0" err="1"/>
              <a:t>tương</a:t>
            </a:r>
            <a:r>
              <a:rPr lang="en-US" sz="2300" dirty="0"/>
              <a:t> </a:t>
            </a:r>
            <a:r>
              <a:rPr lang="en-US" sz="2300" dirty="0" err="1"/>
              <a:t>tự</a:t>
            </a:r>
            <a:r>
              <a:rPr lang="en-US" sz="2300" dirty="0"/>
              <a:t> </a:t>
            </a:r>
            <a:r>
              <a:rPr lang="en-US" sz="2300" dirty="0" err="1"/>
              <a:t>thường</a:t>
            </a:r>
            <a:r>
              <a:rPr lang="en-US" sz="2300" dirty="0"/>
              <a:t> </a:t>
            </a:r>
            <a:r>
              <a:rPr lang="en-US" sz="2300" dirty="0" err="1"/>
              <a:t>khởi</a:t>
            </a:r>
            <a:r>
              <a:rPr lang="en-US" sz="2300" dirty="0"/>
              <a:t> </a:t>
            </a:r>
            <a:r>
              <a:rPr lang="en-US" sz="2300" dirty="0" err="1"/>
              <a:t>phát</a:t>
            </a:r>
            <a:r>
              <a:rPr lang="en-US" sz="2300" dirty="0"/>
              <a:t> </a:t>
            </a:r>
            <a:r>
              <a:rPr lang="en-US" sz="2300" dirty="0" err="1"/>
              <a:t>sau</a:t>
            </a:r>
            <a:r>
              <a:rPr lang="en-US" sz="2300" dirty="0"/>
              <a:t> </a:t>
            </a:r>
            <a:r>
              <a:rPr lang="en-US" sz="2300" dirty="0" err="1"/>
              <a:t>ăn</a:t>
            </a:r>
            <a:r>
              <a:rPr lang="en-US" sz="2300" dirty="0"/>
              <a:t> </a:t>
            </a:r>
            <a:r>
              <a:rPr lang="en-US" sz="2300" dirty="0" err="1"/>
              <a:t>khoảng</a:t>
            </a:r>
            <a:r>
              <a:rPr lang="en-US" sz="2300" dirty="0"/>
              <a:t> 30p, </a:t>
            </a:r>
            <a:r>
              <a:rPr lang="en-US" sz="2300" dirty="0" err="1"/>
              <a:t>chủ</a:t>
            </a:r>
            <a:r>
              <a:rPr lang="en-US" sz="2300" dirty="0"/>
              <a:t> </a:t>
            </a:r>
            <a:r>
              <a:rPr lang="en-US" sz="2300" dirty="0" err="1"/>
              <a:t>yếu</a:t>
            </a:r>
            <a:r>
              <a:rPr lang="en-US" sz="2300" dirty="0"/>
              <a:t> </a:t>
            </a:r>
            <a:r>
              <a:rPr lang="en-US" sz="2300" dirty="0" err="1"/>
              <a:t>đau</a:t>
            </a:r>
            <a:r>
              <a:rPr lang="en-US" sz="2300" dirty="0"/>
              <a:t> ở </a:t>
            </a:r>
            <a:r>
              <a:rPr lang="en-US" sz="2300" dirty="0" err="1"/>
              <a:t>vùng</a:t>
            </a:r>
            <a:r>
              <a:rPr lang="en-US" sz="2300" dirty="0"/>
              <a:t> </a:t>
            </a:r>
            <a:r>
              <a:rPr lang="en-US" sz="2300" dirty="0" err="1"/>
              <a:t>thượng</a:t>
            </a:r>
            <a:r>
              <a:rPr lang="en-US" sz="2300" dirty="0"/>
              <a:t> </a:t>
            </a:r>
            <a:r>
              <a:rPr lang="en-US" sz="2300" dirty="0" err="1"/>
              <a:t>vị</a:t>
            </a:r>
            <a:r>
              <a:rPr lang="en-US" sz="2300" dirty="0"/>
              <a:t>, </a:t>
            </a:r>
            <a:r>
              <a:rPr lang="en-US" sz="2300" dirty="0" err="1"/>
              <a:t>mức</a:t>
            </a:r>
            <a:r>
              <a:rPr lang="en-US" sz="2300" dirty="0"/>
              <a:t> </a:t>
            </a:r>
            <a:r>
              <a:rPr lang="en-US" sz="2300" dirty="0" err="1"/>
              <a:t>độ</a:t>
            </a:r>
            <a:r>
              <a:rPr lang="en-US" sz="2300" dirty="0"/>
              <a:t> </a:t>
            </a:r>
            <a:r>
              <a:rPr lang="en-US" sz="2300" dirty="0" err="1"/>
              <a:t>nhẹ</a:t>
            </a:r>
            <a:r>
              <a:rPr lang="en-US" sz="2300" dirty="0"/>
              <a:t>, </a:t>
            </a:r>
            <a:r>
              <a:rPr lang="en-US" sz="2300" dirty="0" err="1"/>
              <a:t>thường</a:t>
            </a:r>
            <a:r>
              <a:rPr lang="en-US" sz="2300" dirty="0"/>
              <a:t> </a:t>
            </a:r>
            <a:r>
              <a:rPr lang="en-US" sz="2300" dirty="0" err="1"/>
              <a:t>kéo</a:t>
            </a:r>
            <a:r>
              <a:rPr lang="en-US" sz="2300" dirty="0"/>
              <a:t> </a:t>
            </a:r>
            <a:r>
              <a:rPr lang="en-US" sz="2300" dirty="0" err="1"/>
              <a:t>dài</a:t>
            </a:r>
            <a:r>
              <a:rPr lang="en-US" sz="2300" dirty="0"/>
              <a:t> </a:t>
            </a:r>
            <a:r>
              <a:rPr lang="en-US" sz="2300" dirty="0" err="1"/>
              <a:t>khoảng</a:t>
            </a:r>
            <a:r>
              <a:rPr lang="en-US" sz="2300" dirty="0"/>
              <a:t> 3-4h </a:t>
            </a:r>
            <a:r>
              <a:rPr lang="en-US" sz="2300" dirty="0" err="1"/>
              <a:t>rồi</a:t>
            </a:r>
            <a:r>
              <a:rPr lang="en-US" sz="2300" dirty="0"/>
              <a:t> </a:t>
            </a:r>
            <a:r>
              <a:rPr lang="en-US" sz="2300" dirty="0" err="1"/>
              <a:t>tự</a:t>
            </a:r>
            <a:r>
              <a:rPr lang="en-US" sz="2300" dirty="0"/>
              <a:t> </a:t>
            </a:r>
            <a:r>
              <a:rPr lang="en-US" sz="2300" dirty="0" err="1"/>
              <a:t>hết</a:t>
            </a:r>
            <a:r>
              <a:rPr lang="en-US" sz="2300" dirty="0"/>
              <a:t>, </a:t>
            </a:r>
            <a:r>
              <a:rPr lang="en-US" sz="2300" dirty="0" err="1"/>
              <a:t>không</a:t>
            </a:r>
            <a:r>
              <a:rPr lang="en-US" sz="2300" dirty="0"/>
              <a:t> </a:t>
            </a:r>
            <a:r>
              <a:rPr lang="en-US" sz="2300" dirty="0" err="1"/>
              <a:t>nôn</a:t>
            </a:r>
            <a:r>
              <a:rPr lang="en-US" sz="2300" dirty="0"/>
              <a:t>, </a:t>
            </a:r>
            <a:r>
              <a:rPr lang="en-US" sz="2300" dirty="0" err="1"/>
              <a:t>thường</a:t>
            </a:r>
            <a:r>
              <a:rPr lang="en-US" sz="2300" dirty="0"/>
              <a:t> </a:t>
            </a:r>
            <a:r>
              <a:rPr lang="en-US" sz="2300" dirty="0" err="1"/>
              <a:t>xuất</a:t>
            </a:r>
            <a:r>
              <a:rPr lang="en-US" sz="2300" dirty="0"/>
              <a:t> </a:t>
            </a:r>
            <a:r>
              <a:rPr lang="en-US" sz="2300" dirty="0" err="1"/>
              <a:t>hiện</a:t>
            </a:r>
            <a:r>
              <a:rPr lang="en-US" sz="2300" dirty="0"/>
              <a:t> </a:t>
            </a:r>
            <a:r>
              <a:rPr lang="en-US" sz="2300" dirty="0" err="1"/>
              <a:t>khi</a:t>
            </a:r>
            <a:r>
              <a:rPr lang="en-US" sz="2300" dirty="0"/>
              <a:t> </a:t>
            </a:r>
            <a:r>
              <a:rPr lang="en-US" sz="2300" dirty="0" err="1"/>
              <a:t>ăn</a:t>
            </a:r>
            <a:r>
              <a:rPr lang="en-US" sz="2300" dirty="0"/>
              <a:t> </a:t>
            </a:r>
            <a:r>
              <a:rPr lang="en-US" sz="2300" dirty="0" err="1"/>
              <a:t>nhiều</a:t>
            </a:r>
            <a:r>
              <a:rPr lang="en-US" sz="2300" dirty="0"/>
              <a:t> </a:t>
            </a:r>
            <a:r>
              <a:rPr lang="en-US" sz="2300" dirty="0" err="1"/>
              <a:t>dầu</a:t>
            </a:r>
            <a:r>
              <a:rPr lang="en-US" sz="2300" dirty="0"/>
              <a:t> </a:t>
            </a:r>
            <a:r>
              <a:rPr lang="en-US" sz="2300" dirty="0" err="1"/>
              <a:t>mỡ</a:t>
            </a:r>
            <a:r>
              <a:rPr lang="en-US" sz="2300" dirty="0"/>
              <a:t>. BN </a:t>
            </a:r>
            <a:r>
              <a:rPr lang="en-US" sz="2300" dirty="0" err="1"/>
              <a:t>không</a:t>
            </a:r>
            <a:r>
              <a:rPr lang="en-US" sz="2300" dirty="0"/>
              <a:t> </a:t>
            </a:r>
            <a:r>
              <a:rPr lang="en-US" sz="2300" dirty="0" err="1"/>
              <a:t>đi</a:t>
            </a:r>
            <a:r>
              <a:rPr lang="en-US" sz="2300" dirty="0"/>
              <a:t> </a:t>
            </a:r>
            <a:r>
              <a:rPr lang="en-US" sz="2300" dirty="0" err="1"/>
              <a:t>khám</a:t>
            </a:r>
            <a:r>
              <a:rPr lang="en-US" sz="2300" dirty="0"/>
              <a:t> hay </a:t>
            </a:r>
            <a:r>
              <a:rPr lang="en-US" sz="2300" dirty="0" err="1"/>
              <a:t>điều</a:t>
            </a:r>
            <a:r>
              <a:rPr lang="en-US" sz="2300" dirty="0"/>
              <a:t> </a:t>
            </a:r>
            <a:r>
              <a:rPr lang="en-US" sz="2300" dirty="0" err="1"/>
              <a:t>trị</a:t>
            </a:r>
            <a:r>
              <a:rPr lang="en-US" sz="2300" dirty="0"/>
              <a:t> </a:t>
            </a:r>
            <a:r>
              <a:rPr lang="en-US" sz="2300" dirty="0" err="1"/>
              <a:t>gì</a:t>
            </a:r>
            <a:r>
              <a:rPr lang="en-US" sz="2300" dirty="0"/>
              <a:t>.</a:t>
            </a:r>
          </a:p>
          <a:p>
            <a:r>
              <a:rPr lang="en-US" sz="2300" dirty="0" err="1"/>
              <a:t>Ngoại</a:t>
            </a:r>
            <a:r>
              <a:rPr lang="en-US" sz="2300" dirty="0"/>
              <a:t> khoa: </a:t>
            </a:r>
            <a:r>
              <a:rPr lang="en-US" sz="2300" dirty="0" err="1"/>
              <a:t>Từng</a:t>
            </a:r>
            <a:r>
              <a:rPr lang="en-US" sz="2300" dirty="0"/>
              <a:t> </a:t>
            </a:r>
            <a:r>
              <a:rPr lang="en-US" sz="2300" dirty="0" err="1"/>
              <a:t>mổ</a:t>
            </a:r>
            <a:r>
              <a:rPr lang="en-US" sz="2300" dirty="0"/>
              <a:t> </a:t>
            </a:r>
            <a:r>
              <a:rPr lang="en-US" sz="2300" dirty="0" err="1"/>
              <a:t>mở</a:t>
            </a:r>
            <a:r>
              <a:rPr lang="en-US" sz="2300" dirty="0"/>
              <a:t> </a:t>
            </a:r>
            <a:r>
              <a:rPr lang="en-US" sz="2300" dirty="0" err="1"/>
              <a:t>ruột</a:t>
            </a:r>
            <a:r>
              <a:rPr lang="en-US" sz="2300" dirty="0"/>
              <a:t> </a:t>
            </a:r>
            <a:r>
              <a:rPr lang="en-US" sz="2300" dirty="0" err="1"/>
              <a:t>thừa</a:t>
            </a:r>
            <a:r>
              <a:rPr lang="en-US" sz="2300" dirty="0"/>
              <a:t> </a:t>
            </a:r>
            <a:r>
              <a:rPr lang="en-US" sz="2300" dirty="0" err="1"/>
              <a:t>khoảng</a:t>
            </a:r>
            <a:r>
              <a:rPr lang="en-US" sz="2300" dirty="0"/>
              <a:t> 20 </a:t>
            </a:r>
            <a:r>
              <a:rPr lang="en-US" sz="2300" dirty="0" err="1"/>
              <a:t>năm</a:t>
            </a:r>
            <a:r>
              <a:rPr lang="en-US" sz="2300" dirty="0"/>
              <a:t> </a:t>
            </a:r>
            <a:r>
              <a:rPr lang="en-US" sz="2300" dirty="0" err="1"/>
              <a:t>trước</a:t>
            </a:r>
            <a:endParaRPr lang="en-US" sz="2300" dirty="0"/>
          </a:p>
          <a:p>
            <a:pPr marL="0" indent="0">
              <a:buNone/>
            </a:pPr>
            <a:r>
              <a:rPr lang="en-US" sz="2300" dirty="0"/>
              <a:t>      </a:t>
            </a:r>
            <a:r>
              <a:rPr lang="en-US" sz="2300" dirty="0" err="1"/>
              <a:t>Không</a:t>
            </a:r>
            <a:r>
              <a:rPr lang="en-US" sz="2300" dirty="0"/>
              <a:t> </a:t>
            </a:r>
            <a:r>
              <a:rPr lang="en-US" sz="2300" dirty="0" err="1"/>
              <a:t>ghi</a:t>
            </a:r>
            <a:r>
              <a:rPr lang="en-US" sz="2300" dirty="0"/>
              <a:t> </a:t>
            </a:r>
            <a:r>
              <a:rPr lang="en-US" sz="2300" dirty="0" err="1"/>
              <a:t>nhận</a:t>
            </a:r>
            <a:r>
              <a:rPr lang="en-US" sz="2300" dirty="0"/>
              <a:t> </a:t>
            </a:r>
            <a:r>
              <a:rPr lang="en-US" sz="2300" dirty="0" err="1"/>
              <a:t>tiền</a:t>
            </a:r>
            <a:r>
              <a:rPr lang="en-US" sz="2300" dirty="0"/>
              <a:t> </a:t>
            </a:r>
            <a:r>
              <a:rPr lang="en-US" sz="2300" dirty="0" err="1"/>
              <a:t>căn</a:t>
            </a:r>
            <a:r>
              <a:rPr lang="en-US" sz="2300" dirty="0"/>
              <a:t> </a:t>
            </a:r>
            <a:r>
              <a:rPr lang="en-US" sz="2300" dirty="0" err="1"/>
              <a:t>sỏi</a:t>
            </a:r>
            <a:r>
              <a:rPr lang="en-US" sz="2300" dirty="0"/>
              <a:t> </a:t>
            </a:r>
            <a:r>
              <a:rPr lang="en-US" sz="2300" dirty="0" err="1"/>
              <a:t>túi</a:t>
            </a:r>
            <a:r>
              <a:rPr lang="en-US" sz="2300" dirty="0"/>
              <a:t> </a:t>
            </a:r>
            <a:r>
              <a:rPr lang="en-US" sz="2300" dirty="0" err="1"/>
              <a:t>mật</a:t>
            </a:r>
            <a:endParaRPr lang="en-US" sz="2300" dirty="0"/>
          </a:p>
          <a:p>
            <a:r>
              <a:rPr lang="en-US" sz="2300" dirty="0" err="1"/>
              <a:t>Không</a:t>
            </a:r>
            <a:r>
              <a:rPr lang="en-US" sz="2300" dirty="0"/>
              <a:t> </a:t>
            </a:r>
            <a:r>
              <a:rPr lang="en-US" sz="2300" dirty="0" err="1"/>
              <a:t>ghi</a:t>
            </a:r>
            <a:r>
              <a:rPr lang="en-US" sz="2300" dirty="0"/>
              <a:t> </a:t>
            </a:r>
            <a:r>
              <a:rPr lang="en-US" sz="2300" dirty="0" err="1"/>
              <a:t>nhận</a:t>
            </a:r>
            <a:r>
              <a:rPr lang="en-US" sz="2300" dirty="0"/>
              <a:t> </a:t>
            </a:r>
            <a:r>
              <a:rPr lang="en-US" sz="2300" dirty="0" err="1"/>
              <a:t>tiền</a:t>
            </a:r>
            <a:r>
              <a:rPr lang="en-US" sz="2300" dirty="0"/>
              <a:t> </a:t>
            </a:r>
            <a:r>
              <a:rPr lang="en-US" sz="2300" dirty="0" err="1"/>
              <a:t>căn</a:t>
            </a:r>
            <a:r>
              <a:rPr lang="en-US" sz="2300" dirty="0"/>
              <a:t> </a:t>
            </a:r>
            <a:r>
              <a:rPr lang="en-US" sz="2300" dirty="0" err="1"/>
              <a:t>viêm</a:t>
            </a:r>
            <a:r>
              <a:rPr lang="en-US" sz="2300" dirty="0"/>
              <a:t> </a:t>
            </a:r>
            <a:r>
              <a:rPr lang="en-US" sz="2300" dirty="0" err="1"/>
              <a:t>loét</a:t>
            </a:r>
            <a:r>
              <a:rPr lang="en-US" sz="2300" dirty="0"/>
              <a:t> </a:t>
            </a:r>
            <a:r>
              <a:rPr lang="en-US" sz="2300" dirty="0" err="1"/>
              <a:t>dạ</a:t>
            </a:r>
            <a:r>
              <a:rPr lang="en-US" sz="2300" dirty="0"/>
              <a:t> </a:t>
            </a:r>
            <a:r>
              <a:rPr lang="en-US" sz="2300" dirty="0" err="1"/>
              <a:t>dày</a:t>
            </a:r>
            <a:r>
              <a:rPr lang="en-US" sz="2300" dirty="0"/>
              <a:t> </a:t>
            </a:r>
            <a:r>
              <a:rPr lang="en-US" sz="2300" dirty="0" err="1"/>
              <a:t>tá</a:t>
            </a:r>
            <a:r>
              <a:rPr lang="en-US" sz="2300" dirty="0"/>
              <a:t> </a:t>
            </a:r>
            <a:r>
              <a:rPr lang="en-US" sz="2300" dirty="0" err="1"/>
              <a:t>tràng</a:t>
            </a:r>
            <a:r>
              <a:rPr lang="en-US" sz="2300" dirty="0"/>
              <a:t>. </a:t>
            </a:r>
          </a:p>
          <a:p>
            <a:r>
              <a:rPr lang="vi-VN" sz="2300" dirty="0"/>
              <a:t>Không ghi </a:t>
            </a:r>
            <a:r>
              <a:rPr lang="vi-VN" sz="2300" dirty="0" err="1"/>
              <a:t>nhận</a:t>
            </a:r>
            <a:r>
              <a:rPr lang="vi-VN" sz="2300" dirty="0"/>
              <a:t> </a:t>
            </a:r>
            <a:r>
              <a:rPr lang="vi-VN" sz="2300" dirty="0" err="1"/>
              <a:t>bệnh</a:t>
            </a:r>
            <a:r>
              <a:rPr lang="vi-VN" sz="2300" dirty="0"/>
              <a:t> </a:t>
            </a:r>
            <a:r>
              <a:rPr lang="vi-VN" sz="2300" dirty="0" err="1"/>
              <a:t>lý</a:t>
            </a:r>
            <a:r>
              <a:rPr lang="vi-VN" sz="2300" dirty="0"/>
              <a:t> gan</a:t>
            </a:r>
            <a:r>
              <a:rPr lang="en-US" sz="2300" dirty="0"/>
              <a:t>,</a:t>
            </a:r>
            <a:r>
              <a:rPr lang="vi-VN" sz="2300" dirty="0"/>
              <a:t> </a:t>
            </a:r>
            <a:r>
              <a:rPr lang="en-US" sz="2300" dirty="0" err="1"/>
              <a:t>thận</a:t>
            </a:r>
            <a:r>
              <a:rPr lang="en-US" sz="2300" dirty="0"/>
              <a:t>, </a:t>
            </a:r>
            <a:r>
              <a:rPr lang="vi-VN" sz="2300" dirty="0" err="1"/>
              <a:t>huyết</a:t>
            </a:r>
            <a:r>
              <a:rPr lang="vi-VN" sz="2300" dirty="0"/>
              <a:t> </a:t>
            </a:r>
            <a:r>
              <a:rPr lang="vi-VN" sz="2300" dirty="0" err="1"/>
              <a:t>học</a:t>
            </a:r>
            <a:r>
              <a:rPr lang="vi-VN" sz="2300" dirty="0"/>
              <a:t>.</a:t>
            </a:r>
            <a:r>
              <a:rPr lang="en-US" sz="2300" dirty="0"/>
              <a:t> </a:t>
            </a:r>
            <a:endParaRPr lang="vi-VN" sz="2300" dirty="0"/>
          </a:p>
          <a:p>
            <a:r>
              <a:rPr lang="vi-VN" sz="2300" dirty="0">
                <a:solidFill>
                  <a:schemeClr val="tx1"/>
                </a:solidFill>
              </a:rPr>
              <a:t>Chưa từng chích ngừa viêm gan B</a:t>
            </a:r>
          </a:p>
          <a:p>
            <a:r>
              <a:rPr lang="vi-VN" sz="2300" dirty="0"/>
              <a:t>Không </a:t>
            </a:r>
            <a:r>
              <a:rPr lang="vi-VN" sz="2300" dirty="0" err="1"/>
              <a:t>dị</a:t>
            </a:r>
            <a:r>
              <a:rPr lang="vi-VN" sz="2300" dirty="0"/>
              <a:t> </a:t>
            </a:r>
            <a:r>
              <a:rPr lang="vi-VN" sz="2300" dirty="0" err="1"/>
              <a:t>ứng</a:t>
            </a:r>
            <a:r>
              <a:rPr lang="vi-VN" sz="2300" dirty="0"/>
              <a:t>, không </a:t>
            </a:r>
            <a:r>
              <a:rPr lang="vi-VN" sz="2300" dirty="0" err="1"/>
              <a:t>uống</a:t>
            </a:r>
            <a:r>
              <a:rPr lang="vi-VN" sz="2300" dirty="0"/>
              <a:t> </a:t>
            </a:r>
            <a:r>
              <a:rPr lang="vi-VN" sz="2300" dirty="0" err="1"/>
              <a:t>rượu</a:t>
            </a:r>
            <a:r>
              <a:rPr lang="vi-VN" sz="2300" dirty="0"/>
              <a:t>, không </a:t>
            </a:r>
            <a:r>
              <a:rPr lang="vi-VN" sz="2300" dirty="0" err="1"/>
              <a:t>hút</a:t>
            </a:r>
            <a:r>
              <a:rPr lang="vi-VN" sz="2300" dirty="0"/>
              <a:t> </a:t>
            </a:r>
            <a:r>
              <a:rPr lang="vi-VN" sz="2300" dirty="0" err="1"/>
              <a:t>thuốc</a:t>
            </a:r>
            <a:r>
              <a:rPr lang="en-US" sz="2300" dirty="0"/>
              <a:t>, </a:t>
            </a:r>
            <a:r>
              <a:rPr lang="en-US" sz="2300" dirty="0" err="1"/>
              <a:t>không</a:t>
            </a:r>
            <a:r>
              <a:rPr lang="en-US" sz="2300" dirty="0"/>
              <a:t> </a:t>
            </a:r>
            <a:r>
              <a:rPr lang="en-US" sz="2300" dirty="0" err="1"/>
              <a:t>sử</a:t>
            </a:r>
            <a:r>
              <a:rPr lang="en-US" sz="2300" dirty="0"/>
              <a:t> </a:t>
            </a:r>
            <a:r>
              <a:rPr lang="en-US" sz="2300" dirty="0" err="1"/>
              <a:t>dụng</a:t>
            </a:r>
            <a:r>
              <a:rPr lang="en-US" sz="2300" dirty="0"/>
              <a:t> </a:t>
            </a:r>
            <a:r>
              <a:rPr lang="en-US" sz="2300" dirty="0" err="1"/>
              <a:t>thuốc</a:t>
            </a:r>
            <a:r>
              <a:rPr lang="en-US" sz="2300" dirty="0"/>
              <a:t> </a:t>
            </a:r>
            <a:r>
              <a:rPr lang="en-US" sz="2300" dirty="0" err="1"/>
              <a:t>gì</a:t>
            </a:r>
            <a:r>
              <a:rPr lang="en-US" sz="2300" dirty="0"/>
              <a:t> </a:t>
            </a:r>
            <a:r>
              <a:rPr lang="en-US" sz="2300" dirty="0" err="1"/>
              <a:t>trước</a:t>
            </a:r>
            <a:r>
              <a:rPr lang="en-US" sz="2300" dirty="0"/>
              <a:t> </a:t>
            </a:r>
            <a:r>
              <a:rPr lang="en-US" sz="2300" dirty="0" err="1"/>
              <a:t>đó</a:t>
            </a:r>
            <a:r>
              <a:rPr lang="en-US" sz="2300" dirty="0"/>
              <a:t>.</a:t>
            </a:r>
            <a:endParaRPr lang="en-US" sz="2300" dirty="0">
              <a:solidFill>
                <a:schemeClr val="tx1"/>
              </a:solidFill>
            </a:endParaRPr>
          </a:p>
          <a:p>
            <a:r>
              <a:rPr lang="en-US" sz="2300" dirty="0" err="1"/>
              <a:t>Sản</a:t>
            </a:r>
            <a:r>
              <a:rPr lang="en-US" sz="2300" dirty="0"/>
              <a:t> khoa: PARA 1001. Con </a:t>
            </a:r>
            <a:r>
              <a:rPr lang="en-US" sz="2300" dirty="0" err="1"/>
              <a:t>sinh</a:t>
            </a:r>
            <a:r>
              <a:rPr lang="en-US" sz="2300" dirty="0"/>
              <a:t> </a:t>
            </a:r>
            <a:r>
              <a:rPr lang="en-US" sz="2300" dirty="0" err="1"/>
              <a:t>mổ</a:t>
            </a:r>
            <a:r>
              <a:rPr lang="en-US" sz="2300" dirty="0"/>
              <a:t>. </a:t>
            </a:r>
          </a:p>
          <a:p>
            <a:endParaRPr lang="en-US" dirty="0"/>
          </a:p>
        </p:txBody>
      </p:sp>
    </p:spTree>
    <p:extLst>
      <p:ext uri="{BB962C8B-B14F-4D97-AF65-F5344CB8AC3E}">
        <p14:creationId xmlns:p14="http://schemas.microsoft.com/office/powerpoint/2010/main" val="3234281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26258-6691-9371-E962-BAD2CF73FA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7E9F386-F1A6-94AE-DD88-8B47F559A9B3}"/>
              </a:ext>
            </a:extLst>
          </p:cNvPr>
          <p:cNvSpPr>
            <a:spLocks noGrp="1"/>
          </p:cNvSpPr>
          <p:nvPr>
            <p:ph idx="1"/>
          </p:nvPr>
        </p:nvSpPr>
        <p:spPr/>
        <p:txBody>
          <a:bodyPr/>
          <a:lstStyle/>
          <a:p>
            <a:pPr marL="0" indent="0">
              <a:buNone/>
            </a:pPr>
            <a:endParaRPr lang="vi-VN" sz="2800" b="1" dirty="0">
              <a:solidFill>
                <a:schemeClr val="tx1"/>
              </a:solidFill>
            </a:endParaRPr>
          </a:p>
          <a:p>
            <a:endParaRPr lang="vi-VN" dirty="0"/>
          </a:p>
        </p:txBody>
      </p:sp>
      <p:sp>
        <p:nvSpPr>
          <p:cNvPr id="4" name="Content Placeholder 2">
            <a:extLst>
              <a:ext uri="{FF2B5EF4-FFF2-40B4-BE49-F238E27FC236}">
                <a16:creationId xmlns:a16="http://schemas.microsoft.com/office/drawing/2014/main" id="{EAFFBEDC-781D-EAEC-4E97-CEF1D1D4BB59}"/>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tabLst>
                <a:tab pos="3719513" algn="l"/>
              </a:tabLst>
            </a:pPr>
            <a:r>
              <a:rPr lang="en-US" b="1" dirty="0">
                <a:solidFill>
                  <a:schemeClr val="tx1"/>
                </a:solidFill>
              </a:rPr>
              <a:t>2. Gia </a:t>
            </a:r>
            <a:r>
              <a:rPr lang="en-US" b="1" dirty="0" err="1">
                <a:solidFill>
                  <a:schemeClr val="tx1"/>
                </a:solidFill>
              </a:rPr>
              <a:t>đình</a:t>
            </a:r>
            <a:r>
              <a:rPr lang="en-US" b="1" dirty="0">
                <a:solidFill>
                  <a:schemeClr val="tx1"/>
                </a:solidFill>
              </a:rPr>
              <a:t>:</a:t>
            </a:r>
          </a:p>
          <a:p>
            <a:pPr marL="0" indent="0">
              <a:buNone/>
              <a:tabLst>
                <a:tab pos="3719513" algn="l"/>
              </a:tabLst>
            </a:pPr>
            <a:r>
              <a:rPr lang="en-US" b="1" dirty="0" err="1">
                <a:solidFill>
                  <a:schemeClr val="tx1"/>
                </a:solidFill>
              </a:rPr>
              <a:t>Chưa</a:t>
            </a:r>
            <a:r>
              <a:rPr lang="en-US" b="1" dirty="0">
                <a:solidFill>
                  <a:schemeClr val="tx1"/>
                </a:solidFill>
              </a:rPr>
              <a:t> </a:t>
            </a:r>
            <a:r>
              <a:rPr lang="en-US" b="1" dirty="0" err="1">
                <a:solidFill>
                  <a:schemeClr val="tx1"/>
                </a:solidFill>
              </a:rPr>
              <a:t>ghi</a:t>
            </a:r>
            <a:r>
              <a:rPr lang="en-US" b="1" dirty="0">
                <a:solidFill>
                  <a:schemeClr val="tx1"/>
                </a:solidFill>
              </a:rPr>
              <a:t> </a:t>
            </a:r>
            <a:r>
              <a:rPr lang="en-US" b="1" dirty="0" err="1">
                <a:solidFill>
                  <a:schemeClr val="tx1"/>
                </a:solidFill>
              </a:rPr>
              <a:t>nhận</a:t>
            </a:r>
            <a:r>
              <a:rPr lang="en-US" b="1" dirty="0">
                <a:solidFill>
                  <a:schemeClr val="tx1"/>
                </a:solidFill>
              </a:rPr>
              <a:t> </a:t>
            </a:r>
            <a:r>
              <a:rPr lang="en-US" b="1" dirty="0" err="1">
                <a:solidFill>
                  <a:schemeClr val="tx1"/>
                </a:solidFill>
              </a:rPr>
              <a:t>tiền</a:t>
            </a:r>
            <a:r>
              <a:rPr lang="en-US" b="1" dirty="0">
                <a:solidFill>
                  <a:schemeClr val="tx1"/>
                </a:solidFill>
              </a:rPr>
              <a:t> </a:t>
            </a:r>
            <a:r>
              <a:rPr lang="en-US" b="1" dirty="0" err="1">
                <a:solidFill>
                  <a:schemeClr val="tx1"/>
                </a:solidFill>
              </a:rPr>
              <a:t>căn</a:t>
            </a:r>
            <a:r>
              <a:rPr lang="en-US" b="1" dirty="0">
                <a:solidFill>
                  <a:schemeClr val="tx1"/>
                </a:solidFill>
              </a:rPr>
              <a:t> </a:t>
            </a:r>
            <a:r>
              <a:rPr lang="en-US" b="1" dirty="0" err="1">
                <a:solidFill>
                  <a:schemeClr val="tx1"/>
                </a:solidFill>
              </a:rPr>
              <a:t>gia</a:t>
            </a:r>
            <a:r>
              <a:rPr lang="en-US" b="1" dirty="0">
                <a:solidFill>
                  <a:schemeClr val="tx1"/>
                </a:solidFill>
              </a:rPr>
              <a:t> </a:t>
            </a:r>
            <a:r>
              <a:rPr lang="en-US" b="1" dirty="0" err="1">
                <a:solidFill>
                  <a:schemeClr val="tx1"/>
                </a:solidFill>
              </a:rPr>
              <a:t>đình</a:t>
            </a:r>
            <a:endParaRPr lang="vi-VN" b="1" dirty="0">
              <a:solidFill>
                <a:schemeClr val="tx1"/>
              </a:solidFill>
            </a:endParaRPr>
          </a:p>
        </p:txBody>
      </p:sp>
    </p:spTree>
    <p:extLst>
      <p:ext uri="{BB962C8B-B14F-4D97-AF65-F5344CB8AC3E}">
        <p14:creationId xmlns:p14="http://schemas.microsoft.com/office/powerpoint/2010/main" val="1512034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91AD2-D86B-B69E-EB0A-E3E348E6D52F}"/>
              </a:ext>
            </a:extLst>
          </p:cNvPr>
          <p:cNvSpPr>
            <a:spLocks noGrp="1"/>
          </p:cNvSpPr>
          <p:nvPr>
            <p:ph type="title"/>
          </p:nvPr>
        </p:nvSpPr>
        <p:spPr>
          <a:xfrm>
            <a:off x="2611808" y="808056"/>
            <a:ext cx="6520469" cy="1077229"/>
          </a:xfrm>
        </p:spPr>
        <p:txBody>
          <a:bodyPr>
            <a:normAutofit fontScale="90000"/>
          </a:bodyPr>
          <a:lstStyle/>
          <a:p>
            <a:r>
              <a:rPr lang="vi-VN" dirty="0"/>
              <a:t>V</a:t>
            </a:r>
            <a:r>
              <a:rPr lang="en-US" dirty="0"/>
              <a:t>. LƯỢC QUA CÁC CƠ QUAN</a:t>
            </a:r>
          </a:p>
        </p:txBody>
      </p:sp>
      <p:sp>
        <p:nvSpPr>
          <p:cNvPr id="3" name="Content Placeholder 2">
            <a:extLst>
              <a:ext uri="{FF2B5EF4-FFF2-40B4-BE49-F238E27FC236}">
                <a16:creationId xmlns:a16="http://schemas.microsoft.com/office/drawing/2014/main" id="{B71F72CF-F4BA-2D04-AB28-D7E0B4D1C228}"/>
              </a:ext>
            </a:extLst>
          </p:cNvPr>
          <p:cNvSpPr>
            <a:spLocks noGrp="1"/>
          </p:cNvSpPr>
          <p:nvPr>
            <p:ph idx="1"/>
          </p:nvPr>
        </p:nvSpPr>
        <p:spPr/>
        <p:txBody>
          <a:bodyPr/>
          <a:lstStyle/>
          <a:p>
            <a:r>
              <a:rPr lang="vi-VN" dirty="0"/>
              <a:t>Không đau </a:t>
            </a:r>
            <a:r>
              <a:rPr lang="vi-VN" dirty="0" err="1"/>
              <a:t>đầu</a:t>
            </a:r>
            <a:r>
              <a:rPr lang="vi-VN" dirty="0"/>
              <a:t>, </a:t>
            </a:r>
            <a:r>
              <a:rPr lang="vi-VN" dirty="0" err="1"/>
              <a:t>chóng</a:t>
            </a:r>
            <a:r>
              <a:rPr lang="vi-VN" dirty="0"/>
              <a:t> </a:t>
            </a:r>
            <a:r>
              <a:rPr lang="vi-VN" dirty="0" err="1"/>
              <a:t>mặt</a:t>
            </a:r>
            <a:r>
              <a:rPr lang="vi-VN" dirty="0"/>
              <a:t>.</a:t>
            </a:r>
          </a:p>
          <a:p>
            <a:r>
              <a:rPr lang="en-US" dirty="0"/>
              <a:t>K</a:t>
            </a:r>
            <a:r>
              <a:rPr lang="vi-VN" dirty="0"/>
              <a:t>hông đau </a:t>
            </a:r>
            <a:r>
              <a:rPr lang="vi-VN" dirty="0" err="1"/>
              <a:t>ngực</a:t>
            </a:r>
            <a:r>
              <a:rPr lang="vi-VN" dirty="0"/>
              <a:t>.</a:t>
            </a:r>
          </a:p>
          <a:p>
            <a:r>
              <a:rPr lang="en-US" dirty="0"/>
              <a:t>K</a:t>
            </a:r>
            <a:r>
              <a:rPr lang="vi-VN" dirty="0"/>
              <a:t>hông ho, không </a:t>
            </a:r>
            <a:r>
              <a:rPr lang="vi-VN" dirty="0" err="1"/>
              <a:t>khó</a:t>
            </a:r>
            <a:r>
              <a:rPr lang="vi-VN" dirty="0"/>
              <a:t> </a:t>
            </a:r>
            <a:r>
              <a:rPr lang="vi-VN" dirty="0" err="1"/>
              <a:t>thở</a:t>
            </a:r>
            <a:r>
              <a:rPr lang="vi-VN" dirty="0"/>
              <a:t>.</a:t>
            </a:r>
          </a:p>
          <a:p>
            <a:r>
              <a:rPr lang="vi-VN" dirty="0"/>
              <a:t>Đau </a:t>
            </a:r>
            <a:r>
              <a:rPr lang="en-US" dirty="0" err="1"/>
              <a:t>nhiều</a:t>
            </a:r>
            <a:r>
              <a:rPr lang="en-US" dirty="0"/>
              <a:t> </a:t>
            </a:r>
            <a:r>
              <a:rPr lang="en-US" dirty="0" err="1"/>
              <a:t>vùng</a:t>
            </a:r>
            <a:r>
              <a:rPr lang="en-US" dirty="0"/>
              <a:t> </a:t>
            </a:r>
            <a:r>
              <a:rPr lang="en-US" dirty="0" err="1"/>
              <a:t>thượng</a:t>
            </a:r>
            <a:r>
              <a:rPr lang="en-US" dirty="0"/>
              <a:t> </a:t>
            </a:r>
            <a:r>
              <a:rPr lang="en-US" dirty="0" err="1"/>
              <a:t>vị</a:t>
            </a:r>
            <a:r>
              <a:rPr lang="vi-VN" dirty="0"/>
              <a:t>, không buồn nôn/nôn, tiêu phân vàng khuôn.</a:t>
            </a:r>
          </a:p>
          <a:p>
            <a:r>
              <a:rPr lang="vi-VN" dirty="0"/>
              <a:t>Tiểu vàng sậm</a:t>
            </a:r>
          </a:p>
        </p:txBody>
      </p:sp>
    </p:spTree>
    <p:extLst>
      <p:ext uri="{BB962C8B-B14F-4D97-AF65-F5344CB8AC3E}">
        <p14:creationId xmlns:p14="http://schemas.microsoft.com/office/powerpoint/2010/main" val="3883752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D2F59-95E4-E1B6-2556-4AB6BF5D9FC2}"/>
              </a:ext>
            </a:extLst>
          </p:cNvPr>
          <p:cNvSpPr>
            <a:spLocks noGrp="1"/>
          </p:cNvSpPr>
          <p:nvPr>
            <p:ph type="title"/>
          </p:nvPr>
        </p:nvSpPr>
        <p:spPr>
          <a:xfrm>
            <a:off x="2611809" y="808056"/>
            <a:ext cx="5828806" cy="1077229"/>
          </a:xfrm>
        </p:spPr>
        <p:txBody>
          <a:bodyPr>
            <a:normAutofit fontScale="90000"/>
          </a:bodyPr>
          <a:lstStyle/>
          <a:p>
            <a:pPr algn="l"/>
            <a:r>
              <a:rPr lang="en-US" dirty="0"/>
              <a:t>VI. KHÁM LÂM SÀNG </a:t>
            </a:r>
            <a:br>
              <a:rPr lang="en-US" dirty="0"/>
            </a:br>
            <a:r>
              <a:rPr lang="en-US" dirty="0"/>
              <a:t>(</a:t>
            </a:r>
            <a:r>
              <a:rPr lang="en-US" dirty="0" err="1"/>
              <a:t>lúc</a:t>
            </a:r>
            <a:r>
              <a:rPr lang="en-US" dirty="0"/>
              <a:t> 9h </a:t>
            </a:r>
            <a:r>
              <a:rPr lang="en-US" dirty="0" err="1"/>
              <a:t>sáng</a:t>
            </a:r>
            <a:r>
              <a:rPr lang="en-US" dirty="0"/>
              <a:t> </a:t>
            </a:r>
            <a:r>
              <a:rPr lang="en-US" dirty="0" err="1"/>
              <a:t>ngày</a:t>
            </a:r>
            <a:r>
              <a:rPr lang="en-US" dirty="0"/>
              <a:t> NV 8/9)</a:t>
            </a:r>
          </a:p>
        </p:txBody>
      </p:sp>
      <p:sp>
        <p:nvSpPr>
          <p:cNvPr id="3" name="Content Placeholder 2">
            <a:extLst>
              <a:ext uri="{FF2B5EF4-FFF2-40B4-BE49-F238E27FC236}">
                <a16:creationId xmlns:a16="http://schemas.microsoft.com/office/drawing/2014/main" id="{24D199EE-A49C-BE17-4992-2F1507E49B47}"/>
              </a:ext>
            </a:extLst>
          </p:cNvPr>
          <p:cNvSpPr>
            <a:spLocks noGrp="1"/>
          </p:cNvSpPr>
          <p:nvPr>
            <p:ph idx="1"/>
          </p:nvPr>
        </p:nvSpPr>
        <p:spPr>
          <a:xfrm>
            <a:off x="1676400" y="2190750"/>
            <a:ext cx="10515600" cy="4667250"/>
          </a:xfrm>
        </p:spPr>
        <p:txBody>
          <a:bodyPr>
            <a:normAutofit/>
          </a:bodyPr>
          <a:lstStyle/>
          <a:p>
            <a:pPr marL="0" indent="0">
              <a:buNone/>
            </a:pPr>
            <a:r>
              <a:rPr lang="en-US" b="1" dirty="0"/>
              <a:t>1: TỔNG TRẠNG:</a:t>
            </a:r>
          </a:p>
          <a:p>
            <a:r>
              <a:rPr lang="en-US" dirty="0"/>
              <a:t>BN </a:t>
            </a:r>
            <a:r>
              <a:rPr lang="en-US" dirty="0" err="1"/>
              <a:t>tỉnh</a:t>
            </a:r>
            <a:r>
              <a:rPr lang="en-US" dirty="0"/>
              <a:t>, </a:t>
            </a:r>
            <a:r>
              <a:rPr lang="en-US" dirty="0" err="1"/>
              <a:t>tiếp</a:t>
            </a:r>
            <a:r>
              <a:rPr lang="en-US" dirty="0"/>
              <a:t> </a:t>
            </a:r>
            <a:r>
              <a:rPr lang="en-US" dirty="0" err="1"/>
              <a:t>xúc</a:t>
            </a:r>
            <a:r>
              <a:rPr lang="en-US" dirty="0"/>
              <a:t> </a:t>
            </a:r>
            <a:r>
              <a:rPr lang="en-US" dirty="0" err="1"/>
              <a:t>được</a:t>
            </a:r>
            <a:r>
              <a:rPr lang="en-US" dirty="0"/>
              <a:t>. Da </a:t>
            </a:r>
            <a:r>
              <a:rPr lang="en-US" dirty="0" err="1"/>
              <a:t>niêm</a:t>
            </a:r>
            <a:r>
              <a:rPr lang="en-US" dirty="0"/>
              <a:t> </a:t>
            </a:r>
            <a:r>
              <a:rPr lang="en-US" dirty="0" err="1"/>
              <a:t>vàng</a:t>
            </a:r>
            <a:r>
              <a:rPr lang="en-US" dirty="0"/>
              <a:t>. </a:t>
            </a:r>
            <a:r>
              <a:rPr lang="en-US" dirty="0" err="1"/>
              <a:t>Kết</a:t>
            </a:r>
            <a:r>
              <a:rPr lang="en-US" dirty="0"/>
              <a:t> </a:t>
            </a:r>
            <a:r>
              <a:rPr lang="en-US" dirty="0" err="1"/>
              <a:t>mạc</a:t>
            </a:r>
            <a:r>
              <a:rPr lang="en-US" dirty="0"/>
              <a:t> </a:t>
            </a:r>
            <a:r>
              <a:rPr lang="en-US" dirty="0" err="1"/>
              <a:t>mắt</a:t>
            </a:r>
            <a:r>
              <a:rPr lang="en-US" dirty="0"/>
              <a:t> </a:t>
            </a:r>
            <a:r>
              <a:rPr lang="en-US" dirty="0" err="1"/>
              <a:t>vàng</a:t>
            </a:r>
            <a:r>
              <a:rPr lang="en-US" dirty="0"/>
              <a:t>.</a:t>
            </a:r>
          </a:p>
          <a:p>
            <a:r>
              <a:rPr lang="en-US" dirty="0" err="1"/>
              <a:t>Sinh</a:t>
            </a:r>
            <a:r>
              <a:rPr lang="en-US" dirty="0"/>
              <a:t> </a:t>
            </a:r>
            <a:r>
              <a:rPr lang="en-US" dirty="0" err="1"/>
              <a:t>hiệu</a:t>
            </a:r>
            <a:r>
              <a:rPr lang="en-US" dirty="0"/>
              <a:t> </a:t>
            </a:r>
            <a:r>
              <a:rPr lang="en-US" dirty="0" err="1"/>
              <a:t>ổn</a:t>
            </a:r>
            <a:r>
              <a:rPr lang="en-US" dirty="0"/>
              <a:t>: </a:t>
            </a:r>
          </a:p>
          <a:p>
            <a:r>
              <a:rPr lang="en-US" dirty="0"/>
              <a:t>     M: 80 l/p	 	HA: 130/80 mmHg 		</a:t>
            </a:r>
          </a:p>
          <a:p>
            <a:r>
              <a:rPr lang="en-US" dirty="0"/>
              <a:t>     NĐ: 37 </a:t>
            </a:r>
            <a:r>
              <a:rPr lang="en-US" dirty="0" err="1"/>
              <a:t>độ</a:t>
            </a:r>
            <a:r>
              <a:rPr lang="en-US" dirty="0"/>
              <a:t> C 	NT: 20  l/p</a:t>
            </a:r>
          </a:p>
          <a:p>
            <a:r>
              <a:rPr lang="en-US" dirty="0"/>
              <a:t>     CC: 1,65 m           CN: 61kg                 BMI: 22,4 --&gt; </a:t>
            </a:r>
            <a:r>
              <a:rPr lang="en-US" dirty="0" err="1"/>
              <a:t>bình</a:t>
            </a:r>
            <a:r>
              <a:rPr lang="en-US" dirty="0"/>
              <a:t> </a:t>
            </a:r>
            <a:r>
              <a:rPr lang="en-US" dirty="0" err="1"/>
              <a:t>thường</a:t>
            </a:r>
            <a:endParaRPr lang="en-US" dirty="0"/>
          </a:p>
          <a:p>
            <a:r>
              <a:rPr lang="vi-VN" dirty="0"/>
              <a:t>Không</a:t>
            </a:r>
            <a:r>
              <a:rPr lang="en-US" dirty="0"/>
              <a:t> </a:t>
            </a:r>
            <a:r>
              <a:rPr lang="en-US" dirty="0" err="1"/>
              <a:t>phù</a:t>
            </a:r>
            <a:r>
              <a:rPr lang="en-US" dirty="0"/>
              <a:t>, </a:t>
            </a:r>
            <a:r>
              <a:rPr lang="en-US" dirty="0" err="1"/>
              <a:t>không</a:t>
            </a:r>
            <a:r>
              <a:rPr lang="en-US" dirty="0"/>
              <a:t> </a:t>
            </a:r>
            <a:r>
              <a:rPr lang="en-US" dirty="0" err="1"/>
              <a:t>xuất</a:t>
            </a:r>
            <a:r>
              <a:rPr lang="en-US" dirty="0"/>
              <a:t> </a:t>
            </a:r>
            <a:r>
              <a:rPr lang="en-US" dirty="0" err="1"/>
              <a:t>huyết</a:t>
            </a:r>
            <a:r>
              <a:rPr lang="en-US" dirty="0"/>
              <a:t> da </a:t>
            </a:r>
            <a:r>
              <a:rPr lang="en-US" dirty="0" err="1"/>
              <a:t>niêm</a:t>
            </a:r>
            <a:r>
              <a:rPr lang="en-US" dirty="0"/>
              <a:t>.</a:t>
            </a:r>
          </a:p>
          <a:p>
            <a:r>
              <a:rPr lang="en-US" dirty="0" err="1"/>
              <a:t>Không</a:t>
            </a:r>
            <a:r>
              <a:rPr lang="vi-VN" dirty="0"/>
              <a:t> </a:t>
            </a:r>
            <a:r>
              <a:rPr lang="vi-VN" dirty="0" err="1"/>
              <a:t>vẻ</a:t>
            </a:r>
            <a:r>
              <a:rPr lang="vi-VN" dirty="0"/>
              <a:t> </a:t>
            </a:r>
            <a:r>
              <a:rPr lang="vi-VN" dirty="0" err="1"/>
              <a:t>mặt</a:t>
            </a:r>
            <a:r>
              <a:rPr lang="vi-VN" dirty="0"/>
              <a:t> </a:t>
            </a:r>
            <a:r>
              <a:rPr lang="vi-VN" dirty="0" err="1"/>
              <a:t>nhiễm</a:t>
            </a:r>
            <a:r>
              <a:rPr lang="vi-VN" dirty="0"/>
              <a:t> </a:t>
            </a:r>
            <a:r>
              <a:rPr lang="vi-VN" dirty="0" err="1"/>
              <a:t>trùng</a:t>
            </a:r>
            <a:r>
              <a:rPr lang="vi-VN" dirty="0"/>
              <a:t>, không </a:t>
            </a:r>
            <a:r>
              <a:rPr lang="vi-VN" dirty="0" err="1"/>
              <a:t>dấu</a:t>
            </a:r>
            <a:r>
              <a:rPr lang="vi-VN" dirty="0"/>
              <a:t> </a:t>
            </a:r>
            <a:r>
              <a:rPr lang="vi-VN" dirty="0" err="1"/>
              <a:t>mất</a:t>
            </a:r>
            <a:r>
              <a:rPr lang="vi-VN" dirty="0"/>
              <a:t> </a:t>
            </a:r>
            <a:r>
              <a:rPr lang="vi-VN" dirty="0" err="1"/>
              <a:t>nước</a:t>
            </a:r>
            <a:r>
              <a:rPr lang="vi-VN" dirty="0"/>
              <a:t>.</a:t>
            </a:r>
          </a:p>
          <a:p>
            <a:r>
              <a:rPr lang="vi-VN" dirty="0" err="1"/>
              <a:t>Hạch</a:t>
            </a:r>
            <a:r>
              <a:rPr lang="vi-VN" dirty="0"/>
              <a:t> </a:t>
            </a:r>
            <a:r>
              <a:rPr lang="vi-VN" dirty="0" err="1"/>
              <a:t>ngoại</a:t>
            </a:r>
            <a:r>
              <a:rPr lang="vi-VN" dirty="0"/>
              <a:t> biên không </a:t>
            </a:r>
            <a:r>
              <a:rPr lang="vi-VN" dirty="0" err="1"/>
              <a:t>sờ</a:t>
            </a:r>
            <a:r>
              <a:rPr lang="vi-VN" dirty="0"/>
              <a:t> </a:t>
            </a:r>
            <a:r>
              <a:rPr lang="vi-VN" dirty="0" err="1"/>
              <a:t>chạm</a:t>
            </a:r>
            <a:r>
              <a:rPr lang="vi-VN" dirty="0"/>
              <a:t>.</a:t>
            </a:r>
          </a:p>
          <a:p>
            <a:endParaRPr lang="en-US" dirty="0"/>
          </a:p>
        </p:txBody>
      </p:sp>
    </p:spTree>
    <p:extLst>
      <p:ext uri="{BB962C8B-B14F-4D97-AF65-F5344CB8AC3E}">
        <p14:creationId xmlns:p14="http://schemas.microsoft.com/office/powerpoint/2010/main" val="899046999"/>
      </p:ext>
    </p:extLst>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D233ACE94B78D468C40B426F6933AB9" ma:contentTypeVersion="14" ma:contentTypeDescription="Create a new document." ma:contentTypeScope="" ma:versionID="c17c7d4931f326ddf919d5bf1d6e615d">
  <xsd:schema xmlns:xsd="http://www.w3.org/2001/XMLSchema" xmlns:xs="http://www.w3.org/2001/XMLSchema" xmlns:p="http://schemas.microsoft.com/office/2006/metadata/properties" xmlns:ns3="f1a0806c-cce5-49eb-8cde-a9d7bbc81db7" xmlns:ns4="7631aaf6-04a2-4bbe-9ce7-688c820a53de" targetNamespace="http://schemas.microsoft.com/office/2006/metadata/properties" ma:root="true" ma:fieldsID="e0b52ceed843c0e66f160802e45ab997" ns3:_="" ns4:_="">
    <xsd:import namespace="f1a0806c-cce5-49eb-8cde-a9d7bbc81db7"/>
    <xsd:import namespace="7631aaf6-04a2-4bbe-9ce7-688c820a53d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LengthInSeconds" minOccurs="0"/>
                <xsd:element ref="ns3:MediaServiceAutoTags" minOccurs="0"/>
                <xsd:element ref="ns3:MediaServiceGenerationTime" minOccurs="0"/>
                <xsd:element ref="ns3:MediaServiceEventHashCode" minOccurs="0"/>
                <xsd:element ref="ns3:MediaServiceLocatio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a0806c-cce5-49eb-8cde-a9d7bbc81db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element name="MediaServiceAutoTags" ma:index="17" nillable="true" ma:displayName="Tags" ma:internalName="MediaServiceAutoTag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31aaf6-04a2-4bbe-9ce7-688c820a53d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176ED8-A384-476E-8FB5-29887C87E82A}">
  <ds:schemaRefs>
    <ds:schemaRef ds:uri="http://schemas.microsoft.com/sharepoint/v3/contenttype/forms"/>
  </ds:schemaRefs>
</ds:datastoreItem>
</file>

<file path=customXml/itemProps2.xml><?xml version="1.0" encoding="utf-8"?>
<ds:datastoreItem xmlns:ds="http://schemas.openxmlformats.org/officeDocument/2006/customXml" ds:itemID="{CC4CBE52-4F53-4F3A-87C6-5C58E5DDE5B4}">
  <ds:schemaRefs>
    <ds:schemaRef ds:uri="http://www.w3.org/XML/1998/namespace"/>
    <ds:schemaRef ds:uri="http://schemas.microsoft.com/office/2006/metadata/properties"/>
    <ds:schemaRef ds:uri="f1a0806c-cce5-49eb-8cde-a9d7bbc81db7"/>
    <ds:schemaRef ds:uri="http://purl.org/dc/dcmitype/"/>
    <ds:schemaRef ds:uri="http://purl.org/dc/elements/1.1/"/>
    <ds:schemaRef ds:uri="http://schemas.microsoft.com/office/2006/documentManagement/types"/>
    <ds:schemaRef ds:uri="7631aaf6-04a2-4bbe-9ce7-688c820a53de"/>
    <ds:schemaRef ds:uri="http://schemas.openxmlformats.org/package/2006/metadata/core-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983D8702-8469-4F8A-90BE-C1EA99669314}">
  <ds:schemaRefs>
    <ds:schemaRef ds:uri="7631aaf6-04a2-4bbe-9ce7-688c820a53de"/>
    <ds:schemaRef ds:uri="f1a0806c-cce5-49eb-8cde-a9d7bbc81db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1210</TotalTime>
  <Words>1564</Words>
  <Application>Microsoft Office PowerPoint</Application>
  <PresentationFormat>Màn hình rộng</PresentationFormat>
  <Paragraphs>126</Paragraphs>
  <Slides>24</Slides>
  <Notes>0</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24</vt:i4>
      </vt:variant>
    </vt:vector>
  </HeadingPairs>
  <TitlesOfParts>
    <vt:vector size="32" baseType="lpstr">
      <vt:lpstr>ARIAL</vt:lpstr>
      <vt:lpstr>ARIAL</vt:lpstr>
      <vt:lpstr>Avenir Next LT Pro</vt:lpstr>
      <vt:lpstr>Calibri</vt:lpstr>
      <vt:lpstr>Calibri Light</vt:lpstr>
      <vt:lpstr>Helvetica Neue</vt:lpstr>
      <vt:lpstr>Times New Roman</vt:lpstr>
      <vt:lpstr>Chủ đề Office</vt:lpstr>
      <vt:lpstr>BỆNH ÁN NGOẠI KHOA</vt:lpstr>
      <vt:lpstr>I. HÀNH CHÍNH</vt:lpstr>
      <vt:lpstr>II. LÝ DO NHẬP VIỆN</vt:lpstr>
      <vt:lpstr>III. BỆNH SỬ</vt:lpstr>
      <vt:lpstr> BỆNH SỬ</vt:lpstr>
      <vt:lpstr>IV. TIỀN CĂN</vt:lpstr>
      <vt:lpstr>Bản trình bày PowerPoint</vt:lpstr>
      <vt:lpstr>V. LƯỢC QUA CÁC CƠ QUAN</vt:lpstr>
      <vt:lpstr>VI. KHÁM LÂM SÀNG  (lúc 9h sáng ngày NV 8/9)</vt:lpstr>
      <vt:lpstr>Bản trình bày PowerPoint</vt:lpstr>
      <vt:lpstr>Bản trình bày PowerPoint</vt:lpstr>
      <vt:lpstr>VII. TÓM TẮT BỆNH ÁN</vt:lpstr>
      <vt:lpstr>VII. Đặt vấn đề</vt:lpstr>
      <vt:lpstr>IX. CHẨN ĐOÁN SƠ BỘ</vt:lpstr>
      <vt:lpstr>IX. BIỆN LUẬN</vt:lpstr>
      <vt:lpstr>IX. BIỆN LUẬN</vt:lpstr>
      <vt:lpstr>IX. ĐỀ NGHỊ CLS:</vt:lpstr>
      <vt:lpstr>X. KẾT QUẢ CLS:</vt:lpstr>
      <vt:lpstr>X. KẾT QUẢ CLS:</vt:lpstr>
      <vt:lpstr>X. KẾT QUẢ CLS:</vt:lpstr>
      <vt:lpstr>XII. CHẨN ĐOÁN XÁC ĐỊNH</vt:lpstr>
      <vt:lpstr>XIII. ĐIỀU TRỊ</vt:lpstr>
      <vt:lpstr>Bản trình bày PowerPoint</vt:lpstr>
      <vt:lpstr>XIV. TIÊN LƯỢNG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BỆNH ÁN NGOẠI KHOA</dc:title>
  <dc:creator>Cuc Bui - Y17</dc:creator>
  <cp:lastModifiedBy>Quan Nguyen - Y17</cp:lastModifiedBy>
  <cp:revision>5</cp:revision>
  <dcterms:created xsi:type="dcterms:W3CDTF">2022-09-05T09:02:51Z</dcterms:created>
  <dcterms:modified xsi:type="dcterms:W3CDTF">2022-10-30T09:14:12Z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0x0101002D233ACE94B78D468C40B426F6933AB9</vt:lpwstr>
  </property>
</Properties>
</file>