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6B867-021B-49DB-B0CB-D5079ED6ADAD}" v="5" dt="2022-10-26T16:49:52.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Nguyen - Y17" userId="fcceac3d-5680-48d6-8dcd-178a9cd0e1b0" providerId="ADAL" clId="{F266B867-021B-49DB-B0CB-D5079ED6ADAD}"/>
    <pc:docChg chg="undo custSel addSld modSld sldOrd modMainMaster">
      <pc:chgData name="Quan Nguyen - Y17" userId="fcceac3d-5680-48d6-8dcd-178a9cd0e1b0" providerId="ADAL" clId="{F266B867-021B-49DB-B0CB-D5079ED6ADAD}" dt="2022-10-26T16:59:30.748" v="4140" actId="20577"/>
      <pc:docMkLst>
        <pc:docMk/>
      </pc:docMkLst>
      <pc:sldChg chg="modSp new mod">
        <pc:chgData name="Quan Nguyen - Y17" userId="fcceac3d-5680-48d6-8dcd-178a9cd0e1b0" providerId="ADAL" clId="{F266B867-021B-49DB-B0CB-D5079ED6ADAD}" dt="2022-10-26T16:35:46.176" v="82" actId="20577"/>
        <pc:sldMkLst>
          <pc:docMk/>
          <pc:sldMk cId="2574354929" sldId="256"/>
        </pc:sldMkLst>
        <pc:spChg chg="mod">
          <ac:chgData name="Quan Nguyen - Y17" userId="fcceac3d-5680-48d6-8dcd-178a9cd0e1b0" providerId="ADAL" clId="{F266B867-021B-49DB-B0CB-D5079ED6ADAD}" dt="2022-10-26T16:35:46.176" v="82" actId="20577"/>
          <ac:spMkLst>
            <pc:docMk/>
            <pc:sldMk cId="2574354929" sldId="256"/>
            <ac:spMk id="2" creationId="{5200A741-A92B-0A40-DD9A-45F15040D1E4}"/>
          </ac:spMkLst>
        </pc:spChg>
      </pc:sldChg>
      <pc:sldChg chg="modSp new mod">
        <pc:chgData name="Quan Nguyen - Y17" userId="fcceac3d-5680-48d6-8dcd-178a9cd0e1b0" providerId="ADAL" clId="{F266B867-021B-49DB-B0CB-D5079ED6ADAD}" dt="2022-10-26T16:38:34.639" v="485" actId="20577"/>
        <pc:sldMkLst>
          <pc:docMk/>
          <pc:sldMk cId="3769638880" sldId="257"/>
        </pc:sldMkLst>
        <pc:spChg chg="mod">
          <ac:chgData name="Quan Nguyen - Y17" userId="fcceac3d-5680-48d6-8dcd-178a9cd0e1b0" providerId="ADAL" clId="{F266B867-021B-49DB-B0CB-D5079ED6ADAD}" dt="2022-10-26T16:35:57.979" v="107" actId="20577"/>
          <ac:spMkLst>
            <pc:docMk/>
            <pc:sldMk cId="3769638880" sldId="257"/>
            <ac:spMk id="2" creationId="{FF5A6036-E55D-F663-80E3-5D5D4576A76D}"/>
          </ac:spMkLst>
        </pc:spChg>
        <pc:spChg chg="mod">
          <ac:chgData name="Quan Nguyen - Y17" userId="fcceac3d-5680-48d6-8dcd-178a9cd0e1b0" providerId="ADAL" clId="{F266B867-021B-49DB-B0CB-D5079ED6ADAD}" dt="2022-10-26T16:38:34.639" v="485" actId="20577"/>
          <ac:spMkLst>
            <pc:docMk/>
            <pc:sldMk cId="3769638880" sldId="257"/>
            <ac:spMk id="3" creationId="{254F9755-5B17-46CC-12CE-0BB37D7DF8B8}"/>
          </ac:spMkLst>
        </pc:spChg>
      </pc:sldChg>
      <pc:sldChg chg="modSp new mod">
        <pc:chgData name="Quan Nguyen - Y17" userId="fcceac3d-5680-48d6-8dcd-178a9cd0e1b0" providerId="ADAL" clId="{F266B867-021B-49DB-B0CB-D5079ED6ADAD}" dt="2022-10-26T16:39:28.158" v="565" actId="20577"/>
        <pc:sldMkLst>
          <pc:docMk/>
          <pc:sldMk cId="2463972703" sldId="258"/>
        </pc:sldMkLst>
        <pc:spChg chg="mod">
          <ac:chgData name="Quan Nguyen - Y17" userId="fcceac3d-5680-48d6-8dcd-178a9cd0e1b0" providerId="ADAL" clId="{F266B867-021B-49DB-B0CB-D5079ED6ADAD}" dt="2022-10-26T16:38:49.432" v="524" actId="20577"/>
          <ac:spMkLst>
            <pc:docMk/>
            <pc:sldMk cId="2463972703" sldId="258"/>
            <ac:spMk id="2" creationId="{C28D6D28-608E-1762-71FC-125BDBC61A2A}"/>
          </ac:spMkLst>
        </pc:spChg>
        <pc:spChg chg="mod">
          <ac:chgData name="Quan Nguyen - Y17" userId="fcceac3d-5680-48d6-8dcd-178a9cd0e1b0" providerId="ADAL" clId="{F266B867-021B-49DB-B0CB-D5079ED6ADAD}" dt="2022-10-26T16:39:28.158" v="565" actId="20577"/>
          <ac:spMkLst>
            <pc:docMk/>
            <pc:sldMk cId="2463972703" sldId="258"/>
            <ac:spMk id="3" creationId="{77EF4063-FD06-877D-8A23-8212E9C20A21}"/>
          </ac:spMkLst>
        </pc:spChg>
      </pc:sldChg>
      <pc:sldChg chg="modSp new mod">
        <pc:chgData name="Quan Nguyen - Y17" userId="fcceac3d-5680-48d6-8dcd-178a9cd0e1b0" providerId="ADAL" clId="{F266B867-021B-49DB-B0CB-D5079ED6ADAD}" dt="2022-10-26T16:50:18.997" v="1714" actId="20577"/>
        <pc:sldMkLst>
          <pc:docMk/>
          <pc:sldMk cId="636470505" sldId="259"/>
        </pc:sldMkLst>
        <pc:spChg chg="mod">
          <ac:chgData name="Quan Nguyen - Y17" userId="fcceac3d-5680-48d6-8dcd-178a9cd0e1b0" providerId="ADAL" clId="{F266B867-021B-49DB-B0CB-D5079ED6ADAD}" dt="2022-10-26T16:39:44.536" v="603" actId="20577"/>
          <ac:spMkLst>
            <pc:docMk/>
            <pc:sldMk cId="636470505" sldId="259"/>
            <ac:spMk id="2" creationId="{2BF26D2B-5FD3-E561-63AF-49B49DDC4F41}"/>
          </ac:spMkLst>
        </pc:spChg>
        <pc:spChg chg="mod">
          <ac:chgData name="Quan Nguyen - Y17" userId="fcceac3d-5680-48d6-8dcd-178a9cd0e1b0" providerId="ADAL" clId="{F266B867-021B-49DB-B0CB-D5079ED6ADAD}" dt="2022-10-26T16:50:18.997" v="1714" actId="20577"/>
          <ac:spMkLst>
            <pc:docMk/>
            <pc:sldMk cId="636470505" sldId="259"/>
            <ac:spMk id="3" creationId="{3D771062-52BF-2668-FB1A-0999BDFD212A}"/>
          </ac:spMkLst>
        </pc:spChg>
      </pc:sldChg>
      <pc:sldChg chg="modSp new mod">
        <pc:chgData name="Quan Nguyen - Y17" userId="fcceac3d-5680-48d6-8dcd-178a9cd0e1b0" providerId="ADAL" clId="{F266B867-021B-49DB-B0CB-D5079ED6ADAD}" dt="2022-10-26T16:56:01.887" v="3365" actId="20577"/>
        <pc:sldMkLst>
          <pc:docMk/>
          <pc:sldMk cId="75535527" sldId="260"/>
        </pc:sldMkLst>
        <pc:spChg chg="mod">
          <ac:chgData name="Quan Nguyen - Y17" userId="fcceac3d-5680-48d6-8dcd-178a9cd0e1b0" providerId="ADAL" clId="{F266B867-021B-49DB-B0CB-D5079ED6ADAD}" dt="2022-10-26T16:50:33.123" v="1739" actId="20577"/>
          <ac:spMkLst>
            <pc:docMk/>
            <pc:sldMk cId="75535527" sldId="260"/>
            <ac:spMk id="2" creationId="{9362A6BA-AD20-6FE8-EDDB-3C026DC619EE}"/>
          </ac:spMkLst>
        </pc:spChg>
        <pc:spChg chg="mod">
          <ac:chgData name="Quan Nguyen - Y17" userId="fcceac3d-5680-48d6-8dcd-178a9cd0e1b0" providerId="ADAL" clId="{F266B867-021B-49DB-B0CB-D5079ED6ADAD}" dt="2022-10-26T16:56:01.887" v="3365" actId="20577"/>
          <ac:spMkLst>
            <pc:docMk/>
            <pc:sldMk cId="75535527" sldId="260"/>
            <ac:spMk id="3" creationId="{5E779F99-3F9C-6CE8-2DEF-34723D01F746}"/>
          </ac:spMkLst>
        </pc:spChg>
      </pc:sldChg>
      <pc:sldChg chg="modSp new mod">
        <pc:chgData name="Quan Nguyen - Y17" userId="fcceac3d-5680-48d6-8dcd-178a9cd0e1b0" providerId="ADAL" clId="{F266B867-021B-49DB-B0CB-D5079ED6ADAD}" dt="2022-10-26T16:59:21.215" v="4097" actId="20577"/>
        <pc:sldMkLst>
          <pc:docMk/>
          <pc:sldMk cId="1264366692" sldId="261"/>
        </pc:sldMkLst>
        <pc:spChg chg="mod">
          <ac:chgData name="Quan Nguyen - Y17" userId="fcceac3d-5680-48d6-8dcd-178a9cd0e1b0" providerId="ADAL" clId="{F266B867-021B-49DB-B0CB-D5079ED6ADAD}" dt="2022-10-26T16:59:21.215" v="4097" actId="20577"/>
          <ac:spMkLst>
            <pc:docMk/>
            <pc:sldMk cId="1264366692" sldId="261"/>
            <ac:spMk id="2" creationId="{64EA938D-9984-ED79-9D4C-695C5A91B57A}"/>
          </ac:spMkLst>
        </pc:spChg>
      </pc:sldChg>
      <pc:sldChg chg="modSp new mod">
        <pc:chgData name="Quan Nguyen - Y17" userId="fcceac3d-5680-48d6-8dcd-178a9cd0e1b0" providerId="ADAL" clId="{F266B867-021B-49DB-B0CB-D5079ED6ADAD}" dt="2022-10-26T16:57:04.029" v="3574" actId="20577"/>
        <pc:sldMkLst>
          <pc:docMk/>
          <pc:sldMk cId="2233004943" sldId="262"/>
        </pc:sldMkLst>
        <pc:spChg chg="mod">
          <ac:chgData name="Quan Nguyen - Y17" userId="fcceac3d-5680-48d6-8dcd-178a9cd0e1b0" providerId="ADAL" clId="{F266B867-021B-49DB-B0CB-D5079ED6ADAD}" dt="2022-10-26T16:57:04.029" v="3574" actId="20577"/>
          <ac:spMkLst>
            <pc:docMk/>
            <pc:sldMk cId="2233004943" sldId="262"/>
            <ac:spMk id="2" creationId="{F0B1F08F-17BB-60AD-5FAA-317657F8B0B8}"/>
          </ac:spMkLst>
        </pc:spChg>
      </pc:sldChg>
      <pc:sldChg chg="modSp new mod">
        <pc:chgData name="Quan Nguyen - Y17" userId="fcceac3d-5680-48d6-8dcd-178a9cd0e1b0" providerId="ADAL" clId="{F266B867-021B-49DB-B0CB-D5079ED6ADAD}" dt="2022-10-26T16:57:15.466" v="3629" actId="20577"/>
        <pc:sldMkLst>
          <pc:docMk/>
          <pc:sldMk cId="3850367528" sldId="263"/>
        </pc:sldMkLst>
        <pc:spChg chg="mod">
          <ac:chgData name="Quan Nguyen - Y17" userId="fcceac3d-5680-48d6-8dcd-178a9cd0e1b0" providerId="ADAL" clId="{F266B867-021B-49DB-B0CB-D5079ED6ADAD}" dt="2022-10-26T16:57:15.466" v="3629" actId="20577"/>
          <ac:spMkLst>
            <pc:docMk/>
            <pc:sldMk cId="3850367528" sldId="263"/>
            <ac:spMk id="2" creationId="{FBFD15D5-2DE7-BD6C-4806-F9B6A516038F}"/>
          </ac:spMkLst>
        </pc:spChg>
      </pc:sldChg>
      <pc:sldChg chg="modSp new mod">
        <pc:chgData name="Quan Nguyen - Y17" userId="fcceac3d-5680-48d6-8dcd-178a9cd0e1b0" providerId="ADAL" clId="{F266B867-021B-49DB-B0CB-D5079ED6ADAD}" dt="2022-10-26T16:58:07.183" v="3802" actId="20577"/>
        <pc:sldMkLst>
          <pc:docMk/>
          <pc:sldMk cId="3737147105" sldId="264"/>
        </pc:sldMkLst>
        <pc:spChg chg="mod">
          <ac:chgData name="Quan Nguyen - Y17" userId="fcceac3d-5680-48d6-8dcd-178a9cd0e1b0" providerId="ADAL" clId="{F266B867-021B-49DB-B0CB-D5079ED6ADAD}" dt="2022-10-26T16:57:29.534" v="3688" actId="20577"/>
          <ac:spMkLst>
            <pc:docMk/>
            <pc:sldMk cId="3737147105" sldId="264"/>
            <ac:spMk id="2" creationId="{6B1A774A-D3A6-BB43-1658-34B03C1F9AED}"/>
          </ac:spMkLst>
        </pc:spChg>
        <pc:spChg chg="mod">
          <ac:chgData name="Quan Nguyen - Y17" userId="fcceac3d-5680-48d6-8dcd-178a9cd0e1b0" providerId="ADAL" clId="{F266B867-021B-49DB-B0CB-D5079ED6ADAD}" dt="2022-10-26T16:58:07.183" v="3802" actId="20577"/>
          <ac:spMkLst>
            <pc:docMk/>
            <pc:sldMk cId="3737147105" sldId="264"/>
            <ac:spMk id="3" creationId="{85723FF8-F34F-1126-ED8E-D6EB7727D1A1}"/>
          </ac:spMkLst>
        </pc:spChg>
      </pc:sldChg>
      <pc:sldChg chg="modSp new mod">
        <pc:chgData name="Quan Nguyen - Y17" userId="fcceac3d-5680-48d6-8dcd-178a9cd0e1b0" providerId="ADAL" clId="{F266B867-021B-49DB-B0CB-D5079ED6ADAD}" dt="2022-10-26T16:58:20.627" v="3856" actId="20577"/>
        <pc:sldMkLst>
          <pc:docMk/>
          <pc:sldMk cId="313764152" sldId="265"/>
        </pc:sldMkLst>
        <pc:spChg chg="mod">
          <ac:chgData name="Quan Nguyen - Y17" userId="fcceac3d-5680-48d6-8dcd-178a9cd0e1b0" providerId="ADAL" clId="{F266B867-021B-49DB-B0CB-D5079ED6ADAD}" dt="2022-10-26T16:58:20.627" v="3856" actId="20577"/>
          <ac:spMkLst>
            <pc:docMk/>
            <pc:sldMk cId="313764152" sldId="265"/>
            <ac:spMk id="2" creationId="{F8064EC6-A2AE-2E97-C4CB-5D51DF4DDDD8}"/>
          </ac:spMkLst>
        </pc:spChg>
      </pc:sldChg>
      <pc:sldChg chg="modSp new mod">
        <pc:chgData name="Quan Nguyen - Y17" userId="fcceac3d-5680-48d6-8dcd-178a9cd0e1b0" providerId="ADAL" clId="{F266B867-021B-49DB-B0CB-D5079ED6ADAD}" dt="2022-10-26T16:58:36.879" v="3915" actId="20577"/>
        <pc:sldMkLst>
          <pc:docMk/>
          <pc:sldMk cId="2717753311" sldId="266"/>
        </pc:sldMkLst>
        <pc:spChg chg="mod">
          <ac:chgData name="Quan Nguyen - Y17" userId="fcceac3d-5680-48d6-8dcd-178a9cd0e1b0" providerId="ADAL" clId="{F266B867-021B-49DB-B0CB-D5079ED6ADAD}" dt="2022-10-26T16:58:36.879" v="3915" actId="20577"/>
          <ac:spMkLst>
            <pc:docMk/>
            <pc:sldMk cId="2717753311" sldId="266"/>
            <ac:spMk id="2" creationId="{FB5AE1F6-849C-F5E4-AE1F-4BDD9A94409F}"/>
          </ac:spMkLst>
        </pc:spChg>
      </pc:sldChg>
      <pc:sldChg chg="modSp new mod">
        <pc:chgData name="Quan Nguyen - Y17" userId="fcceac3d-5680-48d6-8dcd-178a9cd0e1b0" providerId="ADAL" clId="{F266B867-021B-49DB-B0CB-D5079ED6ADAD}" dt="2022-10-26T16:58:48.225" v="3975" actId="20577"/>
        <pc:sldMkLst>
          <pc:docMk/>
          <pc:sldMk cId="2930231327" sldId="267"/>
        </pc:sldMkLst>
        <pc:spChg chg="mod">
          <ac:chgData name="Quan Nguyen - Y17" userId="fcceac3d-5680-48d6-8dcd-178a9cd0e1b0" providerId="ADAL" clId="{F266B867-021B-49DB-B0CB-D5079ED6ADAD}" dt="2022-10-26T16:58:48.225" v="3975" actId="20577"/>
          <ac:spMkLst>
            <pc:docMk/>
            <pc:sldMk cId="2930231327" sldId="267"/>
            <ac:spMk id="2" creationId="{C86E1AD8-646F-B3D6-017E-E7E6D4E7333D}"/>
          </ac:spMkLst>
        </pc:spChg>
      </pc:sldChg>
      <pc:sldChg chg="modSp new mod">
        <pc:chgData name="Quan Nguyen - Y17" userId="fcceac3d-5680-48d6-8dcd-178a9cd0e1b0" providerId="ADAL" clId="{F266B867-021B-49DB-B0CB-D5079ED6ADAD}" dt="2022-10-26T16:58:57.660" v="4041" actId="20577"/>
        <pc:sldMkLst>
          <pc:docMk/>
          <pc:sldMk cId="1647245748" sldId="268"/>
        </pc:sldMkLst>
        <pc:spChg chg="mod">
          <ac:chgData name="Quan Nguyen - Y17" userId="fcceac3d-5680-48d6-8dcd-178a9cd0e1b0" providerId="ADAL" clId="{F266B867-021B-49DB-B0CB-D5079ED6ADAD}" dt="2022-10-26T16:58:57.660" v="4041" actId="20577"/>
          <ac:spMkLst>
            <pc:docMk/>
            <pc:sldMk cId="1647245748" sldId="268"/>
            <ac:spMk id="2" creationId="{18483867-4406-CC2C-D472-AA993367CC71}"/>
          </ac:spMkLst>
        </pc:spChg>
      </pc:sldChg>
      <pc:sldChg chg="modSp new mod">
        <pc:chgData name="Quan Nguyen - Y17" userId="fcceac3d-5680-48d6-8dcd-178a9cd0e1b0" providerId="ADAL" clId="{F266B867-021B-49DB-B0CB-D5079ED6ADAD}" dt="2022-10-26T16:59:07.980" v="4093" actId="20577"/>
        <pc:sldMkLst>
          <pc:docMk/>
          <pc:sldMk cId="3793036577" sldId="269"/>
        </pc:sldMkLst>
        <pc:spChg chg="mod">
          <ac:chgData name="Quan Nguyen - Y17" userId="fcceac3d-5680-48d6-8dcd-178a9cd0e1b0" providerId="ADAL" clId="{F266B867-021B-49DB-B0CB-D5079ED6ADAD}" dt="2022-10-26T16:59:07.980" v="4093" actId="20577"/>
          <ac:spMkLst>
            <pc:docMk/>
            <pc:sldMk cId="3793036577" sldId="269"/>
            <ac:spMk id="2" creationId="{1F10CC95-57CE-68D9-3D1C-94B9719726B6}"/>
          </ac:spMkLst>
        </pc:spChg>
      </pc:sldChg>
      <pc:sldChg chg="modSp new mod ord">
        <pc:chgData name="Quan Nguyen - Y17" userId="fcceac3d-5680-48d6-8dcd-178a9cd0e1b0" providerId="ADAL" clId="{F266B867-021B-49DB-B0CB-D5079ED6ADAD}" dt="2022-10-26T16:59:30.748" v="4140" actId="20577"/>
        <pc:sldMkLst>
          <pc:docMk/>
          <pc:sldMk cId="1776740452" sldId="270"/>
        </pc:sldMkLst>
        <pc:spChg chg="mod">
          <ac:chgData name="Quan Nguyen - Y17" userId="fcceac3d-5680-48d6-8dcd-178a9cd0e1b0" providerId="ADAL" clId="{F266B867-021B-49DB-B0CB-D5079ED6ADAD}" dt="2022-10-26T16:59:30.748" v="4140" actId="20577"/>
          <ac:spMkLst>
            <pc:docMk/>
            <pc:sldMk cId="1776740452" sldId="270"/>
            <ac:spMk id="2" creationId="{3493F1C4-A36F-0822-66BA-D62E4FC2368B}"/>
          </ac:spMkLst>
        </pc:spChg>
      </pc:sldChg>
      <pc:sldMasterChg chg="modSldLayout">
        <pc:chgData name="Quan Nguyen - Y17" userId="fcceac3d-5680-48d6-8dcd-178a9cd0e1b0" providerId="ADAL" clId="{F266B867-021B-49DB-B0CB-D5079ED6ADAD}" dt="2022-10-26T16:39:08.611" v="525" actId="2711"/>
        <pc:sldMasterMkLst>
          <pc:docMk/>
          <pc:sldMasterMk cId="3065485855" sldId="2147483648"/>
        </pc:sldMasterMkLst>
        <pc:sldLayoutChg chg="modSp">
          <pc:chgData name="Quan Nguyen - Y17" userId="fcceac3d-5680-48d6-8dcd-178a9cd0e1b0" providerId="ADAL" clId="{F266B867-021B-49DB-B0CB-D5079ED6ADAD}" dt="2022-10-26T16:35:02.592" v="1" actId="2711"/>
          <pc:sldLayoutMkLst>
            <pc:docMk/>
            <pc:sldMasterMk cId="3065485855" sldId="2147483648"/>
            <pc:sldLayoutMk cId="3130100707" sldId="2147483649"/>
          </pc:sldLayoutMkLst>
          <pc:spChg chg="mod">
            <ac:chgData name="Quan Nguyen - Y17" userId="fcceac3d-5680-48d6-8dcd-178a9cd0e1b0" providerId="ADAL" clId="{F266B867-021B-49DB-B0CB-D5079ED6ADAD}" dt="2022-10-26T16:35:02.592" v="1" actId="2711"/>
            <ac:spMkLst>
              <pc:docMk/>
              <pc:sldMasterMk cId="3065485855" sldId="2147483648"/>
              <pc:sldLayoutMk cId="3130100707" sldId="2147483649"/>
              <ac:spMk id="2" creationId="{7FBBD9AB-F9FC-FD96-A203-729F10611A24}"/>
            </ac:spMkLst>
          </pc:spChg>
        </pc:sldLayoutChg>
        <pc:sldLayoutChg chg="modSp">
          <pc:chgData name="Quan Nguyen - Y17" userId="fcceac3d-5680-48d6-8dcd-178a9cd0e1b0" providerId="ADAL" clId="{F266B867-021B-49DB-B0CB-D5079ED6ADAD}" dt="2022-10-26T16:39:08.611" v="525" actId="2711"/>
          <pc:sldLayoutMkLst>
            <pc:docMk/>
            <pc:sldMasterMk cId="3065485855" sldId="2147483648"/>
            <pc:sldLayoutMk cId="3523582012" sldId="2147483650"/>
          </pc:sldLayoutMkLst>
          <pc:spChg chg="mod">
            <ac:chgData name="Quan Nguyen - Y17" userId="fcceac3d-5680-48d6-8dcd-178a9cd0e1b0" providerId="ADAL" clId="{F266B867-021B-49DB-B0CB-D5079ED6ADAD}" dt="2022-10-26T16:39:08.611" v="525" actId="2711"/>
            <ac:spMkLst>
              <pc:docMk/>
              <pc:sldMasterMk cId="3065485855" sldId="2147483648"/>
              <pc:sldLayoutMk cId="3523582012" sldId="2147483650"/>
              <ac:spMk id="2" creationId="{F3B2D6D7-4781-B047-AE24-AAA4ADF81E0C}"/>
            </ac:spMkLst>
          </pc:spChg>
          <pc:spChg chg="mod">
            <ac:chgData name="Quan Nguyen - Y17" userId="fcceac3d-5680-48d6-8dcd-178a9cd0e1b0" providerId="ADAL" clId="{F266B867-021B-49DB-B0CB-D5079ED6ADAD}" dt="2022-10-26T16:35:17.029" v="3" actId="2711"/>
            <ac:spMkLst>
              <pc:docMk/>
              <pc:sldMasterMk cId="3065485855" sldId="2147483648"/>
              <pc:sldLayoutMk cId="3523582012" sldId="2147483650"/>
              <ac:spMk id="3" creationId="{BAB61879-210E-48AD-A234-4F11490DA7BD}"/>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BBD9AB-F9FC-FD96-A203-729F10611A24}"/>
              </a:ext>
            </a:extLst>
          </p:cNvPr>
          <p:cNvSpPr>
            <a:spLocks noGrp="1"/>
          </p:cNvSpPr>
          <p:nvPr>
            <p:ph type="ctrTitle"/>
          </p:nvPr>
        </p:nvSpPr>
        <p:spPr>
          <a:xfrm>
            <a:off x="1524000" y="1122363"/>
            <a:ext cx="9144000" cy="2387600"/>
          </a:xfrm>
        </p:spPr>
        <p:txBody>
          <a:bodyPr anchor="b"/>
          <a:lstStyle>
            <a:lvl1pPr algn="ctr">
              <a:defRPr sz="6000">
                <a:latin typeface="Calibri" panose="020F0502020204030204" pitchFamily="34" charset="0"/>
                <a:cs typeface="Calibri" panose="020F0502020204030204" pitchFamily="34" charset="0"/>
              </a:defRPr>
            </a:lvl1pPr>
          </a:lstStyle>
          <a:p>
            <a:r>
              <a:rPr lang="vi-VN"/>
              <a:t>Bấm để sửa kiểu tiêu đề Bản cái</a:t>
            </a:r>
          </a:p>
        </p:txBody>
      </p:sp>
      <p:sp>
        <p:nvSpPr>
          <p:cNvPr id="3" name="Tiêu đề phụ 2">
            <a:extLst>
              <a:ext uri="{FF2B5EF4-FFF2-40B4-BE49-F238E27FC236}">
                <a16:creationId xmlns:a16="http://schemas.microsoft.com/office/drawing/2014/main" id="{4AF53FC8-37A2-CF6D-A62E-C23279ABC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CCC81029-79BF-6A16-497F-EB89DA97522B}"/>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5" name="Chỗ dành sẵn cho Chân trang 4">
            <a:extLst>
              <a:ext uri="{FF2B5EF4-FFF2-40B4-BE49-F238E27FC236}">
                <a16:creationId xmlns:a16="http://schemas.microsoft.com/office/drawing/2014/main" id="{00888991-2706-AB20-5631-D7812D919EC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084B460-919F-2344-A10A-6420670D6FFF}"/>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313010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22B287-C868-BF6B-898D-B4CA80F3384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9479EE04-FA07-F67E-DEB3-D7C74D0E427E}"/>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5795A91-6EEB-33D8-403F-2D677F38C67A}"/>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5" name="Chỗ dành sẵn cho Chân trang 4">
            <a:extLst>
              <a:ext uri="{FF2B5EF4-FFF2-40B4-BE49-F238E27FC236}">
                <a16:creationId xmlns:a16="http://schemas.microsoft.com/office/drawing/2014/main" id="{9C27C7B2-E741-488D-BD2F-A35EEC8F4C2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95BAFAD-2692-2C1F-13B3-A54893BC93D7}"/>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50422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69AAFE8-803F-AFDA-4888-AE5C803E6650}"/>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BFAF4075-7815-8B2D-8986-D75790E52CF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533846C9-B2F9-8C60-C00F-1C6FCD6633A7}"/>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5" name="Chỗ dành sẵn cho Chân trang 4">
            <a:extLst>
              <a:ext uri="{FF2B5EF4-FFF2-40B4-BE49-F238E27FC236}">
                <a16:creationId xmlns:a16="http://schemas.microsoft.com/office/drawing/2014/main" id="{BDE57930-F02F-95F3-F8CB-48BB8FF57AD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A75E532-B9F1-2832-73FF-0024317C95E5}"/>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223409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B2D6D7-4781-B047-AE24-AAA4ADF81E0C}"/>
              </a:ext>
            </a:extLst>
          </p:cNvPr>
          <p:cNvSpPr>
            <a:spLocks noGrp="1"/>
          </p:cNvSpPr>
          <p:nvPr>
            <p:ph type="title"/>
          </p:nvPr>
        </p:nvSpPr>
        <p:spPr/>
        <p:txBody>
          <a:bodyPr/>
          <a:lstStyle>
            <a:lvl1pPr>
              <a:defRPr>
                <a:latin typeface="Calibri Light" panose="020F0302020204030204" pitchFamily="34" charset="0"/>
                <a:cs typeface="Calibri Light" panose="020F0302020204030204" pitchFamily="34" charset="0"/>
              </a:defRPr>
            </a:lvl1pPr>
          </a:lstStyle>
          <a:p>
            <a:r>
              <a:rPr lang="vi-VN"/>
              <a:t>Bấm để sửa kiểu tiêu đề Bản cái</a:t>
            </a:r>
          </a:p>
        </p:txBody>
      </p:sp>
      <p:sp>
        <p:nvSpPr>
          <p:cNvPr id="3" name="Chỗ dành sẵn cho Nội dung 2">
            <a:extLst>
              <a:ext uri="{FF2B5EF4-FFF2-40B4-BE49-F238E27FC236}">
                <a16:creationId xmlns:a16="http://schemas.microsoft.com/office/drawing/2014/main" id="{BAB61879-210E-48AD-A234-4F11490DA7BD}"/>
              </a:ext>
            </a:extLst>
          </p:cNvPr>
          <p:cNvSpPr>
            <a:spLocks noGrp="1"/>
          </p:cNvSpPr>
          <p:nvPr>
            <p:ph idx="1"/>
          </p:nvPr>
        </p:nvSpPr>
        <p:spPr/>
        <p:txBody>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656DF27-6C11-B34F-655E-24A3B07A4CF7}"/>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5" name="Chỗ dành sẵn cho Chân trang 4">
            <a:extLst>
              <a:ext uri="{FF2B5EF4-FFF2-40B4-BE49-F238E27FC236}">
                <a16:creationId xmlns:a16="http://schemas.microsoft.com/office/drawing/2014/main" id="{1459054E-C57E-223A-19F8-8A44B9B9012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4343743-40EE-CB7A-362D-A5DBF4D09DE9}"/>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352358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EBC36F-EB36-07AC-6B27-75DAAFC88B8F}"/>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6979CA4B-312F-00CF-0A2A-EAC941D0F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760E11E1-F8B1-E7C4-5A1E-7B332318E85E}"/>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5" name="Chỗ dành sẵn cho Chân trang 4">
            <a:extLst>
              <a:ext uri="{FF2B5EF4-FFF2-40B4-BE49-F238E27FC236}">
                <a16:creationId xmlns:a16="http://schemas.microsoft.com/office/drawing/2014/main" id="{8968B3CF-4CAD-F41F-26FF-E004E9F92030}"/>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1AB5DA09-6CC4-AEA4-D040-A14B3CE37050}"/>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362286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30EEBC-A0A4-F294-A9A3-45E3C083F1A3}"/>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0B0DE6E1-D80B-E9AD-BEC8-B90E202DEB3C}"/>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A8516402-D640-2A85-ED09-B754EFFE5F32}"/>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0C843B6D-FA52-BCB0-369A-5C1EEFFA6BF7}"/>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6" name="Chỗ dành sẵn cho Chân trang 5">
            <a:extLst>
              <a:ext uri="{FF2B5EF4-FFF2-40B4-BE49-F238E27FC236}">
                <a16:creationId xmlns:a16="http://schemas.microsoft.com/office/drawing/2014/main" id="{E30F4657-1D16-41F8-95C7-5DCC7F17D57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FF16758C-2798-1EAC-FBA4-F10B7EDAA77F}"/>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363813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C96BA2-8343-B224-F54A-B2AEFF434A8A}"/>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30836945-3A0A-6328-4C88-55854070E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BD039839-3030-4FAB-F9CA-D5BFC837CF37}"/>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98C9C83B-E116-9635-D961-E33E2C0D4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B33BC6F5-C2B6-D8D4-CE72-3DBF21CBCEC3}"/>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5C0E32B6-1B6D-FC58-4FD1-1DCB1B8255AB}"/>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8" name="Chỗ dành sẵn cho Chân trang 7">
            <a:extLst>
              <a:ext uri="{FF2B5EF4-FFF2-40B4-BE49-F238E27FC236}">
                <a16:creationId xmlns:a16="http://schemas.microsoft.com/office/drawing/2014/main" id="{DCD886AD-FC8A-D3A5-A711-AF6101215EA1}"/>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7A27D757-6ED8-1D71-4E93-2444216D59BE}"/>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194423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8F02605-60C9-5C62-E126-E64599DB3546}"/>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D9C9DD18-D6A5-E7E4-8207-6ACE341271C9}"/>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4" name="Chỗ dành sẵn cho Chân trang 3">
            <a:extLst>
              <a:ext uri="{FF2B5EF4-FFF2-40B4-BE49-F238E27FC236}">
                <a16:creationId xmlns:a16="http://schemas.microsoft.com/office/drawing/2014/main" id="{B31252AE-6197-C4DC-D4CD-14C6C1BCAC06}"/>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2FB398CD-4E6F-96D5-2F57-DB2AD6838A99}"/>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154493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90EE1484-4CD4-6703-0A63-1DA32D67FE6A}"/>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3" name="Chỗ dành sẵn cho Chân trang 2">
            <a:extLst>
              <a:ext uri="{FF2B5EF4-FFF2-40B4-BE49-F238E27FC236}">
                <a16:creationId xmlns:a16="http://schemas.microsoft.com/office/drawing/2014/main" id="{F75F7B11-20BD-24F0-6CC4-C4959AD4C6A2}"/>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347F82D2-AE0E-B6AC-57AD-25EB332C0EC9}"/>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17519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3FA4DE5-787A-850C-6B0D-0201BB92E3D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51FBACD4-358A-B772-C720-A248835DB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AEA840E2-2018-FC46-F447-2FFD2CA3F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363F26D-F54C-49F7-1FE4-8019C6A61E23}"/>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6" name="Chỗ dành sẵn cho Chân trang 5">
            <a:extLst>
              <a:ext uri="{FF2B5EF4-FFF2-40B4-BE49-F238E27FC236}">
                <a16:creationId xmlns:a16="http://schemas.microsoft.com/office/drawing/2014/main" id="{DA90A3C4-7FDA-B0E5-C650-755B501EF43F}"/>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39A2BE4D-5B98-6E9A-F250-033B92795AED}"/>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27625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ED7672-8B20-EFAA-91F1-D586B3B733C5}"/>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068DDB0F-62AB-D7A5-5E74-CB553F9EF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3B0BAEF7-8A74-E419-B981-4BAC7B74E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D455BA7-9D1C-33C0-1C1C-B9636F959F45}"/>
              </a:ext>
            </a:extLst>
          </p:cNvPr>
          <p:cNvSpPr>
            <a:spLocks noGrp="1"/>
          </p:cNvSpPr>
          <p:nvPr>
            <p:ph type="dt" sz="half" idx="10"/>
          </p:nvPr>
        </p:nvSpPr>
        <p:spPr/>
        <p:txBody>
          <a:bodyPr/>
          <a:lstStyle/>
          <a:p>
            <a:fld id="{96045B35-F98A-44C6-9694-415A19F0240E}" type="datetimeFigureOut">
              <a:rPr lang="vi-VN" smtClean="0"/>
              <a:t>26/10/2022</a:t>
            </a:fld>
            <a:endParaRPr lang="vi-VN"/>
          </a:p>
        </p:txBody>
      </p:sp>
      <p:sp>
        <p:nvSpPr>
          <p:cNvPr id="6" name="Chỗ dành sẵn cho Chân trang 5">
            <a:extLst>
              <a:ext uri="{FF2B5EF4-FFF2-40B4-BE49-F238E27FC236}">
                <a16:creationId xmlns:a16="http://schemas.microsoft.com/office/drawing/2014/main" id="{CE59A16D-D7E7-717D-424E-A0B6C12D728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420E22FE-10E3-86D8-A6EF-081BB1C97B13}"/>
              </a:ext>
            </a:extLst>
          </p:cNvPr>
          <p:cNvSpPr>
            <a:spLocks noGrp="1"/>
          </p:cNvSpPr>
          <p:nvPr>
            <p:ph type="sldNum" sz="quarter" idx="12"/>
          </p:nvPr>
        </p:nvSpPr>
        <p:spPr/>
        <p:txBody>
          <a:bodyPr/>
          <a:lstStyle/>
          <a:p>
            <a:fld id="{329759E0-7CAA-4015-AA37-B05438F75422}" type="slidenum">
              <a:rPr lang="vi-VN" smtClean="0"/>
              <a:t>‹#›</a:t>
            </a:fld>
            <a:endParaRPr lang="vi-VN"/>
          </a:p>
        </p:txBody>
      </p:sp>
    </p:spTree>
    <p:extLst>
      <p:ext uri="{BB962C8B-B14F-4D97-AF65-F5344CB8AC3E}">
        <p14:creationId xmlns:p14="http://schemas.microsoft.com/office/powerpoint/2010/main" val="164125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628B5F33-606F-E9B5-BEE5-D60466FB8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2F8B7592-1805-AE6B-10C9-6D2D43A65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BB28655-6B7A-A08B-8452-0D1C450A7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45B35-F98A-44C6-9694-415A19F0240E}" type="datetimeFigureOut">
              <a:rPr lang="vi-VN" smtClean="0"/>
              <a:t>26/10/2022</a:t>
            </a:fld>
            <a:endParaRPr lang="vi-VN"/>
          </a:p>
        </p:txBody>
      </p:sp>
      <p:sp>
        <p:nvSpPr>
          <p:cNvPr id="5" name="Chỗ dành sẵn cho Chân trang 4">
            <a:extLst>
              <a:ext uri="{FF2B5EF4-FFF2-40B4-BE49-F238E27FC236}">
                <a16:creationId xmlns:a16="http://schemas.microsoft.com/office/drawing/2014/main" id="{54117BA0-1BD1-52AF-F6B8-C4CDEA14D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5AD748E-AF43-E010-F8D1-102C01778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759E0-7CAA-4015-AA37-B05438F75422}" type="slidenum">
              <a:rPr lang="vi-VN" smtClean="0"/>
              <a:t>‹#›</a:t>
            </a:fld>
            <a:endParaRPr lang="vi-VN"/>
          </a:p>
        </p:txBody>
      </p:sp>
    </p:spTree>
    <p:extLst>
      <p:ext uri="{BB962C8B-B14F-4D97-AF65-F5344CB8AC3E}">
        <p14:creationId xmlns:p14="http://schemas.microsoft.com/office/powerpoint/2010/main" val="306548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00A741-A92B-0A40-DD9A-45F15040D1E4}"/>
              </a:ext>
            </a:extLst>
          </p:cNvPr>
          <p:cNvSpPr>
            <a:spLocks noGrp="1"/>
          </p:cNvSpPr>
          <p:nvPr>
            <p:ph type="ctrTitle"/>
          </p:nvPr>
        </p:nvSpPr>
        <p:spPr/>
        <p:txBody>
          <a:bodyPr/>
          <a:lstStyle/>
          <a:p>
            <a:r>
              <a:rPr lang="vi-VN"/>
              <a:t>BA THỦNG TẠNG RỖNG</a:t>
            </a:r>
          </a:p>
        </p:txBody>
      </p:sp>
      <p:sp>
        <p:nvSpPr>
          <p:cNvPr id="3" name="Tiêu đề phụ 2">
            <a:extLst>
              <a:ext uri="{FF2B5EF4-FFF2-40B4-BE49-F238E27FC236}">
                <a16:creationId xmlns:a16="http://schemas.microsoft.com/office/drawing/2014/main" id="{E3612EB4-F02B-71CB-5527-406F9BF119D1}"/>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257435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B1A774A-D3A6-BB43-1658-34B03C1F9AED}"/>
              </a:ext>
            </a:extLst>
          </p:cNvPr>
          <p:cNvSpPr>
            <a:spLocks noGrp="1"/>
          </p:cNvSpPr>
          <p:nvPr>
            <p:ph type="title"/>
          </p:nvPr>
        </p:nvSpPr>
        <p:spPr/>
        <p:txBody>
          <a:bodyPr/>
          <a:lstStyle/>
          <a:p>
            <a:r>
              <a:rPr lang="vi-VN"/>
              <a:t>IX-CHẨN ĐOÁN SƠ BỘ</a:t>
            </a:r>
          </a:p>
        </p:txBody>
      </p:sp>
      <p:sp>
        <p:nvSpPr>
          <p:cNvPr id="3" name="Chỗ dành sẵn cho Nội dung 2">
            <a:extLst>
              <a:ext uri="{FF2B5EF4-FFF2-40B4-BE49-F238E27FC236}">
                <a16:creationId xmlns:a16="http://schemas.microsoft.com/office/drawing/2014/main" id="{85723FF8-F34F-1126-ED8E-D6EB7727D1A1}"/>
              </a:ext>
            </a:extLst>
          </p:cNvPr>
          <p:cNvSpPr>
            <a:spLocks noGrp="1"/>
          </p:cNvSpPr>
          <p:nvPr>
            <p:ph idx="1"/>
          </p:nvPr>
        </p:nvSpPr>
        <p:spPr/>
        <p:txBody>
          <a:bodyPr/>
          <a:lstStyle/>
          <a:p>
            <a:r>
              <a:rPr lang="vi-VN"/>
              <a:t>Thủng tạng rỗng</a:t>
            </a:r>
          </a:p>
          <a:p>
            <a:endParaRPr lang="vi-VN"/>
          </a:p>
        </p:txBody>
      </p:sp>
    </p:spTree>
    <p:extLst>
      <p:ext uri="{BB962C8B-B14F-4D97-AF65-F5344CB8AC3E}">
        <p14:creationId xmlns:p14="http://schemas.microsoft.com/office/powerpoint/2010/main" val="373714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064EC6-A2AE-2E97-C4CB-5D51DF4DDDD8}"/>
              </a:ext>
            </a:extLst>
          </p:cNvPr>
          <p:cNvSpPr>
            <a:spLocks noGrp="1"/>
          </p:cNvSpPr>
          <p:nvPr>
            <p:ph type="title"/>
          </p:nvPr>
        </p:nvSpPr>
        <p:spPr/>
        <p:txBody>
          <a:bodyPr/>
          <a:lstStyle/>
          <a:p>
            <a:r>
              <a:rPr lang="vi-VN"/>
              <a:t>X-BIỆN LUẬN LÂM SÀNG </a:t>
            </a:r>
          </a:p>
        </p:txBody>
      </p:sp>
      <p:sp>
        <p:nvSpPr>
          <p:cNvPr id="3" name="Chỗ dành sẵn cho Nội dung 2">
            <a:extLst>
              <a:ext uri="{FF2B5EF4-FFF2-40B4-BE49-F238E27FC236}">
                <a16:creationId xmlns:a16="http://schemas.microsoft.com/office/drawing/2014/main" id="{E7D1D20E-1987-24C2-A025-3E1A41F5F1B8}"/>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1376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5AE1F6-849C-F5E4-AE1F-4BDD9A94409F}"/>
              </a:ext>
            </a:extLst>
          </p:cNvPr>
          <p:cNvSpPr>
            <a:spLocks noGrp="1"/>
          </p:cNvSpPr>
          <p:nvPr>
            <p:ph type="title"/>
          </p:nvPr>
        </p:nvSpPr>
        <p:spPr/>
        <p:txBody>
          <a:bodyPr/>
          <a:lstStyle/>
          <a:p>
            <a:r>
              <a:rPr lang="vi-VN"/>
              <a:t>XI-ĐỀ NGHỊ CẬN LÂM SÀNG </a:t>
            </a:r>
          </a:p>
        </p:txBody>
      </p:sp>
      <p:sp>
        <p:nvSpPr>
          <p:cNvPr id="3" name="Chỗ dành sẵn cho Nội dung 2">
            <a:extLst>
              <a:ext uri="{FF2B5EF4-FFF2-40B4-BE49-F238E27FC236}">
                <a16:creationId xmlns:a16="http://schemas.microsoft.com/office/drawing/2014/main" id="{CD00DD1D-ACA5-CDAB-F200-3DC08939E05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71775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6E1AD8-646F-B3D6-017E-E7E6D4E7333D}"/>
              </a:ext>
            </a:extLst>
          </p:cNvPr>
          <p:cNvSpPr>
            <a:spLocks noGrp="1"/>
          </p:cNvSpPr>
          <p:nvPr>
            <p:ph type="title"/>
          </p:nvPr>
        </p:nvSpPr>
        <p:spPr/>
        <p:txBody>
          <a:bodyPr/>
          <a:lstStyle/>
          <a:p>
            <a:r>
              <a:rPr lang="vi-VN"/>
              <a:t>XII-KẾT QUẢ CẬN LÂM SÀNG </a:t>
            </a:r>
          </a:p>
        </p:txBody>
      </p:sp>
      <p:sp>
        <p:nvSpPr>
          <p:cNvPr id="3" name="Chỗ dành sẵn cho Nội dung 2">
            <a:extLst>
              <a:ext uri="{FF2B5EF4-FFF2-40B4-BE49-F238E27FC236}">
                <a16:creationId xmlns:a16="http://schemas.microsoft.com/office/drawing/2014/main" id="{FC2B94D4-9BCF-7EEC-47FC-C0E0A7AA5DEB}"/>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93023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483867-4406-CC2C-D472-AA993367CC71}"/>
              </a:ext>
            </a:extLst>
          </p:cNvPr>
          <p:cNvSpPr>
            <a:spLocks noGrp="1"/>
          </p:cNvSpPr>
          <p:nvPr>
            <p:ph type="title"/>
          </p:nvPr>
        </p:nvSpPr>
        <p:spPr/>
        <p:txBody>
          <a:bodyPr/>
          <a:lstStyle/>
          <a:p>
            <a:r>
              <a:rPr lang="vi-VN"/>
              <a:t>XIII-CHẨN ĐOÁN XÁC ĐỊNH</a:t>
            </a:r>
          </a:p>
        </p:txBody>
      </p:sp>
      <p:sp>
        <p:nvSpPr>
          <p:cNvPr id="3" name="Chỗ dành sẵn cho Nội dung 2">
            <a:extLst>
              <a:ext uri="{FF2B5EF4-FFF2-40B4-BE49-F238E27FC236}">
                <a16:creationId xmlns:a16="http://schemas.microsoft.com/office/drawing/2014/main" id="{AAA096B8-9056-1F20-DB81-F0F500720E04}"/>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164724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10CC95-57CE-68D9-3D1C-94B9719726B6}"/>
              </a:ext>
            </a:extLst>
          </p:cNvPr>
          <p:cNvSpPr>
            <a:spLocks noGrp="1"/>
          </p:cNvSpPr>
          <p:nvPr>
            <p:ph type="title"/>
          </p:nvPr>
        </p:nvSpPr>
        <p:spPr/>
        <p:txBody>
          <a:bodyPr/>
          <a:lstStyle/>
          <a:p>
            <a:r>
              <a:rPr lang="vi-VN"/>
              <a:t>XIV-HƯỚNG ĐIỀU TRỊ </a:t>
            </a:r>
          </a:p>
        </p:txBody>
      </p:sp>
      <p:sp>
        <p:nvSpPr>
          <p:cNvPr id="3" name="Chỗ dành sẵn cho Nội dung 2">
            <a:extLst>
              <a:ext uri="{FF2B5EF4-FFF2-40B4-BE49-F238E27FC236}">
                <a16:creationId xmlns:a16="http://schemas.microsoft.com/office/drawing/2014/main" id="{E43C2FFB-F127-C485-2D45-F24A5E669639}"/>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79303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F5A6036-E55D-F663-80E3-5D5D4576A76D}"/>
              </a:ext>
            </a:extLst>
          </p:cNvPr>
          <p:cNvSpPr>
            <a:spLocks noGrp="1"/>
          </p:cNvSpPr>
          <p:nvPr>
            <p:ph type="title"/>
          </p:nvPr>
        </p:nvSpPr>
        <p:spPr/>
        <p:txBody>
          <a:bodyPr/>
          <a:lstStyle/>
          <a:p>
            <a:r>
              <a:rPr lang="vi-VN"/>
              <a:t>I-HÀNH CHÍNH</a:t>
            </a:r>
          </a:p>
        </p:txBody>
      </p:sp>
      <p:sp>
        <p:nvSpPr>
          <p:cNvPr id="3" name="Chỗ dành sẵn cho Nội dung 2">
            <a:extLst>
              <a:ext uri="{FF2B5EF4-FFF2-40B4-BE49-F238E27FC236}">
                <a16:creationId xmlns:a16="http://schemas.microsoft.com/office/drawing/2014/main" id="{254F9755-5B17-46CC-12CE-0BB37D7DF8B8}"/>
              </a:ext>
            </a:extLst>
          </p:cNvPr>
          <p:cNvSpPr>
            <a:spLocks noGrp="1"/>
          </p:cNvSpPr>
          <p:nvPr>
            <p:ph idx="1"/>
          </p:nvPr>
        </p:nvSpPr>
        <p:spPr/>
        <p:txBody>
          <a:bodyPr/>
          <a:lstStyle/>
          <a:p>
            <a:pPr marL="0" indent="0">
              <a:buNone/>
            </a:pPr>
            <a:r>
              <a:rPr lang="vi-VN"/>
              <a:t>Họ tên BN: Nguyễn Công M.</a:t>
            </a:r>
          </a:p>
          <a:p>
            <a:pPr marL="0" indent="0">
              <a:buNone/>
            </a:pPr>
            <a:r>
              <a:rPr lang="vi-VN"/>
              <a:t>Giới tính: Nam</a:t>
            </a:r>
          </a:p>
          <a:p>
            <a:pPr marL="0" indent="0">
              <a:buNone/>
            </a:pPr>
            <a:r>
              <a:rPr lang="vi-VN"/>
              <a:t>Năm sinh: 2000 (22 tuổi) </a:t>
            </a:r>
          </a:p>
          <a:p>
            <a:pPr marL="0" indent="0">
              <a:buNone/>
            </a:pPr>
            <a:r>
              <a:rPr lang="vi-VN"/>
              <a:t>Nghề nghiệp: sinh viên</a:t>
            </a:r>
          </a:p>
          <a:p>
            <a:pPr marL="0" indent="0">
              <a:buNone/>
            </a:pPr>
            <a:r>
              <a:rPr lang="vi-VN"/>
              <a:t>Địa chỉ: Bình Thạnh, Tp HCM</a:t>
            </a:r>
          </a:p>
          <a:p>
            <a:pPr marL="0" indent="0">
              <a:buNone/>
            </a:pPr>
            <a:r>
              <a:rPr lang="vi-VN"/>
              <a:t>Nhập viện lúc 20 giờ ngày 17 tháng 10 năm 2022 </a:t>
            </a:r>
          </a:p>
        </p:txBody>
      </p:sp>
    </p:spTree>
    <p:extLst>
      <p:ext uri="{BB962C8B-B14F-4D97-AF65-F5344CB8AC3E}">
        <p14:creationId xmlns:p14="http://schemas.microsoft.com/office/powerpoint/2010/main" val="376963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8D6D28-608E-1762-71FC-125BDBC61A2A}"/>
              </a:ext>
            </a:extLst>
          </p:cNvPr>
          <p:cNvSpPr>
            <a:spLocks noGrp="1"/>
          </p:cNvSpPr>
          <p:nvPr>
            <p:ph type="title"/>
          </p:nvPr>
        </p:nvSpPr>
        <p:spPr/>
        <p:txBody>
          <a:bodyPr/>
          <a:lstStyle/>
          <a:p>
            <a:r>
              <a:rPr lang="vi-VN"/>
              <a:t>II-LÝ DO NHẬP VIỆN</a:t>
            </a:r>
          </a:p>
        </p:txBody>
      </p:sp>
      <p:sp>
        <p:nvSpPr>
          <p:cNvPr id="3" name="Chỗ dành sẵn cho Nội dung 2">
            <a:extLst>
              <a:ext uri="{FF2B5EF4-FFF2-40B4-BE49-F238E27FC236}">
                <a16:creationId xmlns:a16="http://schemas.microsoft.com/office/drawing/2014/main" id="{77EF4063-FD06-877D-8A23-8212E9C20A21}"/>
              </a:ext>
            </a:extLst>
          </p:cNvPr>
          <p:cNvSpPr>
            <a:spLocks noGrp="1"/>
          </p:cNvSpPr>
          <p:nvPr>
            <p:ph idx="1"/>
          </p:nvPr>
        </p:nvSpPr>
        <p:spPr/>
        <p:txBody>
          <a:bodyPr/>
          <a:lstStyle/>
          <a:p>
            <a:r>
              <a:rPr lang="vi-VN"/>
              <a:t>ĐAU THƯỢNG VỊ </a:t>
            </a:r>
          </a:p>
        </p:txBody>
      </p:sp>
    </p:spTree>
    <p:extLst>
      <p:ext uri="{BB962C8B-B14F-4D97-AF65-F5344CB8AC3E}">
        <p14:creationId xmlns:p14="http://schemas.microsoft.com/office/powerpoint/2010/main" val="246397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F26D2B-5FD3-E561-63AF-49B49DDC4F41}"/>
              </a:ext>
            </a:extLst>
          </p:cNvPr>
          <p:cNvSpPr>
            <a:spLocks noGrp="1"/>
          </p:cNvSpPr>
          <p:nvPr>
            <p:ph type="title"/>
          </p:nvPr>
        </p:nvSpPr>
        <p:spPr/>
        <p:txBody>
          <a:bodyPr/>
          <a:lstStyle/>
          <a:p>
            <a:r>
              <a:rPr lang="vi-VN"/>
              <a:t>III-BỆNH SỬ</a:t>
            </a:r>
          </a:p>
        </p:txBody>
      </p:sp>
      <p:sp>
        <p:nvSpPr>
          <p:cNvPr id="3" name="Chỗ dành sẵn cho Nội dung 2">
            <a:extLst>
              <a:ext uri="{FF2B5EF4-FFF2-40B4-BE49-F238E27FC236}">
                <a16:creationId xmlns:a16="http://schemas.microsoft.com/office/drawing/2014/main" id="{3D771062-52BF-2668-FB1A-0999BDFD212A}"/>
              </a:ext>
            </a:extLst>
          </p:cNvPr>
          <p:cNvSpPr>
            <a:spLocks noGrp="1"/>
          </p:cNvSpPr>
          <p:nvPr>
            <p:ph idx="1"/>
          </p:nvPr>
        </p:nvSpPr>
        <p:spPr/>
        <p:txBody>
          <a:bodyPr/>
          <a:lstStyle/>
          <a:p>
            <a:pPr marL="0" indent="0">
              <a:buNone/>
            </a:pPr>
            <a:r>
              <a:rPr lang="vi-VN"/>
              <a:t>Cách nhập viện 30 phút, BN đang ăn cơm đột ngột thấy đau thượng vị, dữ dội, liên tục, lan khắp bụng, không lan sau lưng, đau tăng khi cử động, nên BN nằm im, BN uống 1 gói phosphalugel, đau không giảm. BN nhập cấp cứu BV NDGĐ.</a:t>
            </a:r>
          </a:p>
          <a:p>
            <a:pPr marL="0" indent="0">
              <a:buNone/>
            </a:pPr>
            <a:r>
              <a:rPr lang="vi-VN"/>
              <a:t>Trong quá trình bệnh, BN không sốt, buồn nôn nhưng không nôn, không chóng mặt, chưa đi tiêu, đi tiểu vàng trong không gắt buốt. </a:t>
            </a:r>
          </a:p>
        </p:txBody>
      </p:sp>
    </p:spTree>
    <p:extLst>
      <p:ext uri="{BB962C8B-B14F-4D97-AF65-F5344CB8AC3E}">
        <p14:creationId xmlns:p14="http://schemas.microsoft.com/office/powerpoint/2010/main" val="63647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362A6BA-AD20-6FE8-EDDB-3C026DC619EE}"/>
              </a:ext>
            </a:extLst>
          </p:cNvPr>
          <p:cNvSpPr>
            <a:spLocks noGrp="1"/>
          </p:cNvSpPr>
          <p:nvPr>
            <p:ph type="title"/>
          </p:nvPr>
        </p:nvSpPr>
        <p:spPr/>
        <p:txBody>
          <a:bodyPr/>
          <a:lstStyle/>
          <a:p>
            <a:r>
              <a:rPr lang="vi-VN"/>
              <a:t>IV- TIỀN CĂN</a:t>
            </a:r>
          </a:p>
        </p:txBody>
      </p:sp>
      <p:sp>
        <p:nvSpPr>
          <p:cNvPr id="3" name="Chỗ dành sẵn cho Nội dung 2">
            <a:extLst>
              <a:ext uri="{FF2B5EF4-FFF2-40B4-BE49-F238E27FC236}">
                <a16:creationId xmlns:a16="http://schemas.microsoft.com/office/drawing/2014/main" id="{5E779F99-3F9C-6CE8-2DEF-34723D01F746}"/>
              </a:ext>
            </a:extLst>
          </p:cNvPr>
          <p:cNvSpPr>
            <a:spLocks noGrp="1"/>
          </p:cNvSpPr>
          <p:nvPr>
            <p:ph idx="1"/>
          </p:nvPr>
        </p:nvSpPr>
        <p:spPr/>
        <p:txBody>
          <a:bodyPr>
            <a:normAutofit lnSpcReduction="10000"/>
          </a:bodyPr>
          <a:lstStyle/>
          <a:p>
            <a:pPr marL="0" indent="0">
              <a:buNone/>
            </a:pPr>
            <a:r>
              <a:rPr lang="vi-VN"/>
              <a:t>Chưa từng đau tương tự</a:t>
            </a:r>
          </a:p>
          <a:p>
            <a:pPr marL="0" indent="0">
              <a:buNone/>
            </a:pPr>
            <a:r>
              <a:rPr lang="vi-VN"/>
              <a:t>Cách 3 tháng, BN đau âm ỉ thượng vị, xuất hiện khi đói, đi khám được nội soi tiêu hóa trên, chẩn đoán Viêm dạ dày, Hp (-), BN được điều trị thuốc trong 2 tháng. Từ khi điều trị đến nay, BN chưa xuất hiện đau lại, BN chưa đi nội soi lại.</a:t>
            </a:r>
          </a:p>
          <a:p>
            <a:pPr marL="0" indent="0">
              <a:buNone/>
            </a:pPr>
            <a:r>
              <a:rPr lang="vi-VN"/>
              <a:t>Chưa ghi nhận bệnh lý nội khoa khác. Chưa từng phẫu thuật.</a:t>
            </a:r>
          </a:p>
          <a:p>
            <a:pPr marL="0" indent="0">
              <a:buNone/>
            </a:pPr>
            <a:r>
              <a:rPr lang="vi-VN"/>
              <a:t>Chưa ghi nhận tiền căn dị ứng.</a:t>
            </a:r>
          </a:p>
          <a:p>
            <a:pPr marL="0" indent="0">
              <a:buNone/>
            </a:pPr>
            <a:r>
              <a:rPr lang="vi-VN"/>
              <a:t>Hiện BN không sử dụng thuốc gì.</a:t>
            </a:r>
          </a:p>
          <a:p>
            <a:pPr marL="0" indent="0">
              <a:buNone/>
            </a:pPr>
            <a:r>
              <a:rPr lang="vi-VN"/>
              <a:t>Lối sống: không hút thuốc lá, uống rượu bia thỉnh thoảng</a:t>
            </a:r>
          </a:p>
          <a:p>
            <a:pPr marL="0" indent="0">
              <a:buNone/>
            </a:pPr>
            <a:r>
              <a:rPr lang="vi-VN"/>
              <a:t>Gia đình: không ghi nhận nhiễm Hp, ung thư.</a:t>
            </a:r>
          </a:p>
        </p:txBody>
      </p:sp>
    </p:spTree>
    <p:extLst>
      <p:ext uri="{BB962C8B-B14F-4D97-AF65-F5344CB8AC3E}">
        <p14:creationId xmlns:p14="http://schemas.microsoft.com/office/powerpoint/2010/main" val="7553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93F1C4-A36F-0822-66BA-D62E4FC2368B}"/>
              </a:ext>
            </a:extLst>
          </p:cNvPr>
          <p:cNvSpPr>
            <a:spLocks noGrp="1"/>
          </p:cNvSpPr>
          <p:nvPr>
            <p:ph type="title"/>
          </p:nvPr>
        </p:nvSpPr>
        <p:spPr/>
        <p:txBody>
          <a:bodyPr/>
          <a:lstStyle/>
          <a:p>
            <a:r>
              <a:rPr lang="vi-VN"/>
              <a:t>V-LƯỢC QUA CÁC CƠ QUAN </a:t>
            </a:r>
          </a:p>
        </p:txBody>
      </p:sp>
      <p:sp>
        <p:nvSpPr>
          <p:cNvPr id="3" name="Chỗ dành sẵn cho Nội dung 2">
            <a:extLst>
              <a:ext uri="{FF2B5EF4-FFF2-40B4-BE49-F238E27FC236}">
                <a16:creationId xmlns:a16="http://schemas.microsoft.com/office/drawing/2014/main" id="{03639A7F-3E39-0B28-E9D0-1A6D6823E518}"/>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177674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EA938D-9984-ED79-9D4C-695C5A91B57A}"/>
              </a:ext>
            </a:extLst>
          </p:cNvPr>
          <p:cNvSpPr>
            <a:spLocks noGrp="1"/>
          </p:cNvSpPr>
          <p:nvPr>
            <p:ph type="title"/>
          </p:nvPr>
        </p:nvSpPr>
        <p:spPr/>
        <p:txBody>
          <a:bodyPr/>
          <a:lstStyle/>
          <a:p>
            <a:r>
              <a:rPr lang="vi-VN"/>
              <a:t>VI-KHÁM (tại cấp cứu)</a:t>
            </a:r>
          </a:p>
        </p:txBody>
      </p:sp>
      <p:sp>
        <p:nvSpPr>
          <p:cNvPr id="3" name="Chỗ dành sẵn cho Nội dung 2">
            <a:extLst>
              <a:ext uri="{FF2B5EF4-FFF2-40B4-BE49-F238E27FC236}">
                <a16:creationId xmlns:a16="http://schemas.microsoft.com/office/drawing/2014/main" id="{79E21CD5-4764-4272-F5D0-A8E60105D490}"/>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126436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B1F08F-17BB-60AD-5FAA-317657F8B0B8}"/>
              </a:ext>
            </a:extLst>
          </p:cNvPr>
          <p:cNvSpPr>
            <a:spLocks noGrp="1"/>
          </p:cNvSpPr>
          <p:nvPr>
            <p:ph type="title"/>
          </p:nvPr>
        </p:nvSpPr>
        <p:spPr/>
        <p:txBody>
          <a:bodyPr/>
          <a:lstStyle/>
          <a:p>
            <a:r>
              <a:rPr lang="vi-VN"/>
              <a:t>VII-TÓM TẮT BỆNH ÁN</a:t>
            </a:r>
          </a:p>
        </p:txBody>
      </p:sp>
      <p:sp>
        <p:nvSpPr>
          <p:cNvPr id="3" name="Chỗ dành sẵn cho Nội dung 2">
            <a:extLst>
              <a:ext uri="{FF2B5EF4-FFF2-40B4-BE49-F238E27FC236}">
                <a16:creationId xmlns:a16="http://schemas.microsoft.com/office/drawing/2014/main" id="{2A2C47E0-CC90-9E88-192B-3560C4D760CB}"/>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23300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FD15D5-2DE7-BD6C-4806-F9B6A516038F}"/>
              </a:ext>
            </a:extLst>
          </p:cNvPr>
          <p:cNvSpPr>
            <a:spLocks noGrp="1"/>
          </p:cNvSpPr>
          <p:nvPr>
            <p:ph type="title"/>
          </p:nvPr>
        </p:nvSpPr>
        <p:spPr/>
        <p:txBody>
          <a:bodyPr/>
          <a:lstStyle/>
          <a:p>
            <a:r>
              <a:rPr lang="vi-VN"/>
              <a:t>VIII-ĐẶT VẤN ĐỀ </a:t>
            </a:r>
          </a:p>
        </p:txBody>
      </p:sp>
      <p:sp>
        <p:nvSpPr>
          <p:cNvPr id="3" name="Chỗ dành sẵn cho Nội dung 2">
            <a:extLst>
              <a:ext uri="{FF2B5EF4-FFF2-40B4-BE49-F238E27FC236}">
                <a16:creationId xmlns:a16="http://schemas.microsoft.com/office/drawing/2014/main" id="{A22CD35E-7802-2353-2F6A-787C19AC8CC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85036752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322</Words>
  <Application>Microsoft Office PowerPoint</Application>
  <PresentationFormat>Màn hình rộng</PresentationFormat>
  <Paragraphs>32</Paragraphs>
  <Slides>15</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15</vt:i4>
      </vt:variant>
    </vt:vector>
  </HeadingPairs>
  <TitlesOfParts>
    <vt:vector size="20" baseType="lpstr">
      <vt:lpstr>Arial</vt:lpstr>
      <vt:lpstr>Calibri</vt:lpstr>
      <vt:lpstr>Calibri Light</vt:lpstr>
      <vt:lpstr>Times New Roman</vt:lpstr>
      <vt:lpstr>Chủ đề Office</vt:lpstr>
      <vt:lpstr>BA THỦNG TẠNG RỖNG</vt:lpstr>
      <vt:lpstr>I-HÀNH CHÍNH</vt:lpstr>
      <vt:lpstr>II-LÝ DO NHẬP VIỆN</vt:lpstr>
      <vt:lpstr>III-BỆNH SỬ</vt:lpstr>
      <vt:lpstr>IV- TIỀN CĂN</vt:lpstr>
      <vt:lpstr>V-LƯỢC QUA CÁC CƠ QUAN </vt:lpstr>
      <vt:lpstr>VI-KHÁM (tại cấp cứu)</vt:lpstr>
      <vt:lpstr>VII-TÓM TẮT BỆNH ÁN</vt:lpstr>
      <vt:lpstr>VIII-ĐẶT VẤN ĐỀ </vt:lpstr>
      <vt:lpstr>IX-CHẨN ĐOÁN SƠ BỘ</vt:lpstr>
      <vt:lpstr>X-BIỆN LUẬN LÂM SÀNG </vt:lpstr>
      <vt:lpstr>XI-ĐỀ NGHỊ CẬN LÂM SÀNG </vt:lpstr>
      <vt:lpstr>XII-KẾT QUẢ CẬN LÂM SÀNG </vt:lpstr>
      <vt:lpstr>XIII-CHẨN ĐOÁN XÁC ĐỊNH</vt:lpstr>
      <vt:lpstr>XIV-HƯỚNG ĐIỀU TRỊ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THỦNG TẠNG RỖNG</dc:title>
  <dc:creator>Quan Nguyen - Y17</dc:creator>
  <cp:lastModifiedBy>Quan Nguyen - Y17</cp:lastModifiedBy>
  <cp:revision>1</cp:revision>
  <dcterms:created xsi:type="dcterms:W3CDTF">2022-10-26T16:34:09Z</dcterms:created>
  <dcterms:modified xsi:type="dcterms:W3CDTF">2022-10-26T16:59:32Z</dcterms:modified>
</cp:coreProperties>
</file>