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6" r:id="rId3"/>
    <p:sldId id="267" r:id="rId4"/>
    <p:sldId id="257" r:id="rId5"/>
    <p:sldId id="270" r:id="rId6"/>
    <p:sldId id="258" r:id="rId7"/>
    <p:sldId id="269" r:id="rId8"/>
    <p:sldId id="271" r:id="rId9"/>
    <p:sldId id="272" r:id="rId10"/>
    <p:sldId id="259" r:id="rId11"/>
    <p:sldId id="273" r:id="rId12"/>
    <p:sldId id="263" r:id="rId13"/>
    <p:sldId id="264" r:id="rId14"/>
    <p:sldId id="274" r:id="rId15"/>
    <p:sldId id="282" r:id="rId16"/>
    <p:sldId id="265" r:id="rId17"/>
    <p:sldId id="283" r:id="rId18"/>
    <p:sldId id="275" r:id="rId19"/>
    <p:sldId id="260" r:id="rId20"/>
    <p:sldId id="277" r:id="rId21"/>
    <p:sldId id="278" r:id="rId22"/>
    <p:sldId id="262" r:id="rId23"/>
    <p:sldId id="284" r:id="rId24"/>
    <p:sldId id="281" r:id="rId25"/>
    <p:sldId id="261" r:id="rId26"/>
    <p:sldId id="279" r:id="rId27"/>
    <p:sldId id="280" r:id="rId2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B2A2A-CDC3-4108-AA83-0BB33661BB33}" v="38" dt="2022-09-18T15:15:49.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93" autoAdjust="0"/>
  </p:normalViewPr>
  <p:slideViewPr>
    <p:cSldViewPr snapToGrid="0">
      <p:cViewPr varScale="1">
        <p:scale>
          <a:sx n="65" d="100"/>
          <a:sy n="65" d="100"/>
        </p:scale>
        <p:origin x="13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oàng Quân" userId="fcceac3d-5680-48d6-8dcd-178a9cd0e1b0" providerId="ADAL" clId="{E9F43FE6-8CC9-0441-A07D-8272A53161C5}"/>
    <pc:docChg chg="undo custSel modSld">
      <pc:chgData name="Nguyễn Hoàng Quân" userId="fcceac3d-5680-48d6-8dcd-178a9cd0e1b0" providerId="ADAL" clId="{E9F43FE6-8CC9-0441-A07D-8272A53161C5}" dt="2022-09-16T00:36:12.465" v="1074" actId="20577"/>
      <pc:docMkLst>
        <pc:docMk/>
      </pc:docMkLst>
      <pc:sldChg chg="modSp">
        <pc:chgData name="Nguyễn Hoàng Quân" userId="fcceac3d-5680-48d6-8dcd-178a9cd0e1b0" providerId="ADAL" clId="{E9F43FE6-8CC9-0441-A07D-8272A53161C5}" dt="2022-09-16T00:29:57.229" v="976" actId="20577"/>
        <pc:sldMkLst>
          <pc:docMk/>
          <pc:sldMk cId="3566549706" sldId="262"/>
        </pc:sldMkLst>
        <pc:spChg chg="mod">
          <ac:chgData name="Nguyễn Hoàng Quân" userId="fcceac3d-5680-48d6-8dcd-178a9cd0e1b0" providerId="ADAL" clId="{E9F43FE6-8CC9-0441-A07D-8272A53161C5}" dt="2022-09-16T00:29:57.229" v="976" actId="20577"/>
          <ac:spMkLst>
            <pc:docMk/>
            <pc:sldMk cId="3566549706" sldId="262"/>
            <ac:spMk id="3" creationId="{EC0388C3-935A-5BB2-A07A-648380E82614}"/>
          </ac:spMkLst>
        </pc:spChg>
      </pc:sldChg>
      <pc:sldChg chg="modSp">
        <pc:chgData name="Nguyễn Hoàng Quân" userId="fcceac3d-5680-48d6-8dcd-178a9cd0e1b0" providerId="ADAL" clId="{E9F43FE6-8CC9-0441-A07D-8272A53161C5}" dt="2022-09-16T00:36:12.465" v="1074" actId="20577"/>
        <pc:sldMkLst>
          <pc:docMk/>
          <pc:sldMk cId="3366762792" sldId="277"/>
        </pc:sldMkLst>
        <pc:spChg chg="mod">
          <ac:chgData name="Nguyễn Hoàng Quân" userId="fcceac3d-5680-48d6-8dcd-178a9cd0e1b0" providerId="ADAL" clId="{E9F43FE6-8CC9-0441-A07D-8272A53161C5}" dt="2022-09-16T00:14:16.603" v="47" actId="1076"/>
          <ac:spMkLst>
            <pc:docMk/>
            <pc:sldMk cId="3366762792" sldId="277"/>
            <ac:spMk id="2" creationId="{DD193D12-202D-C449-3E1B-97DC0A001122}"/>
          </ac:spMkLst>
        </pc:spChg>
        <pc:spChg chg="mod">
          <ac:chgData name="Nguyễn Hoàng Quân" userId="fcceac3d-5680-48d6-8dcd-178a9cd0e1b0" providerId="ADAL" clId="{E9F43FE6-8CC9-0441-A07D-8272A53161C5}" dt="2022-09-16T00:36:12.465" v="1074" actId="20577"/>
          <ac:spMkLst>
            <pc:docMk/>
            <pc:sldMk cId="3366762792" sldId="277"/>
            <ac:spMk id="3" creationId="{946258DD-5759-CD2C-2CFA-DFCA7E22A417}"/>
          </ac:spMkLst>
        </pc:spChg>
      </pc:sldChg>
      <pc:sldChg chg="modSp">
        <pc:chgData name="Nguyễn Hoàng Quân" userId="fcceac3d-5680-48d6-8dcd-178a9cd0e1b0" providerId="ADAL" clId="{E9F43FE6-8CC9-0441-A07D-8272A53161C5}" dt="2022-09-16T00:26:44.144" v="768" actId="20577"/>
        <pc:sldMkLst>
          <pc:docMk/>
          <pc:sldMk cId="2605051756" sldId="278"/>
        </pc:sldMkLst>
        <pc:spChg chg="mod">
          <ac:chgData name="Nguyễn Hoàng Quân" userId="fcceac3d-5680-48d6-8dcd-178a9cd0e1b0" providerId="ADAL" clId="{E9F43FE6-8CC9-0441-A07D-8272A53161C5}" dt="2022-09-16T00:26:44.144" v="768" actId="20577"/>
          <ac:spMkLst>
            <pc:docMk/>
            <pc:sldMk cId="2605051756" sldId="278"/>
            <ac:spMk id="3" creationId="{946258DD-5759-CD2C-2CFA-DFCA7E22A417}"/>
          </ac:spMkLst>
        </pc:spChg>
      </pc:sldChg>
      <pc:sldChg chg="modSp">
        <pc:chgData name="Nguyễn Hoàng Quân" userId="fcceac3d-5680-48d6-8dcd-178a9cd0e1b0" providerId="ADAL" clId="{E9F43FE6-8CC9-0441-A07D-8272A53161C5}" dt="2022-09-16T00:30:27.885" v="1012" actId="5793"/>
        <pc:sldMkLst>
          <pc:docMk/>
          <pc:sldMk cId="2642371400" sldId="280"/>
        </pc:sldMkLst>
        <pc:spChg chg="mod">
          <ac:chgData name="Nguyễn Hoàng Quân" userId="fcceac3d-5680-48d6-8dcd-178a9cd0e1b0" providerId="ADAL" clId="{E9F43FE6-8CC9-0441-A07D-8272A53161C5}" dt="2022-09-16T00:30:27.885" v="1012" actId="5793"/>
          <ac:spMkLst>
            <pc:docMk/>
            <pc:sldMk cId="2642371400" sldId="280"/>
            <ac:spMk id="3" creationId="{4129B733-B753-85F4-6407-A11341A55B18}"/>
          </ac:spMkLst>
        </pc:spChg>
      </pc:sldChg>
    </pc:docChg>
  </pc:docChgLst>
  <pc:docChgLst>
    <pc:chgData name="Quan Nguyen - Y17" userId="fcceac3d-5680-48d6-8dcd-178a9cd0e1b0" providerId="ADAL" clId="{004B2A2A-CDC3-4108-AA83-0BB33661BB33}"/>
    <pc:docChg chg="undo custSel addSld delSld modSld sldOrd">
      <pc:chgData name="Quan Nguyen - Y17" userId="fcceac3d-5680-48d6-8dcd-178a9cd0e1b0" providerId="ADAL" clId="{004B2A2A-CDC3-4108-AA83-0BB33661BB33}" dt="2022-09-18T15:17:16.471" v="26884" actId="20577"/>
      <pc:docMkLst>
        <pc:docMk/>
      </pc:docMkLst>
      <pc:sldChg chg="modSp new mod">
        <pc:chgData name="Quan Nguyen - Y17" userId="fcceac3d-5680-48d6-8dcd-178a9cd0e1b0" providerId="ADAL" clId="{004B2A2A-CDC3-4108-AA83-0BB33661BB33}" dt="2022-09-15T12:45:28.566" v="9557" actId="20577"/>
        <pc:sldMkLst>
          <pc:docMk/>
          <pc:sldMk cId="3196125239" sldId="256"/>
        </pc:sldMkLst>
        <pc:spChg chg="mod">
          <ac:chgData name="Quan Nguyen - Y17" userId="fcceac3d-5680-48d6-8dcd-178a9cd0e1b0" providerId="ADAL" clId="{004B2A2A-CDC3-4108-AA83-0BB33661BB33}" dt="2022-09-15T12:44:42.824" v="9298" actId="20577"/>
          <ac:spMkLst>
            <pc:docMk/>
            <pc:sldMk cId="3196125239" sldId="256"/>
            <ac:spMk id="2" creationId="{7A09313A-FD90-50CF-707A-A46A65032C15}"/>
          </ac:spMkLst>
        </pc:spChg>
        <pc:spChg chg="mod">
          <ac:chgData name="Quan Nguyen - Y17" userId="fcceac3d-5680-48d6-8dcd-178a9cd0e1b0" providerId="ADAL" clId="{004B2A2A-CDC3-4108-AA83-0BB33661BB33}" dt="2022-09-15T12:45:28.566" v="9557" actId="20577"/>
          <ac:spMkLst>
            <pc:docMk/>
            <pc:sldMk cId="3196125239" sldId="256"/>
            <ac:spMk id="3" creationId="{02EFBD41-9831-D002-48C5-F8990D2AE7CA}"/>
          </ac:spMkLst>
        </pc:spChg>
      </pc:sldChg>
      <pc:sldChg chg="modSp new mod">
        <pc:chgData name="Quan Nguyen - Y17" userId="fcceac3d-5680-48d6-8dcd-178a9cd0e1b0" providerId="ADAL" clId="{004B2A2A-CDC3-4108-AA83-0BB33661BB33}" dt="2022-09-15T13:29:26.941" v="13143" actId="20577"/>
        <pc:sldMkLst>
          <pc:docMk/>
          <pc:sldMk cId="1175764042" sldId="257"/>
        </pc:sldMkLst>
        <pc:spChg chg="mod">
          <ac:chgData name="Quan Nguyen - Y17" userId="fcceac3d-5680-48d6-8dcd-178a9cd0e1b0" providerId="ADAL" clId="{004B2A2A-CDC3-4108-AA83-0BB33661BB33}" dt="2022-09-15T13:03:29.870" v="10189" actId="20577"/>
          <ac:spMkLst>
            <pc:docMk/>
            <pc:sldMk cId="1175764042" sldId="257"/>
            <ac:spMk id="2" creationId="{4ED77589-8CD5-2998-A728-4913D6C38201}"/>
          </ac:spMkLst>
        </pc:spChg>
        <pc:spChg chg="mod">
          <ac:chgData name="Quan Nguyen - Y17" userId="fcceac3d-5680-48d6-8dcd-178a9cd0e1b0" providerId="ADAL" clId="{004B2A2A-CDC3-4108-AA83-0BB33661BB33}" dt="2022-09-15T13:29:26.941" v="13143" actId="20577"/>
          <ac:spMkLst>
            <pc:docMk/>
            <pc:sldMk cId="1175764042" sldId="257"/>
            <ac:spMk id="3" creationId="{9932B2A5-3F64-B2EC-DCD7-B10C47EBA291}"/>
          </ac:spMkLst>
        </pc:spChg>
      </pc:sldChg>
      <pc:sldChg chg="modSp new mod">
        <pc:chgData name="Quan Nguyen - Y17" userId="fcceac3d-5680-48d6-8dcd-178a9cd0e1b0" providerId="ADAL" clId="{004B2A2A-CDC3-4108-AA83-0BB33661BB33}" dt="2022-09-15T16:08:47.205" v="23476" actId="20577"/>
        <pc:sldMkLst>
          <pc:docMk/>
          <pc:sldMk cId="3747529193" sldId="258"/>
        </pc:sldMkLst>
        <pc:spChg chg="mod">
          <ac:chgData name="Quan Nguyen - Y17" userId="fcceac3d-5680-48d6-8dcd-178a9cd0e1b0" providerId="ADAL" clId="{004B2A2A-CDC3-4108-AA83-0BB33661BB33}" dt="2022-09-15T13:11:26.943" v="10700" actId="20577"/>
          <ac:spMkLst>
            <pc:docMk/>
            <pc:sldMk cId="3747529193" sldId="258"/>
            <ac:spMk id="2" creationId="{D00482AF-A14C-A103-044D-2D2A236A1D6B}"/>
          </ac:spMkLst>
        </pc:spChg>
        <pc:spChg chg="mod">
          <ac:chgData name="Quan Nguyen - Y17" userId="fcceac3d-5680-48d6-8dcd-178a9cd0e1b0" providerId="ADAL" clId="{004B2A2A-CDC3-4108-AA83-0BB33661BB33}" dt="2022-09-15T16:08:47.205" v="23476" actId="20577"/>
          <ac:spMkLst>
            <pc:docMk/>
            <pc:sldMk cId="3747529193" sldId="258"/>
            <ac:spMk id="3" creationId="{D039CE60-88F7-59D7-9F70-5C06A2F6FB7E}"/>
          </ac:spMkLst>
        </pc:spChg>
      </pc:sldChg>
      <pc:sldChg chg="modSp new mod">
        <pc:chgData name="Quan Nguyen - Y17" userId="fcceac3d-5680-48d6-8dcd-178a9cd0e1b0" providerId="ADAL" clId="{004B2A2A-CDC3-4108-AA83-0BB33661BB33}" dt="2022-09-15T15:51:10.093" v="23220" actId="20577"/>
        <pc:sldMkLst>
          <pc:docMk/>
          <pc:sldMk cId="4053125040" sldId="259"/>
        </pc:sldMkLst>
        <pc:spChg chg="mod">
          <ac:chgData name="Quan Nguyen - Y17" userId="fcceac3d-5680-48d6-8dcd-178a9cd0e1b0" providerId="ADAL" clId="{004B2A2A-CDC3-4108-AA83-0BB33661BB33}" dt="2022-09-15T13:36:59.932" v="14215" actId="20577"/>
          <ac:spMkLst>
            <pc:docMk/>
            <pc:sldMk cId="4053125040" sldId="259"/>
            <ac:spMk id="2" creationId="{87D50D6F-643D-C618-D770-1B8ED7170541}"/>
          </ac:spMkLst>
        </pc:spChg>
        <pc:spChg chg="mod">
          <ac:chgData name="Quan Nguyen - Y17" userId="fcceac3d-5680-48d6-8dcd-178a9cd0e1b0" providerId="ADAL" clId="{004B2A2A-CDC3-4108-AA83-0BB33661BB33}" dt="2022-09-15T15:51:10.093" v="23220" actId="20577"/>
          <ac:spMkLst>
            <pc:docMk/>
            <pc:sldMk cId="4053125040" sldId="259"/>
            <ac:spMk id="3" creationId="{26CA9468-E71E-B52C-A774-A3096717D57E}"/>
          </ac:spMkLst>
        </pc:spChg>
      </pc:sldChg>
      <pc:sldChg chg="modSp new mod">
        <pc:chgData name="Quan Nguyen - Y17" userId="fcceac3d-5680-48d6-8dcd-178a9cd0e1b0" providerId="ADAL" clId="{004B2A2A-CDC3-4108-AA83-0BB33661BB33}" dt="2022-09-16T04:56:39.678" v="23718" actId="20577"/>
        <pc:sldMkLst>
          <pc:docMk/>
          <pc:sldMk cId="2750348855" sldId="260"/>
        </pc:sldMkLst>
        <pc:spChg chg="mod">
          <ac:chgData name="Quan Nguyen - Y17" userId="fcceac3d-5680-48d6-8dcd-178a9cd0e1b0" providerId="ADAL" clId="{004B2A2A-CDC3-4108-AA83-0BB33661BB33}" dt="2022-09-15T14:41:25.402" v="18294" actId="20577"/>
          <ac:spMkLst>
            <pc:docMk/>
            <pc:sldMk cId="2750348855" sldId="260"/>
            <ac:spMk id="2" creationId="{DD193D12-202D-C449-3E1B-97DC0A001122}"/>
          </ac:spMkLst>
        </pc:spChg>
        <pc:spChg chg="mod">
          <ac:chgData name="Quan Nguyen - Y17" userId="fcceac3d-5680-48d6-8dcd-178a9cd0e1b0" providerId="ADAL" clId="{004B2A2A-CDC3-4108-AA83-0BB33661BB33}" dt="2022-09-16T04:56:39.678" v="23718" actId="20577"/>
          <ac:spMkLst>
            <pc:docMk/>
            <pc:sldMk cId="2750348855" sldId="260"/>
            <ac:spMk id="3" creationId="{946258DD-5759-CD2C-2CFA-DFCA7E22A417}"/>
          </ac:spMkLst>
        </pc:spChg>
      </pc:sldChg>
      <pc:sldChg chg="modSp new mod ord">
        <pc:chgData name="Quan Nguyen - Y17" userId="fcceac3d-5680-48d6-8dcd-178a9cd0e1b0" providerId="ADAL" clId="{004B2A2A-CDC3-4108-AA83-0BB33661BB33}" dt="2022-09-15T15:43:38.943" v="22706" actId="27636"/>
        <pc:sldMkLst>
          <pc:docMk/>
          <pc:sldMk cId="3825706886" sldId="261"/>
        </pc:sldMkLst>
        <pc:spChg chg="mod">
          <ac:chgData name="Quan Nguyen - Y17" userId="fcceac3d-5680-48d6-8dcd-178a9cd0e1b0" providerId="ADAL" clId="{004B2A2A-CDC3-4108-AA83-0BB33661BB33}" dt="2022-09-15T15:27:45.300" v="20821" actId="20577"/>
          <ac:spMkLst>
            <pc:docMk/>
            <pc:sldMk cId="3825706886" sldId="261"/>
            <ac:spMk id="2" creationId="{264AD241-6560-67AD-08A8-78B99DE9D26E}"/>
          </ac:spMkLst>
        </pc:spChg>
        <pc:spChg chg="mod">
          <ac:chgData name="Quan Nguyen - Y17" userId="fcceac3d-5680-48d6-8dcd-178a9cd0e1b0" providerId="ADAL" clId="{004B2A2A-CDC3-4108-AA83-0BB33661BB33}" dt="2022-09-15T15:43:38.943" v="22706" actId="27636"/>
          <ac:spMkLst>
            <pc:docMk/>
            <pc:sldMk cId="3825706886" sldId="261"/>
            <ac:spMk id="3" creationId="{AA08E60D-596E-968D-F81F-A43CF1E51F90}"/>
          </ac:spMkLst>
        </pc:spChg>
      </pc:sldChg>
      <pc:sldChg chg="delSp modSp new mod ord modNotesTx">
        <pc:chgData name="Quan Nguyen - Y17" userId="fcceac3d-5680-48d6-8dcd-178a9cd0e1b0" providerId="ADAL" clId="{004B2A2A-CDC3-4108-AA83-0BB33661BB33}" dt="2022-09-16T05:22:30.649" v="25867"/>
        <pc:sldMkLst>
          <pc:docMk/>
          <pc:sldMk cId="3566549706" sldId="262"/>
        </pc:sldMkLst>
        <pc:spChg chg="del">
          <ac:chgData name="Quan Nguyen - Y17" userId="fcceac3d-5680-48d6-8dcd-178a9cd0e1b0" providerId="ADAL" clId="{004B2A2A-CDC3-4108-AA83-0BB33661BB33}" dt="2022-09-15T16:02:30.631" v="23401" actId="478"/>
          <ac:spMkLst>
            <pc:docMk/>
            <pc:sldMk cId="3566549706" sldId="262"/>
            <ac:spMk id="2" creationId="{8AF4B035-3DF2-87D7-F1D1-293ED8D355F8}"/>
          </ac:spMkLst>
        </pc:spChg>
        <pc:spChg chg="mod">
          <ac:chgData name="Quan Nguyen - Y17" userId="fcceac3d-5680-48d6-8dcd-178a9cd0e1b0" providerId="ADAL" clId="{004B2A2A-CDC3-4108-AA83-0BB33661BB33}" dt="2022-09-16T05:22:30.649" v="25867"/>
          <ac:spMkLst>
            <pc:docMk/>
            <pc:sldMk cId="3566549706" sldId="262"/>
            <ac:spMk id="3" creationId="{EC0388C3-935A-5BB2-A07A-648380E82614}"/>
          </ac:spMkLst>
        </pc:spChg>
      </pc:sldChg>
      <pc:sldChg chg="modSp mod">
        <pc:chgData name="Quan Nguyen - Y17" userId="fcceac3d-5680-48d6-8dcd-178a9cd0e1b0" providerId="ADAL" clId="{004B2A2A-CDC3-4108-AA83-0BB33661BB33}" dt="2022-09-15T13:38:21.952" v="14339" actId="20577"/>
        <pc:sldMkLst>
          <pc:docMk/>
          <pc:sldMk cId="41222075" sldId="263"/>
        </pc:sldMkLst>
        <pc:spChg chg="mod">
          <ac:chgData name="Quan Nguyen - Y17" userId="fcceac3d-5680-48d6-8dcd-178a9cd0e1b0" providerId="ADAL" clId="{004B2A2A-CDC3-4108-AA83-0BB33661BB33}" dt="2022-09-15T13:38:16.951" v="14338" actId="20577"/>
          <ac:spMkLst>
            <pc:docMk/>
            <pc:sldMk cId="41222075" sldId="263"/>
            <ac:spMk id="2" creationId="{74F602E8-05E2-584D-743C-DA0CB753937E}"/>
          </ac:spMkLst>
        </pc:spChg>
        <pc:spChg chg="mod">
          <ac:chgData name="Quan Nguyen - Y17" userId="fcceac3d-5680-48d6-8dcd-178a9cd0e1b0" providerId="ADAL" clId="{004B2A2A-CDC3-4108-AA83-0BB33661BB33}" dt="2022-09-15T13:38:21.952" v="14339" actId="20577"/>
          <ac:spMkLst>
            <pc:docMk/>
            <pc:sldMk cId="41222075" sldId="263"/>
            <ac:spMk id="3" creationId="{7AE5E3AA-FFC5-E72F-B63C-DF04330BEC52}"/>
          </ac:spMkLst>
        </pc:spChg>
      </pc:sldChg>
      <pc:sldChg chg="modSp mod">
        <pc:chgData name="Quan Nguyen - Y17" userId="fcceac3d-5680-48d6-8dcd-178a9cd0e1b0" providerId="ADAL" clId="{004B2A2A-CDC3-4108-AA83-0BB33661BB33}" dt="2022-09-16T04:55:03.688" v="23653"/>
        <pc:sldMkLst>
          <pc:docMk/>
          <pc:sldMk cId="479414588" sldId="264"/>
        </pc:sldMkLst>
        <pc:spChg chg="mod">
          <ac:chgData name="Quan Nguyen - Y17" userId="fcceac3d-5680-48d6-8dcd-178a9cd0e1b0" providerId="ADAL" clId="{004B2A2A-CDC3-4108-AA83-0BB33661BB33}" dt="2022-09-15T13:38:33.047" v="14340" actId="2711"/>
          <ac:spMkLst>
            <pc:docMk/>
            <pc:sldMk cId="479414588" sldId="264"/>
            <ac:spMk id="2" creationId="{71269499-A8D0-9497-E84B-6E360FB3E7A3}"/>
          </ac:spMkLst>
        </pc:spChg>
        <pc:spChg chg="mod">
          <ac:chgData name="Quan Nguyen - Y17" userId="fcceac3d-5680-48d6-8dcd-178a9cd0e1b0" providerId="ADAL" clId="{004B2A2A-CDC3-4108-AA83-0BB33661BB33}" dt="2022-09-16T04:55:03.688" v="23653"/>
          <ac:spMkLst>
            <pc:docMk/>
            <pc:sldMk cId="479414588" sldId="264"/>
            <ac:spMk id="3" creationId="{79D9B1B8-F79D-F58F-E181-212EACA977EC}"/>
          </ac:spMkLst>
        </pc:spChg>
      </pc:sldChg>
      <pc:sldChg chg="modSp mod ord">
        <pc:chgData name="Quan Nguyen - Y17" userId="fcceac3d-5680-48d6-8dcd-178a9cd0e1b0" providerId="ADAL" clId="{004B2A2A-CDC3-4108-AA83-0BB33661BB33}" dt="2022-09-16T04:53:53.164" v="23623" actId="27636"/>
        <pc:sldMkLst>
          <pc:docMk/>
          <pc:sldMk cId="2338571908" sldId="265"/>
        </pc:sldMkLst>
        <pc:spChg chg="mod">
          <ac:chgData name="Quan Nguyen - Y17" userId="fcceac3d-5680-48d6-8dcd-178a9cd0e1b0" providerId="ADAL" clId="{004B2A2A-CDC3-4108-AA83-0BB33661BB33}" dt="2022-09-15T14:26:41.509" v="17470" actId="2711"/>
          <ac:spMkLst>
            <pc:docMk/>
            <pc:sldMk cId="2338571908" sldId="265"/>
            <ac:spMk id="2" creationId="{7AE74FA1-FBD5-2ED3-87F8-CA532B08E59F}"/>
          </ac:spMkLst>
        </pc:spChg>
        <pc:spChg chg="mod">
          <ac:chgData name="Quan Nguyen - Y17" userId="fcceac3d-5680-48d6-8dcd-178a9cd0e1b0" providerId="ADAL" clId="{004B2A2A-CDC3-4108-AA83-0BB33661BB33}" dt="2022-09-16T04:53:53.164" v="23623" actId="27636"/>
          <ac:spMkLst>
            <pc:docMk/>
            <pc:sldMk cId="2338571908" sldId="265"/>
            <ac:spMk id="3" creationId="{9C8A9C7D-BF14-8BFB-45A0-F339E77A0A4A}"/>
          </ac:spMkLst>
        </pc:spChg>
      </pc:sldChg>
      <pc:sldChg chg="modSp new mod">
        <pc:chgData name="Quan Nguyen - Y17" userId="fcceac3d-5680-48d6-8dcd-178a9cd0e1b0" providerId="ADAL" clId="{004B2A2A-CDC3-4108-AA83-0BB33661BB33}" dt="2022-09-15T13:01:40.048" v="10014" actId="20577"/>
        <pc:sldMkLst>
          <pc:docMk/>
          <pc:sldMk cId="1238502928" sldId="266"/>
        </pc:sldMkLst>
        <pc:spChg chg="mod">
          <ac:chgData name="Quan Nguyen - Y17" userId="fcceac3d-5680-48d6-8dcd-178a9cd0e1b0" providerId="ADAL" clId="{004B2A2A-CDC3-4108-AA83-0BB33661BB33}" dt="2022-09-15T12:45:48.006" v="9592" actId="20577"/>
          <ac:spMkLst>
            <pc:docMk/>
            <pc:sldMk cId="1238502928" sldId="266"/>
            <ac:spMk id="2" creationId="{E418F89F-74C0-1495-F4E2-F723FFEB210A}"/>
          </ac:spMkLst>
        </pc:spChg>
        <pc:spChg chg="mod">
          <ac:chgData name="Quan Nguyen - Y17" userId="fcceac3d-5680-48d6-8dcd-178a9cd0e1b0" providerId="ADAL" clId="{004B2A2A-CDC3-4108-AA83-0BB33661BB33}" dt="2022-09-15T13:01:40.048" v="10014" actId="20577"/>
          <ac:spMkLst>
            <pc:docMk/>
            <pc:sldMk cId="1238502928" sldId="266"/>
            <ac:spMk id="3" creationId="{5196650A-DB3F-7377-E51B-B4F068875DBE}"/>
          </ac:spMkLst>
        </pc:spChg>
      </pc:sldChg>
      <pc:sldChg chg="delSp modSp new mod">
        <pc:chgData name="Quan Nguyen - Y17" userId="fcceac3d-5680-48d6-8dcd-178a9cd0e1b0" providerId="ADAL" clId="{004B2A2A-CDC3-4108-AA83-0BB33661BB33}" dt="2022-09-15T13:03:18.686" v="10158" actId="20577"/>
        <pc:sldMkLst>
          <pc:docMk/>
          <pc:sldMk cId="3522523555" sldId="267"/>
        </pc:sldMkLst>
        <pc:spChg chg="mod">
          <ac:chgData name="Quan Nguyen - Y17" userId="fcceac3d-5680-48d6-8dcd-178a9cd0e1b0" providerId="ADAL" clId="{004B2A2A-CDC3-4108-AA83-0BB33661BB33}" dt="2022-09-15T13:03:18.686" v="10158" actId="20577"/>
          <ac:spMkLst>
            <pc:docMk/>
            <pc:sldMk cId="3522523555" sldId="267"/>
            <ac:spMk id="2" creationId="{4287F3BF-5CA8-9B89-18E8-AC8AF917D4D3}"/>
          </ac:spMkLst>
        </pc:spChg>
        <pc:spChg chg="del">
          <ac:chgData name="Quan Nguyen - Y17" userId="fcceac3d-5680-48d6-8dcd-178a9cd0e1b0" providerId="ADAL" clId="{004B2A2A-CDC3-4108-AA83-0BB33661BB33}" dt="2022-09-15T13:02:56.888" v="10149" actId="478"/>
          <ac:spMkLst>
            <pc:docMk/>
            <pc:sldMk cId="3522523555" sldId="267"/>
            <ac:spMk id="3" creationId="{3AC81FD9-39EF-9A42-3FA8-365E4263B240}"/>
          </ac:spMkLst>
        </pc:spChg>
      </pc:sldChg>
      <pc:sldChg chg="new del">
        <pc:chgData name="Quan Nguyen - Y17" userId="fcceac3d-5680-48d6-8dcd-178a9cd0e1b0" providerId="ADAL" clId="{004B2A2A-CDC3-4108-AA83-0BB33661BB33}" dt="2022-09-15T13:15:14.341" v="10936" actId="47"/>
        <pc:sldMkLst>
          <pc:docMk/>
          <pc:sldMk cId="1609024865" sldId="268"/>
        </pc:sldMkLst>
      </pc:sldChg>
      <pc:sldChg chg="modSp add mod">
        <pc:chgData name="Quan Nguyen - Y17" userId="fcceac3d-5680-48d6-8dcd-178a9cd0e1b0" providerId="ADAL" clId="{004B2A2A-CDC3-4108-AA83-0BB33661BB33}" dt="2022-09-15T15:50:33.195" v="23218" actId="20577"/>
        <pc:sldMkLst>
          <pc:docMk/>
          <pc:sldMk cId="1177446888" sldId="269"/>
        </pc:sldMkLst>
        <pc:spChg chg="mod">
          <ac:chgData name="Quan Nguyen - Y17" userId="fcceac3d-5680-48d6-8dcd-178a9cd0e1b0" providerId="ADAL" clId="{004B2A2A-CDC3-4108-AA83-0BB33661BB33}" dt="2022-09-15T15:50:33.195" v="23218" actId="20577"/>
          <ac:spMkLst>
            <pc:docMk/>
            <pc:sldMk cId="1177446888" sldId="269"/>
            <ac:spMk id="3" creationId="{D039CE60-88F7-59D7-9F70-5C06A2F6FB7E}"/>
          </ac:spMkLst>
        </pc:spChg>
      </pc:sldChg>
      <pc:sldChg chg="modSp add mod">
        <pc:chgData name="Quan Nguyen - Y17" userId="fcceac3d-5680-48d6-8dcd-178a9cd0e1b0" providerId="ADAL" clId="{004B2A2A-CDC3-4108-AA83-0BB33661BB33}" dt="2022-09-16T04:52:27.213" v="23546" actId="20577"/>
        <pc:sldMkLst>
          <pc:docMk/>
          <pc:sldMk cId="2577152152" sldId="270"/>
        </pc:sldMkLst>
        <pc:spChg chg="mod">
          <ac:chgData name="Quan Nguyen - Y17" userId="fcceac3d-5680-48d6-8dcd-178a9cd0e1b0" providerId="ADAL" clId="{004B2A2A-CDC3-4108-AA83-0BB33661BB33}" dt="2022-09-16T04:52:27.213" v="23546" actId="20577"/>
          <ac:spMkLst>
            <pc:docMk/>
            <pc:sldMk cId="2577152152" sldId="270"/>
            <ac:spMk id="3" creationId="{9932B2A5-3F64-B2EC-DCD7-B10C47EBA291}"/>
          </ac:spMkLst>
        </pc:spChg>
      </pc:sldChg>
      <pc:sldChg chg="modSp new mod">
        <pc:chgData name="Quan Nguyen - Y17" userId="fcceac3d-5680-48d6-8dcd-178a9cd0e1b0" providerId="ADAL" clId="{004B2A2A-CDC3-4108-AA83-0BB33661BB33}" dt="2022-09-16T04:52:48.799" v="23590" actId="20577"/>
        <pc:sldMkLst>
          <pc:docMk/>
          <pc:sldMk cId="1408909496" sldId="271"/>
        </pc:sldMkLst>
        <pc:spChg chg="mod">
          <ac:chgData name="Quan Nguyen - Y17" userId="fcceac3d-5680-48d6-8dcd-178a9cd0e1b0" providerId="ADAL" clId="{004B2A2A-CDC3-4108-AA83-0BB33661BB33}" dt="2022-09-15T13:15:59.663" v="11022" actId="20577"/>
          <ac:spMkLst>
            <pc:docMk/>
            <pc:sldMk cId="1408909496" sldId="271"/>
            <ac:spMk id="2" creationId="{42465983-EC35-223E-CACF-DF498859EAC2}"/>
          </ac:spMkLst>
        </pc:spChg>
        <pc:spChg chg="mod">
          <ac:chgData name="Quan Nguyen - Y17" userId="fcceac3d-5680-48d6-8dcd-178a9cd0e1b0" providerId="ADAL" clId="{004B2A2A-CDC3-4108-AA83-0BB33661BB33}" dt="2022-09-16T04:52:48.799" v="23590" actId="20577"/>
          <ac:spMkLst>
            <pc:docMk/>
            <pc:sldMk cId="1408909496" sldId="271"/>
            <ac:spMk id="3" creationId="{6F43815F-963C-767C-B13E-CBB86BD9ECA3}"/>
          </ac:spMkLst>
        </pc:spChg>
      </pc:sldChg>
      <pc:sldChg chg="modSp add mod ord">
        <pc:chgData name="Quan Nguyen - Y17" userId="fcceac3d-5680-48d6-8dcd-178a9cd0e1b0" providerId="ADAL" clId="{004B2A2A-CDC3-4108-AA83-0BB33661BB33}" dt="2022-09-15T15:51:04.718" v="23219"/>
        <pc:sldMkLst>
          <pc:docMk/>
          <pc:sldMk cId="1709578155" sldId="272"/>
        </pc:sldMkLst>
        <pc:spChg chg="mod">
          <ac:chgData name="Quan Nguyen - Y17" userId="fcceac3d-5680-48d6-8dcd-178a9cd0e1b0" providerId="ADAL" clId="{004B2A2A-CDC3-4108-AA83-0BB33661BB33}" dt="2022-09-15T15:51:04.718" v="23219"/>
          <ac:spMkLst>
            <pc:docMk/>
            <pc:sldMk cId="1709578155" sldId="272"/>
            <ac:spMk id="2" creationId="{87D50D6F-643D-C618-D770-1B8ED7170541}"/>
          </ac:spMkLst>
        </pc:spChg>
        <pc:spChg chg="mod">
          <ac:chgData name="Quan Nguyen - Y17" userId="fcceac3d-5680-48d6-8dcd-178a9cd0e1b0" providerId="ADAL" clId="{004B2A2A-CDC3-4108-AA83-0BB33661BB33}" dt="2022-09-15T13:41:13.394" v="14506" actId="20577"/>
          <ac:spMkLst>
            <pc:docMk/>
            <pc:sldMk cId="1709578155" sldId="272"/>
            <ac:spMk id="3" creationId="{26CA9468-E71E-B52C-A774-A3096717D57E}"/>
          </ac:spMkLst>
        </pc:spChg>
      </pc:sldChg>
      <pc:sldChg chg="modSp new mod">
        <pc:chgData name="Quan Nguyen - Y17" userId="fcceac3d-5680-48d6-8dcd-178a9cd0e1b0" providerId="ADAL" clId="{004B2A2A-CDC3-4108-AA83-0BB33661BB33}" dt="2022-09-16T04:53:15.107" v="23620" actId="20577"/>
        <pc:sldMkLst>
          <pc:docMk/>
          <pc:sldMk cId="1472164795" sldId="273"/>
        </pc:sldMkLst>
        <pc:spChg chg="mod">
          <ac:chgData name="Quan Nguyen - Y17" userId="fcceac3d-5680-48d6-8dcd-178a9cd0e1b0" providerId="ADAL" clId="{004B2A2A-CDC3-4108-AA83-0BB33661BB33}" dt="2022-09-15T13:26:58.934" v="12728" actId="20577"/>
          <ac:spMkLst>
            <pc:docMk/>
            <pc:sldMk cId="1472164795" sldId="273"/>
            <ac:spMk id="2" creationId="{B406B0CE-01ED-B7A8-07E8-D22253AD2DF7}"/>
          </ac:spMkLst>
        </pc:spChg>
        <pc:spChg chg="mod">
          <ac:chgData name="Quan Nguyen - Y17" userId="fcceac3d-5680-48d6-8dcd-178a9cd0e1b0" providerId="ADAL" clId="{004B2A2A-CDC3-4108-AA83-0BB33661BB33}" dt="2022-09-16T04:53:15.107" v="23620" actId="20577"/>
          <ac:spMkLst>
            <pc:docMk/>
            <pc:sldMk cId="1472164795" sldId="273"/>
            <ac:spMk id="3" creationId="{8E8C2EEE-9C35-D04C-746E-C0FBD79F22F5}"/>
          </ac:spMkLst>
        </pc:spChg>
      </pc:sldChg>
      <pc:sldChg chg="modSp new del mod">
        <pc:chgData name="Quan Nguyen - Y17" userId="fcceac3d-5680-48d6-8dcd-178a9cd0e1b0" providerId="ADAL" clId="{004B2A2A-CDC3-4108-AA83-0BB33661BB33}" dt="2022-09-15T13:25:54.239" v="12663" actId="47"/>
        <pc:sldMkLst>
          <pc:docMk/>
          <pc:sldMk cId="3219899876" sldId="273"/>
        </pc:sldMkLst>
        <pc:spChg chg="mod">
          <ac:chgData name="Quan Nguyen - Y17" userId="fcceac3d-5680-48d6-8dcd-178a9cd0e1b0" providerId="ADAL" clId="{004B2A2A-CDC3-4108-AA83-0BB33661BB33}" dt="2022-09-15T13:25:47.940" v="12662" actId="20577"/>
          <ac:spMkLst>
            <pc:docMk/>
            <pc:sldMk cId="3219899876" sldId="273"/>
            <ac:spMk id="2" creationId="{DBBF8314-1AAB-2724-CF4A-1B905D3BE890}"/>
          </ac:spMkLst>
        </pc:spChg>
      </pc:sldChg>
      <pc:sldChg chg="modSp add mod">
        <pc:chgData name="Quan Nguyen - Y17" userId="fcceac3d-5680-48d6-8dcd-178a9cd0e1b0" providerId="ADAL" clId="{004B2A2A-CDC3-4108-AA83-0BB33661BB33}" dt="2022-09-15T15:52:21.642" v="23272" actId="27636"/>
        <pc:sldMkLst>
          <pc:docMk/>
          <pc:sldMk cId="2690297779" sldId="274"/>
        </pc:sldMkLst>
        <pc:spChg chg="mod">
          <ac:chgData name="Quan Nguyen - Y17" userId="fcceac3d-5680-48d6-8dcd-178a9cd0e1b0" providerId="ADAL" clId="{004B2A2A-CDC3-4108-AA83-0BB33661BB33}" dt="2022-09-15T14:26:29.231" v="17468" actId="2711"/>
          <ac:spMkLst>
            <pc:docMk/>
            <pc:sldMk cId="2690297779" sldId="274"/>
            <ac:spMk id="2" creationId="{7AE74FA1-FBD5-2ED3-87F8-CA532B08E59F}"/>
          </ac:spMkLst>
        </pc:spChg>
        <pc:spChg chg="mod">
          <ac:chgData name="Quan Nguyen - Y17" userId="fcceac3d-5680-48d6-8dcd-178a9cd0e1b0" providerId="ADAL" clId="{004B2A2A-CDC3-4108-AA83-0BB33661BB33}" dt="2022-09-15T15:52:21.642" v="23272" actId="27636"/>
          <ac:spMkLst>
            <pc:docMk/>
            <pc:sldMk cId="2690297779" sldId="274"/>
            <ac:spMk id="3" creationId="{9C8A9C7D-BF14-8BFB-45A0-F339E77A0A4A}"/>
          </ac:spMkLst>
        </pc:spChg>
      </pc:sldChg>
      <pc:sldChg chg="modSp new mod">
        <pc:chgData name="Quan Nguyen - Y17" userId="fcceac3d-5680-48d6-8dcd-178a9cd0e1b0" providerId="ADAL" clId="{004B2A2A-CDC3-4108-AA83-0BB33661BB33}" dt="2022-09-16T05:18:08.100" v="25832" actId="20577"/>
        <pc:sldMkLst>
          <pc:docMk/>
          <pc:sldMk cId="3649090307" sldId="275"/>
        </pc:sldMkLst>
        <pc:spChg chg="mod">
          <ac:chgData name="Quan Nguyen - Y17" userId="fcceac3d-5680-48d6-8dcd-178a9cd0e1b0" providerId="ADAL" clId="{004B2A2A-CDC3-4108-AA83-0BB33661BB33}" dt="2022-09-15T14:34:17.898" v="17663" actId="2711"/>
          <ac:spMkLst>
            <pc:docMk/>
            <pc:sldMk cId="3649090307" sldId="275"/>
            <ac:spMk id="2" creationId="{2119E976-5FA1-DB91-3A62-B8C9553B26D4}"/>
          </ac:spMkLst>
        </pc:spChg>
        <pc:spChg chg="mod">
          <ac:chgData name="Quan Nguyen - Y17" userId="fcceac3d-5680-48d6-8dcd-178a9cd0e1b0" providerId="ADAL" clId="{004B2A2A-CDC3-4108-AA83-0BB33661BB33}" dt="2022-09-16T05:18:08.100" v="25832" actId="20577"/>
          <ac:spMkLst>
            <pc:docMk/>
            <pc:sldMk cId="3649090307" sldId="275"/>
            <ac:spMk id="3" creationId="{B4DF8C4A-F232-B72B-3C32-7B2A9F260D38}"/>
          </ac:spMkLst>
        </pc:spChg>
      </pc:sldChg>
      <pc:sldChg chg="new del">
        <pc:chgData name="Quan Nguyen - Y17" userId="fcceac3d-5680-48d6-8dcd-178a9cd0e1b0" providerId="ADAL" clId="{004B2A2A-CDC3-4108-AA83-0BB33661BB33}" dt="2022-09-15T15:32:54.374" v="21854" actId="47"/>
        <pc:sldMkLst>
          <pc:docMk/>
          <pc:sldMk cId="2890802924" sldId="276"/>
        </pc:sldMkLst>
      </pc:sldChg>
      <pc:sldChg chg="modSp add mod">
        <pc:chgData name="Quan Nguyen - Y17" userId="fcceac3d-5680-48d6-8dcd-178a9cd0e1b0" providerId="ADAL" clId="{004B2A2A-CDC3-4108-AA83-0BB33661BB33}" dt="2022-09-16T05:34:57.795" v="26182" actId="27636"/>
        <pc:sldMkLst>
          <pc:docMk/>
          <pc:sldMk cId="3366762792" sldId="277"/>
        </pc:sldMkLst>
        <pc:spChg chg="mod">
          <ac:chgData name="Quan Nguyen - Y17" userId="fcceac3d-5680-48d6-8dcd-178a9cd0e1b0" providerId="ADAL" clId="{004B2A2A-CDC3-4108-AA83-0BB33661BB33}" dt="2022-09-16T05:34:57.795" v="26182" actId="27636"/>
          <ac:spMkLst>
            <pc:docMk/>
            <pc:sldMk cId="3366762792" sldId="277"/>
            <ac:spMk id="3" creationId="{946258DD-5759-CD2C-2CFA-DFCA7E22A417}"/>
          </ac:spMkLst>
        </pc:spChg>
      </pc:sldChg>
      <pc:sldChg chg="addSp modSp add mod setBg">
        <pc:chgData name="Quan Nguyen - Y17" userId="fcceac3d-5680-48d6-8dcd-178a9cd0e1b0" providerId="ADAL" clId="{004B2A2A-CDC3-4108-AA83-0BB33661BB33}" dt="2022-09-16T05:31:12.781" v="26073"/>
        <pc:sldMkLst>
          <pc:docMk/>
          <pc:sldMk cId="2605051756" sldId="278"/>
        </pc:sldMkLst>
        <pc:spChg chg="mod">
          <ac:chgData name="Quan Nguyen - Y17" userId="fcceac3d-5680-48d6-8dcd-178a9cd0e1b0" providerId="ADAL" clId="{004B2A2A-CDC3-4108-AA83-0BB33661BB33}" dt="2022-09-15T15:04:49.834" v="20279" actId="26606"/>
          <ac:spMkLst>
            <pc:docMk/>
            <pc:sldMk cId="2605051756" sldId="278"/>
            <ac:spMk id="2" creationId="{DD193D12-202D-C449-3E1B-97DC0A001122}"/>
          </ac:spMkLst>
        </pc:spChg>
        <pc:spChg chg="mod">
          <ac:chgData name="Quan Nguyen - Y17" userId="fcceac3d-5680-48d6-8dcd-178a9cd0e1b0" providerId="ADAL" clId="{004B2A2A-CDC3-4108-AA83-0BB33661BB33}" dt="2022-09-16T05:31:12.781" v="26073"/>
          <ac:spMkLst>
            <pc:docMk/>
            <pc:sldMk cId="2605051756" sldId="278"/>
            <ac:spMk id="3" creationId="{946258DD-5759-CD2C-2CFA-DFCA7E22A417}"/>
          </ac:spMkLst>
        </pc:spChg>
        <pc:spChg chg="add">
          <ac:chgData name="Quan Nguyen - Y17" userId="fcceac3d-5680-48d6-8dcd-178a9cd0e1b0" providerId="ADAL" clId="{004B2A2A-CDC3-4108-AA83-0BB33661BB33}" dt="2022-09-15T15:04:49.834" v="20279" actId="26606"/>
          <ac:spMkLst>
            <pc:docMk/>
            <pc:sldMk cId="2605051756" sldId="278"/>
            <ac:spMk id="10" creationId="{5E39A796-BE83-48B1-B33F-35C4A32AAB57}"/>
          </ac:spMkLst>
        </pc:spChg>
        <pc:spChg chg="add">
          <ac:chgData name="Quan Nguyen - Y17" userId="fcceac3d-5680-48d6-8dcd-178a9cd0e1b0" providerId="ADAL" clId="{004B2A2A-CDC3-4108-AA83-0BB33661BB33}" dt="2022-09-15T15:04:49.834" v="20279" actId="26606"/>
          <ac:spMkLst>
            <pc:docMk/>
            <pc:sldMk cId="2605051756" sldId="278"/>
            <ac:spMk id="12" creationId="{72F84B47-E267-4194-8194-831DB7B5547F}"/>
          </ac:spMkLst>
        </pc:spChg>
        <pc:picChg chg="add mod">
          <ac:chgData name="Quan Nguyen - Y17" userId="fcceac3d-5680-48d6-8dcd-178a9cd0e1b0" providerId="ADAL" clId="{004B2A2A-CDC3-4108-AA83-0BB33661BB33}" dt="2022-09-15T15:39:42.400" v="22309" actId="1076"/>
          <ac:picMkLst>
            <pc:docMk/>
            <pc:sldMk cId="2605051756" sldId="278"/>
            <ac:picMk id="5" creationId="{8F8CE83E-39A7-5EFC-F743-BF29F81C35EF}"/>
          </ac:picMkLst>
        </pc:picChg>
      </pc:sldChg>
      <pc:sldChg chg="modSp new mod">
        <pc:chgData name="Quan Nguyen - Y17" userId="fcceac3d-5680-48d6-8dcd-178a9cd0e1b0" providerId="ADAL" clId="{004B2A2A-CDC3-4108-AA83-0BB33661BB33}" dt="2022-09-16T05:13:58.250" v="25727" actId="20577"/>
        <pc:sldMkLst>
          <pc:docMk/>
          <pc:sldMk cId="466749776" sldId="279"/>
        </pc:sldMkLst>
        <pc:spChg chg="mod">
          <ac:chgData name="Quan Nguyen - Y17" userId="fcceac3d-5680-48d6-8dcd-178a9cd0e1b0" providerId="ADAL" clId="{004B2A2A-CDC3-4108-AA83-0BB33661BB33}" dt="2022-09-15T15:34:24.497" v="22054" actId="20577"/>
          <ac:spMkLst>
            <pc:docMk/>
            <pc:sldMk cId="466749776" sldId="279"/>
            <ac:spMk id="2" creationId="{80D43525-D637-427C-5A1C-29400DF5CC92}"/>
          </ac:spMkLst>
        </pc:spChg>
        <pc:spChg chg="mod">
          <ac:chgData name="Quan Nguyen - Y17" userId="fcceac3d-5680-48d6-8dcd-178a9cd0e1b0" providerId="ADAL" clId="{004B2A2A-CDC3-4108-AA83-0BB33661BB33}" dt="2022-09-16T05:13:58.250" v="25727" actId="20577"/>
          <ac:spMkLst>
            <pc:docMk/>
            <pc:sldMk cId="466749776" sldId="279"/>
            <ac:spMk id="3" creationId="{85F04B23-44AF-C79E-928B-388A341A3851}"/>
          </ac:spMkLst>
        </pc:spChg>
      </pc:sldChg>
      <pc:sldChg chg="modSp new mod modNotesTx">
        <pc:chgData name="Quan Nguyen - Y17" userId="fcceac3d-5680-48d6-8dcd-178a9cd0e1b0" providerId="ADAL" clId="{004B2A2A-CDC3-4108-AA83-0BB33661BB33}" dt="2022-09-16T05:30:27.986" v="26061" actId="20577"/>
        <pc:sldMkLst>
          <pc:docMk/>
          <pc:sldMk cId="2642371400" sldId="280"/>
        </pc:sldMkLst>
        <pc:spChg chg="mod">
          <ac:chgData name="Quan Nguyen - Y17" userId="fcceac3d-5680-48d6-8dcd-178a9cd0e1b0" providerId="ADAL" clId="{004B2A2A-CDC3-4108-AA83-0BB33661BB33}" dt="2022-09-15T15:35:24.147" v="22115" actId="20577"/>
          <ac:spMkLst>
            <pc:docMk/>
            <pc:sldMk cId="2642371400" sldId="280"/>
            <ac:spMk id="2" creationId="{AC16AEED-4388-AA7F-6B02-FFCA3BCCC1F1}"/>
          </ac:spMkLst>
        </pc:spChg>
        <pc:spChg chg="mod">
          <ac:chgData name="Quan Nguyen - Y17" userId="fcceac3d-5680-48d6-8dcd-178a9cd0e1b0" providerId="ADAL" clId="{004B2A2A-CDC3-4108-AA83-0BB33661BB33}" dt="2022-09-16T05:30:27.986" v="26061" actId="20577"/>
          <ac:spMkLst>
            <pc:docMk/>
            <pc:sldMk cId="2642371400" sldId="280"/>
            <ac:spMk id="3" creationId="{4129B733-B753-85F4-6407-A11341A55B18}"/>
          </ac:spMkLst>
        </pc:spChg>
      </pc:sldChg>
      <pc:sldChg chg="modSp add mod">
        <pc:chgData name="Quan Nguyen - Y17" userId="fcceac3d-5680-48d6-8dcd-178a9cd0e1b0" providerId="ADAL" clId="{004B2A2A-CDC3-4108-AA83-0BB33661BB33}" dt="2022-09-16T08:05:16.723" v="26421" actId="20577"/>
        <pc:sldMkLst>
          <pc:docMk/>
          <pc:sldMk cId="1941496876" sldId="281"/>
        </pc:sldMkLst>
        <pc:spChg chg="mod">
          <ac:chgData name="Quan Nguyen - Y17" userId="fcceac3d-5680-48d6-8dcd-178a9cd0e1b0" providerId="ADAL" clId="{004B2A2A-CDC3-4108-AA83-0BB33661BB33}" dt="2022-09-16T08:05:16.723" v="26421" actId="20577"/>
          <ac:spMkLst>
            <pc:docMk/>
            <pc:sldMk cId="1941496876" sldId="281"/>
            <ac:spMk id="3" creationId="{AA08E60D-596E-968D-F81F-A43CF1E51F90}"/>
          </ac:spMkLst>
        </pc:spChg>
      </pc:sldChg>
      <pc:sldChg chg="modSp add mod">
        <pc:chgData name="Quan Nguyen - Y17" userId="fcceac3d-5680-48d6-8dcd-178a9cd0e1b0" providerId="ADAL" clId="{004B2A2A-CDC3-4108-AA83-0BB33661BB33}" dt="2022-09-16T04:54:16.502" v="23643" actId="27636"/>
        <pc:sldMkLst>
          <pc:docMk/>
          <pc:sldMk cId="125499039" sldId="282"/>
        </pc:sldMkLst>
        <pc:spChg chg="mod">
          <ac:chgData name="Quan Nguyen - Y17" userId="fcceac3d-5680-48d6-8dcd-178a9cd0e1b0" providerId="ADAL" clId="{004B2A2A-CDC3-4108-AA83-0BB33661BB33}" dt="2022-09-16T04:54:16.502" v="23643" actId="27636"/>
          <ac:spMkLst>
            <pc:docMk/>
            <pc:sldMk cId="125499039" sldId="282"/>
            <ac:spMk id="3" creationId="{9C8A9C7D-BF14-8BFB-45A0-F339E77A0A4A}"/>
          </ac:spMkLst>
        </pc:spChg>
      </pc:sldChg>
      <pc:sldChg chg="modSp add mod modNotesTx">
        <pc:chgData name="Quan Nguyen - Y17" userId="fcceac3d-5680-48d6-8dcd-178a9cd0e1b0" providerId="ADAL" clId="{004B2A2A-CDC3-4108-AA83-0BB33661BB33}" dt="2022-09-18T15:17:16.471" v="26884" actId="20577"/>
        <pc:sldMkLst>
          <pc:docMk/>
          <pc:sldMk cId="3446816634" sldId="283"/>
        </pc:sldMkLst>
        <pc:spChg chg="mod">
          <ac:chgData name="Quan Nguyen - Y17" userId="fcceac3d-5680-48d6-8dcd-178a9cd0e1b0" providerId="ADAL" clId="{004B2A2A-CDC3-4108-AA83-0BB33661BB33}" dt="2022-09-16T07:44:39.756" v="26417"/>
          <ac:spMkLst>
            <pc:docMk/>
            <pc:sldMk cId="3446816634" sldId="283"/>
            <ac:spMk id="3" creationId="{9C8A9C7D-BF14-8BFB-45A0-F339E77A0A4A}"/>
          </ac:spMkLst>
        </pc:spChg>
      </pc:sldChg>
      <pc:sldChg chg="modSp add mod">
        <pc:chgData name="Quan Nguyen - Y17" userId="fcceac3d-5680-48d6-8dcd-178a9cd0e1b0" providerId="ADAL" clId="{004B2A2A-CDC3-4108-AA83-0BB33661BB33}" dt="2022-09-16T05:37:44.694" v="26372" actId="20577"/>
        <pc:sldMkLst>
          <pc:docMk/>
          <pc:sldMk cId="2657928944" sldId="284"/>
        </pc:sldMkLst>
        <pc:spChg chg="mod">
          <ac:chgData name="Quan Nguyen - Y17" userId="fcceac3d-5680-48d6-8dcd-178a9cd0e1b0" providerId="ADAL" clId="{004B2A2A-CDC3-4108-AA83-0BB33661BB33}" dt="2022-09-16T05:37:44.694" v="26372" actId="20577"/>
          <ac:spMkLst>
            <pc:docMk/>
            <pc:sldMk cId="2657928944" sldId="284"/>
            <ac:spMk id="3" creationId="{EC0388C3-935A-5BB2-A07A-648380E82614}"/>
          </ac:spMkLst>
        </pc:spChg>
      </pc:sldChg>
    </pc:docChg>
  </pc:docChgLst>
  <pc:docChgLst>
    <pc:chgData name="Nguyễn Hoàng Quân" userId="fcceac3d-5680-48d6-8dcd-178a9cd0e1b0" providerId="ADAL" clId="{A7AF385D-21D2-B34F-B131-0211BFAA625D}"/>
    <pc:docChg chg="custSel modSld">
      <pc:chgData name="Nguyễn Hoàng Quân" userId="fcceac3d-5680-48d6-8dcd-178a9cd0e1b0" providerId="ADAL" clId="{A7AF385D-21D2-B34F-B131-0211BFAA625D}" dt="2022-09-15T05:17:32.398" v="341" actId="20577"/>
      <pc:docMkLst>
        <pc:docMk/>
      </pc:docMkLst>
      <pc:sldChg chg="modSp">
        <pc:chgData name="Nguyễn Hoàng Quân" userId="fcceac3d-5680-48d6-8dcd-178a9cd0e1b0" providerId="ADAL" clId="{A7AF385D-21D2-B34F-B131-0211BFAA625D}" dt="2022-09-15T05:17:32.398" v="341" actId="20577"/>
        <pc:sldMkLst>
          <pc:docMk/>
          <pc:sldMk cId="2338571908" sldId="265"/>
        </pc:sldMkLst>
        <pc:spChg chg="mod">
          <ac:chgData name="Nguyễn Hoàng Quân" userId="fcceac3d-5680-48d6-8dcd-178a9cd0e1b0" providerId="ADAL" clId="{A7AF385D-21D2-B34F-B131-0211BFAA625D}" dt="2022-09-15T05:17:32.398" v="341" actId="20577"/>
          <ac:spMkLst>
            <pc:docMk/>
            <pc:sldMk cId="2338571908" sldId="265"/>
            <ac:spMk id="3" creationId="{9C8A9C7D-BF14-8BFB-45A0-F339E77A0A4A}"/>
          </ac:spMkLst>
        </pc:spChg>
      </pc:sldChg>
    </pc:docChg>
  </pc:docChgLst>
  <pc:docChgLst>
    <pc:chgData name="Nguyễn Hoàng Quân" userId="fcceac3d-5680-48d6-8dcd-178a9cd0e1b0" providerId="ADAL" clId="{35FF7A97-CB93-BC45-A646-208D6C5F3316}"/>
    <pc:docChg chg="custSel addSld modSld">
      <pc:chgData name="Nguyễn Hoàng Quân" userId="fcceac3d-5680-48d6-8dcd-178a9cd0e1b0" providerId="ADAL" clId="{35FF7A97-CB93-BC45-A646-208D6C5F3316}" dt="2022-09-15T00:54:25.486" v="1782" actId="27636"/>
      <pc:docMkLst>
        <pc:docMk/>
      </pc:docMkLst>
      <pc:sldChg chg="modSp mod chgLayout">
        <pc:chgData name="Nguyễn Hoàng Quân" userId="fcceac3d-5680-48d6-8dcd-178a9cd0e1b0" providerId="ADAL" clId="{35FF7A97-CB93-BC45-A646-208D6C5F3316}" dt="2022-09-15T00:08:29.903" v="0" actId="700"/>
        <pc:sldMkLst>
          <pc:docMk/>
          <pc:sldMk cId="4053125040" sldId="259"/>
        </pc:sldMkLst>
        <pc:spChg chg="mod ord">
          <ac:chgData name="Nguyễn Hoàng Quân" userId="fcceac3d-5680-48d6-8dcd-178a9cd0e1b0" providerId="ADAL" clId="{35FF7A97-CB93-BC45-A646-208D6C5F3316}" dt="2022-09-15T00:08:29.903" v="0" actId="700"/>
          <ac:spMkLst>
            <pc:docMk/>
            <pc:sldMk cId="4053125040" sldId="259"/>
            <ac:spMk id="2" creationId="{87D50D6F-643D-C618-D770-1B8ED7170541}"/>
          </ac:spMkLst>
        </pc:spChg>
        <pc:spChg chg="mod ord">
          <ac:chgData name="Nguyễn Hoàng Quân" userId="fcceac3d-5680-48d6-8dcd-178a9cd0e1b0" providerId="ADAL" clId="{35FF7A97-CB93-BC45-A646-208D6C5F3316}" dt="2022-09-15T00:08:29.903" v="0" actId="700"/>
          <ac:spMkLst>
            <pc:docMk/>
            <pc:sldMk cId="4053125040" sldId="259"/>
            <ac:spMk id="3" creationId="{26CA9468-E71E-B52C-A774-A3096717D57E}"/>
          </ac:spMkLst>
        </pc:spChg>
      </pc:sldChg>
      <pc:sldChg chg="modSp new">
        <pc:chgData name="Nguyễn Hoàng Quân" userId="fcceac3d-5680-48d6-8dcd-178a9cd0e1b0" providerId="ADAL" clId="{35FF7A97-CB93-BC45-A646-208D6C5F3316}" dt="2022-09-15T00:10:48.695" v="191" actId="5793"/>
        <pc:sldMkLst>
          <pc:docMk/>
          <pc:sldMk cId="41222075" sldId="263"/>
        </pc:sldMkLst>
        <pc:spChg chg="mod">
          <ac:chgData name="Nguyễn Hoàng Quân" userId="fcceac3d-5680-48d6-8dcd-178a9cd0e1b0" providerId="ADAL" clId="{35FF7A97-CB93-BC45-A646-208D6C5F3316}" dt="2022-09-15T00:08:52.129" v="19" actId="20577"/>
          <ac:spMkLst>
            <pc:docMk/>
            <pc:sldMk cId="41222075" sldId="263"/>
            <ac:spMk id="2" creationId="{74F602E8-05E2-584D-743C-DA0CB753937E}"/>
          </ac:spMkLst>
        </pc:spChg>
        <pc:spChg chg="mod">
          <ac:chgData name="Nguyễn Hoàng Quân" userId="fcceac3d-5680-48d6-8dcd-178a9cd0e1b0" providerId="ADAL" clId="{35FF7A97-CB93-BC45-A646-208D6C5F3316}" dt="2022-09-15T00:10:48.695" v="191" actId="5793"/>
          <ac:spMkLst>
            <pc:docMk/>
            <pc:sldMk cId="41222075" sldId="263"/>
            <ac:spMk id="3" creationId="{7AE5E3AA-FFC5-E72F-B63C-DF04330BEC52}"/>
          </ac:spMkLst>
        </pc:spChg>
      </pc:sldChg>
      <pc:sldChg chg="modSp new">
        <pc:chgData name="Nguyễn Hoàng Quân" userId="fcceac3d-5680-48d6-8dcd-178a9cd0e1b0" providerId="ADAL" clId="{35FF7A97-CB93-BC45-A646-208D6C5F3316}" dt="2022-09-15T00:14:03.689" v="514" actId="20577"/>
        <pc:sldMkLst>
          <pc:docMk/>
          <pc:sldMk cId="479414588" sldId="264"/>
        </pc:sldMkLst>
        <pc:spChg chg="mod">
          <ac:chgData name="Nguyễn Hoàng Quân" userId="fcceac3d-5680-48d6-8dcd-178a9cd0e1b0" providerId="ADAL" clId="{35FF7A97-CB93-BC45-A646-208D6C5F3316}" dt="2022-09-15T00:11:13.144" v="214" actId="20577"/>
          <ac:spMkLst>
            <pc:docMk/>
            <pc:sldMk cId="479414588" sldId="264"/>
            <ac:spMk id="2" creationId="{71269499-A8D0-9497-E84B-6E360FB3E7A3}"/>
          </ac:spMkLst>
        </pc:spChg>
        <pc:spChg chg="mod">
          <ac:chgData name="Nguyễn Hoàng Quân" userId="fcceac3d-5680-48d6-8dcd-178a9cd0e1b0" providerId="ADAL" clId="{35FF7A97-CB93-BC45-A646-208D6C5F3316}" dt="2022-09-15T00:14:03.689" v="514" actId="20577"/>
          <ac:spMkLst>
            <pc:docMk/>
            <pc:sldMk cId="479414588" sldId="264"/>
            <ac:spMk id="3" creationId="{79D9B1B8-F79D-F58F-E181-212EACA977EC}"/>
          </ac:spMkLst>
        </pc:spChg>
      </pc:sldChg>
      <pc:sldChg chg="modSp new">
        <pc:chgData name="Nguyễn Hoàng Quân" userId="fcceac3d-5680-48d6-8dcd-178a9cd0e1b0" providerId="ADAL" clId="{35FF7A97-CB93-BC45-A646-208D6C5F3316}" dt="2022-09-15T00:54:25.486" v="1782" actId="27636"/>
        <pc:sldMkLst>
          <pc:docMk/>
          <pc:sldMk cId="2338571908" sldId="265"/>
        </pc:sldMkLst>
        <pc:spChg chg="mod">
          <ac:chgData name="Nguyễn Hoàng Quân" userId="fcceac3d-5680-48d6-8dcd-178a9cd0e1b0" providerId="ADAL" clId="{35FF7A97-CB93-BC45-A646-208D6C5F3316}" dt="2022-09-15T00:14:34.063" v="542" actId="20577"/>
          <ac:spMkLst>
            <pc:docMk/>
            <pc:sldMk cId="2338571908" sldId="265"/>
            <ac:spMk id="2" creationId="{7AE74FA1-FBD5-2ED3-87F8-CA532B08E59F}"/>
          </ac:spMkLst>
        </pc:spChg>
        <pc:spChg chg="mod">
          <ac:chgData name="Nguyễn Hoàng Quân" userId="fcceac3d-5680-48d6-8dcd-178a9cd0e1b0" providerId="ADAL" clId="{35FF7A97-CB93-BC45-A646-208D6C5F3316}" dt="2022-09-15T00:54:25.486" v="1782" actId="27636"/>
          <ac:spMkLst>
            <pc:docMk/>
            <pc:sldMk cId="2338571908" sldId="265"/>
            <ac:spMk id="3" creationId="{9C8A9C7D-BF14-8BFB-45A0-F339E77A0A4A}"/>
          </ac:spMkLst>
        </pc:spChg>
      </pc:sldChg>
    </pc:docChg>
  </pc:docChgLst>
  <pc:docChgLst>
    <pc:chgData name="Nguyễn Hoàng Quân" userId="fcceac3d-5680-48d6-8dcd-178a9cd0e1b0" providerId="ADAL" clId="{04E4D068-E1D1-FF4B-A14B-ACB7B5ADC94A}"/>
    <pc:docChg chg="custSel modSld">
      <pc:chgData name="Nguyễn Hoàng Quân" userId="fcceac3d-5680-48d6-8dcd-178a9cd0e1b0" providerId="ADAL" clId="{04E4D068-E1D1-FF4B-A14B-ACB7B5ADC94A}" dt="2022-09-16T03:42:18.843" v="241" actId="20577"/>
      <pc:docMkLst>
        <pc:docMk/>
      </pc:docMkLst>
      <pc:sldChg chg="modSp">
        <pc:chgData name="Nguyễn Hoàng Quân" userId="fcceac3d-5680-48d6-8dcd-178a9cd0e1b0" providerId="ADAL" clId="{04E4D068-E1D1-FF4B-A14B-ACB7B5ADC94A}" dt="2022-09-16T03:06:52.768" v="84" actId="20577"/>
        <pc:sldMkLst>
          <pc:docMk/>
          <pc:sldMk cId="3566549706" sldId="262"/>
        </pc:sldMkLst>
        <pc:spChg chg="mod">
          <ac:chgData name="Nguyễn Hoàng Quân" userId="fcceac3d-5680-48d6-8dcd-178a9cd0e1b0" providerId="ADAL" clId="{04E4D068-E1D1-FF4B-A14B-ACB7B5ADC94A}" dt="2022-09-16T03:06:52.768" v="84" actId="20577"/>
          <ac:spMkLst>
            <pc:docMk/>
            <pc:sldMk cId="3566549706" sldId="262"/>
            <ac:spMk id="3" creationId="{EC0388C3-935A-5BB2-A07A-648380E82614}"/>
          </ac:spMkLst>
        </pc:spChg>
      </pc:sldChg>
      <pc:sldChg chg="modSp">
        <pc:chgData name="Nguyễn Hoàng Quân" userId="fcceac3d-5680-48d6-8dcd-178a9cd0e1b0" providerId="ADAL" clId="{04E4D068-E1D1-FF4B-A14B-ACB7B5ADC94A}" dt="2022-09-16T03:04:59.471" v="71" actId="20577"/>
        <pc:sldMkLst>
          <pc:docMk/>
          <pc:sldMk cId="479414588" sldId="264"/>
        </pc:sldMkLst>
        <pc:spChg chg="mod">
          <ac:chgData name="Nguyễn Hoàng Quân" userId="fcceac3d-5680-48d6-8dcd-178a9cd0e1b0" providerId="ADAL" clId="{04E4D068-E1D1-FF4B-A14B-ACB7B5ADC94A}" dt="2022-09-16T03:04:59.471" v="71" actId="20577"/>
          <ac:spMkLst>
            <pc:docMk/>
            <pc:sldMk cId="479414588" sldId="264"/>
            <ac:spMk id="3" creationId="{79D9B1B8-F79D-F58F-E181-212EACA977EC}"/>
          </ac:spMkLst>
        </pc:spChg>
      </pc:sldChg>
      <pc:sldChg chg="modSp">
        <pc:chgData name="Nguyễn Hoàng Quân" userId="fcceac3d-5680-48d6-8dcd-178a9cd0e1b0" providerId="ADAL" clId="{04E4D068-E1D1-FF4B-A14B-ACB7B5ADC94A}" dt="2022-09-16T03:42:18.843" v="241" actId="20577"/>
        <pc:sldMkLst>
          <pc:docMk/>
          <pc:sldMk cId="2338571908" sldId="265"/>
        </pc:sldMkLst>
        <pc:spChg chg="mod">
          <ac:chgData name="Nguyễn Hoàng Quân" userId="fcceac3d-5680-48d6-8dcd-178a9cd0e1b0" providerId="ADAL" clId="{04E4D068-E1D1-FF4B-A14B-ACB7B5ADC94A}" dt="2022-09-16T03:42:18.843" v="241" actId="20577"/>
          <ac:spMkLst>
            <pc:docMk/>
            <pc:sldMk cId="2338571908" sldId="265"/>
            <ac:spMk id="3" creationId="{9C8A9C7D-BF14-8BFB-45A0-F339E77A0A4A}"/>
          </ac:spMkLst>
        </pc:spChg>
      </pc:sldChg>
      <pc:sldChg chg="modSp">
        <pc:chgData name="Nguyễn Hoàng Quân" userId="fcceac3d-5680-48d6-8dcd-178a9cd0e1b0" providerId="ADAL" clId="{04E4D068-E1D1-FF4B-A14B-ACB7B5ADC94A}" dt="2022-09-16T03:08:16.781" v="120" actId="20577"/>
        <pc:sldMkLst>
          <pc:docMk/>
          <pc:sldMk cId="3366762792" sldId="277"/>
        </pc:sldMkLst>
        <pc:spChg chg="mod">
          <ac:chgData name="Nguyễn Hoàng Quân" userId="fcceac3d-5680-48d6-8dcd-178a9cd0e1b0" providerId="ADAL" clId="{04E4D068-E1D1-FF4B-A14B-ACB7B5ADC94A}" dt="2022-09-16T03:08:16.781" v="120" actId="20577"/>
          <ac:spMkLst>
            <pc:docMk/>
            <pc:sldMk cId="3366762792" sldId="277"/>
            <ac:spMk id="3" creationId="{946258DD-5759-CD2C-2CFA-DFCA7E22A4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EF283-0116-48F4-B0E8-6016768348A0}" type="datetimeFigureOut">
              <a:rPr lang="vi-VN" smtClean="0"/>
              <a:t>18/09/2022</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CDEAE-ED36-4EEA-86A3-C42C211A1994}" type="slidenum">
              <a:rPr lang="vi-VN" smtClean="0"/>
              <a:t>‹#›</a:t>
            </a:fld>
            <a:endParaRPr lang="vi-VN"/>
          </a:p>
        </p:txBody>
      </p:sp>
    </p:spTree>
    <p:extLst>
      <p:ext uri="{BB962C8B-B14F-4D97-AF65-F5344CB8AC3E}">
        <p14:creationId xmlns:p14="http://schemas.microsoft.com/office/powerpoint/2010/main" val="165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A Lưu sửa: UT đường tiêu hóa di căn hạch: tình huống này hiếm, mặt khác để di căn hạch thì triệu chứng ung thư tại cơ quan nguyên phát phải rõ như ..., khám phải thấy u, triệu chứng di căn khác, ca này không thấy nên rất ít nghĩ.</a:t>
            </a:r>
          </a:p>
          <a:p>
            <a:endParaRPr lang="vi-VN"/>
          </a:p>
        </p:txBody>
      </p:sp>
      <p:sp>
        <p:nvSpPr>
          <p:cNvPr id="4" name="Chỗ dành sẵn cho Số hiệu Bản chiếu 3"/>
          <p:cNvSpPr>
            <a:spLocks noGrp="1"/>
          </p:cNvSpPr>
          <p:nvPr>
            <p:ph type="sldNum" sz="quarter" idx="5"/>
          </p:nvPr>
        </p:nvSpPr>
        <p:spPr/>
        <p:txBody>
          <a:bodyPr/>
          <a:lstStyle/>
          <a:p>
            <a:fld id="{660CDEAE-ED36-4EEA-86A3-C42C211A1994}" type="slidenum">
              <a:rPr lang="vi-VN" smtClean="0"/>
              <a:t>17</a:t>
            </a:fld>
            <a:endParaRPr lang="vi-VN"/>
          </a:p>
        </p:txBody>
      </p:sp>
    </p:spTree>
    <p:extLst>
      <p:ext uri="{BB962C8B-B14F-4D97-AF65-F5344CB8AC3E}">
        <p14:creationId xmlns:p14="http://schemas.microsoft.com/office/powerpoint/2010/main" val="323522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660CDEAE-ED36-4EEA-86A3-C42C211A1994}" type="slidenum">
              <a:rPr lang="vi-VN" smtClean="0"/>
              <a:t>21</a:t>
            </a:fld>
            <a:endParaRPr lang="vi-VN"/>
          </a:p>
        </p:txBody>
      </p:sp>
    </p:spTree>
    <p:extLst>
      <p:ext uri="{BB962C8B-B14F-4D97-AF65-F5344CB8AC3E}">
        <p14:creationId xmlns:p14="http://schemas.microsoft.com/office/powerpoint/2010/main" val="317148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0" i="0">
                <a:solidFill>
                  <a:srgbClr val="000000"/>
                </a:solidFill>
                <a:effectLst/>
                <a:latin typeface="Open Sans" panose="020B0606030504020204" pitchFamily="34" charset="0"/>
              </a:rPr>
              <a:t>At MRCP, ampullary tumors typically manifest as a filling defect or focal stricture at the distal end of a dilated CBD</a:t>
            </a:r>
            <a:endParaRPr lang="vi-VN"/>
          </a:p>
        </p:txBody>
      </p:sp>
      <p:sp>
        <p:nvSpPr>
          <p:cNvPr id="4" name="Chỗ dành sẵn cho Số hiệu Bản chiếu 3"/>
          <p:cNvSpPr>
            <a:spLocks noGrp="1"/>
          </p:cNvSpPr>
          <p:nvPr>
            <p:ph type="sldNum" sz="quarter" idx="5"/>
          </p:nvPr>
        </p:nvSpPr>
        <p:spPr/>
        <p:txBody>
          <a:bodyPr/>
          <a:lstStyle/>
          <a:p>
            <a:fld id="{660CDEAE-ED36-4EEA-86A3-C42C211A1994}" type="slidenum">
              <a:rPr lang="vi-VN" smtClean="0"/>
              <a:t>22</a:t>
            </a:fld>
            <a:endParaRPr lang="vi-VN"/>
          </a:p>
        </p:txBody>
      </p:sp>
    </p:spTree>
    <p:extLst>
      <p:ext uri="{BB962C8B-B14F-4D97-AF65-F5344CB8AC3E}">
        <p14:creationId xmlns:p14="http://schemas.microsoft.com/office/powerpoint/2010/main" val="222620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0" i="0">
                <a:solidFill>
                  <a:srgbClr val="000000"/>
                </a:solidFill>
                <a:effectLst/>
                <a:latin typeface="Open Sans" panose="020B0606030504020204" pitchFamily="34" charset="0"/>
              </a:rPr>
              <a:t>At MRCP, ampullary tumors typically manifest as a filling defect or focal stricture at the distal end of a dilated CBD</a:t>
            </a:r>
            <a:endParaRPr lang="vi-VN"/>
          </a:p>
        </p:txBody>
      </p:sp>
      <p:sp>
        <p:nvSpPr>
          <p:cNvPr id="4" name="Chỗ dành sẵn cho Số hiệu Bản chiếu 3"/>
          <p:cNvSpPr>
            <a:spLocks noGrp="1"/>
          </p:cNvSpPr>
          <p:nvPr>
            <p:ph type="sldNum" sz="quarter" idx="5"/>
          </p:nvPr>
        </p:nvSpPr>
        <p:spPr/>
        <p:txBody>
          <a:bodyPr/>
          <a:lstStyle/>
          <a:p>
            <a:fld id="{660CDEAE-ED36-4EEA-86A3-C42C211A1994}" type="slidenum">
              <a:rPr lang="vi-VN" smtClean="0"/>
              <a:t>23</a:t>
            </a:fld>
            <a:endParaRPr lang="vi-VN"/>
          </a:p>
        </p:txBody>
      </p:sp>
    </p:spTree>
    <p:extLst>
      <p:ext uri="{BB962C8B-B14F-4D97-AF65-F5344CB8AC3E}">
        <p14:creationId xmlns:p14="http://schemas.microsoft.com/office/powerpoint/2010/main" val="281960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b="0" i="0">
                <a:solidFill>
                  <a:srgbClr val="BDC1C6"/>
                </a:solidFill>
                <a:effectLst/>
                <a:latin typeface="arial" panose="020B0604020202020204" pitchFamily="34" charset="0"/>
              </a:rPr>
              <a:t>Gồm cao khô diệp hạ châu đắng, cao khô nhân trần, cao khô cỏ nhọ nồi và cao khô râu bắp, là thuốc dùng để hạ men gan, tăng cường chức năng gan, bổ gan, /Trimetazidin/</a:t>
            </a:r>
            <a:endParaRPr lang="vi-VN" b="0"/>
          </a:p>
        </p:txBody>
      </p:sp>
      <p:sp>
        <p:nvSpPr>
          <p:cNvPr id="4" name="Chỗ dành sẵn cho Số hiệu Bản chiếu 3"/>
          <p:cNvSpPr>
            <a:spLocks noGrp="1"/>
          </p:cNvSpPr>
          <p:nvPr>
            <p:ph type="sldNum" sz="quarter" idx="5"/>
          </p:nvPr>
        </p:nvSpPr>
        <p:spPr/>
        <p:txBody>
          <a:bodyPr/>
          <a:lstStyle/>
          <a:p>
            <a:fld id="{660CDEAE-ED36-4EEA-86A3-C42C211A1994}" type="slidenum">
              <a:rPr lang="vi-VN" smtClean="0"/>
              <a:t>27</a:t>
            </a:fld>
            <a:endParaRPr lang="vi-VN"/>
          </a:p>
        </p:txBody>
      </p:sp>
    </p:spTree>
    <p:extLst>
      <p:ext uri="{BB962C8B-B14F-4D97-AF65-F5344CB8AC3E}">
        <p14:creationId xmlns:p14="http://schemas.microsoft.com/office/powerpoint/2010/main" val="262714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4111BF3-62B3-8EF4-D12D-D67DF2EC9E67}"/>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CCFC6FC1-111E-DC95-BC22-56E8D5109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FC226580-837A-1F2D-8453-1324B396EB76}"/>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5" name="Chỗ dành sẵn cho Chân trang 4">
            <a:extLst>
              <a:ext uri="{FF2B5EF4-FFF2-40B4-BE49-F238E27FC236}">
                <a16:creationId xmlns:a16="http://schemas.microsoft.com/office/drawing/2014/main" id="{6AE61B3D-9B9D-22E4-12DB-3BE1F8CF28D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FCE546C-AAB1-DCD3-06BD-49B02F296E6E}"/>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364432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C0976A-45D3-7863-EB11-E7EC9DEC0EC7}"/>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117C2EE7-098E-C3EC-13C6-53BE9AE4C1A2}"/>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4E028BC9-2DBE-4B96-0666-B861DB0CFF56}"/>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5" name="Chỗ dành sẵn cho Chân trang 4">
            <a:extLst>
              <a:ext uri="{FF2B5EF4-FFF2-40B4-BE49-F238E27FC236}">
                <a16:creationId xmlns:a16="http://schemas.microsoft.com/office/drawing/2014/main" id="{03D1F0CA-4DBB-C337-5B96-01753D7C9734}"/>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8EC54DCF-2C6E-AB38-5C97-A3AA90FF202D}"/>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190243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458AEC88-FFF7-E340-C176-2940C7EB3CE0}"/>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34943523-28C7-BC43-DDC3-D2300BEF679A}"/>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027FA32-3883-2928-D56F-C06C27108B38}"/>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5" name="Chỗ dành sẵn cho Chân trang 4">
            <a:extLst>
              <a:ext uri="{FF2B5EF4-FFF2-40B4-BE49-F238E27FC236}">
                <a16:creationId xmlns:a16="http://schemas.microsoft.com/office/drawing/2014/main" id="{27C6B6DB-D0A6-BC02-B1EF-19875485F06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C312063D-FFC5-1209-9167-DE5842F23B02}"/>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50863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F6BDA4-C6EB-2E2E-FECD-08A5F6CEF505}"/>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58884DF9-E7E3-2880-914E-D0A9CFE49F2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E3DAFFDD-0932-4D5D-FA78-7C5D93C30418}"/>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5" name="Chỗ dành sẵn cho Chân trang 4">
            <a:extLst>
              <a:ext uri="{FF2B5EF4-FFF2-40B4-BE49-F238E27FC236}">
                <a16:creationId xmlns:a16="http://schemas.microsoft.com/office/drawing/2014/main" id="{66370ABC-60A0-222A-6632-AA5BC2404DC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1683523-695F-027E-5014-9DD33B54D5B4}"/>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290670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EE740D-4EA1-FFAF-9DC5-67CAC3A836B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B599C5AE-DCF9-0FC2-93E5-D7E45DDC4A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D0DF2B91-3721-09F3-6A82-30661495D190}"/>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5" name="Chỗ dành sẵn cho Chân trang 4">
            <a:extLst>
              <a:ext uri="{FF2B5EF4-FFF2-40B4-BE49-F238E27FC236}">
                <a16:creationId xmlns:a16="http://schemas.microsoft.com/office/drawing/2014/main" id="{5E30BC96-1628-4551-4798-97AB7EC000F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E63A49D-CDBF-7B73-D08D-A27CD92B8199}"/>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240442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07202A8-8F8D-9DE0-EA4F-CE07B60CEB37}"/>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91B3085-0539-85D7-3760-07EE50BE89EB}"/>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71D5BB81-0E8E-9E66-34B1-65E6BE03069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0AACEF91-57D6-89ED-9F87-DE0E40D89D14}"/>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6" name="Chỗ dành sẵn cho Chân trang 5">
            <a:extLst>
              <a:ext uri="{FF2B5EF4-FFF2-40B4-BE49-F238E27FC236}">
                <a16:creationId xmlns:a16="http://schemas.microsoft.com/office/drawing/2014/main" id="{B020BAC3-B97E-8203-A5E8-81B3CB6B9C34}"/>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CF2CAE7E-C96F-4438-A806-51F1340B5E0B}"/>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350987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CF832B-591A-74E7-C372-995AAD15A245}"/>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9C63CD53-072F-950B-6052-7868D1B80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68E55C9F-5385-AE11-AD99-3D10E2E4FF4B}"/>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8E775175-319E-70AB-7600-7FF2D1B23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508435A1-B391-9DB1-CB6A-C7F20B337E68}"/>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681FA64D-DEE4-22CD-FE0B-0FA94EF7BD02}"/>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8" name="Chỗ dành sẵn cho Chân trang 7">
            <a:extLst>
              <a:ext uri="{FF2B5EF4-FFF2-40B4-BE49-F238E27FC236}">
                <a16:creationId xmlns:a16="http://schemas.microsoft.com/office/drawing/2014/main" id="{BF46EFB5-4E65-E06A-7CBB-48CB70A6D0D8}"/>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8B823472-26CC-0C8D-BE94-AA742AA2479B}"/>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88509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1115A6-C895-4D20-47D2-5430F94AFEA2}"/>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CF45DFF5-3D22-364E-4E9B-3661AC8AB351}"/>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4" name="Chỗ dành sẵn cho Chân trang 3">
            <a:extLst>
              <a:ext uri="{FF2B5EF4-FFF2-40B4-BE49-F238E27FC236}">
                <a16:creationId xmlns:a16="http://schemas.microsoft.com/office/drawing/2014/main" id="{7755EF36-014B-6B8C-35B6-B0D506A6BBE4}"/>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1EA59E4A-2D83-0962-20DF-2F05291B34B4}"/>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381166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EB39FCCC-63B0-C6F2-90F7-7E74809916A9}"/>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3" name="Chỗ dành sẵn cho Chân trang 2">
            <a:extLst>
              <a:ext uri="{FF2B5EF4-FFF2-40B4-BE49-F238E27FC236}">
                <a16:creationId xmlns:a16="http://schemas.microsoft.com/office/drawing/2014/main" id="{3C3EE6CC-B4CF-D86B-F8B6-B88DC2B420F3}"/>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0B6D71EC-B06A-27B5-BA41-8383BDF9401E}"/>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250346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92BE9C5-1A8A-2F73-08B5-4EB651AB1644}"/>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3E54684A-266B-6D51-17C8-65CF68B95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9ECF9F34-44BD-CD0F-ADD8-79572265D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DFED1866-04F8-60A5-1304-2A6B3F19E41B}"/>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6" name="Chỗ dành sẵn cho Chân trang 5">
            <a:extLst>
              <a:ext uri="{FF2B5EF4-FFF2-40B4-BE49-F238E27FC236}">
                <a16:creationId xmlns:a16="http://schemas.microsoft.com/office/drawing/2014/main" id="{D6141F2F-7310-2575-A2E0-E709B6D810A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BC751B06-CBAF-B7F3-24D3-4D8596A99DA6}"/>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197339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9A37EC3-9A64-EAF6-761D-D93D1ED541B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2838D1F1-0E16-C964-83B6-AA00F73EE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A91A9DEA-7963-36C7-A561-91EE3C27E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A815E99-8D60-B362-413D-FBC9D843DD42}"/>
              </a:ext>
            </a:extLst>
          </p:cNvPr>
          <p:cNvSpPr>
            <a:spLocks noGrp="1"/>
          </p:cNvSpPr>
          <p:nvPr>
            <p:ph type="dt" sz="half" idx="10"/>
          </p:nvPr>
        </p:nvSpPr>
        <p:spPr/>
        <p:txBody>
          <a:bodyPr/>
          <a:lstStyle/>
          <a:p>
            <a:fld id="{6E75371A-7935-4750-A415-09C2F4F4A412}" type="datetimeFigureOut">
              <a:rPr lang="vi-VN" smtClean="0"/>
              <a:t>18/09/2022</a:t>
            </a:fld>
            <a:endParaRPr lang="vi-VN"/>
          </a:p>
        </p:txBody>
      </p:sp>
      <p:sp>
        <p:nvSpPr>
          <p:cNvPr id="6" name="Chỗ dành sẵn cho Chân trang 5">
            <a:extLst>
              <a:ext uri="{FF2B5EF4-FFF2-40B4-BE49-F238E27FC236}">
                <a16:creationId xmlns:a16="http://schemas.microsoft.com/office/drawing/2014/main" id="{C51BC02C-8511-4266-DE9C-EF527DEA14B0}"/>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3C1EFFE1-0AB1-1C77-BD53-A40C48BA4BDA}"/>
              </a:ext>
            </a:extLst>
          </p:cNvPr>
          <p:cNvSpPr>
            <a:spLocks noGrp="1"/>
          </p:cNvSpPr>
          <p:nvPr>
            <p:ph type="sldNum" sz="quarter" idx="12"/>
          </p:nvPr>
        </p:nvSpPr>
        <p:spPr/>
        <p:txBody>
          <a:bodyPr/>
          <a:lstStyle/>
          <a:p>
            <a:fld id="{50797ABA-C378-4642-ACAD-CFA2AF8CF529}" type="slidenum">
              <a:rPr lang="vi-VN" smtClean="0"/>
              <a:t>‹#›</a:t>
            </a:fld>
            <a:endParaRPr lang="vi-VN"/>
          </a:p>
        </p:txBody>
      </p:sp>
    </p:spTree>
    <p:extLst>
      <p:ext uri="{BB962C8B-B14F-4D97-AF65-F5344CB8AC3E}">
        <p14:creationId xmlns:p14="http://schemas.microsoft.com/office/powerpoint/2010/main" val="99608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728B6439-A966-F16B-4F23-4CD7180FD5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C6465DD8-A140-81AD-9B5B-194496C82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3A21AC1-0EC3-0EEA-3156-373156DE8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5371A-7935-4750-A415-09C2F4F4A412}" type="datetimeFigureOut">
              <a:rPr lang="vi-VN" smtClean="0"/>
              <a:t>18/09/2022</a:t>
            </a:fld>
            <a:endParaRPr lang="vi-VN"/>
          </a:p>
        </p:txBody>
      </p:sp>
      <p:sp>
        <p:nvSpPr>
          <p:cNvPr id="5" name="Chỗ dành sẵn cho Chân trang 4">
            <a:extLst>
              <a:ext uri="{FF2B5EF4-FFF2-40B4-BE49-F238E27FC236}">
                <a16:creationId xmlns:a16="http://schemas.microsoft.com/office/drawing/2014/main" id="{BF745FD1-C6E5-D434-4181-876271383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EF8D33A5-FA79-FE4C-B8EC-DE7882170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97ABA-C378-4642-ACAD-CFA2AF8CF529}" type="slidenum">
              <a:rPr lang="vi-VN" smtClean="0"/>
              <a:t>‹#›</a:t>
            </a:fld>
            <a:endParaRPr lang="vi-VN"/>
          </a:p>
        </p:txBody>
      </p:sp>
    </p:spTree>
    <p:extLst>
      <p:ext uri="{BB962C8B-B14F-4D97-AF65-F5344CB8AC3E}">
        <p14:creationId xmlns:p14="http://schemas.microsoft.com/office/powerpoint/2010/main" val="59788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09313A-FD90-50CF-707A-A46A65032C15}"/>
              </a:ext>
            </a:extLst>
          </p:cNvPr>
          <p:cNvSpPr>
            <a:spLocks noGrp="1"/>
          </p:cNvSpPr>
          <p:nvPr>
            <p:ph type="ctrTitle"/>
          </p:nvPr>
        </p:nvSpPr>
        <p:spPr/>
        <p:txBody>
          <a:bodyPr/>
          <a:lstStyle/>
          <a:p>
            <a:r>
              <a:rPr lang="en-US"/>
              <a:t>BỆNH ÁN</a:t>
            </a:r>
            <a:br>
              <a:rPr lang="en-US"/>
            </a:br>
            <a:r>
              <a:rPr lang="en-US"/>
              <a:t> U QUANH BÓNG VATER</a:t>
            </a:r>
            <a:endParaRPr lang="vi-VN"/>
          </a:p>
        </p:txBody>
      </p:sp>
      <p:sp>
        <p:nvSpPr>
          <p:cNvPr id="3" name="Tiêu đề phụ 2">
            <a:extLst>
              <a:ext uri="{FF2B5EF4-FFF2-40B4-BE49-F238E27FC236}">
                <a16:creationId xmlns:a16="http://schemas.microsoft.com/office/drawing/2014/main" id="{02EFBD41-9831-D002-48C5-F8990D2AE7CA}"/>
              </a:ext>
            </a:extLst>
          </p:cNvPr>
          <p:cNvSpPr>
            <a:spLocks noGrp="1"/>
          </p:cNvSpPr>
          <p:nvPr>
            <p:ph type="subTitle" idx="1"/>
          </p:nvPr>
        </p:nvSpPr>
        <p:spPr/>
        <p:txBody>
          <a:bodyPr/>
          <a:lstStyle/>
          <a:p>
            <a:r>
              <a:rPr lang="en-US"/>
              <a:t>Sinh viên trình bệnh: Nguyễn Hoàng Quân – Y17E –Tổ 29</a:t>
            </a:r>
            <a:endParaRPr lang="vi-VN"/>
          </a:p>
        </p:txBody>
      </p:sp>
    </p:spTree>
    <p:extLst>
      <p:ext uri="{BB962C8B-B14F-4D97-AF65-F5344CB8AC3E}">
        <p14:creationId xmlns:p14="http://schemas.microsoft.com/office/powerpoint/2010/main" val="3196125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D50D6F-643D-C618-D770-1B8ED7170541}"/>
              </a:ext>
            </a:extLst>
          </p:cNvPr>
          <p:cNvSpPr>
            <a:spLocks noGrp="1"/>
          </p:cNvSpPr>
          <p:nvPr>
            <p:ph type="title"/>
          </p:nvPr>
        </p:nvSpPr>
        <p:spPr/>
        <p:txBody>
          <a:bodyPr/>
          <a:lstStyle/>
          <a:p>
            <a:r>
              <a:rPr lang="en-US"/>
              <a:t>VI-KHÁM (ngày 13/9, 5 ngày sau NV)</a:t>
            </a:r>
            <a:endParaRPr lang="vi-VN"/>
          </a:p>
        </p:txBody>
      </p:sp>
      <p:sp>
        <p:nvSpPr>
          <p:cNvPr id="3" name="Chỗ dành sẵn cho Nội dung 2">
            <a:extLst>
              <a:ext uri="{FF2B5EF4-FFF2-40B4-BE49-F238E27FC236}">
                <a16:creationId xmlns:a16="http://schemas.microsoft.com/office/drawing/2014/main" id="{26CA9468-E71E-B52C-A774-A3096717D57E}"/>
              </a:ext>
            </a:extLst>
          </p:cNvPr>
          <p:cNvSpPr>
            <a:spLocks noGrp="1"/>
          </p:cNvSpPr>
          <p:nvPr>
            <p:ph idx="1"/>
          </p:nvPr>
        </p:nvSpPr>
        <p:spPr/>
        <p:txBody>
          <a:bodyPr>
            <a:normAutofit fontScale="92500" lnSpcReduction="10000"/>
          </a:bodyPr>
          <a:lstStyle/>
          <a:p>
            <a:pPr marL="0" indent="0">
              <a:buNone/>
            </a:pPr>
            <a:r>
              <a:rPr lang="en-US"/>
              <a:t>Tim đều, phổi trong.</a:t>
            </a:r>
          </a:p>
          <a:p>
            <a:pPr marL="0" indent="0">
              <a:buNone/>
            </a:pPr>
            <a:r>
              <a:rPr lang="en-US"/>
              <a:t>Bụng:</a:t>
            </a:r>
          </a:p>
          <a:p>
            <a:r>
              <a:rPr lang="en-US"/>
              <a:t>Bụng cân đối, di động đều theo nhịp thở, sẹo mổ cũ 15 cm ngang trên vệ, không tuần hoàn bàng hệ, không thấy khối vùng bụng.</a:t>
            </a:r>
          </a:p>
          <a:p>
            <a:r>
              <a:rPr lang="en-US"/>
              <a:t>Nghe: không âm thổi vùng bụng.</a:t>
            </a:r>
          </a:p>
          <a:p>
            <a:r>
              <a:rPr lang="en-US"/>
              <a:t>Gõ trong khắp bụng.</a:t>
            </a:r>
          </a:p>
          <a:p>
            <a:r>
              <a:rPr lang="en-US"/>
              <a:t>Sờ: ấn đau nhẹ thượng vị, phản ứng dội (-), không sờ thấy khối. Không sờ thấy túi mật to.</a:t>
            </a:r>
          </a:p>
          <a:p>
            <a:r>
              <a:rPr lang="en-US"/>
              <a:t>Gan lách không sờ chạm</a:t>
            </a:r>
          </a:p>
          <a:p>
            <a:r>
              <a:rPr lang="en-US"/>
              <a:t>Cơ quan khác không ghi nhận bất thường</a:t>
            </a:r>
            <a:endParaRPr lang="vi-VN"/>
          </a:p>
        </p:txBody>
      </p:sp>
    </p:spTree>
    <p:extLst>
      <p:ext uri="{BB962C8B-B14F-4D97-AF65-F5344CB8AC3E}">
        <p14:creationId xmlns:p14="http://schemas.microsoft.com/office/powerpoint/2010/main" val="405312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06B0CE-01ED-B7A8-07E8-D22253AD2DF7}"/>
              </a:ext>
            </a:extLst>
          </p:cNvPr>
          <p:cNvSpPr>
            <a:spLocks noGrp="1"/>
          </p:cNvSpPr>
          <p:nvPr>
            <p:ph type="title"/>
          </p:nvPr>
        </p:nvSpPr>
        <p:spPr/>
        <p:txBody>
          <a:bodyPr/>
          <a:lstStyle/>
          <a:p>
            <a:r>
              <a:rPr lang="en-US">
                <a:cs typeface="Calibri" panose="020F0502020204030204" pitchFamily="34" charset="0"/>
              </a:rPr>
              <a:t>VII-TÓM TẮT BỆNH ÁN</a:t>
            </a:r>
            <a:endParaRPr lang="vi-VN">
              <a:cs typeface="Calibri" panose="020F0502020204030204" pitchFamily="34" charset="0"/>
            </a:endParaRPr>
          </a:p>
        </p:txBody>
      </p:sp>
      <p:sp>
        <p:nvSpPr>
          <p:cNvPr id="3" name="Chỗ dành sẵn cho Nội dung 2">
            <a:extLst>
              <a:ext uri="{FF2B5EF4-FFF2-40B4-BE49-F238E27FC236}">
                <a16:creationId xmlns:a16="http://schemas.microsoft.com/office/drawing/2014/main" id="{8E8C2EEE-9C35-D04C-746E-C0FBD79F22F5}"/>
              </a:ext>
            </a:extLst>
          </p:cNvPr>
          <p:cNvSpPr>
            <a:spLocks noGrp="1"/>
          </p:cNvSpPr>
          <p:nvPr>
            <p:ph idx="1"/>
          </p:nvPr>
        </p:nvSpPr>
        <p:spPr/>
        <p:txBody>
          <a:bodyPr>
            <a:normAutofit fontScale="92500" lnSpcReduction="20000"/>
          </a:bodyPr>
          <a:lstStyle/>
          <a:p>
            <a:pPr marL="0" indent="0">
              <a:buNone/>
            </a:pPr>
            <a:r>
              <a:rPr lang="en-US"/>
              <a:t>BN nữ 68 tuổi, nhập viện vì đau thượng vị, bệnh 4 tháng</a:t>
            </a:r>
          </a:p>
          <a:p>
            <a:pPr marL="0" indent="0">
              <a:buNone/>
            </a:pPr>
            <a:r>
              <a:rPr lang="en-US"/>
              <a:t>Triệu chứng cơ năng:</a:t>
            </a:r>
          </a:p>
          <a:p>
            <a:pPr>
              <a:buFontTx/>
              <a:buChar char="-"/>
            </a:pPr>
            <a:r>
              <a:rPr lang="en-US"/>
              <a:t>Đau âm ỉ thượng vị 4 tháng, tăng sau ăn</a:t>
            </a:r>
          </a:p>
          <a:p>
            <a:pPr>
              <a:buFontTx/>
              <a:buChar char="-"/>
            </a:pPr>
            <a:r>
              <a:rPr lang="en-US"/>
              <a:t>Vàng da, vàng mắt, nước tiểu vàng sậm, ngứa từ từ tăng dần</a:t>
            </a:r>
          </a:p>
          <a:p>
            <a:pPr>
              <a:buFontTx/>
              <a:buChar char="-"/>
            </a:pPr>
            <a:r>
              <a:rPr lang="en-US"/>
              <a:t>Không sốt</a:t>
            </a:r>
          </a:p>
          <a:p>
            <a:pPr>
              <a:buFontTx/>
              <a:buChar char="-"/>
            </a:pPr>
            <a:r>
              <a:rPr lang="en-US"/>
              <a:t>Sụt 5kg/6 tháng</a:t>
            </a:r>
          </a:p>
          <a:p>
            <a:pPr marL="0" indent="0">
              <a:buNone/>
            </a:pPr>
            <a:r>
              <a:rPr lang="en-US"/>
              <a:t>Triệu chứng thực thể</a:t>
            </a:r>
          </a:p>
          <a:p>
            <a:pPr marL="0" indent="0">
              <a:buNone/>
            </a:pPr>
            <a:r>
              <a:rPr lang="en-US"/>
              <a:t>- Da niêm vàng</a:t>
            </a:r>
          </a:p>
          <a:p>
            <a:pPr>
              <a:buFontTx/>
              <a:buChar char="-"/>
            </a:pPr>
            <a:r>
              <a:rPr lang="en-US"/>
              <a:t>Ấn đau nhẹ thượng vị</a:t>
            </a:r>
          </a:p>
          <a:p>
            <a:pPr>
              <a:buFontTx/>
              <a:buChar char="-"/>
            </a:pPr>
            <a:r>
              <a:rPr lang="en-US"/>
              <a:t>Không sờ thấy túi mật to</a:t>
            </a:r>
          </a:p>
          <a:p>
            <a:pPr marL="0" indent="0">
              <a:buNone/>
            </a:pPr>
            <a:endParaRPr lang="vi-VN"/>
          </a:p>
        </p:txBody>
      </p:sp>
    </p:spTree>
    <p:extLst>
      <p:ext uri="{BB962C8B-B14F-4D97-AF65-F5344CB8AC3E}">
        <p14:creationId xmlns:p14="http://schemas.microsoft.com/office/powerpoint/2010/main" val="147216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4F602E8-05E2-584D-743C-DA0CB753937E}"/>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VIII-ĐẶT VẤN ĐỀ</a:t>
            </a:r>
            <a:endParaRPr lang="vi-VN" dirty="0">
              <a:latin typeface="Calibri Light" panose="020F0302020204030204" pitchFamily="34" charset="0"/>
              <a:cs typeface="Calibri Light" panose="020F0302020204030204" pitchFamily="34" charset="0"/>
            </a:endParaRPr>
          </a:p>
        </p:txBody>
      </p:sp>
      <p:sp>
        <p:nvSpPr>
          <p:cNvPr id="3" name="Chỗ dành sẵn cho Nội dung 2">
            <a:extLst>
              <a:ext uri="{FF2B5EF4-FFF2-40B4-BE49-F238E27FC236}">
                <a16:creationId xmlns:a16="http://schemas.microsoft.com/office/drawing/2014/main" id="{7AE5E3AA-FFC5-E72F-B63C-DF04330BEC52}"/>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1. </a:t>
            </a:r>
            <a:r>
              <a:rPr lang="vi-VN" dirty="0" err="1">
                <a:latin typeface="Calibri" panose="020F0502020204030204" pitchFamily="34" charset="0"/>
                <a:cs typeface="Calibri" panose="020F0502020204030204" pitchFamily="34" charset="0"/>
              </a:rPr>
              <a:t>Hội</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chứng</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vàng</a:t>
            </a:r>
            <a:r>
              <a:rPr lang="vi-VN" dirty="0">
                <a:latin typeface="Calibri" panose="020F0502020204030204" pitchFamily="34" charset="0"/>
                <a:cs typeface="Calibri" panose="020F0502020204030204" pitchFamily="34" charset="0"/>
              </a:rPr>
              <a:t> da</a:t>
            </a:r>
          </a:p>
          <a:p>
            <a:r>
              <a:rPr lang="vi-VN" dirty="0">
                <a:latin typeface="Calibri" panose="020F0502020204030204" pitchFamily="34" charset="0"/>
                <a:cs typeface="Calibri" panose="020F0502020204030204" pitchFamily="34" charset="0"/>
              </a:rPr>
              <a:t>2. Đau </a:t>
            </a:r>
            <a:r>
              <a:rPr lang="vi-VN" err="1">
                <a:latin typeface="Calibri" panose="020F0502020204030204" pitchFamily="34" charset="0"/>
                <a:cs typeface="Calibri" panose="020F0502020204030204" pitchFamily="34" charset="0"/>
              </a:rPr>
              <a:t>bụng</a:t>
            </a:r>
            <a:r>
              <a:rPr lang="vi-VN">
                <a:latin typeface="Calibri" panose="020F0502020204030204" pitchFamily="34" charset="0"/>
                <a:cs typeface="Calibri" panose="020F0502020204030204" pitchFamily="34" charset="0"/>
              </a:rPr>
              <a:t> thượng vị</a:t>
            </a:r>
            <a:endParaRPr lang="vi-VN" dirty="0">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3. </a:t>
            </a:r>
            <a:r>
              <a:rPr lang="vi-VN" dirty="0">
                <a:latin typeface="Calibri" panose="020F0502020204030204" pitchFamily="34" charset="0"/>
                <a:cs typeface="Calibri" panose="020F0502020204030204" pitchFamily="34" charset="0"/>
              </a:rPr>
              <a:t>Tăng </a:t>
            </a:r>
            <a:r>
              <a:rPr lang="vi-VN" err="1">
                <a:latin typeface="Calibri" panose="020F0502020204030204" pitchFamily="34" charset="0"/>
                <a:cs typeface="Calibri" panose="020F0502020204030204" pitchFamily="34" charset="0"/>
              </a:rPr>
              <a:t>huyết</a:t>
            </a:r>
            <a:r>
              <a:rPr lang="vi-VN">
                <a:latin typeface="Calibri" panose="020F0502020204030204" pitchFamily="34" charset="0"/>
                <a:cs typeface="Calibri" panose="020F0502020204030204" pitchFamily="34" charset="0"/>
              </a:rPr>
              <a:t> áp</a:t>
            </a: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2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269499-A8D0-9497-E84B-6E360FB3E7A3}"/>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IX-Chẩn </a:t>
            </a:r>
            <a:r>
              <a:rPr lang="vi-VN" dirty="0" err="1">
                <a:latin typeface="Calibri Light" panose="020F0302020204030204" pitchFamily="34" charset="0"/>
                <a:cs typeface="Calibri Light" panose="020F0302020204030204" pitchFamily="34" charset="0"/>
              </a:rPr>
              <a:t>đoán</a:t>
            </a:r>
            <a:r>
              <a:rPr lang="vi-VN" dirty="0">
                <a:latin typeface="Calibri Light" panose="020F0302020204030204" pitchFamily="34" charset="0"/>
                <a:cs typeface="Calibri Light" panose="020F0302020204030204" pitchFamily="34" charset="0"/>
              </a:rPr>
              <a:t> sơ </a:t>
            </a:r>
            <a:r>
              <a:rPr lang="vi-VN" dirty="0" err="1">
                <a:latin typeface="Calibri Light" panose="020F0302020204030204" pitchFamily="34" charset="0"/>
                <a:cs typeface="Calibri Light" panose="020F0302020204030204" pitchFamily="34" charset="0"/>
              </a:rPr>
              <a:t>bộ</a:t>
            </a:r>
            <a:endParaRPr lang="vi-VN" dirty="0">
              <a:latin typeface="Calibri Light" panose="020F0302020204030204" pitchFamily="34" charset="0"/>
              <a:cs typeface="Calibri Light" panose="020F0302020204030204" pitchFamily="34" charset="0"/>
            </a:endParaRPr>
          </a:p>
        </p:txBody>
      </p:sp>
      <p:sp>
        <p:nvSpPr>
          <p:cNvPr id="3" name="Chỗ dành sẵn cho Nội dung 2">
            <a:extLst>
              <a:ext uri="{FF2B5EF4-FFF2-40B4-BE49-F238E27FC236}">
                <a16:creationId xmlns:a16="http://schemas.microsoft.com/office/drawing/2014/main" id="{79D9B1B8-F79D-F58F-E181-212EACA977EC}"/>
              </a:ext>
            </a:extLst>
          </p:cNvPr>
          <p:cNvSpPr>
            <a:spLocks noGrp="1"/>
          </p:cNvSpPr>
          <p:nvPr>
            <p:ph idx="1"/>
          </p:nvPr>
        </p:nvSpPr>
        <p:spPr/>
        <p:txBody>
          <a:bodyPr>
            <a:normAutofit lnSpcReduction="10000"/>
          </a:bodyPr>
          <a:lstStyle/>
          <a:p>
            <a:pPr marL="0" indent="0">
              <a:buNone/>
            </a:pPr>
            <a:r>
              <a:rPr lang="vi-VN" dirty="0" err="1"/>
              <a:t>Chẩn</a:t>
            </a:r>
            <a:r>
              <a:rPr lang="vi-VN" dirty="0"/>
              <a:t> </a:t>
            </a:r>
            <a:r>
              <a:rPr lang="vi-VN" dirty="0" err="1"/>
              <a:t>đoán</a:t>
            </a:r>
            <a:r>
              <a:rPr lang="vi-VN" dirty="0"/>
              <a:t> sơ </a:t>
            </a:r>
            <a:r>
              <a:rPr lang="vi-VN" dirty="0" err="1"/>
              <a:t>bộ</a:t>
            </a:r>
            <a:r>
              <a:rPr lang="vi-VN" dirty="0"/>
              <a:t>:</a:t>
            </a:r>
          </a:p>
          <a:p>
            <a:pPr marL="0" indent="0">
              <a:buNone/>
            </a:pPr>
            <a:r>
              <a:rPr lang="vi-VN"/>
              <a:t>U klatskin/ tăng </a:t>
            </a:r>
            <a:r>
              <a:rPr lang="vi-VN" dirty="0" err="1"/>
              <a:t>huyết</a:t>
            </a:r>
            <a:r>
              <a:rPr lang="vi-VN"/>
              <a:t> </a:t>
            </a:r>
            <a:r>
              <a:rPr lang="vi-VN" dirty="0" err="1"/>
              <a:t>áp</a:t>
            </a:r>
            <a:endParaRPr lang="vi-VN"/>
          </a:p>
          <a:p>
            <a:pPr marL="0" indent="0">
              <a:buNone/>
            </a:pPr>
            <a:endParaRPr lang="vi-VN" dirty="0"/>
          </a:p>
          <a:p>
            <a:pPr marL="0" indent="0">
              <a:buNone/>
            </a:pPr>
            <a:r>
              <a:rPr lang="vi-VN" dirty="0" err="1"/>
              <a:t>Chẩn</a:t>
            </a:r>
            <a:r>
              <a:rPr lang="vi-VN" dirty="0"/>
              <a:t> </a:t>
            </a:r>
            <a:r>
              <a:rPr lang="vi-VN" dirty="0" err="1"/>
              <a:t>đoán</a:t>
            </a:r>
            <a:r>
              <a:rPr lang="vi-VN" dirty="0"/>
              <a:t> phân </a:t>
            </a:r>
            <a:r>
              <a:rPr lang="vi-VN" dirty="0" err="1"/>
              <a:t>biệt</a:t>
            </a:r>
            <a:r>
              <a:rPr lang="vi-VN" dirty="0"/>
              <a:t>:</a:t>
            </a:r>
          </a:p>
          <a:p>
            <a:pPr marL="0" indent="0">
              <a:buNone/>
            </a:pPr>
            <a:r>
              <a:rPr lang="vi-VN"/>
              <a:t>1. U </a:t>
            </a:r>
            <a:r>
              <a:rPr lang="vi-VN" dirty="0"/>
              <a:t>quanh </a:t>
            </a:r>
            <a:r>
              <a:rPr lang="vi-VN" dirty="0" err="1"/>
              <a:t>bóng</a:t>
            </a:r>
            <a:r>
              <a:rPr lang="vi-VN" dirty="0"/>
              <a:t> </a:t>
            </a:r>
            <a:r>
              <a:rPr lang="vi-VN" dirty="0" err="1"/>
              <a:t>vater</a:t>
            </a:r>
            <a:r>
              <a:rPr lang="vi-VN"/>
              <a:t>/ tăng </a:t>
            </a:r>
            <a:r>
              <a:rPr lang="vi-VN" dirty="0" err="1"/>
              <a:t>huyết</a:t>
            </a:r>
            <a:r>
              <a:rPr lang="vi-VN"/>
              <a:t> </a:t>
            </a:r>
            <a:r>
              <a:rPr lang="vi-VN" dirty="0" err="1"/>
              <a:t>áp</a:t>
            </a:r>
            <a:endParaRPr lang="vi-VN" dirty="0"/>
          </a:p>
          <a:p>
            <a:pPr marL="0" indent="0">
              <a:buNone/>
            </a:pPr>
            <a:r>
              <a:rPr lang="vi-VN"/>
              <a:t>2. Ung </a:t>
            </a:r>
            <a:r>
              <a:rPr lang="vi-VN" dirty="0"/>
              <a:t>thư </a:t>
            </a:r>
            <a:r>
              <a:rPr lang="vi-VN" dirty="0" err="1"/>
              <a:t>đường</a:t>
            </a:r>
            <a:r>
              <a:rPr lang="vi-VN" dirty="0"/>
              <a:t> tiêu </a:t>
            </a:r>
            <a:r>
              <a:rPr lang="vi-VN" dirty="0" err="1"/>
              <a:t>hóa</a:t>
            </a:r>
            <a:r>
              <a:rPr lang="vi-VN" dirty="0"/>
              <a:t> di </a:t>
            </a:r>
            <a:r>
              <a:rPr lang="vi-VN"/>
              <a:t>căn </a:t>
            </a:r>
            <a:r>
              <a:rPr lang="vi-VN" dirty="0" err="1"/>
              <a:t>hạch</a:t>
            </a:r>
            <a:r>
              <a:rPr lang="vi-VN"/>
              <a:t> </a:t>
            </a:r>
            <a:r>
              <a:rPr lang="vi-VN" dirty="0" err="1"/>
              <a:t>chèn</a:t>
            </a:r>
            <a:r>
              <a:rPr lang="vi-VN"/>
              <a:t> </a:t>
            </a:r>
            <a:r>
              <a:rPr lang="vi-VN" dirty="0" err="1"/>
              <a:t>ép</a:t>
            </a:r>
            <a:r>
              <a:rPr lang="vi-VN"/>
              <a:t> </a:t>
            </a:r>
            <a:r>
              <a:rPr lang="vi-VN" dirty="0" err="1"/>
              <a:t>đường</a:t>
            </a:r>
            <a:r>
              <a:rPr lang="vi-VN"/>
              <a:t> </a:t>
            </a:r>
            <a:r>
              <a:rPr lang="vi-VN" dirty="0" err="1"/>
              <a:t>mật</a:t>
            </a:r>
            <a:r>
              <a:rPr lang="vi-VN"/>
              <a:t>/ tăng </a:t>
            </a:r>
            <a:r>
              <a:rPr lang="vi-VN" dirty="0" err="1"/>
              <a:t>huyết</a:t>
            </a:r>
            <a:r>
              <a:rPr lang="vi-VN"/>
              <a:t> </a:t>
            </a:r>
            <a:r>
              <a:rPr lang="vi-VN" dirty="0" err="1"/>
              <a:t>áp</a:t>
            </a:r>
            <a:endParaRPr lang="vi-VN" dirty="0"/>
          </a:p>
          <a:p>
            <a:pPr marL="0" indent="0">
              <a:buNone/>
            </a:pPr>
            <a:r>
              <a:rPr lang="vi-VN"/>
              <a:t>3. </a:t>
            </a:r>
            <a:r>
              <a:rPr lang="vi-VN" dirty="0" err="1"/>
              <a:t>Sỏi</a:t>
            </a:r>
            <a:r>
              <a:rPr lang="vi-VN"/>
              <a:t> </a:t>
            </a:r>
            <a:r>
              <a:rPr lang="vi-VN" dirty="0" err="1"/>
              <a:t>ống</a:t>
            </a:r>
            <a:r>
              <a:rPr lang="vi-VN" dirty="0"/>
              <a:t> </a:t>
            </a:r>
            <a:r>
              <a:rPr lang="vi-VN" err="1"/>
              <a:t>mật</a:t>
            </a:r>
            <a:r>
              <a:rPr lang="vi-VN"/>
              <a:t> </a:t>
            </a:r>
            <a:r>
              <a:rPr lang="vi-VN" dirty="0" err="1"/>
              <a:t>chủ</a:t>
            </a:r>
            <a:r>
              <a:rPr lang="vi-VN"/>
              <a:t>/ tăng </a:t>
            </a:r>
            <a:r>
              <a:rPr lang="vi-VN" dirty="0" err="1"/>
              <a:t>huyết</a:t>
            </a:r>
            <a:r>
              <a:rPr lang="vi-VN"/>
              <a:t> </a:t>
            </a:r>
            <a:r>
              <a:rPr lang="vi-VN" dirty="0" err="1"/>
              <a:t>áp</a:t>
            </a:r>
            <a:endParaRPr lang="vi-VN" dirty="0"/>
          </a:p>
          <a:p>
            <a:pPr marL="0" indent="0">
              <a:buNone/>
            </a:pPr>
            <a:r>
              <a:rPr lang="vi-VN"/>
              <a:t>  </a:t>
            </a:r>
            <a:endParaRPr lang="vi-VN" dirty="0"/>
          </a:p>
        </p:txBody>
      </p:sp>
    </p:spTree>
    <p:extLst>
      <p:ext uri="{BB962C8B-B14F-4D97-AF65-F5344CB8AC3E}">
        <p14:creationId xmlns:p14="http://schemas.microsoft.com/office/powerpoint/2010/main" val="47941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E74FA1-FBD5-2ED3-87F8-CA532B08E59F}"/>
              </a:ext>
            </a:extLst>
          </p:cNvPr>
          <p:cNvSpPr>
            <a:spLocks noGrp="1"/>
          </p:cNvSpPr>
          <p:nvPr>
            <p:ph type="title"/>
          </p:nvPr>
        </p:nvSpPr>
        <p:spPr/>
        <p:txBody>
          <a:bodyPr/>
          <a:lstStyle/>
          <a:p>
            <a:r>
              <a:rPr lang="vi-VN" err="1">
                <a:latin typeface="Calibri Light" panose="020F0302020204030204" pitchFamily="34" charset="0"/>
                <a:cs typeface="Calibri Light" panose="020F0302020204030204" pitchFamily="34" charset="0"/>
              </a:rPr>
              <a:t>Biện</a:t>
            </a:r>
            <a:r>
              <a:rPr lang="vi-VN">
                <a:latin typeface="Calibri Light" panose="020F0302020204030204" pitchFamily="34" charset="0"/>
                <a:cs typeface="Calibri Light" panose="020F0302020204030204" pitchFamily="34" charset="0"/>
              </a:rPr>
              <a:t> luận lâm sàng</a:t>
            </a:r>
            <a:endParaRPr lang="vi-VN" dirty="0">
              <a:latin typeface="Calibri Light" panose="020F0302020204030204" pitchFamily="34" charset="0"/>
              <a:cs typeface="Calibri Light" panose="020F0302020204030204" pitchFamily="34" charset="0"/>
            </a:endParaRPr>
          </a:p>
        </p:txBody>
      </p:sp>
      <p:sp>
        <p:nvSpPr>
          <p:cNvPr id="3" name="Chỗ dành sẵn cho Nội dung 2">
            <a:extLst>
              <a:ext uri="{FF2B5EF4-FFF2-40B4-BE49-F238E27FC236}">
                <a16:creationId xmlns:a16="http://schemas.microsoft.com/office/drawing/2014/main" id="{9C8A9C7D-BF14-8BFB-45A0-F339E77A0A4A}"/>
              </a:ext>
            </a:extLst>
          </p:cNvPr>
          <p:cNvSpPr>
            <a:spLocks noGrp="1"/>
          </p:cNvSpPr>
          <p:nvPr>
            <p:ph idx="1"/>
          </p:nvPr>
        </p:nvSpPr>
        <p:spPr/>
        <p:txBody>
          <a:bodyPr>
            <a:normAutofit/>
          </a:bodyPr>
          <a:lstStyle/>
          <a:p>
            <a:pPr marL="0" indent="0">
              <a:buNone/>
            </a:pPr>
            <a:r>
              <a:rPr lang="vi-VN" dirty="0" err="1">
                <a:latin typeface="Calibri" panose="020F0502020204030204" pitchFamily="34" charset="0"/>
                <a:cs typeface="Calibri" panose="020F0502020204030204" pitchFamily="34" charset="0"/>
              </a:rPr>
              <a:t>Chọn</a:t>
            </a:r>
            <a:r>
              <a:rPr lang="vi-VN" dirty="0">
                <a:latin typeface="Calibri" panose="020F0502020204030204" pitchFamily="34" charset="0"/>
                <a:cs typeface="Calibri" panose="020F0502020204030204" pitchFamily="34" charset="0"/>
              </a:rPr>
              <a:t> HC </a:t>
            </a:r>
            <a:r>
              <a:rPr lang="vi-VN" dirty="0" err="1">
                <a:latin typeface="Calibri" panose="020F0502020204030204" pitchFamily="34" charset="0"/>
                <a:cs typeface="Calibri" panose="020F0502020204030204" pitchFamily="34" charset="0"/>
              </a:rPr>
              <a:t>vàng</a:t>
            </a:r>
            <a:r>
              <a:rPr lang="vi-VN" dirty="0">
                <a:latin typeface="Calibri" panose="020F0502020204030204" pitchFamily="34" charset="0"/>
                <a:cs typeface="Calibri" panose="020F0502020204030204" pitchFamily="34" charset="0"/>
              </a:rPr>
              <a:t> da </a:t>
            </a:r>
            <a:r>
              <a:rPr lang="vi-VN" dirty="0" err="1">
                <a:latin typeface="Calibri" panose="020F0502020204030204" pitchFamily="34" charset="0"/>
                <a:cs typeface="Calibri" panose="020F0502020204030204" pitchFamily="34" charset="0"/>
              </a:rPr>
              <a:t>để</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biện</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luận</a:t>
            </a:r>
            <a:r>
              <a:rPr lang="vi-VN" dirty="0">
                <a:latin typeface="Calibri" panose="020F0502020204030204" pitchFamily="34" charset="0"/>
                <a:cs typeface="Calibri" panose="020F0502020204030204" pitchFamily="34" charset="0"/>
              </a:rPr>
              <a:t>:</a:t>
            </a:r>
          </a:p>
          <a:p>
            <a:pPr marL="0" indent="0">
              <a:buNone/>
            </a:pPr>
            <a:r>
              <a:rPr lang="vi-VN" dirty="0">
                <a:latin typeface="Calibri" panose="020F0502020204030204" pitchFamily="34" charset="0"/>
                <a:cs typeface="Calibri" panose="020F0502020204030204" pitchFamily="34" charset="0"/>
              </a:rPr>
              <a:t>BN </a:t>
            </a:r>
            <a:r>
              <a:rPr lang="vi-VN" dirty="0" err="1">
                <a:latin typeface="Calibri" panose="020F0502020204030204" pitchFamily="34" charset="0"/>
                <a:cs typeface="Calibri" panose="020F0502020204030204" pitchFamily="34" charset="0"/>
              </a:rPr>
              <a:t>có</a:t>
            </a:r>
            <a:r>
              <a:rPr lang="vi-VN" dirty="0">
                <a:latin typeface="Calibri" panose="020F0502020204030204" pitchFamily="34" charset="0"/>
                <a:cs typeface="Calibri" panose="020F0502020204030204" pitchFamily="34" charset="0"/>
              </a:rPr>
              <a:t> HC </a:t>
            </a:r>
            <a:r>
              <a:rPr lang="vi-VN" dirty="0" err="1">
                <a:latin typeface="Calibri" panose="020F0502020204030204" pitchFamily="34" charset="0"/>
                <a:cs typeface="Calibri" panose="020F0502020204030204" pitchFamily="34" charset="0"/>
              </a:rPr>
              <a:t>vàng</a:t>
            </a:r>
            <a:r>
              <a:rPr lang="vi-VN" dirty="0">
                <a:latin typeface="Calibri" panose="020F0502020204030204" pitchFamily="34" charset="0"/>
                <a:cs typeface="Calibri" panose="020F0502020204030204" pitchFamily="34" charset="0"/>
              </a:rPr>
              <a:t> da </a:t>
            </a:r>
            <a:r>
              <a:rPr lang="vi-VN" dirty="0" err="1">
                <a:latin typeface="Calibri" panose="020F0502020204030204" pitchFamily="34" charset="0"/>
                <a:cs typeface="Calibri" panose="020F0502020204030204" pitchFamily="34" charset="0"/>
              </a:rPr>
              <a:t>vì</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có</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kết</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mạc</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mắt</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vàng</a:t>
            </a:r>
            <a:r>
              <a:rPr lang="vi-VN" dirty="0">
                <a:latin typeface="Calibri" panose="020F0502020204030204" pitchFamily="34" charset="0"/>
                <a:cs typeface="Calibri" panose="020F0502020204030204" pitchFamily="34" charset="0"/>
              </a:rPr>
              <a:t>, da </a:t>
            </a:r>
            <a:r>
              <a:rPr lang="vi-VN" dirty="0" err="1">
                <a:latin typeface="Calibri" panose="020F0502020204030204" pitchFamily="34" charset="0"/>
                <a:cs typeface="Calibri" panose="020F0502020204030204" pitchFamily="34" charset="0"/>
              </a:rPr>
              <a:t>vàng</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tiểu</a:t>
            </a:r>
            <a:r>
              <a:rPr lang="vi-VN" dirty="0">
                <a:latin typeface="Calibri" panose="020F0502020204030204" pitchFamily="34" charset="0"/>
                <a:cs typeface="Calibri" panose="020F0502020204030204" pitchFamily="34" charset="0"/>
              </a:rPr>
              <a:t> </a:t>
            </a:r>
            <a:r>
              <a:rPr lang="vi-VN" err="1">
                <a:latin typeface="Calibri" panose="020F0502020204030204" pitchFamily="34" charset="0"/>
                <a:cs typeface="Calibri" panose="020F0502020204030204" pitchFamily="34" charset="0"/>
              </a:rPr>
              <a:t>vàng</a:t>
            </a:r>
            <a:r>
              <a:rPr lang="vi-VN">
                <a:latin typeface="Calibri" panose="020F0502020204030204" pitchFamily="34" charset="0"/>
                <a:cs typeface="Calibri" panose="020F0502020204030204" pitchFamily="34" charset="0"/>
              </a:rPr>
              <a:t> sậm và ngứa.  Nguyên nhân </a:t>
            </a:r>
            <a:r>
              <a:rPr lang="vi-VN" dirty="0" err="1">
                <a:latin typeface="Calibri" panose="020F0502020204030204" pitchFamily="34" charset="0"/>
                <a:cs typeface="Calibri" panose="020F0502020204030204" pitchFamily="34" charset="0"/>
              </a:rPr>
              <a:t>vàng</a:t>
            </a:r>
            <a:r>
              <a:rPr lang="vi-VN" dirty="0">
                <a:latin typeface="Calibri" panose="020F0502020204030204" pitchFamily="34" charset="0"/>
                <a:cs typeface="Calibri" panose="020F0502020204030204" pitchFamily="34" charset="0"/>
              </a:rPr>
              <a:t> da:</a:t>
            </a:r>
          </a:p>
          <a:p>
            <a:r>
              <a:rPr lang="vi-VN" dirty="0" err="1">
                <a:latin typeface="Calibri" panose="020F0502020204030204" pitchFamily="34" charset="0"/>
                <a:cs typeface="Calibri" panose="020F0502020204030204" pitchFamily="34" charset="0"/>
              </a:rPr>
              <a:t>Vàng</a:t>
            </a:r>
            <a:r>
              <a:rPr lang="vi-VN" dirty="0">
                <a:latin typeface="Calibri" panose="020F0502020204030204" pitchFamily="34" charset="0"/>
                <a:cs typeface="Calibri" panose="020F0502020204030204" pitchFamily="34" charset="0"/>
              </a:rPr>
              <a:t> da </a:t>
            </a:r>
            <a:r>
              <a:rPr lang="vi-VN" dirty="0" err="1">
                <a:latin typeface="Calibri" panose="020F0502020204030204" pitchFamily="34" charset="0"/>
                <a:cs typeface="Calibri" panose="020F0502020204030204" pitchFamily="34" charset="0"/>
              </a:rPr>
              <a:t>trước</a:t>
            </a:r>
            <a:r>
              <a:rPr lang="vi-VN" dirty="0">
                <a:latin typeface="Calibri" panose="020F0502020204030204" pitchFamily="34" charset="0"/>
                <a:cs typeface="Calibri" panose="020F0502020204030204" pitchFamily="34" charset="0"/>
              </a:rPr>
              <a:t> </a:t>
            </a:r>
            <a:r>
              <a:rPr lang="vi-VN" err="1">
                <a:latin typeface="Calibri" panose="020F0502020204030204" pitchFamily="34" charset="0"/>
                <a:cs typeface="Calibri" panose="020F0502020204030204" pitchFamily="34" charset="0"/>
              </a:rPr>
              <a:t>gan</a:t>
            </a:r>
            <a:r>
              <a:rPr lang="vi-VN">
                <a:latin typeface="Calibri" panose="020F0502020204030204" pitchFamily="34" charset="0"/>
                <a:cs typeface="Calibri" panose="020F0502020204030204" pitchFamily="34" charset="0"/>
              </a:rPr>
              <a:t>: không </a:t>
            </a:r>
            <a:r>
              <a:rPr lang="vi-VN" dirty="0" err="1">
                <a:latin typeface="Calibri" panose="020F0502020204030204" pitchFamily="34" charset="0"/>
                <a:cs typeface="Calibri" panose="020F0502020204030204" pitchFamily="34" charset="0"/>
              </a:rPr>
              <a:t>nghĩ</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vì</a:t>
            </a:r>
            <a:r>
              <a:rPr lang="vi-VN" dirty="0">
                <a:latin typeface="Calibri" panose="020F0502020204030204" pitchFamily="34" charset="0"/>
                <a:cs typeface="Calibri" panose="020F0502020204030204" pitchFamily="34" charset="0"/>
              </a:rPr>
              <a:t> BN không </a:t>
            </a:r>
            <a:r>
              <a:rPr lang="vi-VN" dirty="0" err="1">
                <a:latin typeface="Calibri" panose="020F0502020204030204" pitchFamily="34" charset="0"/>
                <a:cs typeface="Calibri" panose="020F0502020204030204" pitchFamily="34" charset="0"/>
              </a:rPr>
              <a:t>có</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dấu</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hiệu</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thiếu</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máu</a:t>
            </a:r>
            <a:r>
              <a:rPr lang="vi-VN">
                <a:latin typeface="Calibri" panose="020F0502020204030204" pitchFamily="34" charset="0"/>
                <a:cs typeface="Calibri" panose="020F0502020204030204" pitchFamily="34" charset="0"/>
              </a:rPr>
              <a:t>, không gan lách to, không có tiền căn truyền máu, bệnh lý huyết học. Mặt khác, BN có ngứa nên nghĩ nhiều nhóm nguyên nhân tại gan và sau gan: </a:t>
            </a: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029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E74FA1-FBD5-2ED3-87F8-CA532B08E59F}"/>
              </a:ext>
            </a:extLst>
          </p:cNvPr>
          <p:cNvSpPr>
            <a:spLocks noGrp="1"/>
          </p:cNvSpPr>
          <p:nvPr>
            <p:ph type="title"/>
          </p:nvPr>
        </p:nvSpPr>
        <p:spPr/>
        <p:txBody>
          <a:bodyPr/>
          <a:lstStyle/>
          <a:p>
            <a:r>
              <a:rPr lang="vi-VN" err="1">
                <a:latin typeface="Calibri Light" panose="020F0302020204030204" pitchFamily="34" charset="0"/>
                <a:cs typeface="Calibri Light" panose="020F0302020204030204" pitchFamily="34" charset="0"/>
              </a:rPr>
              <a:t>Biện</a:t>
            </a:r>
            <a:r>
              <a:rPr lang="vi-VN">
                <a:latin typeface="Calibri Light" panose="020F0302020204030204" pitchFamily="34" charset="0"/>
                <a:cs typeface="Calibri Light" panose="020F0302020204030204" pitchFamily="34" charset="0"/>
              </a:rPr>
              <a:t> luận lâm sàng</a:t>
            </a:r>
            <a:endParaRPr lang="vi-VN" dirty="0">
              <a:latin typeface="Calibri Light" panose="020F0302020204030204" pitchFamily="34" charset="0"/>
              <a:cs typeface="Calibri Light" panose="020F0302020204030204" pitchFamily="34" charset="0"/>
            </a:endParaRPr>
          </a:p>
        </p:txBody>
      </p:sp>
      <p:sp>
        <p:nvSpPr>
          <p:cNvPr id="3" name="Chỗ dành sẵn cho Nội dung 2">
            <a:extLst>
              <a:ext uri="{FF2B5EF4-FFF2-40B4-BE49-F238E27FC236}">
                <a16:creationId xmlns:a16="http://schemas.microsoft.com/office/drawing/2014/main" id="{9C8A9C7D-BF14-8BFB-45A0-F339E77A0A4A}"/>
              </a:ext>
            </a:extLst>
          </p:cNvPr>
          <p:cNvSpPr>
            <a:spLocks noGrp="1"/>
          </p:cNvSpPr>
          <p:nvPr>
            <p:ph idx="1"/>
          </p:nvPr>
        </p:nvSpPr>
        <p:spPr/>
        <p:txBody>
          <a:bodyPr>
            <a:normAutofit lnSpcReduction="10000"/>
          </a:bodyPr>
          <a:lstStyle/>
          <a:p>
            <a:r>
              <a:rPr lang="vi-VN">
                <a:latin typeface="Calibri" panose="020F0502020204030204" pitchFamily="34" charset="0"/>
                <a:cs typeface="Calibri" panose="020F0502020204030204" pitchFamily="34" charset="0"/>
              </a:rPr>
              <a:t>Vàng </a:t>
            </a:r>
            <a:r>
              <a:rPr lang="vi-VN" dirty="0">
                <a:latin typeface="Calibri" panose="020F0502020204030204" pitchFamily="34" charset="0"/>
                <a:cs typeface="Calibri" panose="020F0502020204030204" pitchFamily="34" charset="0"/>
              </a:rPr>
              <a:t>da </a:t>
            </a:r>
            <a:r>
              <a:rPr lang="vi-VN" dirty="0" err="1">
                <a:latin typeface="Calibri" panose="020F0502020204030204" pitchFamily="34" charset="0"/>
                <a:cs typeface="Calibri" panose="020F0502020204030204" pitchFamily="34" charset="0"/>
              </a:rPr>
              <a:t>tại</a:t>
            </a:r>
            <a:r>
              <a:rPr lang="vi-VN" dirty="0">
                <a:latin typeface="Calibri" panose="020F0502020204030204" pitchFamily="34" charset="0"/>
                <a:cs typeface="Calibri" panose="020F0502020204030204" pitchFamily="34" charset="0"/>
              </a:rPr>
              <a:t> gan</a:t>
            </a:r>
            <a:r>
              <a:rPr lang="vi-VN">
                <a:latin typeface="Calibri" panose="020F0502020204030204" pitchFamily="34" charset="0"/>
                <a:cs typeface="Calibri" panose="020F0502020204030204" pitchFamily="34" charset="0"/>
              </a:rPr>
              <a:t>: </a:t>
            </a:r>
          </a:p>
          <a:p>
            <a:pPr>
              <a:buFont typeface="Wingdings" panose="05000000000000000000" pitchFamily="2" charset="2"/>
              <a:buChar char="Ø"/>
            </a:pPr>
            <a:r>
              <a:rPr lang="vi-VN">
                <a:latin typeface="Calibri" panose="020F0502020204030204" pitchFamily="34" charset="0"/>
                <a:cs typeface="Calibri" panose="020F0502020204030204" pitchFamily="34" charset="0"/>
              </a:rPr>
              <a:t>Xơ </a:t>
            </a:r>
            <a:r>
              <a:rPr lang="vi-VN" dirty="0">
                <a:latin typeface="Calibri" panose="020F0502020204030204" pitchFamily="34" charset="0"/>
                <a:cs typeface="Calibri" panose="020F0502020204030204" pitchFamily="34" charset="0"/>
              </a:rPr>
              <a:t>gan: </a:t>
            </a:r>
            <a:r>
              <a:rPr lang="vi-VN" dirty="0" err="1">
                <a:latin typeface="Calibri" panose="020F0502020204030204" pitchFamily="34" charset="0"/>
                <a:cs typeface="Calibri" panose="020F0502020204030204" pitchFamily="34" charset="0"/>
              </a:rPr>
              <a:t>ít</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nghĩ</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vì</a:t>
            </a:r>
            <a:r>
              <a:rPr lang="vi-VN" dirty="0">
                <a:latin typeface="Calibri" panose="020F0502020204030204" pitchFamily="34" charset="0"/>
                <a:cs typeface="Calibri" panose="020F0502020204030204" pitchFamily="34" charset="0"/>
              </a:rPr>
              <a:t> BN không </a:t>
            </a:r>
            <a:r>
              <a:rPr lang="vi-VN" dirty="0" err="1">
                <a:latin typeface="Calibri" panose="020F0502020204030204" pitchFamily="34" charset="0"/>
                <a:cs typeface="Calibri" panose="020F0502020204030204" pitchFamily="34" charset="0"/>
              </a:rPr>
              <a:t>có</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dấu</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hiệu</a:t>
            </a:r>
            <a:r>
              <a:rPr lang="vi-VN" dirty="0">
                <a:latin typeface="Calibri" panose="020F0502020204030204" pitchFamily="34" charset="0"/>
                <a:cs typeface="Calibri" panose="020F0502020204030204" pitchFamily="34" charset="0"/>
              </a:rPr>
              <a:t> suy </a:t>
            </a:r>
            <a:r>
              <a:rPr lang="vi-VN" dirty="0" err="1">
                <a:latin typeface="Calibri" panose="020F0502020204030204" pitchFamily="34" charset="0"/>
                <a:cs typeface="Calibri" panose="020F0502020204030204" pitchFamily="34" charset="0"/>
              </a:rPr>
              <a:t>tế</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bào</a:t>
            </a:r>
            <a:r>
              <a:rPr lang="vi-VN" dirty="0">
                <a:latin typeface="Calibri" panose="020F0502020204030204" pitchFamily="34" charset="0"/>
                <a:cs typeface="Calibri" panose="020F0502020204030204" pitchFamily="34" charset="0"/>
              </a:rPr>
              <a:t> gan </a:t>
            </a:r>
            <a:r>
              <a:rPr lang="vi-VN" dirty="0" err="1">
                <a:latin typeface="Calibri" panose="020F0502020204030204" pitchFamily="34" charset="0"/>
                <a:cs typeface="Calibri" panose="020F0502020204030204" pitchFamily="34" charset="0"/>
              </a:rPr>
              <a:t>và</a:t>
            </a:r>
            <a:r>
              <a:rPr lang="vi-VN" dirty="0">
                <a:latin typeface="Calibri" panose="020F0502020204030204" pitchFamily="34" charset="0"/>
                <a:cs typeface="Calibri" panose="020F0502020204030204" pitchFamily="34" charset="0"/>
              </a:rPr>
              <a:t> tăng </a:t>
            </a:r>
            <a:r>
              <a:rPr lang="vi-VN" dirty="0" err="1">
                <a:latin typeface="Calibri" panose="020F0502020204030204" pitchFamily="34" charset="0"/>
                <a:cs typeface="Calibri" panose="020F0502020204030204" pitchFamily="34" charset="0"/>
              </a:rPr>
              <a:t>áp</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lực</a:t>
            </a:r>
            <a:r>
              <a:rPr lang="vi-VN" dirty="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TM cửa.</a:t>
            </a:r>
          </a:p>
          <a:p>
            <a:pPr>
              <a:buFont typeface="Wingdings" panose="05000000000000000000" pitchFamily="2" charset="2"/>
              <a:buChar char="Ø"/>
            </a:pPr>
            <a:r>
              <a:rPr lang="vi-VN">
                <a:latin typeface="Calibri" panose="020F0502020204030204" pitchFamily="34" charset="0"/>
                <a:cs typeface="Calibri" panose="020F0502020204030204" pitchFamily="34" charset="0"/>
              </a:rPr>
              <a:t>Viêm </a:t>
            </a:r>
            <a:r>
              <a:rPr lang="vi-VN" dirty="0">
                <a:latin typeface="Calibri" panose="020F0502020204030204" pitchFamily="34" charset="0"/>
                <a:cs typeface="Calibri" panose="020F0502020204030204" pitchFamily="34" charset="0"/>
              </a:rPr>
              <a:t>gan: </a:t>
            </a:r>
            <a:r>
              <a:rPr lang="vi-VN" dirty="0" err="1">
                <a:latin typeface="Calibri" panose="020F0502020204030204" pitchFamily="34" charset="0"/>
                <a:cs typeface="Calibri" panose="020F0502020204030204" pitchFamily="34" charset="0"/>
              </a:rPr>
              <a:t>ít</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nghĩ</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vì</a:t>
            </a:r>
            <a:r>
              <a:rPr lang="vi-VN" dirty="0">
                <a:latin typeface="Calibri" panose="020F0502020204030204" pitchFamily="34" charset="0"/>
                <a:cs typeface="Calibri" panose="020F0502020204030204" pitchFamily="34" charset="0"/>
              </a:rPr>
              <a:t> đau </a:t>
            </a:r>
            <a:r>
              <a:rPr lang="vi-VN" dirty="0" err="1">
                <a:latin typeface="Calibri" panose="020F0502020204030204" pitchFamily="34" charset="0"/>
                <a:cs typeface="Calibri" panose="020F0502020204030204" pitchFamily="34" charset="0"/>
              </a:rPr>
              <a:t>bụng</a:t>
            </a:r>
            <a:r>
              <a:rPr lang="vi-VN" dirty="0">
                <a:latin typeface="Calibri" panose="020F0502020204030204" pitchFamily="34" charset="0"/>
                <a:cs typeface="Calibri" panose="020F0502020204030204" pitchFamily="34" charset="0"/>
              </a:rPr>
              <a:t> 4 </a:t>
            </a:r>
            <a:r>
              <a:rPr lang="vi-VN" dirty="0" err="1">
                <a:latin typeface="Calibri" panose="020F0502020204030204" pitchFamily="34" charset="0"/>
                <a:cs typeface="Calibri" panose="020F0502020204030204" pitchFamily="34" charset="0"/>
              </a:rPr>
              <a:t>tháng</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vàng</a:t>
            </a:r>
            <a:r>
              <a:rPr lang="vi-VN" dirty="0">
                <a:latin typeface="Calibri" panose="020F0502020204030204" pitchFamily="34" charset="0"/>
                <a:cs typeface="Calibri" panose="020F0502020204030204" pitchFamily="34" charset="0"/>
              </a:rPr>
              <a:t> da </a:t>
            </a:r>
            <a:r>
              <a:rPr lang="vi-VN" dirty="0" err="1">
                <a:latin typeface="Calibri" panose="020F0502020204030204" pitchFamily="34" charset="0"/>
                <a:cs typeface="Calibri" panose="020F0502020204030204" pitchFamily="34" charset="0"/>
              </a:rPr>
              <a:t>mới</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xuất</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hiện</a:t>
            </a:r>
            <a:r>
              <a:rPr lang="vi-VN" dirty="0">
                <a:latin typeface="Calibri" panose="020F0502020204030204" pitchFamily="34" charset="0"/>
                <a:cs typeface="Calibri" panose="020F0502020204030204" pitchFamily="34" charset="0"/>
              </a:rPr>
              <a:t> 2 </a:t>
            </a:r>
            <a:r>
              <a:rPr lang="vi-VN" dirty="0" err="1">
                <a:latin typeface="Calibri" panose="020F0502020204030204" pitchFamily="34" charset="0"/>
                <a:cs typeface="Calibri" panose="020F0502020204030204" pitchFamily="34" charset="0"/>
              </a:rPr>
              <a:t>tuần</a:t>
            </a:r>
            <a:r>
              <a:rPr lang="vi-VN" dirty="0">
                <a:latin typeface="Calibri" panose="020F0502020204030204" pitchFamily="34" charset="0"/>
                <a:cs typeface="Calibri" panose="020F0502020204030204" pitchFamily="34" charset="0"/>
              </a:rPr>
              <a:t>, không </a:t>
            </a:r>
            <a:r>
              <a:rPr lang="vi-VN" dirty="0" err="1">
                <a:latin typeface="Calibri" panose="020F0502020204030204" pitchFamily="34" charset="0"/>
                <a:cs typeface="Calibri" panose="020F0502020204030204" pitchFamily="34" charset="0"/>
              </a:rPr>
              <a:t>có</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triệu</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chứng</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mệt</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mỏi</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chán</a:t>
            </a:r>
            <a:r>
              <a:rPr lang="vi-VN" dirty="0">
                <a:latin typeface="Calibri" panose="020F0502020204030204" pitchFamily="34" charset="0"/>
                <a:cs typeface="Calibri" panose="020F0502020204030204" pitchFamily="34" charset="0"/>
              </a:rPr>
              <a:t> ăn, </a:t>
            </a:r>
            <a:r>
              <a:rPr lang="vi-VN" dirty="0" err="1">
                <a:latin typeface="Calibri" panose="020F0502020204030204" pitchFamily="34" charset="0"/>
                <a:cs typeface="Calibri" panose="020F0502020204030204" pitchFamily="34" charset="0"/>
              </a:rPr>
              <a:t>buồn</a:t>
            </a:r>
            <a:r>
              <a:rPr lang="vi-VN" dirty="0">
                <a:latin typeface="Calibri" panose="020F0502020204030204" pitchFamily="34" charset="0"/>
                <a:cs typeface="Calibri" panose="020F0502020204030204" pitchFamily="34" charset="0"/>
              </a:rPr>
              <a:t> nôn </a:t>
            </a:r>
            <a:r>
              <a:rPr lang="vi-VN" err="1">
                <a:latin typeface="Calibri" panose="020F0502020204030204" pitchFamily="34" charset="0"/>
                <a:cs typeface="Calibri" panose="020F0502020204030204" pitchFamily="34" charset="0"/>
              </a:rPr>
              <a:t>nổi</a:t>
            </a:r>
            <a:r>
              <a:rPr lang="vi-VN">
                <a:latin typeface="Calibri" panose="020F0502020204030204" pitchFamily="34" charset="0"/>
                <a:cs typeface="Calibri" panose="020F0502020204030204" pitchFamily="34" charset="0"/>
              </a:rPr>
              <a:t> trội, không ghi nhận tiền căn viêm gan siêu vi, dùng thuốc, dùng rượu </a:t>
            </a:r>
            <a:r>
              <a:rPr lang="vi-VN" dirty="0">
                <a:latin typeface="Calibri" panose="020F0502020204030204" pitchFamily="34" charset="0"/>
                <a:cs typeface="Calibri" panose="020F0502020204030204" pitchFamily="34" charset="0"/>
              </a:rPr>
              <a:t>nên </a:t>
            </a:r>
            <a:r>
              <a:rPr lang="vi-VN" dirty="0" err="1">
                <a:latin typeface="Calibri" panose="020F0502020204030204" pitchFamily="34" charset="0"/>
                <a:cs typeface="Calibri" panose="020F0502020204030204" pitchFamily="34" charset="0"/>
              </a:rPr>
              <a:t>ít</a:t>
            </a:r>
            <a:r>
              <a:rPr lang="vi-VN" dirty="0">
                <a:latin typeface="Calibri" panose="020F0502020204030204" pitchFamily="34" charset="0"/>
                <a:cs typeface="Calibri" panose="020F0502020204030204" pitchFamily="34" charset="0"/>
              </a:rPr>
              <a:t> </a:t>
            </a:r>
            <a:r>
              <a:rPr lang="vi-VN" err="1">
                <a:latin typeface="Calibri" panose="020F0502020204030204" pitchFamily="34" charset="0"/>
                <a:cs typeface="Calibri" panose="020F0502020204030204" pitchFamily="34" charset="0"/>
              </a:rPr>
              <a:t>nghĩ</a:t>
            </a:r>
            <a:r>
              <a:rPr lang="vi-VN">
                <a:latin typeface="Calibri" panose="020F0502020204030204" pitchFamily="34" charset="0"/>
                <a:cs typeface="Calibri" panose="020F0502020204030204" pitchFamily="34" charset="0"/>
              </a:rPr>
              <a:t> </a:t>
            </a:r>
          </a:p>
          <a:p>
            <a:pPr>
              <a:buFont typeface="Wingdings" panose="05000000000000000000" pitchFamily="2" charset="2"/>
              <a:buChar char="Ø"/>
            </a:pPr>
            <a:r>
              <a:rPr lang="vi-VN">
                <a:latin typeface="Calibri" panose="020F0502020204030204" pitchFamily="34" charset="0"/>
                <a:cs typeface="Calibri" panose="020F0502020204030204" pitchFamily="34" charset="0"/>
              </a:rPr>
              <a:t>K </a:t>
            </a:r>
            <a:r>
              <a:rPr lang="vi-VN" dirty="0">
                <a:latin typeface="Calibri" panose="020F0502020204030204" pitchFamily="34" charset="0"/>
                <a:cs typeface="Calibri" panose="020F0502020204030204" pitchFamily="34" charset="0"/>
              </a:rPr>
              <a:t>gan: </a:t>
            </a:r>
            <a:r>
              <a:rPr lang="vi-VN" dirty="0" err="1">
                <a:latin typeface="Calibri" panose="020F0502020204030204" pitchFamily="34" charset="0"/>
                <a:cs typeface="Calibri" panose="020F0502020204030204" pitchFamily="34" charset="0"/>
              </a:rPr>
              <a:t>ít</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nghĩ</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vì</a:t>
            </a:r>
            <a:r>
              <a:rPr lang="vi-VN" dirty="0">
                <a:latin typeface="Calibri" panose="020F0502020204030204" pitchFamily="34" charset="0"/>
                <a:cs typeface="Calibri" panose="020F0502020204030204" pitchFamily="34" charset="0"/>
              </a:rPr>
              <a:t> K gan gây </a:t>
            </a:r>
            <a:r>
              <a:rPr lang="vi-VN" dirty="0" err="1">
                <a:latin typeface="Calibri" panose="020F0502020204030204" pitchFamily="34" charset="0"/>
                <a:cs typeface="Calibri" panose="020F0502020204030204" pitchFamily="34" charset="0"/>
              </a:rPr>
              <a:t>vàng</a:t>
            </a:r>
            <a:r>
              <a:rPr lang="vi-VN" dirty="0">
                <a:latin typeface="Calibri" panose="020F0502020204030204" pitchFamily="34" charset="0"/>
                <a:cs typeface="Calibri" panose="020F0502020204030204" pitchFamily="34" charset="0"/>
              </a:rPr>
              <a:t> da thường đi </a:t>
            </a:r>
            <a:r>
              <a:rPr lang="vi-VN" dirty="0" err="1">
                <a:latin typeface="Calibri" panose="020F0502020204030204" pitchFamily="34" charset="0"/>
                <a:cs typeface="Calibri" panose="020F0502020204030204" pitchFamily="34" charset="0"/>
              </a:rPr>
              <a:t>kèm</a:t>
            </a:r>
            <a:r>
              <a:rPr lang="vi-VN" dirty="0">
                <a:latin typeface="Calibri" panose="020F0502020204030204" pitchFamily="34" charset="0"/>
                <a:cs typeface="Calibri" panose="020F0502020204030204" pitchFamily="34" charset="0"/>
              </a:rPr>
              <a:t> </a:t>
            </a:r>
            <a:r>
              <a:rPr lang="vi-VN" err="1">
                <a:latin typeface="Calibri" panose="020F0502020204030204" pitchFamily="34" charset="0"/>
                <a:cs typeface="Calibri" panose="020F0502020204030204" pitchFamily="34" charset="0"/>
              </a:rPr>
              <a:t>với</a:t>
            </a:r>
            <a:r>
              <a:rPr lang="vi-VN">
                <a:latin typeface="Calibri" panose="020F0502020204030204" pitchFamily="34" charset="0"/>
                <a:cs typeface="Calibri" panose="020F0502020204030204" pitchFamily="34" charset="0"/>
              </a:rPr>
              <a:t> các dấu </a:t>
            </a:r>
            <a:r>
              <a:rPr lang="vi-VN" dirty="0" err="1">
                <a:latin typeface="Calibri" panose="020F0502020204030204" pitchFamily="34" charset="0"/>
                <a:cs typeface="Calibri" panose="020F0502020204030204" pitchFamily="34" charset="0"/>
              </a:rPr>
              <a:t>hiệu</a:t>
            </a:r>
            <a:r>
              <a:rPr lang="vi-VN" dirty="0">
                <a:latin typeface="Calibri" panose="020F0502020204030204" pitchFamily="34" charset="0"/>
                <a:cs typeface="Calibri" panose="020F0502020204030204" pitchFamily="34" charset="0"/>
              </a:rPr>
              <a:t> suy </a:t>
            </a:r>
            <a:r>
              <a:rPr lang="vi-VN" dirty="0" err="1">
                <a:latin typeface="Calibri" panose="020F0502020204030204" pitchFamily="34" charset="0"/>
                <a:cs typeface="Calibri" panose="020F0502020204030204" pitchFamily="34" charset="0"/>
              </a:rPr>
              <a:t>tb</a:t>
            </a:r>
            <a:r>
              <a:rPr lang="vi-VN" dirty="0">
                <a:latin typeface="Calibri" panose="020F0502020204030204" pitchFamily="34" charset="0"/>
                <a:cs typeface="Calibri" panose="020F0502020204030204" pitchFamily="34" charset="0"/>
              </a:rPr>
              <a:t> gan </a:t>
            </a:r>
            <a:r>
              <a:rPr lang="vi-VN" dirty="0" err="1">
                <a:latin typeface="Calibri" panose="020F0502020204030204" pitchFamily="34" charset="0"/>
                <a:cs typeface="Calibri" panose="020F0502020204030204" pitchFamily="34" charset="0"/>
              </a:rPr>
              <a:t>khác</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hoặc</a:t>
            </a:r>
            <a:r>
              <a:rPr lang="vi-VN" dirty="0">
                <a:latin typeface="Calibri" panose="020F0502020204030204" pitchFamily="34" charset="0"/>
                <a:cs typeface="Calibri" panose="020F0502020204030204" pitchFamily="34" charset="0"/>
              </a:rPr>
              <a:t> u </a:t>
            </a:r>
            <a:r>
              <a:rPr lang="vi-VN" dirty="0" err="1">
                <a:latin typeface="Calibri" panose="020F0502020204030204" pitchFamily="34" charset="0"/>
                <a:cs typeface="Calibri" panose="020F0502020204030204" pitchFamily="34" charset="0"/>
              </a:rPr>
              <a:t>lớn</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sờ</a:t>
            </a:r>
            <a:r>
              <a:rPr lang="vi-VN" dirty="0">
                <a:latin typeface="Calibri" panose="020F0502020204030204" pitchFamily="34" charset="0"/>
                <a:cs typeface="Calibri" panose="020F0502020204030204" pitchFamily="34" charset="0"/>
              </a:rPr>
              <a:t> </a:t>
            </a:r>
            <a:r>
              <a:rPr lang="vi-VN" err="1">
                <a:latin typeface="Calibri" panose="020F0502020204030204" pitchFamily="34" charset="0"/>
                <a:cs typeface="Calibri" panose="020F0502020204030204" pitchFamily="34" charset="0"/>
              </a:rPr>
              <a:t>thấy</a:t>
            </a:r>
            <a:r>
              <a:rPr lang="vi-VN">
                <a:latin typeface="Calibri" panose="020F0502020204030204" pitchFamily="34" charset="0"/>
                <a:cs typeface="Calibri" panose="020F0502020204030204" pitchFamily="34" charset="0"/>
              </a:rPr>
              <a:t> được, </a:t>
            </a:r>
            <a:r>
              <a:rPr lang="vi-VN" dirty="0">
                <a:latin typeface="Calibri" panose="020F0502020204030204" pitchFamily="34" charset="0"/>
                <a:cs typeface="Calibri" panose="020F0502020204030204" pitchFamily="34" charset="0"/>
              </a:rPr>
              <a:t>BN </a:t>
            </a:r>
            <a:r>
              <a:rPr lang="vi-VN" dirty="0" err="1">
                <a:latin typeface="Calibri" panose="020F0502020204030204" pitchFamily="34" charset="0"/>
                <a:cs typeface="Calibri" panose="020F0502020204030204" pitchFamily="34" charset="0"/>
              </a:rPr>
              <a:t>này</a:t>
            </a:r>
            <a:r>
              <a:rPr lang="vi-VN" dirty="0">
                <a:latin typeface="Calibri" panose="020F0502020204030204" pitchFamily="34" charset="0"/>
                <a:cs typeface="Calibri" panose="020F0502020204030204" pitchFamily="34" charset="0"/>
              </a:rPr>
              <a:t> không </a:t>
            </a:r>
            <a:r>
              <a:rPr lang="vi-VN" err="1">
                <a:latin typeface="Calibri" panose="020F0502020204030204" pitchFamily="34" charset="0"/>
                <a:cs typeface="Calibri" panose="020F0502020204030204" pitchFamily="34" charset="0"/>
              </a:rPr>
              <a:t>có</a:t>
            </a:r>
            <a:r>
              <a:rPr lang="vi-VN">
                <a:latin typeface="Calibri" panose="020F0502020204030204" pitchFamily="34" charset="0"/>
                <a:cs typeface="Calibri" panose="020F0502020204030204" pitchFamily="34" charset="0"/>
              </a:rPr>
              <a:t> nên </a:t>
            </a:r>
            <a:r>
              <a:rPr lang="vi-VN" err="1">
                <a:latin typeface="Calibri" panose="020F0502020204030204" pitchFamily="34" charset="0"/>
                <a:cs typeface="Calibri" panose="020F0502020204030204" pitchFamily="34" charset="0"/>
              </a:rPr>
              <a:t>ít</a:t>
            </a:r>
            <a:r>
              <a:rPr lang="vi-VN">
                <a:latin typeface="Calibri" panose="020F0502020204030204" pitchFamily="34" charset="0"/>
                <a:cs typeface="Calibri" panose="020F0502020204030204" pitchFamily="34" charset="0"/>
              </a:rPr>
              <a:t> nghĩ.</a:t>
            </a:r>
          </a:p>
          <a:p>
            <a:pPr>
              <a:buFont typeface="Wingdings" panose="05000000000000000000" pitchFamily="2" charset="2"/>
              <a:buChar char="Ø"/>
            </a:pPr>
            <a:r>
              <a:rPr lang="vi-VN">
                <a:latin typeface="Calibri" panose="020F0502020204030204" pitchFamily="34" charset="0"/>
                <a:cs typeface="Calibri" panose="020F0502020204030204" pitchFamily="34" charset="0"/>
              </a:rPr>
              <a:t>Áp xe gan do vi trùng: không nghĩ vì BN không sốt, không đau HSP, khám rung gan, ấn kẽ sườn (-).</a:t>
            </a:r>
          </a:p>
        </p:txBody>
      </p:sp>
    </p:spTree>
    <p:extLst>
      <p:ext uri="{BB962C8B-B14F-4D97-AF65-F5344CB8AC3E}">
        <p14:creationId xmlns:p14="http://schemas.microsoft.com/office/powerpoint/2010/main" val="125499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E74FA1-FBD5-2ED3-87F8-CA532B08E59F}"/>
              </a:ext>
            </a:extLst>
          </p:cNvPr>
          <p:cNvSpPr>
            <a:spLocks noGrp="1"/>
          </p:cNvSpPr>
          <p:nvPr>
            <p:ph type="title"/>
          </p:nvPr>
        </p:nvSpPr>
        <p:spPr/>
        <p:txBody>
          <a:bodyPr/>
          <a:lstStyle/>
          <a:p>
            <a:r>
              <a:rPr lang="vi-VN" dirty="0" err="1">
                <a:latin typeface="Calibri Light" panose="020F0302020204030204" pitchFamily="34" charset="0"/>
                <a:cs typeface="Calibri Light" panose="020F0302020204030204" pitchFamily="34" charset="0"/>
              </a:rPr>
              <a:t>Biện</a:t>
            </a:r>
            <a:r>
              <a:rPr lang="vi-VN" dirty="0">
                <a:latin typeface="Calibri Light" panose="020F0302020204030204" pitchFamily="34" charset="0"/>
                <a:cs typeface="Calibri Light" panose="020F0302020204030204" pitchFamily="34" charset="0"/>
              </a:rPr>
              <a:t> </a:t>
            </a:r>
            <a:r>
              <a:rPr lang="vi-VN" dirty="0" err="1">
                <a:latin typeface="Calibri Light" panose="020F0302020204030204" pitchFamily="34" charset="0"/>
                <a:cs typeface="Calibri Light" panose="020F0302020204030204" pitchFamily="34" charset="0"/>
              </a:rPr>
              <a:t>luận</a:t>
            </a:r>
            <a:endParaRPr lang="vi-VN" dirty="0">
              <a:latin typeface="Calibri Light" panose="020F0302020204030204" pitchFamily="34" charset="0"/>
              <a:cs typeface="Calibri Light" panose="020F0302020204030204" pitchFamily="34" charset="0"/>
            </a:endParaRPr>
          </a:p>
        </p:txBody>
      </p:sp>
      <p:sp>
        <p:nvSpPr>
          <p:cNvPr id="3" name="Chỗ dành sẵn cho Nội dung 2">
            <a:extLst>
              <a:ext uri="{FF2B5EF4-FFF2-40B4-BE49-F238E27FC236}">
                <a16:creationId xmlns:a16="http://schemas.microsoft.com/office/drawing/2014/main" id="{9C8A9C7D-BF14-8BFB-45A0-F339E77A0A4A}"/>
              </a:ext>
            </a:extLst>
          </p:cNvPr>
          <p:cNvSpPr>
            <a:spLocks noGrp="1"/>
          </p:cNvSpPr>
          <p:nvPr>
            <p:ph idx="1"/>
          </p:nvPr>
        </p:nvSpPr>
        <p:spPr/>
        <p:txBody>
          <a:bodyPr>
            <a:normAutofit/>
          </a:bodyPr>
          <a:lstStyle/>
          <a:p>
            <a:r>
              <a:rPr lang="vi-VN" dirty="0" err="1">
                <a:latin typeface="Calibri" panose="020F0502020204030204" pitchFamily="34" charset="0"/>
                <a:cs typeface="Calibri" panose="020F0502020204030204" pitchFamily="34" charset="0"/>
              </a:rPr>
              <a:t>Vàng</a:t>
            </a:r>
            <a:r>
              <a:rPr lang="vi-VN">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da </a:t>
            </a:r>
            <a:r>
              <a:rPr lang="vi-VN">
                <a:latin typeface="Calibri" panose="020F0502020204030204" pitchFamily="34" charset="0"/>
                <a:cs typeface="Calibri" panose="020F0502020204030204" pitchFamily="34" charset="0"/>
              </a:rPr>
              <a:t>sau gan:</a:t>
            </a:r>
          </a:p>
          <a:p>
            <a:pPr>
              <a:buFont typeface="Wingdings" panose="05000000000000000000" pitchFamily="2" charset="2"/>
              <a:buChar char="Ø"/>
            </a:pPr>
            <a:r>
              <a:rPr lang="vi-VN" dirty="0" err="1">
                <a:latin typeface="Calibri" panose="020F0502020204030204" pitchFamily="34" charset="0"/>
                <a:cs typeface="Calibri" panose="020F0502020204030204" pitchFamily="34" charset="0"/>
              </a:rPr>
              <a:t>Sỏi</a:t>
            </a:r>
            <a:r>
              <a:rPr lang="vi-VN">
                <a:latin typeface="Calibri" panose="020F0502020204030204" pitchFamily="34" charset="0"/>
                <a:cs typeface="Calibri" panose="020F0502020204030204" pitchFamily="34" charset="0"/>
              </a:rPr>
              <a:t>: BN </a:t>
            </a:r>
            <a:r>
              <a:rPr lang="vi-VN" dirty="0" err="1">
                <a:latin typeface="Calibri" panose="020F0502020204030204" pitchFamily="34" charset="0"/>
                <a:cs typeface="Calibri" panose="020F0502020204030204" pitchFamily="34" charset="0"/>
              </a:rPr>
              <a:t>có</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vàng</a:t>
            </a:r>
            <a:r>
              <a:rPr lang="vi-VN">
                <a:latin typeface="Calibri" panose="020F0502020204030204" pitchFamily="34" charset="0"/>
                <a:cs typeface="Calibri" panose="020F0502020204030204" pitchFamily="34" charset="0"/>
              </a:rPr>
              <a:t> da </a:t>
            </a:r>
            <a:r>
              <a:rPr lang="vi-VN" dirty="0" err="1">
                <a:latin typeface="Calibri" panose="020F0502020204030204" pitchFamily="34" charset="0"/>
                <a:cs typeface="Calibri" panose="020F0502020204030204" pitchFamily="34" charset="0"/>
              </a:rPr>
              <a:t>từ</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từ</a:t>
            </a:r>
            <a:r>
              <a:rPr lang="vi-VN">
                <a:latin typeface="Calibri" panose="020F0502020204030204" pitchFamily="34" charset="0"/>
                <a:cs typeface="Calibri" panose="020F0502020204030204" pitchFamily="34" charset="0"/>
              </a:rPr>
              <a:t> tăng </a:t>
            </a:r>
            <a:r>
              <a:rPr lang="vi-VN" dirty="0" err="1">
                <a:latin typeface="Calibri" panose="020F0502020204030204" pitchFamily="34" charset="0"/>
                <a:cs typeface="Calibri" panose="020F0502020204030204" pitchFamily="34" charset="0"/>
              </a:rPr>
              <a:t>dần</a:t>
            </a:r>
            <a:r>
              <a:rPr lang="vi-VN">
                <a:latin typeface="Calibri" panose="020F0502020204030204" pitchFamily="34" charset="0"/>
                <a:cs typeface="Calibri" panose="020F0502020204030204" pitchFamily="34" charset="0"/>
              </a:rPr>
              <a:t>, không </a:t>
            </a:r>
            <a:r>
              <a:rPr lang="vi-VN" dirty="0" err="1">
                <a:latin typeface="Calibri" panose="020F0502020204030204" pitchFamily="34" charset="0"/>
                <a:cs typeface="Calibri" panose="020F0502020204030204" pitchFamily="34" charset="0"/>
              </a:rPr>
              <a:t>có</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vàng</a:t>
            </a:r>
            <a:r>
              <a:rPr lang="vi-VN">
                <a:latin typeface="Calibri" panose="020F0502020204030204" pitchFamily="34" charset="0"/>
                <a:cs typeface="Calibri" panose="020F0502020204030204" pitchFamily="34" charset="0"/>
              </a:rPr>
              <a:t> da </a:t>
            </a:r>
            <a:r>
              <a:rPr lang="vi-VN" dirty="0" err="1">
                <a:latin typeface="Calibri" panose="020F0502020204030204" pitchFamily="34" charset="0"/>
                <a:cs typeface="Calibri" panose="020F0502020204030204" pitchFamily="34" charset="0"/>
              </a:rPr>
              <a:t>từng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đợt</a:t>
            </a:r>
            <a:r>
              <a:rPr lang="vi-VN">
                <a:latin typeface="Calibri" panose="020F0502020204030204" pitchFamily="34" charset="0"/>
                <a:cs typeface="Calibri" panose="020F0502020204030204" pitchFamily="34" charset="0"/>
              </a:rPr>
              <a:t>, không </a:t>
            </a:r>
            <a:r>
              <a:rPr lang="vi-VN" dirty="0" err="1">
                <a:latin typeface="Calibri" panose="020F0502020204030204" pitchFamily="34" charset="0"/>
                <a:cs typeface="Calibri" panose="020F0502020204030204" pitchFamily="34" charset="0"/>
              </a:rPr>
              <a:t>nổi</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bật</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triệu</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chứng</a:t>
            </a:r>
            <a:r>
              <a:rPr lang="vi-VN">
                <a:latin typeface="Calibri" panose="020F0502020204030204" pitchFamily="34" charset="0"/>
                <a:cs typeface="Calibri" panose="020F0502020204030204" pitchFamily="34" charset="0"/>
              </a:rPr>
              <a:t> viêm: không </a:t>
            </a:r>
            <a:r>
              <a:rPr lang="vi-VN" dirty="0" err="1">
                <a:latin typeface="Calibri" panose="020F0502020204030204" pitchFamily="34" charset="0"/>
                <a:cs typeface="Calibri" panose="020F0502020204030204" pitchFamily="34" charset="0"/>
              </a:rPr>
              <a:t>sốt</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chỉ</a:t>
            </a:r>
            <a:r>
              <a:rPr lang="vi-VN">
                <a:latin typeface="Calibri" panose="020F0502020204030204" pitchFamily="34" charset="0"/>
                <a:cs typeface="Calibri" panose="020F0502020204030204" pitchFamily="34" charset="0"/>
              </a:rPr>
              <a:t> đau </a:t>
            </a:r>
            <a:r>
              <a:rPr lang="vi-VN" dirty="0" err="1">
                <a:latin typeface="Calibri" panose="020F0502020204030204" pitchFamily="34" charset="0"/>
                <a:cs typeface="Calibri" panose="020F0502020204030204" pitchFamily="34" charset="0"/>
              </a:rPr>
              <a:t>nhẹ</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thượng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vị</a:t>
            </a:r>
            <a:r>
              <a:rPr lang="vi-VN">
                <a:latin typeface="Calibri" panose="020F0502020204030204" pitchFamily="34" charset="0"/>
                <a:cs typeface="Calibri" panose="020F0502020204030204" pitchFamily="34" charset="0"/>
              </a:rPr>
              <a:t> nên </a:t>
            </a:r>
            <a:r>
              <a:rPr lang="vi-VN" dirty="0" err="1">
                <a:latin typeface="Calibri" panose="020F0502020204030204" pitchFamily="34" charset="0"/>
                <a:cs typeface="Calibri" panose="020F0502020204030204" pitchFamily="34" charset="0"/>
              </a:rPr>
              <a:t>ít</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nghĩ</a:t>
            </a:r>
            <a:r>
              <a:rPr lang="vi-VN">
                <a:latin typeface="Calibri" panose="020F0502020204030204" pitchFamily="34" charset="0"/>
                <a:cs typeface="Calibri" panose="020F0502020204030204" pitchFamily="34" charset="0"/>
              </a:rPr>
              <a:t>, nhưng BN </a:t>
            </a:r>
            <a:r>
              <a:rPr lang="vi-VN" dirty="0" err="1">
                <a:latin typeface="Calibri" panose="020F0502020204030204" pitchFamily="34" charset="0"/>
                <a:cs typeface="Calibri" panose="020F0502020204030204" pitchFamily="34" charset="0"/>
              </a:rPr>
              <a:t>nữ</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lớn</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tuổi</a:t>
            </a:r>
            <a:r>
              <a:rPr lang="vi-VN">
                <a:latin typeface="Calibri" panose="020F0502020204030204" pitchFamily="34" charset="0"/>
                <a:cs typeface="Calibri" panose="020F0502020204030204" pitchFamily="34" charset="0"/>
              </a:rPr>
              <a:t> nên không </a:t>
            </a:r>
            <a:r>
              <a:rPr lang="vi-VN" dirty="0" err="1">
                <a:latin typeface="Calibri" panose="020F0502020204030204" pitchFamily="34" charset="0"/>
                <a:cs typeface="Calibri" panose="020F0502020204030204" pitchFamily="34" charset="0"/>
              </a:rPr>
              <a:t>loại</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trừ</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sỏi</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đường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mật</a:t>
            </a:r>
            <a:r>
              <a:rPr lang="vi-VN">
                <a:latin typeface="Calibri" panose="020F0502020204030204" pitchFamily="34" charset="0"/>
                <a:cs typeface="Calibri" panose="020F0502020204030204" pitchFamily="34" charset="0"/>
              </a:rPr>
              <a:t>.</a:t>
            </a:r>
          </a:p>
          <a:p>
            <a:pPr>
              <a:buFont typeface="Wingdings" panose="05000000000000000000" pitchFamily="2" charset="2"/>
              <a:buChar char="Ø"/>
            </a:pPr>
            <a:r>
              <a:rPr lang="vi-VN">
                <a:latin typeface="Calibri" panose="020F0502020204030204" pitchFamily="34" charset="0"/>
                <a:cs typeface="Calibri" panose="020F0502020204030204" pitchFamily="34" charset="0"/>
              </a:rPr>
              <a:t>U: </a:t>
            </a:r>
            <a:r>
              <a:rPr lang="vi-VN" dirty="0" err="1">
                <a:latin typeface="Calibri" panose="020F0502020204030204" pitchFamily="34" charset="0"/>
                <a:cs typeface="Calibri" panose="020F0502020204030204" pitchFamily="34" charset="0"/>
              </a:rPr>
              <a:t>nghĩ</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nhiều</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vì</a:t>
            </a:r>
            <a:r>
              <a:rPr lang="vi-VN">
                <a:latin typeface="Calibri" panose="020F0502020204030204" pitchFamily="34" charset="0"/>
                <a:cs typeface="Calibri" panose="020F0502020204030204" pitchFamily="34" charset="0"/>
              </a:rPr>
              <a:t> BN </a:t>
            </a:r>
            <a:r>
              <a:rPr lang="vi-VN" dirty="0" err="1">
                <a:latin typeface="Calibri" panose="020F0502020204030204" pitchFamily="34" charset="0"/>
                <a:cs typeface="Calibri" panose="020F0502020204030204" pitchFamily="34" charset="0"/>
              </a:rPr>
              <a:t>lớn</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tuổi</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có</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kèm</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sụt</a:t>
            </a:r>
            <a:r>
              <a:rPr lang="vi-VN">
                <a:latin typeface="Calibri" panose="020F0502020204030204" pitchFamily="34" charset="0"/>
                <a:cs typeface="Calibri" panose="020F0502020204030204" pitchFamily="34" charset="0"/>
              </a:rPr>
              <a:t> cân nhanh, </a:t>
            </a:r>
            <a:r>
              <a:rPr lang="vi-VN" dirty="0" err="1">
                <a:latin typeface="Calibri" panose="020F0502020204030204" pitchFamily="34" charset="0"/>
                <a:cs typeface="Calibri" panose="020F0502020204030204" pitchFamily="34" charset="0"/>
              </a:rPr>
              <a:t>vàng</a:t>
            </a:r>
            <a:r>
              <a:rPr lang="vi-VN">
                <a:latin typeface="Calibri" panose="020F0502020204030204" pitchFamily="34" charset="0"/>
                <a:cs typeface="Calibri" panose="020F0502020204030204" pitchFamily="34" charset="0"/>
              </a:rPr>
              <a:t> da </a:t>
            </a:r>
            <a:r>
              <a:rPr lang="vi-VN" dirty="0" err="1">
                <a:latin typeface="Calibri" panose="020F0502020204030204" pitchFamily="34" charset="0"/>
                <a:cs typeface="Calibri" panose="020F0502020204030204" pitchFamily="34" charset="0"/>
              </a:rPr>
              <a:t>từ</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từ</a:t>
            </a:r>
            <a:r>
              <a:rPr lang="vi-VN">
                <a:latin typeface="Calibri" panose="020F0502020204030204" pitchFamily="34" charset="0"/>
                <a:cs typeface="Calibri" panose="020F0502020204030204" pitchFamily="34" charset="0"/>
              </a:rPr>
              <a:t> tăng </a:t>
            </a:r>
            <a:r>
              <a:rPr lang="vi-VN" dirty="0" err="1">
                <a:latin typeface="Calibri" panose="020F0502020204030204" pitchFamily="34" charset="0"/>
                <a:cs typeface="Calibri" panose="020F0502020204030204" pitchFamily="34" charset="0"/>
              </a:rPr>
              <a:t>dần</a:t>
            </a:r>
            <a:r>
              <a:rPr lang="vi-VN">
                <a:latin typeface="Calibri" panose="020F0502020204030204" pitchFamily="34" charset="0"/>
                <a:cs typeface="Calibri" panose="020F0502020204030204" pitchFamily="34" charset="0"/>
              </a:rPr>
              <a:t>, đau </a:t>
            </a:r>
            <a:r>
              <a:rPr lang="vi-VN" dirty="0" err="1">
                <a:latin typeface="Calibri" panose="020F0502020204030204" pitchFamily="34" charset="0"/>
                <a:cs typeface="Calibri" panose="020F0502020204030204" pitchFamily="34" charset="0"/>
              </a:rPr>
              <a:t>bụng</a:t>
            </a:r>
            <a:r>
              <a:rPr lang="vi-VN">
                <a:latin typeface="Calibri" panose="020F0502020204030204" pitchFamily="34" charset="0"/>
                <a:cs typeface="Calibri" panose="020F0502020204030204" pitchFamily="34" charset="0"/>
              </a:rPr>
              <a:t> âm ỉ </a:t>
            </a:r>
            <a:r>
              <a:rPr lang="vi-VN" dirty="0" err="1">
                <a:latin typeface="Calibri" panose="020F0502020204030204" pitchFamily="34" charset="0"/>
                <a:cs typeface="Calibri" panose="020F0502020204030204" pitchFamily="34" charset="0"/>
              </a:rPr>
              <a:t>thượng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vị</a:t>
            </a:r>
            <a:r>
              <a:rPr lang="vi-VN">
                <a:latin typeface="Calibri" panose="020F0502020204030204" pitchFamily="34" charset="0"/>
                <a:cs typeface="Calibri" panose="020F0502020204030204" pitchFamily="34" charset="0"/>
              </a:rPr>
              <a:t> liên </a:t>
            </a:r>
            <a:r>
              <a:rPr lang="vi-VN" dirty="0" err="1">
                <a:latin typeface="Calibri" panose="020F0502020204030204" pitchFamily="34" charset="0"/>
                <a:cs typeface="Calibri" panose="020F0502020204030204" pitchFamily="34" charset="0"/>
              </a:rPr>
              <a:t>tục</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nhiều</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tháng</a:t>
            </a:r>
            <a:r>
              <a:rPr lang="vi-VN">
                <a:latin typeface="Calibri" panose="020F0502020204030204" pitchFamily="34" charset="0"/>
                <a:cs typeface="Calibri" panose="020F0502020204030204" pitchFamily="34" charset="0"/>
              </a:rPr>
              <a:t>. </a:t>
            </a: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571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E74FA1-FBD5-2ED3-87F8-CA532B08E59F}"/>
              </a:ext>
            </a:extLst>
          </p:cNvPr>
          <p:cNvSpPr>
            <a:spLocks noGrp="1"/>
          </p:cNvSpPr>
          <p:nvPr>
            <p:ph type="title"/>
          </p:nvPr>
        </p:nvSpPr>
        <p:spPr/>
        <p:txBody>
          <a:bodyPr/>
          <a:lstStyle/>
          <a:p>
            <a:r>
              <a:rPr lang="vi-VN" dirty="0" err="1">
                <a:latin typeface="Calibri Light" panose="020F0302020204030204" pitchFamily="34" charset="0"/>
                <a:cs typeface="Calibri Light" panose="020F0302020204030204" pitchFamily="34" charset="0"/>
              </a:rPr>
              <a:t>Biện</a:t>
            </a:r>
            <a:r>
              <a:rPr lang="vi-VN" dirty="0">
                <a:latin typeface="Calibri Light" panose="020F0302020204030204" pitchFamily="34" charset="0"/>
                <a:cs typeface="Calibri Light" panose="020F0302020204030204" pitchFamily="34" charset="0"/>
              </a:rPr>
              <a:t> </a:t>
            </a:r>
            <a:r>
              <a:rPr lang="vi-VN" dirty="0" err="1">
                <a:latin typeface="Calibri Light" panose="020F0302020204030204" pitchFamily="34" charset="0"/>
                <a:cs typeface="Calibri Light" panose="020F0302020204030204" pitchFamily="34" charset="0"/>
              </a:rPr>
              <a:t>luận</a:t>
            </a:r>
            <a:endParaRPr lang="vi-VN" dirty="0">
              <a:latin typeface="Calibri Light" panose="020F0302020204030204" pitchFamily="34" charset="0"/>
              <a:cs typeface="Calibri Light" panose="020F0302020204030204" pitchFamily="34" charset="0"/>
            </a:endParaRPr>
          </a:p>
        </p:txBody>
      </p:sp>
      <p:sp>
        <p:nvSpPr>
          <p:cNvPr id="3" name="Chỗ dành sẵn cho Nội dung 2">
            <a:extLst>
              <a:ext uri="{FF2B5EF4-FFF2-40B4-BE49-F238E27FC236}">
                <a16:creationId xmlns:a16="http://schemas.microsoft.com/office/drawing/2014/main" id="{9C8A9C7D-BF14-8BFB-45A0-F339E77A0A4A}"/>
              </a:ext>
            </a:extLst>
          </p:cNvPr>
          <p:cNvSpPr>
            <a:spLocks noGrp="1"/>
          </p:cNvSpPr>
          <p:nvPr>
            <p:ph idx="1"/>
          </p:nvPr>
        </p:nvSpPr>
        <p:spPr/>
        <p:txBody>
          <a:bodyPr>
            <a:normAutofit/>
          </a:bodyPr>
          <a:lstStyle/>
          <a:p>
            <a:r>
              <a:rPr lang="vi-VN">
                <a:latin typeface="Calibri" panose="020F0502020204030204" pitchFamily="34" charset="0"/>
                <a:cs typeface="Calibri" panose="020F0502020204030204" pitchFamily="34" charset="0"/>
              </a:rPr>
              <a:t>Các nguyên nhân trong </a:t>
            </a:r>
            <a:r>
              <a:rPr lang="vi-VN" dirty="0" err="1">
                <a:latin typeface="Calibri" panose="020F0502020204030204" pitchFamily="34" charset="0"/>
                <a:cs typeface="Calibri" panose="020F0502020204030204" pitchFamily="34" charset="0"/>
              </a:rPr>
              <a:t>nhóm</a:t>
            </a:r>
            <a:r>
              <a:rPr lang="vi-VN">
                <a:latin typeface="Calibri" panose="020F0502020204030204" pitchFamily="34" charset="0"/>
                <a:cs typeface="Calibri" panose="020F0502020204030204" pitchFamily="34" charset="0"/>
              </a:rPr>
              <a:t> u </a:t>
            </a:r>
            <a:r>
              <a:rPr lang="vi-VN" dirty="0" err="1">
                <a:latin typeface="Calibri" panose="020F0502020204030204" pitchFamily="34" charset="0"/>
                <a:cs typeface="Calibri" panose="020F0502020204030204" pitchFamily="34" charset="0"/>
              </a:rPr>
              <a:t>gồm</a:t>
            </a:r>
            <a:r>
              <a:rPr lang="vi-VN">
                <a:latin typeface="Calibri" panose="020F0502020204030204" pitchFamily="34" charset="0"/>
                <a:cs typeface="Calibri" panose="020F0502020204030204" pitchFamily="34" charset="0"/>
              </a:rPr>
              <a:t>: u quanh </a:t>
            </a:r>
            <a:r>
              <a:rPr lang="vi-VN" dirty="0" err="1">
                <a:latin typeface="Calibri" panose="020F0502020204030204" pitchFamily="34" charset="0"/>
                <a:cs typeface="Calibri" panose="020F0502020204030204" pitchFamily="34" charset="0"/>
              </a:rPr>
              <a:t>bóng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vater</a:t>
            </a:r>
            <a:r>
              <a:rPr lang="vi-VN">
                <a:latin typeface="Calibri" panose="020F0502020204030204" pitchFamily="34" charset="0"/>
                <a:cs typeface="Calibri" panose="020F0502020204030204" pitchFamily="34" charset="0"/>
              </a:rPr>
              <a:t>, u klatskin, ung thư </a:t>
            </a:r>
            <a:r>
              <a:rPr lang="vi-VN" dirty="0" err="1">
                <a:latin typeface="Calibri" panose="020F0502020204030204" pitchFamily="34" charset="0"/>
                <a:cs typeface="Calibri" panose="020F0502020204030204" pitchFamily="34" charset="0"/>
              </a:rPr>
              <a:t>đường</a:t>
            </a:r>
            <a:r>
              <a:rPr lang="vi-VN">
                <a:latin typeface="Calibri" panose="020F0502020204030204" pitchFamily="34" charset="0"/>
                <a:cs typeface="Calibri" panose="020F0502020204030204" pitchFamily="34" charset="0"/>
              </a:rPr>
              <a:t> tiêu </a:t>
            </a:r>
            <a:r>
              <a:rPr lang="vi-VN" dirty="0" err="1">
                <a:latin typeface="Calibri" panose="020F0502020204030204" pitchFamily="34" charset="0"/>
                <a:cs typeface="Calibri" panose="020F0502020204030204" pitchFamily="34" charset="0"/>
              </a:rPr>
              <a:t>hóa</a:t>
            </a:r>
            <a:r>
              <a:rPr lang="vi-VN">
                <a:latin typeface="Calibri" panose="020F0502020204030204" pitchFamily="34" charset="0"/>
                <a:cs typeface="Calibri" panose="020F0502020204030204" pitchFamily="34" charset="0"/>
              </a:rPr>
              <a:t> di căn </a:t>
            </a:r>
            <a:r>
              <a:rPr lang="vi-VN" dirty="0" err="1">
                <a:latin typeface="Calibri" panose="020F0502020204030204" pitchFamily="34" charset="0"/>
                <a:cs typeface="Calibri" panose="020F0502020204030204" pitchFamily="34" charset="0"/>
              </a:rPr>
              <a:t>hạch</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chèn</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ép</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đường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mật</a:t>
            </a:r>
            <a:r>
              <a:rPr lang="vi-VN">
                <a:latin typeface="Calibri" panose="020F0502020204030204" pitchFamily="34" charset="0"/>
                <a:cs typeface="Calibri" panose="020F0502020204030204" pitchFamily="34" charset="0"/>
              </a:rPr>
              <a:t>. </a:t>
            </a:r>
          </a:p>
          <a:p>
            <a:r>
              <a:rPr lang="vi-VN">
                <a:latin typeface="Calibri" panose="020F0502020204030204" pitchFamily="34" charset="0"/>
                <a:cs typeface="Calibri" panose="020F0502020204030204" pitchFamily="34" charset="0"/>
              </a:rPr>
              <a:t>UT </a:t>
            </a:r>
            <a:r>
              <a:rPr lang="vi-VN" dirty="0" err="1">
                <a:latin typeface="Calibri" panose="020F0502020204030204" pitchFamily="34" charset="0"/>
                <a:cs typeface="Calibri" panose="020F0502020204030204" pitchFamily="34" charset="0"/>
              </a:rPr>
              <a:t>đường</a:t>
            </a:r>
            <a:r>
              <a:rPr lang="vi-VN">
                <a:latin typeface="Calibri" panose="020F0502020204030204" pitchFamily="34" charset="0"/>
                <a:cs typeface="Calibri" panose="020F0502020204030204" pitchFamily="34" charset="0"/>
              </a:rPr>
              <a:t> TH di căn </a:t>
            </a:r>
            <a:r>
              <a:rPr lang="vi-VN" dirty="0" err="1">
                <a:latin typeface="Calibri" panose="020F0502020204030204" pitchFamily="34" charset="0"/>
                <a:cs typeface="Calibri" panose="020F0502020204030204" pitchFamily="34" charset="0"/>
              </a:rPr>
              <a:t>hạch</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ít</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nghĩ</a:t>
            </a:r>
            <a:r>
              <a:rPr lang="vi-VN">
                <a:latin typeface="Calibri" panose="020F0502020204030204" pitchFamily="34" charset="0"/>
                <a:cs typeface="Calibri" panose="020F0502020204030204" pitchFamily="34" charset="0"/>
              </a:rPr>
              <a:t> hơn </a:t>
            </a:r>
            <a:r>
              <a:rPr lang="vi-VN" dirty="0" err="1">
                <a:latin typeface="Calibri" panose="020F0502020204030204" pitchFamily="34" charset="0"/>
                <a:cs typeface="Calibri" panose="020F0502020204030204" pitchFamily="34" charset="0"/>
              </a:rPr>
              <a:t>vì</a:t>
            </a:r>
            <a:r>
              <a:rPr lang="vi-VN">
                <a:latin typeface="Calibri" panose="020F0502020204030204" pitchFamily="34" charset="0"/>
                <a:cs typeface="Calibri" panose="020F0502020204030204" pitchFamily="34" charset="0"/>
              </a:rPr>
              <a:t> BN không </a:t>
            </a:r>
            <a:r>
              <a:rPr lang="vi-VN" dirty="0" err="1">
                <a:latin typeface="Calibri" panose="020F0502020204030204" pitchFamily="34" charset="0"/>
                <a:cs typeface="Calibri" panose="020F0502020204030204" pitchFamily="34" charset="0"/>
              </a:rPr>
              <a:t>có</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triệu</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chứng</a:t>
            </a:r>
            <a:r>
              <a:rPr lang="vi-VN">
                <a:latin typeface="Calibri" panose="020F0502020204030204" pitchFamily="34" charset="0"/>
                <a:cs typeface="Calibri" panose="020F0502020204030204" pitchFamily="34" charset="0"/>
              </a:rPr>
              <a:t> cơ quan nguyên </a:t>
            </a:r>
            <a:r>
              <a:rPr lang="vi-VN" dirty="0" err="1">
                <a:latin typeface="Calibri" panose="020F0502020204030204" pitchFamily="34" charset="0"/>
                <a:cs typeface="Calibri" panose="020F0502020204030204" pitchFamily="34" charset="0"/>
              </a:rPr>
              <a:t>phát</a:t>
            </a:r>
            <a:r>
              <a:rPr lang="vi-VN">
                <a:latin typeface="Calibri" panose="020F0502020204030204" pitchFamily="34" charset="0"/>
                <a:cs typeface="Calibri" panose="020F0502020204030204" pitchFamily="34" charset="0"/>
              </a:rPr>
              <a:t> như: </a:t>
            </a:r>
            <a:r>
              <a:rPr lang="vi-VN" dirty="0" err="1">
                <a:latin typeface="Calibri" panose="020F0502020204030204" pitchFamily="34" charset="0"/>
                <a:cs typeface="Calibri" panose="020F0502020204030204" pitchFamily="34" charset="0"/>
              </a:rPr>
              <a:t>buồn</a:t>
            </a:r>
            <a:r>
              <a:rPr lang="vi-VN">
                <a:latin typeface="Calibri" panose="020F0502020204030204" pitchFamily="34" charset="0"/>
                <a:cs typeface="Calibri" panose="020F0502020204030204" pitchFamily="34" charset="0"/>
              </a:rPr>
              <a:t> nôn, nôn, </a:t>
            </a:r>
            <a:r>
              <a:rPr lang="vi-VN" dirty="0" err="1">
                <a:latin typeface="Calibri" panose="020F0502020204030204" pitchFamily="34" charset="0"/>
                <a:cs typeface="Calibri" panose="020F0502020204030204" pitchFamily="34" charset="0"/>
              </a:rPr>
              <a:t>đầy</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bụng</a:t>
            </a:r>
            <a:r>
              <a:rPr lang="vi-VN">
                <a:latin typeface="Calibri" panose="020F0502020204030204" pitchFamily="34" charset="0"/>
                <a:cs typeface="Calibri" panose="020F0502020204030204" pitchFamily="34" charset="0"/>
              </a:rPr>
              <a:t>, nôn ra </a:t>
            </a:r>
            <a:r>
              <a:rPr lang="vi-VN" dirty="0" err="1">
                <a:latin typeface="Calibri" panose="020F0502020204030204" pitchFamily="34" charset="0"/>
                <a:cs typeface="Calibri" panose="020F0502020204030204" pitchFamily="34" charset="0"/>
              </a:rPr>
              <a:t>máu</a:t>
            </a:r>
            <a:r>
              <a:rPr lang="vi-VN">
                <a:latin typeface="Calibri" panose="020F0502020204030204" pitchFamily="34" charset="0"/>
                <a:cs typeface="Calibri" panose="020F0502020204030204" pitchFamily="34" charset="0"/>
              </a:rPr>
              <a:t>, thay </a:t>
            </a:r>
            <a:r>
              <a:rPr lang="vi-VN" dirty="0" err="1">
                <a:latin typeface="Calibri" panose="020F0502020204030204" pitchFamily="34" charset="0"/>
                <a:cs typeface="Calibri" panose="020F0502020204030204" pitchFamily="34" charset="0"/>
              </a:rPr>
              <a:t>đổi</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thói</a:t>
            </a:r>
            <a:r>
              <a:rPr lang="vi-VN">
                <a:latin typeface="Calibri" panose="020F0502020204030204" pitchFamily="34" charset="0"/>
                <a:cs typeface="Calibri" panose="020F0502020204030204" pitchFamily="34" charset="0"/>
              </a:rPr>
              <a:t> quen đi </a:t>
            </a:r>
            <a:r>
              <a:rPr lang="vi-VN" dirty="0" err="1">
                <a:latin typeface="Calibri" panose="020F0502020204030204" pitchFamily="34" charset="0"/>
                <a:cs typeface="Calibri" panose="020F0502020204030204" pitchFamily="34" charset="0"/>
              </a:rPr>
              <a:t>cầu</a:t>
            </a:r>
            <a:r>
              <a:rPr lang="vi-VN">
                <a:latin typeface="Calibri" panose="020F0502020204030204" pitchFamily="34" charset="0"/>
                <a:cs typeface="Calibri" panose="020F0502020204030204" pitchFamily="34" charset="0"/>
              </a:rPr>
              <a:t>, thay </a:t>
            </a:r>
            <a:r>
              <a:rPr lang="vi-VN" dirty="0" err="1">
                <a:latin typeface="Calibri" panose="020F0502020204030204" pitchFamily="34" charset="0"/>
                <a:cs typeface="Calibri" panose="020F0502020204030204" pitchFamily="34" charset="0"/>
              </a:rPr>
              <a:t>đổi</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tính</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chất</a:t>
            </a:r>
            <a:r>
              <a:rPr lang="vi-VN">
                <a:latin typeface="Calibri" panose="020F0502020204030204" pitchFamily="34" charset="0"/>
                <a:cs typeface="Calibri" panose="020F0502020204030204" pitchFamily="34" charset="0"/>
              </a:rPr>
              <a:t> phân, không </a:t>
            </a:r>
            <a:r>
              <a:rPr lang="vi-VN" dirty="0" err="1">
                <a:latin typeface="Calibri" panose="020F0502020204030204" pitchFamily="34" charset="0"/>
                <a:cs typeface="Calibri" panose="020F0502020204030204" pitchFamily="34" charset="0"/>
              </a:rPr>
              <a:t>sờ</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thấy</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khối</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vùng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bụng</a:t>
            </a:r>
            <a:r>
              <a:rPr lang="vi-VN">
                <a:latin typeface="Calibri" panose="020F0502020204030204" pitchFamily="34" charset="0"/>
                <a:cs typeface="Calibri" panose="020F0502020204030204" pitchFamily="34" charset="0"/>
              </a:rPr>
              <a:t>, không </a:t>
            </a:r>
            <a:r>
              <a:rPr lang="vi-VN" dirty="0" err="1">
                <a:latin typeface="Calibri" panose="020F0502020204030204" pitchFamily="34" charset="0"/>
                <a:cs typeface="Calibri" panose="020F0502020204030204" pitchFamily="34" charset="0"/>
              </a:rPr>
              <a:t>có</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triệu</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chứng</a:t>
            </a:r>
            <a:r>
              <a:rPr lang="vi-VN">
                <a:latin typeface="Calibri" panose="020F0502020204030204" pitchFamily="34" charset="0"/>
                <a:cs typeface="Calibri" panose="020F0502020204030204" pitchFamily="34" charset="0"/>
              </a:rPr>
              <a:t> di căn </a:t>
            </a:r>
            <a:r>
              <a:rPr lang="vi-VN" dirty="0" err="1">
                <a:latin typeface="Calibri" panose="020F0502020204030204" pitchFamily="34" charset="0"/>
                <a:cs typeface="Calibri" panose="020F0502020204030204" pitchFamily="34" charset="0"/>
              </a:rPr>
              <a:t>khác</a:t>
            </a:r>
            <a:r>
              <a:rPr lang="vi-VN">
                <a:latin typeface="Calibri" panose="020F0502020204030204" pitchFamily="34" charset="0"/>
                <a:cs typeface="Calibri" panose="020F0502020204030204" pitchFamily="34" charset="0"/>
              </a:rPr>
              <a:t> như </a:t>
            </a:r>
            <a:r>
              <a:rPr lang="vi-VN" dirty="0" err="1">
                <a:latin typeface="Calibri" panose="020F0502020204030204" pitchFamily="34" charset="0"/>
                <a:cs typeface="Calibri" panose="020F0502020204030204" pitchFamily="34" charset="0"/>
              </a:rPr>
              <a:t>báng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bụng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mảng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sượng</a:t>
            </a:r>
            <a:r>
              <a:rPr lang="vi-VN">
                <a:latin typeface="Calibri" panose="020F0502020204030204" pitchFamily="34" charset="0"/>
                <a:cs typeface="Calibri" panose="020F0502020204030204" pitchFamily="34" charset="0"/>
              </a:rPr>
              <a:t> ở </a:t>
            </a:r>
            <a:r>
              <a:rPr lang="vi-VN" dirty="0" err="1">
                <a:latin typeface="Calibri" panose="020F0502020204030204" pitchFamily="34" charset="0"/>
                <a:cs typeface="Calibri" panose="020F0502020204030204" pitchFamily="34" charset="0"/>
              </a:rPr>
              <a:t>rốn</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hạch</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thượng</a:t>
            </a:r>
            <a:r>
              <a:rPr lang="vi-VN">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đòn</a:t>
            </a:r>
            <a:r>
              <a:rPr lang="vi-VN">
                <a:latin typeface="Calibri" panose="020F0502020204030204" pitchFamily="34" charset="0"/>
                <a:cs typeface="Calibri" panose="020F0502020204030204" pitchFamily="34" charset="0"/>
              </a:rPr>
              <a:t>. </a:t>
            </a:r>
          </a:p>
          <a:p>
            <a:r>
              <a:rPr lang="vi-VN">
                <a:latin typeface="Calibri" panose="020F0502020204030204" pitchFamily="34" charset="0"/>
                <a:cs typeface="Calibri" panose="020F0502020204030204" pitchFamily="34" charset="0"/>
              </a:rPr>
              <a:t>Khám </a:t>
            </a:r>
            <a:r>
              <a:rPr lang="vi-VN" dirty="0">
                <a:latin typeface="Calibri" panose="020F0502020204030204" pitchFamily="34" charset="0"/>
                <a:cs typeface="Calibri" panose="020F0502020204030204" pitchFamily="34" charset="0"/>
              </a:rPr>
              <a:t>không </a:t>
            </a:r>
            <a:r>
              <a:rPr lang="vi-VN" dirty="0" err="1">
                <a:latin typeface="Calibri" panose="020F0502020204030204" pitchFamily="34" charset="0"/>
                <a:cs typeface="Calibri" panose="020F0502020204030204" pitchFamily="34" charset="0"/>
              </a:rPr>
              <a:t>thấy</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túi</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mật</a:t>
            </a:r>
            <a:r>
              <a:rPr lang="vi-VN" dirty="0">
                <a:latin typeface="Calibri" panose="020F0502020204030204" pitchFamily="34" charset="0"/>
                <a:cs typeface="Calibri" panose="020F0502020204030204" pitchFamily="34" charset="0"/>
              </a:rPr>
              <a:t> to nên </a:t>
            </a:r>
            <a:r>
              <a:rPr lang="vi-VN" dirty="0" err="1">
                <a:latin typeface="Calibri" panose="020F0502020204030204" pitchFamily="34" charset="0"/>
                <a:cs typeface="Calibri" panose="020F0502020204030204" pitchFamily="34" charset="0"/>
              </a:rPr>
              <a:t>nghĩ</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nhiều</a:t>
            </a:r>
            <a:r>
              <a:rPr lang="vi-VN" dirty="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u klatskin </a:t>
            </a:r>
            <a:r>
              <a:rPr lang="vi-VN" dirty="0">
                <a:latin typeface="Calibri" panose="020F0502020204030204" pitchFamily="34" charset="0"/>
                <a:cs typeface="Calibri" panose="020F0502020204030204" pitchFamily="34" charset="0"/>
              </a:rPr>
              <a:t>hơn u quanh </a:t>
            </a:r>
            <a:r>
              <a:rPr lang="vi-VN" dirty="0" err="1">
                <a:latin typeface="Calibri" panose="020F0502020204030204" pitchFamily="34" charset="0"/>
                <a:cs typeface="Calibri" panose="020F0502020204030204" pitchFamily="34" charset="0"/>
              </a:rPr>
              <a:t>bóng</a:t>
            </a:r>
            <a:r>
              <a:rPr lang="vi-VN" dirty="0">
                <a:latin typeface="Calibri" panose="020F0502020204030204" pitchFamily="34" charset="0"/>
                <a:cs typeface="Calibri" panose="020F0502020204030204" pitchFamily="34" charset="0"/>
              </a:rPr>
              <a:t> </a:t>
            </a:r>
            <a:r>
              <a:rPr lang="vi-VN" dirty="0" err="1">
                <a:latin typeface="Calibri" panose="020F0502020204030204" pitchFamily="34" charset="0"/>
                <a:cs typeface="Calibri" panose="020F0502020204030204" pitchFamily="34" charset="0"/>
              </a:rPr>
              <a:t>vater</a:t>
            </a: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681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19E976-5FA1-DB91-3A62-B8C9553B26D4}"/>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X-ĐỀ NGHỊ CẬN LÂM SÀNG</a:t>
            </a:r>
          </a:p>
        </p:txBody>
      </p:sp>
      <p:sp>
        <p:nvSpPr>
          <p:cNvPr id="3" name="Chỗ dành sẵn cho Nội dung 2">
            <a:extLst>
              <a:ext uri="{FF2B5EF4-FFF2-40B4-BE49-F238E27FC236}">
                <a16:creationId xmlns:a16="http://schemas.microsoft.com/office/drawing/2014/main" id="{B4DF8C4A-F232-B72B-3C32-7B2A9F260D38}"/>
              </a:ext>
            </a:extLst>
          </p:cNvPr>
          <p:cNvSpPr>
            <a:spLocks noGrp="1"/>
          </p:cNvSpPr>
          <p:nvPr>
            <p:ph idx="1"/>
          </p:nvPr>
        </p:nvSpPr>
        <p:spPr/>
        <p:txBody>
          <a:bodyPr>
            <a:normAutofit/>
          </a:bodyPr>
          <a:lstStyle/>
          <a:p>
            <a:pPr marL="0" indent="0">
              <a:buNone/>
            </a:pPr>
            <a:r>
              <a:rPr lang="vi-VN">
                <a:latin typeface="Calibri" panose="020F0502020204030204" pitchFamily="34" charset="0"/>
                <a:cs typeface="Calibri" panose="020F0502020204030204" pitchFamily="34" charset="0"/>
              </a:rPr>
              <a:t>1. Cận lâm sàng chẩn đoán nguyên nhân</a:t>
            </a:r>
          </a:p>
          <a:p>
            <a:pPr>
              <a:buFontTx/>
              <a:buChar char="-"/>
            </a:pPr>
            <a:r>
              <a:rPr lang="vi-VN">
                <a:latin typeface="Calibri" panose="020F0502020204030204" pitchFamily="34" charset="0"/>
                <a:cs typeface="Calibri" panose="020F0502020204030204" pitchFamily="34" charset="0"/>
              </a:rPr>
              <a:t>Siêu âm bụng, (CT scan bụng cản quang)</a:t>
            </a:r>
          </a:p>
          <a:p>
            <a:pPr>
              <a:buFontTx/>
              <a:buChar char="-"/>
            </a:pPr>
            <a:r>
              <a:rPr lang="vi-VN">
                <a:latin typeface="Calibri" panose="020F0502020204030204" pitchFamily="34" charset="0"/>
                <a:cs typeface="Calibri" panose="020F0502020204030204" pitchFamily="34" charset="0"/>
              </a:rPr>
              <a:t>CA 19.9, CEA</a:t>
            </a:r>
          </a:p>
          <a:p>
            <a:pPr>
              <a:buFontTx/>
              <a:buChar char="-"/>
            </a:pPr>
            <a:r>
              <a:rPr lang="vi-VN">
                <a:latin typeface="Calibri" panose="020F0502020204030204" pitchFamily="34" charset="0"/>
                <a:cs typeface="Calibri" panose="020F0502020204030204" pitchFamily="34" charset="0"/>
              </a:rPr>
              <a:t>Billirubin TP, TT</a:t>
            </a:r>
          </a:p>
          <a:p>
            <a:pPr>
              <a:buFontTx/>
              <a:buChar char="-"/>
            </a:pPr>
            <a:r>
              <a:rPr lang="vi-VN">
                <a:latin typeface="Calibri" panose="020F0502020204030204" pitchFamily="34" charset="0"/>
                <a:cs typeface="Calibri" panose="020F0502020204030204" pitchFamily="34" charset="0"/>
              </a:rPr>
              <a:t>AST, ALT, GGT, ALP</a:t>
            </a:r>
          </a:p>
          <a:p>
            <a:pPr>
              <a:buFontTx/>
              <a:buChar char="-"/>
            </a:pPr>
            <a:r>
              <a:rPr lang="vi-VN">
                <a:latin typeface="Calibri" panose="020F0502020204030204" pitchFamily="34" charset="0"/>
                <a:cs typeface="Calibri" panose="020F0502020204030204" pitchFamily="34" charset="0"/>
              </a:rPr>
              <a:t>Albumin, TQ, TCK, INR, CTM, CRP</a:t>
            </a:r>
          </a:p>
          <a:p>
            <a:pPr marL="0" indent="0">
              <a:buNone/>
            </a:pPr>
            <a:r>
              <a:rPr lang="vi-VN">
                <a:latin typeface="Calibri" panose="020F0502020204030204" pitchFamily="34" charset="0"/>
                <a:cs typeface="Calibri" panose="020F0502020204030204" pitchFamily="34" charset="0"/>
              </a:rPr>
              <a:t>2. Cận lâm sàng thường qui:</a:t>
            </a:r>
          </a:p>
          <a:p>
            <a:pPr marL="0" indent="0">
              <a:buNone/>
            </a:pPr>
            <a:r>
              <a:rPr lang="vi-VN">
                <a:latin typeface="Calibri" panose="020F0502020204030204" pitchFamily="34" charset="0"/>
                <a:cs typeface="Calibri" panose="020F0502020204030204" pitchFamily="34" charset="0"/>
              </a:rPr>
              <a:t>- ECG, X quang ngực thẳng, glucose, TPTNT, creatinine máu.</a:t>
            </a:r>
          </a:p>
        </p:txBody>
      </p:sp>
    </p:spTree>
    <p:extLst>
      <p:ext uri="{BB962C8B-B14F-4D97-AF65-F5344CB8AC3E}">
        <p14:creationId xmlns:p14="http://schemas.microsoft.com/office/powerpoint/2010/main" val="3649090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193D12-202D-C449-3E1B-97DC0A001122}"/>
              </a:ext>
            </a:extLst>
          </p:cNvPr>
          <p:cNvSpPr>
            <a:spLocks noGrp="1"/>
          </p:cNvSpPr>
          <p:nvPr>
            <p:ph type="title"/>
          </p:nvPr>
        </p:nvSpPr>
        <p:spPr/>
        <p:txBody>
          <a:bodyPr/>
          <a:lstStyle/>
          <a:p>
            <a:r>
              <a:rPr lang="en-US"/>
              <a:t>XI-Kết quả cận lâm sàng</a:t>
            </a:r>
            <a:endParaRPr lang="vi-VN"/>
          </a:p>
        </p:txBody>
      </p:sp>
      <p:sp>
        <p:nvSpPr>
          <p:cNvPr id="3" name="Chỗ dành sẵn cho Nội dung 2">
            <a:extLst>
              <a:ext uri="{FF2B5EF4-FFF2-40B4-BE49-F238E27FC236}">
                <a16:creationId xmlns:a16="http://schemas.microsoft.com/office/drawing/2014/main" id="{946258DD-5759-CD2C-2CFA-DFCA7E22A417}"/>
              </a:ext>
            </a:extLst>
          </p:cNvPr>
          <p:cNvSpPr>
            <a:spLocks noGrp="1"/>
          </p:cNvSpPr>
          <p:nvPr>
            <p:ph idx="1"/>
          </p:nvPr>
        </p:nvSpPr>
        <p:spPr/>
        <p:txBody>
          <a:bodyPr>
            <a:normAutofit fontScale="70000" lnSpcReduction="20000"/>
          </a:bodyPr>
          <a:lstStyle/>
          <a:p>
            <a:pPr marL="0" indent="0">
              <a:buNone/>
            </a:pPr>
            <a:r>
              <a:rPr lang="en-US" b="1"/>
              <a:t>CT bụng cản quang BV UB:</a:t>
            </a:r>
          </a:p>
          <a:p>
            <a:r>
              <a:rPr lang="en-US"/>
              <a:t>Giãn ống mật chủ 10-12mm, túi mật căng</a:t>
            </a:r>
          </a:p>
          <a:p>
            <a:r>
              <a:rPr lang="en-US"/>
              <a:t>Giãn ống tụy 9mm</a:t>
            </a:r>
          </a:p>
          <a:p>
            <a:r>
              <a:rPr lang="en-US"/>
              <a:t>Đầu tụy kích thước lớn, cạnh sau đầu tụy, có cấu trúc đậm độ thấp không đồng nhất, giới hạn rõ, bờ kém đều,kích thước 25x35mm, tăng quang không đồng nhất, khả năng 1 phần nhỏ liên quan tá tràng</a:t>
            </a:r>
          </a:p>
          <a:p>
            <a:pPr marL="0" indent="0">
              <a:buNone/>
            </a:pPr>
            <a:r>
              <a:rPr lang="en-US"/>
              <a:t>KL: choán chỗ đầu tụy nghĩ u, dãn OMC, OTC, túi mật căng, cặn bùn túi mật</a:t>
            </a:r>
          </a:p>
          <a:p>
            <a:pPr marL="0" indent="0">
              <a:buNone/>
            </a:pPr>
            <a:r>
              <a:rPr lang="en-US" b="1"/>
              <a:t>CT  bụng cản quang BV GĐ:</a:t>
            </a:r>
          </a:p>
          <a:p>
            <a:pPr marL="0" indent="0">
              <a:buNone/>
            </a:pPr>
            <a:r>
              <a:rPr lang="en-US"/>
              <a:t>Túi mật căng d=48mm, thành không dày, lòng không sỏi, giãn đường mật trong và ngoài gan, ống GP 12mm, GT 10mm, OMC 15mm</a:t>
            </a:r>
          </a:p>
          <a:p>
            <a:pPr marL="0" indent="0">
              <a:buNone/>
            </a:pPr>
            <a:r>
              <a:rPr lang="en-US"/>
              <a:t>Nhu mô tụy thân và đuôi teo mỏng, dãn ống tụy chính 8mm, vị trí bóng vater có khối choán chỗ bắt thuốc tương phản mạnh không đồng nhất, KT 26x24mm, gây cắt cụt ống mật chủ và ống tụy chính, xâm lấn nhu mô đầu tụy kế cận, chưa xâm lấn mạch máu kế cận</a:t>
            </a:r>
          </a:p>
          <a:p>
            <a:pPr marL="0" indent="0">
              <a:buNone/>
            </a:pPr>
            <a:r>
              <a:rPr lang="en-US"/>
              <a:t>KL: theo dõi u bóng vater gây dãn đường mật trong và ngoài gan, dãn ống tụy chính, xâm lấn nhu mô tụy đầu tụy kế cận, vài hạch nhỏ vùng rốn gan và đầu tụy, nang nhỏ hai thận</a:t>
            </a:r>
            <a:endParaRPr lang="vi-VN"/>
          </a:p>
        </p:txBody>
      </p:sp>
    </p:spTree>
    <p:extLst>
      <p:ext uri="{BB962C8B-B14F-4D97-AF65-F5344CB8AC3E}">
        <p14:creationId xmlns:p14="http://schemas.microsoft.com/office/powerpoint/2010/main" val="275034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418F89F-74C0-1495-F4E2-F723FFEB210A}"/>
              </a:ext>
            </a:extLst>
          </p:cNvPr>
          <p:cNvSpPr>
            <a:spLocks noGrp="1"/>
          </p:cNvSpPr>
          <p:nvPr>
            <p:ph type="title"/>
          </p:nvPr>
        </p:nvSpPr>
        <p:spPr/>
        <p:txBody>
          <a:bodyPr/>
          <a:lstStyle/>
          <a:p>
            <a:r>
              <a:rPr lang="en-US"/>
              <a:t>I-HÀNH CHÍNH</a:t>
            </a:r>
            <a:endParaRPr lang="vi-VN"/>
          </a:p>
        </p:txBody>
      </p:sp>
      <p:sp>
        <p:nvSpPr>
          <p:cNvPr id="3" name="Chỗ dành sẵn cho Nội dung 2">
            <a:extLst>
              <a:ext uri="{FF2B5EF4-FFF2-40B4-BE49-F238E27FC236}">
                <a16:creationId xmlns:a16="http://schemas.microsoft.com/office/drawing/2014/main" id="{5196650A-DB3F-7377-E51B-B4F068875DBE}"/>
              </a:ext>
            </a:extLst>
          </p:cNvPr>
          <p:cNvSpPr>
            <a:spLocks noGrp="1"/>
          </p:cNvSpPr>
          <p:nvPr>
            <p:ph idx="1"/>
          </p:nvPr>
        </p:nvSpPr>
        <p:spPr/>
        <p:txBody>
          <a:bodyPr/>
          <a:lstStyle/>
          <a:p>
            <a:pPr marL="0" indent="0">
              <a:buNone/>
            </a:pPr>
            <a:r>
              <a:rPr lang="en-US"/>
              <a:t>Họ tên bệnh nhân: Trịnh Thị Tâm</a:t>
            </a:r>
          </a:p>
          <a:p>
            <a:pPr marL="0" indent="0">
              <a:buNone/>
            </a:pPr>
            <a:r>
              <a:rPr lang="en-US"/>
              <a:t>Giới tính: nữ</a:t>
            </a:r>
          </a:p>
          <a:p>
            <a:pPr marL="0" indent="0">
              <a:buNone/>
            </a:pPr>
            <a:r>
              <a:rPr lang="en-US"/>
              <a:t>Năm sinh: 1954 (68 tuổi)</a:t>
            </a:r>
          </a:p>
          <a:p>
            <a:pPr marL="0" indent="0">
              <a:buNone/>
            </a:pPr>
            <a:r>
              <a:rPr lang="en-US"/>
              <a:t>Địa chỉ: Buôn Hồ, Đắk Lắk</a:t>
            </a:r>
          </a:p>
          <a:p>
            <a:pPr marL="0" indent="0">
              <a:buNone/>
            </a:pPr>
            <a:r>
              <a:rPr lang="en-US"/>
              <a:t>Nghề nghiệp: bán quán nước</a:t>
            </a:r>
          </a:p>
          <a:p>
            <a:pPr marL="0" indent="0">
              <a:buNone/>
            </a:pPr>
            <a:r>
              <a:rPr lang="en-US"/>
              <a:t>Nhập viện: lúc 15 giờ ngày 8/9/2022</a:t>
            </a:r>
          </a:p>
          <a:p>
            <a:pPr marL="0" indent="0">
              <a:buNone/>
            </a:pPr>
            <a:endParaRPr lang="en-US"/>
          </a:p>
          <a:p>
            <a:pPr marL="0" indent="0">
              <a:buNone/>
            </a:pPr>
            <a:endParaRPr lang="vi-VN"/>
          </a:p>
        </p:txBody>
      </p:sp>
    </p:spTree>
    <p:extLst>
      <p:ext uri="{BB962C8B-B14F-4D97-AF65-F5344CB8AC3E}">
        <p14:creationId xmlns:p14="http://schemas.microsoft.com/office/powerpoint/2010/main" val="1238502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193D12-202D-C449-3E1B-97DC0A001122}"/>
              </a:ext>
            </a:extLst>
          </p:cNvPr>
          <p:cNvSpPr>
            <a:spLocks noGrp="1"/>
          </p:cNvSpPr>
          <p:nvPr>
            <p:ph type="title"/>
          </p:nvPr>
        </p:nvSpPr>
        <p:spPr/>
        <p:txBody>
          <a:bodyPr/>
          <a:lstStyle/>
          <a:p>
            <a:r>
              <a:rPr lang="en-US"/>
              <a:t>XI-Kết quả cận lâm sàng</a:t>
            </a:r>
            <a:endParaRPr lang="vi-VN"/>
          </a:p>
        </p:txBody>
      </p:sp>
      <p:sp>
        <p:nvSpPr>
          <p:cNvPr id="3" name="Chỗ dành sẵn cho Nội dung 2">
            <a:extLst>
              <a:ext uri="{FF2B5EF4-FFF2-40B4-BE49-F238E27FC236}">
                <a16:creationId xmlns:a16="http://schemas.microsoft.com/office/drawing/2014/main" id="{946258DD-5759-CD2C-2CFA-DFCA7E22A417}"/>
              </a:ext>
            </a:extLst>
          </p:cNvPr>
          <p:cNvSpPr>
            <a:spLocks noGrp="1"/>
          </p:cNvSpPr>
          <p:nvPr>
            <p:ph idx="1"/>
          </p:nvPr>
        </p:nvSpPr>
        <p:spPr/>
        <p:txBody>
          <a:bodyPr>
            <a:normAutofit fontScale="92500" lnSpcReduction="10000"/>
          </a:bodyPr>
          <a:lstStyle/>
          <a:p>
            <a:pPr marL="0" indent="0">
              <a:buNone/>
            </a:pPr>
            <a:r>
              <a:rPr lang="en-US"/>
              <a:t>Từ kết quả CT scan:</a:t>
            </a:r>
          </a:p>
          <a:p>
            <a:pPr>
              <a:buFontTx/>
              <a:buChar char="-"/>
            </a:pPr>
            <a:r>
              <a:rPr lang="en-US"/>
              <a:t>Nghĩ nguyên nhân vàng da do u quanh bóng vater.</a:t>
            </a:r>
          </a:p>
          <a:p>
            <a:pPr marL="0" indent="0">
              <a:buNone/>
            </a:pPr>
            <a:r>
              <a:rPr lang="en-US"/>
              <a:t>Trong nhóm u quanh bóng vater, nghĩ nhiều u bóng vater (ghi nhận sang thương tại vị trí bóng + dấu hiệu ống đôi: giãn OMC và ống tụy), tuy nhiên chưa loại trừ u đầu tụy</a:t>
            </a:r>
            <a:r>
              <a:rPr lang="vi-VN" dirty="0"/>
              <a:t>, u </a:t>
            </a:r>
            <a:r>
              <a:rPr lang="vi-VN" dirty="0" err="1"/>
              <a:t>đoạn</a:t>
            </a:r>
            <a:r>
              <a:rPr lang="vi-VN" dirty="0"/>
              <a:t> </a:t>
            </a:r>
            <a:r>
              <a:rPr lang="vi-VN" dirty="0" err="1"/>
              <a:t>cuối</a:t>
            </a:r>
            <a:r>
              <a:rPr lang="vi-VN" dirty="0"/>
              <a:t> OMC, u </a:t>
            </a:r>
            <a:r>
              <a:rPr lang="vi-VN" dirty="0" err="1"/>
              <a:t>tá</a:t>
            </a:r>
            <a:r>
              <a:rPr lang="vi-VN" dirty="0"/>
              <a:t> </a:t>
            </a:r>
            <a:r>
              <a:rPr lang="vi-VN" dirty="0" err="1"/>
              <a:t>tràng</a:t>
            </a:r>
            <a:r>
              <a:rPr lang="vi-VN" dirty="0"/>
              <a:t> </a:t>
            </a:r>
            <a:r>
              <a:rPr lang="en-US"/>
              <a:t>xâm lấn</a:t>
            </a:r>
            <a:r>
              <a:rPr lang="vi-VN" dirty="0"/>
              <a:t> </a:t>
            </a:r>
            <a:r>
              <a:rPr lang="en-US"/>
              <a:t>bóng vater.</a:t>
            </a:r>
          </a:p>
          <a:p>
            <a:pPr>
              <a:buFont typeface="Symbol" pitchFamily="2" charset="2"/>
              <a:buChar char="Þ"/>
            </a:pPr>
            <a:r>
              <a:rPr lang="vi-VN" dirty="0" err="1"/>
              <a:t>Đề</a:t>
            </a:r>
            <a:r>
              <a:rPr lang="vi-VN" dirty="0"/>
              <a:t> </a:t>
            </a:r>
            <a:r>
              <a:rPr lang="vi-VN" dirty="0" err="1"/>
              <a:t>nghị</a:t>
            </a:r>
            <a:r>
              <a:rPr lang="vi-VN" dirty="0"/>
              <a:t> </a:t>
            </a:r>
            <a:r>
              <a:rPr lang="vi-VN" dirty="0" err="1"/>
              <a:t>nội</a:t>
            </a:r>
            <a:r>
              <a:rPr lang="vi-VN" dirty="0"/>
              <a:t> soi tiêu </a:t>
            </a:r>
            <a:r>
              <a:rPr lang="vi-VN" dirty="0" err="1"/>
              <a:t>hóa</a:t>
            </a:r>
            <a:r>
              <a:rPr lang="vi-VN" dirty="0"/>
              <a:t> trên + sinh </a:t>
            </a:r>
            <a:r>
              <a:rPr lang="vi-VN" dirty="0" err="1"/>
              <a:t>thiết</a:t>
            </a:r>
            <a:r>
              <a:rPr lang="vi-VN" dirty="0"/>
              <a:t> </a:t>
            </a:r>
            <a:r>
              <a:rPr lang="vi-VN" err="1"/>
              <a:t>làm</a:t>
            </a:r>
            <a:r>
              <a:rPr lang="vi-VN"/>
              <a:t> GPB nếu thấy sang thương</a:t>
            </a:r>
            <a:endParaRPr lang="vi-VN" dirty="0"/>
          </a:p>
          <a:p>
            <a:pPr marL="0" indent="0">
              <a:buNone/>
            </a:pPr>
            <a:r>
              <a:rPr lang="vi-VN"/>
              <a:t>CT thấy u </a:t>
            </a:r>
            <a:r>
              <a:rPr lang="vi-VN" dirty="0"/>
              <a:t>xâm </a:t>
            </a:r>
            <a:r>
              <a:rPr lang="vi-VN" dirty="0" err="1"/>
              <a:t>lấn</a:t>
            </a:r>
            <a:r>
              <a:rPr lang="vi-VN" dirty="0"/>
              <a:t>, </a:t>
            </a:r>
            <a:r>
              <a:rPr lang="vi-VN"/>
              <a:t>CA 19-9: 627 &gt; 100 u</a:t>
            </a:r>
            <a:r>
              <a:rPr lang="vi-VN" dirty="0"/>
              <a:t>/ml =&gt; </a:t>
            </a:r>
            <a:r>
              <a:rPr lang="vi-VN" dirty="0" err="1"/>
              <a:t>nghĩ</a:t>
            </a:r>
            <a:r>
              <a:rPr lang="vi-VN" dirty="0"/>
              <a:t> </a:t>
            </a:r>
            <a:r>
              <a:rPr lang="vi-VN" dirty="0" err="1"/>
              <a:t>ác</a:t>
            </a:r>
            <a:r>
              <a:rPr lang="vi-VN" dirty="0"/>
              <a:t> </a:t>
            </a:r>
            <a:r>
              <a:rPr lang="vi-VN" dirty="0" err="1"/>
              <a:t>tính</a:t>
            </a:r>
            <a:endParaRPr lang="vi-VN" dirty="0"/>
          </a:p>
          <a:p>
            <a:pPr marL="0" indent="0">
              <a:buNone/>
            </a:pPr>
            <a:r>
              <a:rPr lang="vi-VN" dirty="0"/>
              <a:t>U chưa xâm </a:t>
            </a:r>
            <a:r>
              <a:rPr lang="vi-VN" dirty="0" err="1"/>
              <a:t>lấn</a:t>
            </a:r>
            <a:r>
              <a:rPr lang="vi-VN" dirty="0"/>
              <a:t> </a:t>
            </a:r>
            <a:r>
              <a:rPr lang="vi-VN" dirty="0" err="1"/>
              <a:t>mạch</a:t>
            </a:r>
            <a:r>
              <a:rPr lang="vi-VN" dirty="0"/>
              <a:t> </a:t>
            </a:r>
            <a:r>
              <a:rPr lang="vi-VN" dirty="0" err="1"/>
              <a:t>máu</a:t>
            </a:r>
            <a:r>
              <a:rPr lang="vi-VN" dirty="0"/>
              <a:t>, chưa </a:t>
            </a:r>
            <a:r>
              <a:rPr lang="vi-VN" dirty="0" err="1"/>
              <a:t>thấy</a:t>
            </a:r>
            <a:r>
              <a:rPr lang="vi-VN" dirty="0"/>
              <a:t> di căn gan, </a:t>
            </a:r>
            <a:r>
              <a:rPr lang="vi-VN" dirty="0" err="1"/>
              <a:t>phúc</a:t>
            </a:r>
            <a:r>
              <a:rPr lang="vi-VN" dirty="0"/>
              <a:t> </a:t>
            </a:r>
            <a:r>
              <a:rPr lang="vi-VN" dirty="0" err="1"/>
              <a:t>mạc</a:t>
            </a:r>
            <a:r>
              <a:rPr lang="vi-VN" dirty="0"/>
              <a:t> =&gt; </a:t>
            </a:r>
            <a:r>
              <a:rPr lang="vi-VN" dirty="0" err="1"/>
              <a:t>khả</a:t>
            </a:r>
            <a:r>
              <a:rPr lang="vi-VN" dirty="0"/>
              <a:t> năng </a:t>
            </a:r>
            <a:r>
              <a:rPr lang="vi-VN" dirty="0" err="1"/>
              <a:t>còn</a:t>
            </a:r>
            <a:r>
              <a:rPr lang="vi-VN" dirty="0"/>
              <a:t> </a:t>
            </a:r>
            <a:r>
              <a:rPr lang="vi-VN" dirty="0" err="1"/>
              <a:t>mổ</a:t>
            </a:r>
            <a:r>
              <a:rPr lang="vi-VN" dirty="0"/>
              <a:t> </a:t>
            </a:r>
            <a:r>
              <a:rPr lang="vi-VN" dirty="0" err="1"/>
              <a:t>được</a:t>
            </a:r>
            <a:endParaRPr lang="vi-VN" dirty="0"/>
          </a:p>
          <a:p>
            <a:pPr marL="0" indent="0">
              <a:buNone/>
            </a:pPr>
            <a:r>
              <a:rPr lang="vi-VN" dirty="0" err="1"/>
              <a:t>Đề</a:t>
            </a:r>
            <a:r>
              <a:rPr lang="vi-VN" dirty="0"/>
              <a:t> </a:t>
            </a:r>
            <a:r>
              <a:rPr lang="vi-VN" dirty="0" err="1"/>
              <a:t>nghị</a:t>
            </a:r>
            <a:r>
              <a:rPr lang="vi-VN" dirty="0"/>
              <a:t> CT </a:t>
            </a:r>
            <a:r>
              <a:rPr lang="vi-VN" dirty="0" err="1"/>
              <a:t>scan</a:t>
            </a:r>
            <a:r>
              <a:rPr lang="vi-VN" dirty="0"/>
              <a:t> </a:t>
            </a:r>
            <a:r>
              <a:rPr lang="vi-VN" dirty="0" err="1"/>
              <a:t>ngực</a:t>
            </a:r>
            <a:r>
              <a:rPr lang="vi-VN" dirty="0"/>
              <a:t> không </a:t>
            </a:r>
            <a:r>
              <a:rPr lang="vi-VN" dirty="0" err="1"/>
              <a:t>cản</a:t>
            </a:r>
            <a:r>
              <a:rPr lang="vi-VN" dirty="0"/>
              <a:t> quang </a:t>
            </a:r>
            <a:r>
              <a:rPr lang="vi-VN" dirty="0" err="1"/>
              <a:t>tầm</a:t>
            </a:r>
            <a:r>
              <a:rPr lang="vi-VN" dirty="0"/>
              <a:t> </a:t>
            </a:r>
            <a:r>
              <a:rPr lang="vi-VN" dirty="0" err="1"/>
              <a:t>soát</a:t>
            </a:r>
            <a:r>
              <a:rPr lang="vi-VN" dirty="0"/>
              <a:t> di căn.</a:t>
            </a:r>
          </a:p>
          <a:p>
            <a:pPr marL="0" indent="0">
              <a:buNone/>
            </a:pPr>
            <a:endParaRPr lang="vi-VN" dirty="0"/>
          </a:p>
          <a:p>
            <a:pPr marL="0" indent="0">
              <a:buNone/>
            </a:pPr>
            <a:endParaRPr lang="vi-VN" dirty="0"/>
          </a:p>
          <a:p>
            <a:pPr marL="0" indent="0">
              <a:buNone/>
            </a:pPr>
            <a:endParaRPr lang="vi-VN" dirty="0"/>
          </a:p>
          <a:p>
            <a:pPr marL="0" indent="0">
              <a:buNone/>
            </a:pPr>
            <a:endParaRPr lang="en-US"/>
          </a:p>
          <a:p>
            <a:pPr marL="0" indent="0">
              <a:buNone/>
            </a:pPr>
            <a:endParaRPr lang="en-US"/>
          </a:p>
          <a:p>
            <a:pPr>
              <a:buFont typeface="Symbol" panose="05050102010706020507" pitchFamily="18" charset="2"/>
              <a:buChar char="Þ"/>
            </a:pPr>
            <a:endParaRPr lang="en-US"/>
          </a:p>
          <a:p>
            <a:pPr marL="0" indent="0">
              <a:buNone/>
            </a:pPr>
            <a:endParaRPr lang="vi-VN"/>
          </a:p>
        </p:txBody>
      </p:sp>
    </p:spTree>
    <p:extLst>
      <p:ext uri="{BB962C8B-B14F-4D97-AF65-F5344CB8AC3E}">
        <p14:creationId xmlns:p14="http://schemas.microsoft.com/office/powerpoint/2010/main" val="3366762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193D12-202D-C449-3E1B-97DC0A001122}"/>
              </a:ext>
            </a:extLst>
          </p:cNvPr>
          <p:cNvSpPr>
            <a:spLocks noGrp="1"/>
          </p:cNvSpPr>
          <p:nvPr>
            <p:ph type="title"/>
          </p:nvPr>
        </p:nvSpPr>
        <p:spPr>
          <a:xfrm>
            <a:off x="648929" y="629266"/>
            <a:ext cx="3505495" cy="1622321"/>
          </a:xfrm>
        </p:spPr>
        <p:txBody>
          <a:bodyPr>
            <a:normAutofit/>
          </a:bodyPr>
          <a:lstStyle/>
          <a:p>
            <a:r>
              <a:rPr lang="en-US"/>
              <a:t>XI-Kết quả cận lâm sàng</a:t>
            </a:r>
            <a:endParaRPr lang="vi-VN"/>
          </a:p>
        </p:txBody>
      </p:sp>
      <p:sp>
        <p:nvSpPr>
          <p:cNvPr id="3" name="Chỗ dành sẵn cho Nội dung 2">
            <a:extLst>
              <a:ext uri="{FF2B5EF4-FFF2-40B4-BE49-F238E27FC236}">
                <a16:creationId xmlns:a16="http://schemas.microsoft.com/office/drawing/2014/main" id="{946258DD-5759-CD2C-2CFA-DFCA7E22A417}"/>
              </a:ext>
            </a:extLst>
          </p:cNvPr>
          <p:cNvSpPr>
            <a:spLocks noGrp="1"/>
          </p:cNvSpPr>
          <p:nvPr>
            <p:ph idx="1"/>
          </p:nvPr>
        </p:nvSpPr>
        <p:spPr>
          <a:xfrm>
            <a:off x="648931" y="2438400"/>
            <a:ext cx="3505494" cy="3785419"/>
          </a:xfrm>
        </p:spPr>
        <p:txBody>
          <a:bodyPr>
            <a:normAutofit/>
          </a:bodyPr>
          <a:lstStyle/>
          <a:p>
            <a:pPr marL="0" indent="0">
              <a:buNone/>
            </a:pPr>
            <a:r>
              <a:rPr lang="en-US" sz="2000"/>
              <a:t>Kết quả nội soi tiêu hóa trên: nhú vater không ghi nhận sang thương u hay loét. Viêm sung huyết hang vị tiền môn vị, clotest âm tính.</a:t>
            </a:r>
          </a:p>
          <a:p>
            <a:pPr>
              <a:buFont typeface="Symbol" pitchFamily="2" charset="2"/>
              <a:buChar char="Þ"/>
            </a:pPr>
            <a:r>
              <a:rPr lang="vi-VN" sz="2000" dirty="0"/>
              <a:t>Không </a:t>
            </a:r>
            <a:r>
              <a:rPr lang="vi-VN" sz="2000" err="1"/>
              <a:t>nghĩ</a:t>
            </a:r>
            <a:r>
              <a:rPr lang="vi-VN" sz="2000"/>
              <a:t> u </a:t>
            </a:r>
            <a:r>
              <a:rPr lang="vi-VN" sz="2000" dirty="0" err="1"/>
              <a:t>bóng</a:t>
            </a:r>
            <a:r>
              <a:rPr lang="vi-VN" sz="2000" dirty="0"/>
              <a:t> </a:t>
            </a:r>
            <a:r>
              <a:rPr lang="vi-VN" sz="2000" dirty="0" err="1"/>
              <a:t>vater</a:t>
            </a:r>
            <a:r>
              <a:rPr lang="vi-VN" sz="2000" dirty="0"/>
              <a:t>, u </a:t>
            </a:r>
            <a:r>
              <a:rPr lang="vi-VN" sz="2000" dirty="0" err="1"/>
              <a:t>tá</a:t>
            </a:r>
            <a:r>
              <a:rPr lang="vi-VN" sz="2000" dirty="0"/>
              <a:t> </a:t>
            </a:r>
            <a:r>
              <a:rPr lang="vi-VN" sz="2000" dirty="0" err="1"/>
              <a:t>tràng</a:t>
            </a:r>
            <a:endParaRPr lang="vi-VN" sz="2000" dirty="0"/>
          </a:p>
          <a:p>
            <a:pPr>
              <a:buFont typeface="Symbol" pitchFamily="2" charset="2"/>
              <a:buChar char="Þ"/>
            </a:pPr>
            <a:r>
              <a:rPr lang="vi-VN" sz="2000"/>
              <a:t>Khả năng trên BN là </a:t>
            </a:r>
            <a:r>
              <a:rPr lang="vi-VN" sz="2000" dirty="0"/>
              <a:t>u </a:t>
            </a:r>
            <a:r>
              <a:rPr lang="vi-VN" sz="2000" err="1"/>
              <a:t>đầu</a:t>
            </a:r>
            <a:r>
              <a:rPr lang="vi-VN" sz="2000"/>
              <a:t> tụy </a:t>
            </a:r>
            <a:r>
              <a:rPr lang="vi-VN" sz="2000" dirty="0"/>
              <a:t>hoặc</a:t>
            </a:r>
            <a:r>
              <a:rPr lang="vi-VN" sz="2000"/>
              <a:t> </a:t>
            </a:r>
            <a:r>
              <a:rPr lang="vi-VN" sz="2000" dirty="0"/>
              <a:t>u </a:t>
            </a:r>
            <a:r>
              <a:rPr lang="vi-VN" sz="2000" dirty="0" err="1"/>
              <a:t>đoạn</a:t>
            </a:r>
            <a:r>
              <a:rPr lang="vi-VN" sz="2000" dirty="0"/>
              <a:t> </a:t>
            </a:r>
            <a:r>
              <a:rPr lang="vi-VN" sz="2000" dirty="0" err="1"/>
              <a:t>cuối</a:t>
            </a:r>
            <a:r>
              <a:rPr lang="vi-VN" sz="2000" dirty="0"/>
              <a:t> OMC</a:t>
            </a:r>
          </a:p>
          <a:p>
            <a:pPr>
              <a:buFont typeface="Symbol" pitchFamily="2" charset="2"/>
              <a:buChar char="Þ"/>
            </a:pPr>
            <a:r>
              <a:rPr lang="vi-VN" sz="2000" dirty="0" err="1"/>
              <a:t>Đề</a:t>
            </a:r>
            <a:r>
              <a:rPr lang="vi-VN" sz="2000" dirty="0"/>
              <a:t> </a:t>
            </a:r>
            <a:r>
              <a:rPr lang="vi-VN" sz="2000" dirty="0" err="1"/>
              <a:t>nghị</a:t>
            </a:r>
            <a:r>
              <a:rPr lang="vi-VN" sz="2000" dirty="0"/>
              <a:t> MRCP </a:t>
            </a:r>
            <a:endParaRPr lang="en-US" sz="2000" dirty="0"/>
          </a:p>
          <a:p>
            <a:pPr marL="0" indent="0">
              <a:buNone/>
            </a:pPr>
            <a:endParaRPr lang="vi-VN"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8F8CE83E-39A7-5EFC-F743-BF29F81C35EF}"/>
              </a:ext>
            </a:extLst>
          </p:cNvPr>
          <p:cNvPicPr>
            <a:picLocks noChangeAspect="1"/>
          </p:cNvPicPr>
          <p:nvPr/>
        </p:nvPicPr>
        <p:blipFill>
          <a:blip r:embed="rId3"/>
          <a:stretch>
            <a:fillRect/>
          </a:stretch>
        </p:blipFill>
        <p:spPr>
          <a:xfrm>
            <a:off x="5405862" y="1147555"/>
            <a:ext cx="6019331" cy="4559643"/>
          </a:xfrm>
          <a:prstGeom prst="rect">
            <a:avLst/>
          </a:prstGeom>
          <a:effectLst/>
        </p:spPr>
      </p:pic>
    </p:spTree>
    <p:extLst>
      <p:ext uri="{BB962C8B-B14F-4D97-AF65-F5344CB8AC3E}">
        <p14:creationId xmlns:p14="http://schemas.microsoft.com/office/powerpoint/2010/main" val="2605051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C0388C3-935A-5BB2-A07A-648380E82614}"/>
              </a:ext>
            </a:extLst>
          </p:cNvPr>
          <p:cNvSpPr>
            <a:spLocks noGrp="1"/>
          </p:cNvSpPr>
          <p:nvPr>
            <p:ph idx="1"/>
          </p:nvPr>
        </p:nvSpPr>
        <p:spPr>
          <a:xfrm>
            <a:off x="838200" y="1366345"/>
            <a:ext cx="9756228" cy="4810618"/>
          </a:xfrm>
        </p:spPr>
        <p:txBody>
          <a:bodyPr>
            <a:normAutofit fontScale="92500" lnSpcReduction="10000"/>
          </a:bodyPr>
          <a:lstStyle/>
          <a:p>
            <a:pPr marL="0" indent="0">
              <a:buNone/>
            </a:pPr>
            <a:r>
              <a:rPr lang="vi-VN"/>
              <a:t>Kết </a:t>
            </a:r>
            <a:r>
              <a:rPr lang="vi-VN" dirty="0" err="1"/>
              <a:t>quả</a:t>
            </a:r>
            <a:r>
              <a:rPr lang="vi-VN" dirty="0"/>
              <a:t> </a:t>
            </a:r>
            <a:r>
              <a:rPr lang="vi-VN"/>
              <a:t>MRCP:</a:t>
            </a:r>
          </a:p>
          <a:p>
            <a:pPr marL="0" indent="0">
              <a:buNone/>
            </a:pPr>
            <a:r>
              <a:rPr lang="vi-VN"/>
              <a:t>Dãn đường mật trong trong gan 2 bên: nhánh gan (T) # 9mm, nhánh gan (P) # 8mm, ống gan chung #12mm, ống mật chủ #13mm, đến đoạn đầu tụy bị cắt cụt đột ngột, không thấy tín hiệu của sỏi.</a:t>
            </a:r>
          </a:p>
          <a:p>
            <a:pPr marL="0" indent="0">
              <a:buNone/>
            </a:pPr>
            <a:r>
              <a:rPr lang="vi-VN"/>
              <a:t>Nhu mô thân và đuôi tụy teo. Đầu tụy KT # 17x28x22 mm, tín hiệu thấp trên T1W, cao nhẹ trên T2W, bắt thuốc tương phản mạnh không đồng nhất, nằm sát và mất lớp mỡ giữa tổn thương với thành tá tràng, không thấy thâm nhiễm mỡ xung quanh. Dãn ống tụy chinh, dmax# 8mm</a:t>
            </a:r>
          </a:p>
          <a:p>
            <a:pPr marL="0" indent="0">
              <a:buNone/>
            </a:pPr>
            <a:r>
              <a:rPr lang="vi-VN"/>
              <a:t>Không thấy hạch phì đại trong vùng khảo sát.</a:t>
            </a:r>
          </a:p>
          <a:p>
            <a:pPr marL="0" indent="0">
              <a:buNone/>
            </a:pPr>
            <a:r>
              <a:rPr lang="vi-VN"/>
              <a:t>Cấu trúc khác không ghi nhận bất thường</a:t>
            </a:r>
          </a:p>
          <a:p>
            <a:pPr marL="0" indent="0">
              <a:buNone/>
            </a:pPr>
            <a:endParaRPr lang="vi-VN" dirty="0"/>
          </a:p>
          <a:p>
            <a:pPr marL="0" indent="0">
              <a:buNone/>
            </a:pPr>
            <a:endParaRPr lang="vi-VN"/>
          </a:p>
        </p:txBody>
      </p:sp>
    </p:spTree>
    <p:extLst>
      <p:ext uri="{BB962C8B-B14F-4D97-AF65-F5344CB8AC3E}">
        <p14:creationId xmlns:p14="http://schemas.microsoft.com/office/powerpoint/2010/main" val="3566549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C0388C3-935A-5BB2-A07A-648380E82614}"/>
              </a:ext>
            </a:extLst>
          </p:cNvPr>
          <p:cNvSpPr>
            <a:spLocks noGrp="1"/>
          </p:cNvSpPr>
          <p:nvPr>
            <p:ph idx="1"/>
          </p:nvPr>
        </p:nvSpPr>
        <p:spPr>
          <a:xfrm>
            <a:off x="838200" y="1366345"/>
            <a:ext cx="9756228" cy="4810618"/>
          </a:xfrm>
        </p:spPr>
        <p:txBody>
          <a:bodyPr>
            <a:normAutofit/>
          </a:bodyPr>
          <a:lstStyle/>
          <a:p>
            <a:pPr marL="0" indent="0">
              <a:buNone/>
            </a:pPr>
            <a:r>
              <a:rPr lang="vi-VN"/>
              <a:t>KL MRCP:</a:t>
            </a:r>
            <a:br>
              <a:rPr lang="vi-VN"/>
            </a:br>
            <a:r>
              <a:rPr lang="vi-VN"/>
              <a:t>Theo dõi u đầu tụy gây dãn đường mật trong – ngoài gan, ống tụy chính, ứ mật túi mật, khả năng dính với tá tràng.</a:t>
            </a:r>
          </a:p>
          <a:p>
            <a:pPr>
              <a:buFont typeface="Symbol" panose="05050102010706020507" pitchFamily="18" charset="2"/>
              <a:buChar char="Þ"/>
            </a:pPr>
            <a:r>
              <a:rPr lang="vi-VN"/>
              <a:t>Nghĩ u từ đầu tụy</a:t>
            </a:r>
          </a:p>
          <a:p>
            <a:pPr marL="0" indent="0">
              <a:buNone/>
            </a:pPr>
            <a:r>
              <a:rPr lang="vi-VN"/>
              <a:t>Kết quả CT scan ngực: không ghi nhận bất thường</a:t>
            </a:r>
            <a:endParaRPr lang="vi-VN" dirty="0"/>
          </a:p>
          <a:p>
            <a:pPr marL="0" indent="0">
              <a:buNone/>
            </a:pPr>
            <a:r>
              <a:rPr lang="vi-VN" dirty="0"/>
              <a:t>X</a:t>
            </a:r>
            <a:r>
              <a:rPr lang="vi-VN"/>
              <a:t>ếp giai đoạn T2N0M0 vì kích thước u &gt; 2 cm, và &lt; 4cm, chưa xâm lấn mạch máu chưa di căn hạch, di căn xa.</a:t>
            </a:r>
          </a:p>
          <a:p>
            <a:pPr>
              <a:buFont typeface="Symbol" panose="05050102010706020507" pitchFamily="18" charset="2"/>
              <a:buChar char="Þ"/>
            </a:pPr>
            <a:r>
              <a:rPr lang="vi-VN"/>
              <a:t>Đánh giá trên hình ảnh học: có khả năng mổ =&gt; Đề nghị phẫu thuật cắt khối tá tụy điều trị</a:t>
            </a:r>
          </a:p>
        </p:txBody>
      </p:sp>
    </p:spTree>
    <p:extLst>
      <p:ext uri="{BB962C8B-B14F-4D97-AF65-F5344CB8AC3E}">
        <p14:creationId xmlns:p14="http://schemas.microsoft.com/office/powerpoint/2010/main" val="2657928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4AD241-6560-67AD-08A8-78B99DE9D26E}"/>
              </a:ext>
            </a:extLst>
          </p:cNvPr>
          <p:cNvSpPr>
            <a:spLocks noGrp="1"/>
          </p:cNvSpPr>
          <p:nvPr>
            <p:ph type="title"/>
          </p:nvPr>
        </p:nvSpPr>
        <p:spPr/>
        <p:txBody>
          <a:bodyPr/>
          <a:lstStyle/>
          <a:p>
            <a:r>
              <a:rPr lang="en-US"/>
              <a:t>Các CLS khác: </a:t>
            </a:r>
            <a:endParaRPr lang="vi-VN"/>
          </a:p>
        </p:txBody>
      </p:sp>
      <p:sp>
        <p:nvSpPr>
          <p:cNvPr id="3" name="Chỗ dành sẵn cho Nội dung 2">
            <a:extLst>
              <a:ext uri="{FF2B5EF4-FFF2-40B4-BE49-F238E27FC236}">
                <a16:creationId xmlns:a16="http://schemas.microsoft.com/office/drawing/2014/main" id="{AA08E60D-596E-968D-F81F-A43CF1E51F90}"/>
              </a:ext>
            </a:extLst>
          </p:cNvPr>
          <p:cNvSpPr>
            <a:spLocks noGrp="1"/>
          </p:cNvSpPr>
          <p:nvPr>
            <p:ph idx="1"/>
          </p:nvPr>
        </p:nvSpPr>
        <p:spPr/>
        <p:txBody>
          <a:bodyPr>
            <a:normAutofit/>
          </a:bodyPr>
          <a:lstStyle/>
          <a:p>
            <a:r>
              <a:rPr lang="en-US"/>
              <a:t>CTM: BC 9k/ul, Neu 62%, Hb 12,5 g, plt 367 k/ul. CRP 3,4 ng/ml</a:t>
            </a:r>
          </a:p>
          <a:p>
            <a:pPr>
              <a:buFont typeface="Symbol" panose="05050102010706020507" pitchFamily="18" charset="2"/>
              <a:buChar char="Þ"/>
            </a:pPr>
            <a:r>
              <a:rPr lang="en-US"/>
              <a:t>BC và CRP không tăng: không gợi ý BC viêm đường mật cấp</a:t>
            </a:r>
          </a:p>
          <a:p>
            <a:r>
              <a:rPr lang="en-US"/>
              <a:t>TS 3p, TQ 10,7s; TCK 27,4s; INR 0,79</a:t>
            </a:r>
          </a:p>
          <a:p>
            <a:pPr marL="0" indent="0">
              <a:buNone/>
            </a:pPr>
            <a:r>
              <a:rPr lang="en-US"/>
              <a:t>=&gt; Thời gian đông máu bình thường: chưa có BC rối loạn đông máu</a:t>
            </a:r>
          </a:p>
          <a:p>
            <a:r>
              <a:rPr lang="en-US"/>
              <a:t>Bilirubin TP/TT: 92,7/50,7 umol/l: tăng ưu thế trực tiếp, phù hợp tắc mật sau gan, bilirubin tăng không cao (&lt; 15 mg/dl) chưa cần dẫn lưu mật.</a:t>
            </a:r>
          </a:p>
          <a:p>
            <a:r>
              <a:rPr lang="en-US"/>
              <a:t>AST/ALT:  279/333 U/L: tăng 7-8 lần, nghĩ do tình trạng tắc mật</a:t>
            </a:r>
          </a:p>
          <a:p>
            <a:endParaRPr lang="vi-VN"/>
          </a:p>
        </p:txBody>
      </p:sp>
    </p:spTree>
    <p:extLst>
      <p:ext uri="{BB962C8B-B14F-4D97-AF65-F5344CB8AC3E}">
        <p14:creationId xmlns:p14="http://schemas.microsoft.com/office/powerpoint/2010/main" val="1941496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4AD241-6560-67AD-08A8-78B99DE9D26E}"/>
              </a:ext>
            </a:extLst>
          </p:cNvPr>
          <p:cNvSpPr>
            <a:spLocks noGrp="1"/>
          </p:cNvSpPr>
          <p:nvPr>
            <p:ph type="title"/>
          </p:nvPr>
        </p:nvSpPr>
        <p:spPr/>
        <p:txBody>
          <a:bodyPr/>
          <a:lstStyle/>
          <a:p>
            <a:r>
              <a:rPr lang="en-US"/>
              <a:t>Các CLS khác: </a:t>
            </a:r>
            <a:endParaRPr lang="vi-VN"/>
          </a:p>
        </p:txBody>
      </p:sp>
      <p:sp>
        <p:nvSpPr>
          <p:cNvPr id="3" name="Chỗ dành sẵn cho Nội dung 2">
            <a:extLst>
              <a:ext uri="{FF2B5EF4-FFF2-40B4-BE49-F238E27FC236}">
                <a16:creationId xmlns:a16="http://schemas.microsoft.com/office/drawing/2014/main" id="{AA08E60D-596E-968D-F81F-A43CF1E51F90}"/>
              </a:ext>
            </a:extLst>
          </p:cNvPr>
          <p:cNvSpPr>
            <a:spLocks noGrp="1"/>
          </p:cNvSpPr>
          <p:nvPr>
            <p:ph idx="1"/>
          </p:nvPr>
        </p:nvSpPr>
        <p:spPr/>
        <p:txBody>
          <a:bodyPr>
            <a:normAutofit/>
          </a:bodyPr>
          <a:lstStyle/>
          <a:p>
            <a:r>
              <a:rPr lang="en-US"/>
              <a:t>Albumin 41 g/l</a:t>
            </a:r>
          </a:p>
          <a:p>
            <a:r>
              <a:rPr lang="en-US"/>
              <a:t>CEA 3,4 ng/ml (0-5)</a:t>
            </a:r>
          </a:p>
          <a:p>
            <a:r>
              <a:rPr lang="en-US"/>
              <a:t>Glucose 6,2</a:t>
            </a:r>
          </a:p>
          <a:p>
            <a:r>
              <a:rPr lang="en-US"/>
              <a:t>Creatinine 33 umol/l</a:t>
            </a:r>
          </a:p>
          <a:p>
            <a:r>
              <a:rPr lang="en-US"/>
              <a:t>TPTNT bình thường.</a:t>
            </a:r>
          </a:p>
          <a:p>
            <a:endParaRPr lang="vi-VN"/>
          </a:p>
        </p:txBody>
      </p:sp>
    </p:spTree>
    <p:extLst>
      <p:ext uri="{BB962C8B-B14F-4D97-AF65-F5344CB8AC3E}">
        <p14:creationId xmlns:p14="http://schemas.microsoft.com/office/powerpoint/2010/main" val="3825706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D43525-D637-427C-5A1C-29400DF5CC92}"/>
              </a:ext>
            </a:extLst>
          </p:cNvPr>
          <p:cNvSpPr>
            <a:spLocks noGrp="1"/>
          </p:cNvSpPr>
          <p:nvPr>
            <p:ph type="title"/>
          </p:nvPr>
        </p:nvSpPr>
        <p:spPr/>
        <p:txBody>
          <a:bodyPr/>
          <a:lstStyle/>
          <a:p>
            <a:r>
              <a:rPr lang="en-US"/>
              <a:t>XII-CHẨN ĐOÁN XÁC ĐỊNH</a:t>
            </a:r>
            <a:endParaRPr lang="vi-VN"/>
          </a:p>
        </p:txBody>
      </p:sp>
      <p:sp>
        <p:nvSpPr>
          <p:cNvPr id="3" name="Chỗ dành sẵn cho Nội dung 2">
            <a:extLst>
              <a:ext uri="{FF2B5EF4-FFF2-40B4-BE49-F238E27FC236}">
                <a16:creationId xmlns:a16="http://schemas.microsoft.com/office/drawing/2014/main" id="{85F04B23-44AF-C79E-928B-388A341A3851}"/>
              </a:ext>
            </a:extLst>
          </p:cNvPr>
          <p:cNvSpPr>
            <a:spLocks noGrp="1"/>
          </p:cNvSpPr>
          <p:nvPr>
            <p:ph idx="1"/>
          </p:nvPr>
        </p:nvSpPr>
        <p:spPr/>
        <p:txBody>
          <a:bodyPr/>
          <a:lstStyle/>
          <a:p>
            <a:pPr marL="0" indent="0">
              <a:buNone/>
            </a:pPr>
            <a:r>
              <a:rPr lang="en-US"/>
              <a:t>Ung thư đầu tụy T2N0M0/Tăng huyết áp</a:t>
            </a:r>
            <a:endParaRPr lang="vi-VN"/>
          </a:p>
        </p:txBody>
      </p:sp>
    </p:spTree>
    <p:extLst>
      <p:ext uri="{BB962C8B-B14F-4D97-AF65-F5344CB8AC3E}">
        <p14:creationId xmlns:p14="http://schemas.microsoft.com/office/powerpoint/2010/main" val="466749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C16AEED-4388-AA7F-6B02-FFCA3BCCC1F1}"/>
              </a:ext>
            </a:extLst>
          </p:cNvPr>
          <p:cNvSpPr>
            <a:spLocks noGrp="1"/>
          </p:cNvSpPr>
          <p:nvPr>
            <p:ph type="title"/>
          </p:nvPr>
        </p:nvSpPr>
        <p:spPr/>
        <p:txBody>
          <a:bodyPr/>
          <a:lstStyle/>
          <a:p>
            <a:r>
              <a:rPr lang="en-US"/>
              <a:t>XIII-HƯỚNG XỬ TRÍ</a:t>
            </a:r>
            <a:endParaRPr lang="vi-VN"/>
          </a:p>
        </p:txBody>
      </p:sp>
      <p:sp>
        <p:nvSpPr>
          <p:cNvPr id="3" name="Chỗ dành sẵn cho Nội dung 2">
            <a:extLst>
              <a:ext uri="{FF2B5EF4-FFF2-40B4-BE49-F238E27FC236}">
                <a16:creationId xmlns:a16="http://schemas.microsoft.com/office/drawing/2014/main" id="{4129B733-B753-85F4-6407-A11341A55B18}"/>
              </a:ext>
            </a:extLst>
          </p:cNvPr>
          <p:cNvSpPr>
            <a:spLocks noGrp="1"/>
          </p:cNvSpPr>
          <p:nvPr>
            <p:ph idx="1"/>
          </p:nvPr>
        </p:nvSpPr>
        <p:spPr/>
        <p:txBody>
          <a:bodyPr/>
          <a:lstStyle/>
          <a:p>
            <a:r>
              <a:rPr lang="vi-VN"/>
              <a:t>Phẫu thuật nội soi cắt khối tá tụy</a:t>
            </a:r>
          </a:p>
        </p:txBody>
      </p:sp>
    </p:spTree>
    <p:extLst>
      <p:ext uri="{BB962C8B-B14F-4D97-AF65-F5344CB8AC3E}">
        <p14:creationId xmlns:p14="http://schemas.microsoft.com/office/powerpoint/2010/main" val="26423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87F3BF-5CA8-9B89-18E8-AC8AF917D4D3}"/>
              </a:ext>
            </a:extLst>
          </p:cNvPr>
          <p:cNvSpPr>
            <a:spLocks noGrp="1"/>
          </p:cNvSpPr>
          <p:nvPr>
            <p:ph type="title"/>
          </p:nvPr>
        </p:nvSpPr>
        <p:spPr>
          <a:xfrm>
            <a:off x="838200" y="2292247"/>
            <a:ext cx="10515600" cy="1325563"/>
          </a:xfrm>
        </p:spPr>
        <p:txBody>
          <a:bodyPr/>
          <a:lstStyle/>
          <a:p>
            <a:r>
              <a:rPr lang="en-US"/>
              <a:t>II-LÝ DO NHẬP VIỆN: ĐAU THƯỢNG VỊ</a:t>
            </a:r>
            <a:endParaRPr lang="vi-VN"/>
          </a:p>
        </p:txBody>
      </p:sp>
    </p:spTree>
    <p:extLst>
      <p:ext uri="{BB962C8B-B14F-4D97-AF65-F5344CB8AC3E}">
        <p14:creationId xmlns:p14="http://schemas.microsoft.com/office/powerpoint/2010/main" val="352252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D77589-8CD5-2998-A728-4913D6C38201}"/>
              </a:ext>
            </a:extLst>
          </p:cNvPr>
          <p:cNvSpPr>
            <a:spLocks noGrp="1"/>
          </p:cNvSpPr>
          <p:nvPr>
            <p:ph type="title"/>
          </p:nvPr>
        </p:nvSpPr>
        <p:spPr/>
        <p:txBody>
          <a:bodyPr/>
          <a:lstStyle/>
          <a:p>
            <a:r>
              <a:rPr lang="en-US"/>
              <a:t>III-BỆNH SỬ</a:t>
            </a:r>
            <a:endParaRPr lang="vi-VN"/>
          </a:p>
        </p:txBody>
      </p:sp>
      <p:sp>
        <p:nvSpPr>
          <p:cNvPr id="3" name="Chỗ dành sẵn cho Nội dung 2">
            <a:extLst>
              <a:ext uri="{FF2B5EF4-FFF2-40B4-BE49-F238E27FC236}">
                <a16:creationId xmlns:a16="http://schemas.microsoft.com/office/drawing/2014/main" id="{9932B2A5-3F64-B2EC-DCD7-B10C47EBA291}"/>
              </a:ext>
            </a:extLst>
          </p:cNvPr>
          <p:cNvSpPr>
            <a:spLocks noGrp="1"/>
          </p:cNvSpPr>
          <p:nvPr>
            <p:ph idx="1"/>
          </p:nvPr>
        </p:nvSpPr>
        <p:spPr/>
        <p:txBody>
          <a:bodyPr>
            <a:normAutofit/>
          </a:bodyPr>
          <a:lstStyle/>
          <a:p>
            <a:r>
              <a:rPr lang="en-US"/>
              <a:t>Cách NV 4 tháng, BN thấy tự nhiên đau bụng vùng thượng vị, đau âm ỉ liên tục, cường độ nhẹ, không lan, đau tăng lên mức độ trung bình sau khi ăn 5-10 phút, nhất là khi ăn nhiều dầu mỡ, cơn tăng đau kéo dài khoảng 30 phút và tự hết, không có yếu tố tăng giảm khác. BN không sốt, không buồn nôn, không nôn, tiêu phân vàng đóng khuôn. BN không đi khám và không điều trị gì.</a:t>
            </a:r>
          </a:p>
          <a:p>
            <a:r>
              <a:rPr lang="en-US"/>
              <a:t>Cách NV 1 tháng, đau bụng không thay đổi, BN đi khám BV tư, được làm siêu âm bụng, chẩn đoán u tụy, BN được giới thiệu lên BV Ung Bướu TPHCM.</a:t>
            </a:r>
          </a:p>
        </p:txBody>
      </p:sp>
    </p:spTree>
    <p:extLst>
      <p:ext uri="{BB962C8B-B14F-4D97-AF65-F5344CB8AC3E}">
        <p14:creationId xmlns:p14="http://schemas.microsoft.com/office/powerpoint/2010/main" val="117576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D77589-8CD5-2998-A728-4913D6C38201}"/>
              </a:ext>
            </a:extLst>
          </p:cNvPr>
          <p:cNvSpPr>
            <a:spLocks noGrp="1"/>
          </p:cNvSpPr>
          <p:nvPr>
            <p:ph type="title"/>
          </p:nvPr>
        </p:nvSpPr>
        <p:spPr/>
        <p:txBody>
          <a:bodyPr/>
          <a:lstStyle/>
          <a:p>
            <a:r>
              <a:rPr lang="en-US"/>
              <a:t>III-BỆNH SỬ</a:t>
            </a:r>
            <a:endParaRPr lang="vi-VN"/>
          </a:p>
        </p:txBody>
      </p:sp>
      <p:sp>
        <p:nvSpPr>
          <p:cNvPr id="3" name="Chỗ dành sẵn cho Nội dung 2">
            <a:extLst>
              <a:ext uri="{FF2B5EF4-FFF2-40B4-BE49-F238E27FC236}">
                <a16:creationId xmlns:a16="http://schemas.microsoft.com/office/drawing/2014/main" id="{9932B2A5-3F64-B2EC-DCD7-B10C47EBA291}"/>
              </a:ext>
            </a:extLst>
          </p:cNvPr>
          <p:cNvSpPr>
            <a:spLocks noGrp="1"/>
          </p:cNvSpPr>
          <p:nvPr>
            <p:ph idx="1"/>
          </p:nvPr>
        </p:nvSpPr>
        <p:spPr/>
        <p:txBody>
          <a:bodyPr>
            <a:normAutofit fontScale="92500" lnSpcReduction="10000"/>
          </a:bodyPr>
          <a:lstStyle/>
          <a:p>
            <a:r>
              <a:rPr lang="en-US"/>
              <a:t>Cách NV 2 tuần BN thấy nước tiểu vàng sậm, sau đó thấy vàng da và vàng mắt xuất hiện tự nhiên, ở mắt, mặt và 2 tay, liên tục từ từ tăng dần, mức độ nhẹ, kèm ngứa khắp người sau vàng da 5 ngày. BN thấy chán ăn, chỉ ăn được ½ so với trước. BN đi tiêu phân vàng đóng khuôn, còn đau bụng với tính chất cũ. </a:t>
            </a:r>
          </a:p>
          <a:p>
            <a:r>
              <a:rPr lang="en-US"/>
              <a:t>Cách NV 1 tuần, BN nhập BV UB, theo dõi tại BV UB có men gan tăng, BN được chuyển BV NDGĐ.</a:t>
            </a:r>
          </a:p>
          <a:p>
            <a:r>
              <a:rPr lang="en-US"/>
              <a:t>Trong quá trình bệnh, BN không sốt, không chóng mặt, không ho, không khó thở, không phù, không chảy máu chân răng, không chướng bụng, không buồn nôn, không nôn, không đầy bụng, không tiêu chảy, không táo bón, tiểu không gắt buốt, không chảy máu hay tiết dịch âm đạo. Trong 6 tháng qua, BN sụt 5 kg, từ 47 -&gt; 42 kg.</a:t>
            </a:r>
            <a:endParaRPr lang="vi-VN"/>
          </a:p>
        </p:txBody>
      </p:sp>
    </p:spTree>
    <p:extLst>
      <p:ext uri="{BB962C8B-B14F-4D97-AF65-F5344CB8AC3E}">
        <p14:creationId xmlns:p14="http://schemas.microsoft.com/office/powerpoint/2010/main" val="257715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0482AF-A14C-A103-044D-2D2A236A1D6B}"/>
              </a:ext>
            </a:extLst>
          </p:cNvPr>
          <p:cNvSpPr>
            <a:spLocks noGrp="1"/>
          </p:cNvSpPr>
          <p:nvPr>
            <p:ph type="title"/>
          </p:nvPr>
        </p:nvSpPr>
        <p:spPr/>
        <p:txBody>
          <a:bodyPr/>
          <a:lstStyle/>
          <a:p>
            <a:r>
              <a:rPr lang="en-US"/>
              <a:t>IV-Tiền căn</a:t>
            </a:r>
            <a:endParaRPr lang="vi-VN"/>
          </a:p>
        </p:txBody>
      </p:sp>
      <p:sp>
        <p:nvSpPr>
          <p:cNvPr id="3" name="Chỗ dành sẵn cho Nội dung 2">
            <a:extLst>
              <a:ext uri="{FF2B5EF4-FFF2-40B4-BE49-F238E27FC236}">
                <a16:creationId xmlns:a16="http://schemas.microsoft.com/office/drawing/2014/main" id="{D039CE60-88F7-59D7-9F70-5C06A2F6FB7E}"/>
              </a:ext>
            </a:extLst>
          </p:cNvPr>
          <p:cNvSpPr>
            <a:spLocks noGrp="1"/>
          </p:cNvSpPr>
          <p:nvPr>
            <p:ph idx="1"/>
          </p:nvPr>
        </p:nvSpPr>
        <p:spPr/>
        <p:txBody>
          <a:bodyPr>
            <a:normAutofit lnSpcReduction="10000"/>
          </a:bodyPr>
          <a:lstStyle/>
          <a:p>
            <a:r>
              <a:rPr lang="en-US"/>
              <a:t>Chưa từng có triệu chứng tương tự trước đây</a:t>
            </a:r>
          </a:p>
          <a:p>
            <a:r>
              <a:rPr lang="en-US"/>
              <a:t>Cách 20 năm, mổ thoát vị địa đệm</a:t>
            </a:r>
          </a:p>
          <a:p>
            <a:r>
              <a:rPr lang="en-US"/>
              <a:t>Cách 15 năm, mổ nang buồng trứng và cắt tử cung + buồng trứng (P). BN không còn kinh nguyệt tới nay.</a:t>
            </a:r>
          </a:p>
          <a:p>
            <a:r>
              <a:rPr lang="en-US"/>
              <a:t>Cách 3 năm, được chẩn đoán THA, BN tự điều trị với amlodipin 5mg 1 ngày, thấy khỏe nên không đi khám.</a:t>
            </a:r>
          </a:p>
          <a:p>
            <a:r>
              <a:rPr lang="en-US"/>
              <a:t>BN không có tiền căn truyền máu, chưa đi khám nên chưa ghi nhận bệnh lý huyết học, sốt rét, bệnh lý gan (viêm gan, xơ gan), bệnh lý đường mật (sỏi đường mật, sỏi túi mật, u đường mật), tụy, dạ dày (loét, u dạ dày, nhiễm H.pylori), đái tháo đường.</a:t>
            </a:r>
          </a:p>
        </p:txBody>
      </p:sp>
    </p:spTree>
    <p:extLst>
      <p:ext uri="{BB962C8B-B14F-4D97-AF65-F5344CB8AC3E}">
        <p14:creationId xmlns:p14="http://schemas.microsoft.com/office/powerpoint/2010/main" val="374752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0482AF-A14C-A103-044D-2D2A236A1D6B}"/>
              </a:ext>
            </a:extLst>
          </p:cNvPr>
          <p:cNvSpPr>
            <a:spLocks noGrp="1"/>
          </p:cNvSpPr>
          <p:nvPr>
            <p:ph type="title"/>
          </p:nvPr>
        </p:nvSpPr>
        <p:spPr/>
        <p:txBody>
          <a:bodyPr/>
          <a:lstStyle/>
          <a:p>
            <a:r>
              <a:rPr lang="en-US"/>
              <a:t>IV-Tiền căn</a:t>
            </a:r>
            <a:endParaRPr lang="vi-VN"/>
          </a:p>
        </p:txBody>
      </p:sp>
      <p:sp>
        <p:nvSpPr>
          <p:cNvPr id="3" name="Chỗ dành sẵn cho Nội dung 2">
            <a:extLst>
              <a:ext uri="{FF2B5EF4-FFF2-40B4-BE49-F238E27FC236}">
                <a16:creationId xmlns:a16="http://schemas.microsoft.com/office/drawing/2014/main" id="{D039CE60-88F7-59D7-9F70-5C06A2F6FB7E}"/>
              </a:ext>
            </a:extLst>
          </p:cNvPr>
          <p:cNvSpPr>
            <a:spLocks noGrp="1"/>
          </p:cNvSpPr>
          <p:nvPr>
            <p:ph idx="1"/>
          </p:nvPr>
        </p:nvSpPr>
        <p:spPr/>
        <p:txBody>
          <a:bodyPr>
            <a:normAutofit/>
          </a:bodyPr>
          <a:lstStyle/>
          <a:p>
            <a:r>
              <a:rPr lang="en-US"/>
              <a:t>PARA 6006, sanh thường</a:t>
            </a:r>
          </a:p>
          <a:p>
            <a:r>
              <a:rPr lang="en-US"/>
              <a:t>Ngoài thuốc THA, không dùng thuốc gì khác.</a:t>
            </a:r>
          </a:p>
          <a:p>
            <a:r>
              <a:rPr lang="en-US"/>
              <a:t>Không ghi nhận tiền căn dị ứng</a:t>
            </a:r>
          </a:p>
          <a:p>
            <a:r>
              <a:rPr lang="en-US"/>
              <a:t>Không hút thuốc lá, uống rượu bia</a:t>
            </a:r>
          </a:p>
          <a:p>
            <a:r>
              <a:rPr lang="en-US"/>
              <a:t>Chưa từng tiêm ngừa viêm gan siêu vi B</a:t>
            </a:r>
          </a:p>
          <a:p>
            <a:r>
              <a:rPr lang="en-US"/>
              <a:t>Dịch tễ: BN không đi rừng, không sống trong vùng dịch tễ sốt rét</a:t>
            </a:r>
          </a:p>
          <a:p>
            <a:r>
              <a:rPr lang="en-US"/>
              <a:t>Gia đình không ghi nhận tiền căn viêm gan siêu vi, ung thư.</a:t>
            </a:r>
            <a:endParaRPr lang="vi-VN"/>
          </a:p>
        </p:txBody>
      </p:sp>
    </p:spTree>
    <p:extLst>
      <p:ext uri="{BB962C8B-B14F-4D97-AF65-F5344CB8AC3E}">
        <p14:creationId xmlns:p14="http://schemas.microsoft.com/office/powerpoint/2010/main" val="117744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465983-EC35-223E-CACF-DF498859EAC2}"/>
              </a:ext>
            </a:extLst>
          </p:cNvPr>
          <p:cNvSpPr>
            <a:spLocks noGrp="1"/>
          </p:cNvSpPr>
          <p:nvPr>
            <p:ph type="title"/>
          </p:nvPr>
        </p:nvSpPr>
        <p:spPr/>
        <p:txBody>
          <a:bodyPr/>
          <a:lstStyle/>
          <a:p>
            <a:r>
              <a:rPr lang="en-US"/>
              <a:t>V-LƯỢC QUA CÁC CƠ QUAN (ngày 13/9, 5 ngày sau NV)</a:t>
            </a:r>
            <a:endParaRPr lang="vi-VN"/>
          </a:p>
        </p:txBody>
      </p:sp>
      <p:sp>
        <p:nvSpPr>
          <p:cNvPr id="3" name="Chỗ dành sẵn cho Nội dung 2">
            <a:extLst>
              <a:ext uri="{FF2B5EF4-FFF2-40B4-BE49-F238E27FC236}">
                <a16:creationId xmlns:a16="http://schemas.microsoft.com/office/drawing/2014/main" id="{6F43815F-963C-767C-B13E-CBB86BD9ECA3}"/>
              </a:ext>
            </a:extLst>
          </p:cNvPr>
          <p:cNvSpPr>
            <a:spLocks noGrp="1"/>
          </p:cNvSpPr>
          <p:nvPr>
            <p:ph idx="1"/>
          </p:nvPr>
        </p:nvSpPr>
        <p:spPr/>
        <p:txBody>
          <a:bodyPr>
            <a:normAutofit fontScale="92500" lnSpcReduction="10000"/>
          </a:bodyPr>
          <a:lstStyle/>
          <a:p>
            <a:r>
              <a:rPr lang="en-US"/>
              <a:t>Không sốt</a:t>
            </a:r>
          </a:p>
          <a:p>
            <a:r>
              <a:rPr lang="en-US"/>
              <a:t>Không đau đầu</a:t>
            </a:r>
          </a:p>
          <a:p>
            <a:r>
              <a:rPr lang="en-US"/>
              <a:t>Không ho, không đau ngực, không khó thở</a:t>
            </a:r>
          </a:p>
          <a:p>
            <a:r>
              <a:rPr lang="en-US"/>
              <a:t>Đau thượng vị âm ỉ mức độ nhẹ</a:t>
            </a:r>
          </a:p>
          <a:p>
            <a:r>
              <a:rPr lang="en-US"/>
              <a:t>Vàng da mức độ trung bình</a:t>
            </a:r>
          </a:p>
          <a:p>
            <a:r>
              <a:rPr lang="en-US"/>
              <a:t>Không buồn nôn, không nôn, tiêu phân vàng, không tiêu chảy, không táo bón.</a:t>
            </a:r>
          </a:p>
          <a:p>
            <a:r>
              <a:rPr lang="en-US"/>
              <a:t>Tiểu vàng sậm, không gắt buốt</a:t>
            </a:r>
          </a:p>
          <a:p>
            <a:r>
              <a:rPr lang="en-US"/>
              <a:t>Không yếu liệt, không đau nhức xương</a:t>
            </a:r>
          </a:p>
          <a:p>
            <a:r>
              <a:rPr lang="en-US"/>
              <a:t>Ngứa khắp người</a:t>
            </a:r>
          </a:p>
          <a:p>
            <a:endParaRPr lang="en-US"/>
          </a:p>
        </p:txBody>
      </p:sp>
    </p:spTree>
    <p:extLst>
      <p:ext uri="{BB962C8B-B14F-4D97-AF65-F5344CB8AC3E}">
        <p14:creationId xmlns:p14="http://schemas.microsoft.com/office/powerpoint/2010/main" val="140890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D50D6F-643D-C618-D770-1B8ED7170541}"/>
              </a:ext>
            </a:extLst>
          </p:cNvPr>
          <p:cNvSpPr>
            <a:spLocks noGrp="1"/>
          </p:cNvSpPr>
          <p:nvPr>
            <p:ph type="title"/>
          </p:nvPr>
        </p:nvSpPr>
        <p:spPr/>
        <p:txBody>
          <a:bodyPr/>
          <a:lstStyle/>
          <a:p>
            <a:r>
              <a:rPr lang="en-US"/>
              <a:t>VI-KHÁM (ngày 13/9, 5 ngày sau NV)</a:t>
            </a:r>
            <a:endParaRPr lang="vi-VN"/>
          </a:p>
        </p:txBody>
      </p:sp>
      <p:sp>
        <p:nvSpPr>
          <p:cNvPr id="3" name="Chỗ dành sẵn cho Nội dung 2">
            <a:extLst>
              <a:ext uri="{FF2B5EF4-FFF2-40B4-BE49-F238E27FC236}">
                <a16:creationId xmlns:a16="http://schemas.microsoft.com/office/drawing/2014/main" id="{26CA9468-E71E-B52C-A774-A3096717D57E}"/>
              </a:ext>
            </a:extLst>
          </p:cNvPr>
          <p:cNvSpPr>
            <a:spLocks noGrp="1"/>
          </p:cNvSpPr>
          <p:nvPr>
            <p:ph idx="1"/>
          </p:nvPr>
        </p:nvSpPr>
        <p:spPr/>
        <p:txBody>
          <a:bodyPr>
            <a:normAutofit fontScale="92500" lnSpcReduction="10000"/>
          </a:bodyPr>
          <a:lstStyle/>
          <a:p>
            <a:pPr marL="0" indent="0">
              <a:buNone/>
            </a:pPr>
            <a:r>
              <a:rPr lang="en-US"/>
              <a:t>Tổng trạng:</a:t>
            </a:r>
          </a:p>
          <a:p>
            <a:r>
              <a:rPr lang="en-US"/>
              <a:t>Bệnh tỉnh, tiếp xúc tốt</a:t>
            </a:r>
          </a:p>
          <a:p>
            <a:r>
              <a:rPr lang="en-US"/>
              <a:t>Thể trạng trung bình, BMI = 21,4 kg/m2</a:t>
            </a:r>
          </a:p>
          <a:p>
            <a:r>
              <a:rPr lang="en-US"/>
              <a:t>Mạch: 64 lần/phút, HA: 130/80 mmHg, Nhịp thở: 18 lần/phút, Nhiệt độ 37 độ C</a:t>
            </a:r>
          </a:p>
          <a:p>
            <a:r>
              <a:rPr lang="en-US"/>
              <a:t>Da niêm vàng</a:t>
            </a:r>
          </a:p>
          <a:p>
            <a:r>
              <a:rPr lang="en-US"/>
              <a:t>Không phù, không xuất huyêt dưới da</a:t>
            </a:r>
          </a:p>
          <a:p>
            <a:r>
              <a:rPr lang="en-US"/>
              <a:t>Không sao mạch, không lòng bàn tay son</a:t>
            </a:r>
          </a:p>
          <a:p>
            <a:r>
              <a:rPr lang="en-US"/>
              <a:t>Hạch thượng đòn không sờ chạm</a:t>
            </a:r>
          </a:p>
          <a:p>
            <a:r>
              <a:rPr lang="en-US"/>
              <a:t>Các vết cào gãi trên da.</a:t>
            </a:r>
          </a:p>
        </p:txBody>
      </p:sp>
    </p:spTree>
    <p:extLst>
      <p:ext uri="{BB962C8B-B14F-4D97-AF65-F5344CB8AC3E}">
        <p14:creationId xmlns:p14="http://schemas.microsoft.com/office/powerpoint/2010/main" val="1709578155"/>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2580</Words>
  <Application>Microsoft Office PowerPoint</Application>
  <PresentationFormat>Màn hình rộng</PresentationFormat>
  <Paragraphs>175</Paragraphs>
  <Slides>27</Slides>
  <Notes>5</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27</vt:i4>
      </vt:variant>
    </vt:vector>
  </HeadingPairs>
  <TitlesOfParts>
    <vt:vector size="36" baseType="lpstr">
      <vt:lpstr>Arial</vt:lpstr>
      <vt:lpstr>Arial</vt:lpstr>
      <vt:lpstr>Calibri</vt:lpstr>
      <vt:lpstr>Calibri Light</vt:lpstr>
      <vt:lpstr>Open Sans</vt:lpstr>
      <vt:lpstr>Symbol</vt:lpstr>
      <vt:lpstr>Times New Roman</vt:lpstr>
      <vt:lpstr>Wingdings</vt:lpstr>
      <vt:lpstr>Chủ đề Office</vt:lpstr>
      <vt:lpstr>BỆNH ÁN  U QUANH BÓNG VATER</vt:lpstr>
      <vt:lpstr>I-HÀNH CHÍNH</vt:lpstr>
      <vt:lpstr>II-LÝ DO NHẬP VIỆN: ĐAU THƯỢNG VỊ</vt:lpstr>
      <vt:lpstr>III-BỆNH SỬ</vt:lpstr>
      <vt:lpstr>III-BỆNH SỬ</vt:lpstr>
      <vt:lpstr>IV-Tiền căn</vt:lpstr>
      <vt:lpstr>IV-Tiền căn</vt:lpstr>
      <vt:lpstr>V-LƯỢC QUA CÁC CƠ QUAN (ngày 13/9, 5 ngày sau NV)</vt:lpstr>
      <vt:lpstr>VI-KHÁM (ngày 13/9, 5 ngày sau NV)</vt:lpstr>
      <vt:lpstr>VI-KHÁM (ngày 13/9, 5 ngày sau NV)</vt:lpstr>
      <vt:lpstr>VII-TÓM TẮT BỆNH ÁN</vt:lpstr>
      <vt:lpstr>VIII-ĐẶT VẤN ĐỀ</vt:lpstr>
      <vt:lpstr>IX-Chẩn đoán sơ bộ</vt:lpstr>
      <vt:lpstr>Biện luận lâm sàng</vt:lpstr>
      <vt:lpstr>Biện luận lâm sàng</vt:lpstr>
      <vt:lpstr>Biện luận</vt:lpstr>
      <vt:lpstr>Biện luận</vt:lpstr>
      <vt:lpstr>X-ĐỀ NGHỊ CẬN LÂM SÀNG</vt:lpstr>
      <vt:lpstr>XI-Kết quả cận lâm sàng</vt:lpstr>
      <vt:lpstr>XI-Kết quả cận lâm sàng</vt:lpstr>
      <vt:lpstr>XI-Kết quả cận lâm sàng</vt:lpstr>
      <vt:lpstr>Bản trình bày PowerPoint</vt:lpstr>
      <vt:lpstr>Bản trình bày PowerPoint</vt:lpstr>
      <vt:lpstr>Các CLS khác: </vt:lpstr>
      <vt:lpstr>Các CLS khác: </vt:lpstr>
      <vt:lpstr>XII-CHẨN ĐOÁN XÁC ĐỊNH</vt:lpstr>
      <vt:lpstr>XIII-HƯỚNG XỬ TRÍ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U QUANH BÓNG VATER</dc:title>
  <dc:creator>Quan Nguyen - Y17</dc:creator>
  <cp:lastModifiedBy>Quan Nguyen - Y17</cp:lastModifiedBy>
  <cp:revision>3</cp:revision>
  <dcterms:created xsi:type="dcterms:W3CDTF">2022-09-13T14:02:05Z</dcterms:created>
  <dcterms:modified xsi:type="dcterms:W3CDTF">2022-09-18T15:17:20Z</dcterms:modified>
</cp:coreProperties>
</file>