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3" r:id="rId21"/>
    <p:sldId id="278" r:id="rId2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10F42-283D-488E-A244-535C72C85EE8}" v="48" dt="2022-09-11T15:29:56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 Nguyen - Y17" userId="fcceac3d-5680-48d6-8dcd-178a9cd0e1b0" providerId="ADAL" clId="{F9710F42-283D-488E-A244-535C72C85EE8}"/>
    <pc:docChg chg="undo custSel addSld delSld modSld addMainMaster delMainMaster modMainMaster">
      <pc:chgData name="Quan Nguyen - Y17" userId="fcceac3d-5680-48d6-8dcd-178a9cd0e1b0" providerId="ADAL" clId="{F9710F42-283D-488E-A244-535C72C85EE8}" dt="2022-09-11T15:31:14.620" v="10509" actId="20577"/>
      <pc:docMkLst>
        <pc:docMk/>
      </pc:docMkLst>
      <pc:sldChg chg="addSp delSp modSp new mod modClrScheme chgLayout">
        <pc:chgData name="Quan Nguyen - Y17" userId="fcceac3d-5680-48d6-8dcd-178a9cd0e1b0" providerId="ADAL" clId="{F9710F42-283D-488E-A244-535C72C85EE8}" dt="2022-09-11T12:26:22.225" v="6162"/>
        <pc:sldMkLst>
          <pc:docMk/>
          <pc:sldMk cId="368517636" sldId="256"/>
        </pc:sldMkLst>
        <pc:spChg chg="mod ord">
          <ac:chgData name="Quan Nguyen - Y17" userId="fcceac3d-5680-48d6-8dcd-178a9cd0e1b0" providerId="ADAL" clId="{F9710F42-283D-488E-A244-535C72C85EE8}" dt="2022-09-06T09:09:15.468" v="248" actId="1076"/>
          <ac:spMkLst>
            <pc:docMk/>
            <pc:sldMk cId="368517636" sldId="256"/>
            <ac:spMk id="2" creationId="{FD1C61D0-32EA-6785-8EE2-869E24172C23}"/>
          </ac:spMkLst>
        </pc:spChg>
        <pc:spChg chg="del mod ord">
          <ac:chgData name="Quan Nguyen - Y17" userId="fcceac3d-5680-48d6-8dcd-178a9cd0e1b0" providerId="ADAL" clId="{F9710F42-283D-488E-A244-535C72C85EE8}" dt="2022-09-06T09:08:34.016" v="162" actId="700"/>
          <ac:spMkLst>
            <pc:docMk/>
            <pc:sldMk cId="368517636" sldId="256"/>
            <ac:spMk id="3" creationId="{029C231C-9156-61D0-C89F-4A334A25505C}"/>
          </ac:spMkLst>
        </pc:spChg>
        <pc:spChg chg="add mod ord">
          <ac:chgData name="Quan Nguyen - Y17" userId="fcceac3d-5680-48d6-8dcd-178a9cd0e1b0" providerId="ADAL" clId="{F9710F42-283D-488E-A244-535C72C85EE8}" dt="2022-09-11T12:26:22.225" v="6162"/>
          <ac:spMkLst>
            <pc:docMk/>
            <pc:sldMk cId="368517636" sldId="256"/>
            <ac:spMk id="4" creationId="{FA73B73F-2707-5034-5CA5-F4948187CBBE}"/>
          </ac:spMkLst>
        </pc:spChg>
      </pc:sldChg>
      <pc:sldChg chg="add del">
        <pc:chgData name="Quan Nguyen - Y17" userId="fcceac3d-5680-48d6-8dcd-178a9cd0e1b0" providerId="ADAL" clId="{F9710F42-283D-488E-A244-535C72C85EE8}" dt="2022-09-06T09:07:10.441" v="9" actId="47"/>
        <pc:sldMkLst>
          <pc:docMk/>
          <pc:sldMk cId="1441458281" sldId="257"/>
        </pc:sldMkLst>
      </pc:sldChg>
      <pc:sldChg chg="addSp delSp modSp new mod">
        <pc:chgData name="Quan Nguyen - Y17" userId="fcceac3d-5680-48d6-8dcd-178a9cd0e1b0" providerId="ADAL" clId="{F9710F42-283D-488E-A244-535C72C85EE8}" dt="2022-09-10T13:40:55.073" v="3476" actId="1076"/>
        <pc:sldMkLst>
          <pc:docMk/>
          <pc:sldMk cId="2852651559" sldId="258"/>
        </pc:sldMkLst>
        <pc:spChg chg="mod">
          <ac:chgData name="Quan Nguyen - Y17" userId="fcceac3d-5680-48d6-8dcd-178a9cd0e1b0" providerId="ADAL" clId="{F9710F42-283D-488E-A244-535C72C85EE8}" dt="2022-09-10T13:40:55.073" v="3476" actId="1076"/>
          <ac:spMkLst>
            <pc:docMk/>
            <pc:sldMk cId="2852651559" sldId="258"/>
            <ac:spMk id="2" creationId="{701B2D3E-0AB3-57F0-A0D4-9999838E046B}"/>
          </ac:spMkLst>
        </pc:spChg>
        <pc:spChg chg="del">
          <ac:chgData name="Quan Nguyen - Y17" userId="fcceac3d-5680-48d6-8dcd-178a9cd0e1b0" providerId="ADAL" clId="{F9710F42-283D-488E-A244-535C72C85EE8}" dt="2022-09-06T09:09:45.637" v="264" actId="478"/>
          <ac:spMkLst>
            <pc:docMk/>
            <pc:sldMk cId="2852651559" sldId="258"/>
            <ac:spMk id="3" creationId="{9B1870B2-E6E6-E4E8-EB0C-F33B0D75BA9F}"/>
          </ac:spMkLst>
        </pc:spChg>
        <pc:spChg chg="add del mod">
          <ac:chgData name="Quan Nguyen - Y17" userId="fcceac3d-5680-48d6-8dcd-178a9cd0e1b0" providerId="ADAL" clId="{F9710F42-283D-488E-A244-535C72C85EE8}" dt="2022-09-10T13:40:55.073" v="3476" actId="1076"/>
          <ac:spMkLst>
            <pc:docMk/>
            <pc:sldMk cId="2852651559" sldId="258"/>
            <ac:spMk id="4" creationId="{EED2F756-5F48-B64E-A87E-1BF491326D6E}"/>
          </ac:spMkLst>
        </pc:spChg>
      </pc:sldChg>
      <pc:sldChg chg="modSp add del mod">
        <pc:chgData name="Quan Nguyen - Y17" userId="fcceac3d-5680-48d6-8dcd-178a9cd0e1b0" providerId="ADAL" clId="{F9710F42-283D-488E-A244-535C72C85EE8}" dt="2022-09-10T14:12:59.977" v="5136" actId="47"/>
        <pc:sldMkLst>
          <pc:docMk/>
          <pc:sldMk cId="369377991" sldId="259"/>
        </pc:sldMkLst>
        <pc:spChg chg="mod">
          <ac:chgData name="Quan Nguyen - Y17" userId="fcceac3d-5680-48d6-8dcd-178a9cd0e1b0" providerId="ADAL" clId="{F9710F42-283D-488E-A244-535C72C85EE8}" dt="2022-09-06T09:14:45.060" v="535" actId="20577"/>
          <ac:spMkLst>
            <pc:docMk/>
            <pc:sldMk cId="369377991" sldId="259"/>
            <ac:spMk id="2" creationId="{701B2D3E-0AB3-57F0-A0D4-9999838E046B}"/>
          </ac:spMkLst>
        </pc:spChg>
        <pc:spChg chg="mod">
          <ac:chgData name="Quan Nguyen - Y17" userId="fcceac3d-5680-48d6-8dcd-178a9cd0e1b0" providerId="ADAL" clId="{F9710F42-283D-488E-A244-535C72C85EE8}" dt="2022-09-06T09:14:51.108" v="537" actId="1076"/>
          <ac:spMkLst>
            <pc:docMk/>
            <pc:sldMk cId="369377991" sldId="259"/>
            <ac:spMk id="4" creationId="{EED2F756-5F48-B64E-A87E-1BF491326D6E}"/>
          </ac:spMkLst>
        </pc:spChg>
      </pc:sldChg>
      <pc:sldChg chg="modSp add mod">
        <pc:chgData name="Quan Nguyen - Y17" userId="fcceac3d-5680-48d6-8dcd-178a9cd0e1b0" providerId="ADAL" clId="{F9710F42-283D-488E-A244-535C72C85EE8}" dt="2022-09-10T14:54:49.097" v="5743" actId="20577"/>
        <pc:sldMkLst>
          <pc:docMk/>
          <pc:sldMk cId="2521532660" sldId="260"/>
        </pc:sldMkLst>
        <pc:spChg chg="mod">
          <ac:chgData name="Quan Nguyen - Y17" userId="fcceac3d-5680-48d6-8dcd-178a9cd0e1b0" providerId="ADAL" clId="{F9710F42-283D-488E-A244-535C72C85EE8}" dt="2022-09-06T09:16:03.866" v="580" actId="20577"/>
          <ac:spMkLst>
            <pc:docMk/>
            <pc:sldMk cId="2521532660" sldId="260"/>
            <ac:spMk id="2" creationId="{701B2D3E-0AB3-57F0-A0D4-9999838E046B}"/>
          </ac:spMkLst>
        </pc:spChg>
        <pc:spChg chg="mod">
          <ac:chgData name="Quan Nguyen - Y17" userId="fcceac3d-5680-48d6-8dcd-178a9cd0e1b0" providerId="ADAL" clId="{F9710F42-283D-488E-A244-535C72C85EE8}" dt="2022-09-10T14:54:49.097" v="5743" actId="20577"/>
          <ac:spMkLst>
            <pc:docMk/>
            <pc:sldMk cId="2521532660" sldId="260"/>
            <ac:spMk id="4" creationId="{EED2F756-5F48-B64E-A87E-1BF491326D6E}"/>
          </ac:spMkLst>
        </pc:spChg>
      </pc:sldChg>
      <pc:sldChg chg="delSp modSp add mod">
        <pc:chgData name="Quan Nguyen - Y17" userId="fcceac3d-5680-48d6-8dcd-178a9cd0e1b0" providerId="ADAL" clId="{F9710F42-283D-488E-A244-535C72C85EE8}" dt="2022-09-10T13:37:04.356" v="3473" actId="20577"/>
        <pc:sldMkLst>
          <pc:docMk/>
          <pc:sldMk cId="1485338176" sldId="261"/>
        </pc:sldMkLst>
        <pc:spChg chg="mod">
          <ac:chgData name="Quan Nguyen - Y17" userId="fcceac3d-5680-48d6-8dcd-178a9cd0e1b0" providerId="ADAL" clId="{F9710F42-283D-488E-A244-535C72C85EE8}" dt="2022-09-10T13:37:04.356" v="3473" actId="20577"/>
          <ac:spMkLst>
            <pc:docMk/>
            <pc:sldMk cId="1485338176" sldId="261"/>
            <ac:spMk id="2" creationId="{701B2D3E-0AB3-57F0-A0D4-9999838E046B}"/>
          </ac:spMkLst>
        </pc:spChg>
        <pc:spChg chg="del">
          <ac:chgData name="Quan Nguyen - Y17" userId="fcceac3d-5680-48d6-8dcd-178a9cd0e1b0" providerId="ADAL" clId="{F9710F42-283D-488E-A244-535C72C85EE8}" dt="2022-09-06T09:22:06.064" v="1141" actId="478"/>
          <ac:spMkLst>
            <pc:docMk/>
            <pc:sldMk cId="1485338176" sldId="261"/>
            <ac:spMk id="4" creationId="{EED2F756-5F48-B64E-A87E-1BF491326D6E}"/>
          </ac:spMkLst>
        </pc:spChg>
      </pc:sldChg>
      <pc:sldChg chg="modSp add mod">
        <pc:chgData name="Quan Nguyen - Y17" userId="fcceac3d-5680-48d6-8dcd-178a9cd0e1b0" providerId="ADAL" clId="{F9710F42-283D-488E-A244-535C72C85EE8}" dt="2022-09-10T13:58:57.071" v="4812" actId="1076"/>
        <pc:sldMkLst>
          <pc:docMk/>
          <pc:sldMk cId="3243416842" sldId="262"/>
        </pc:sldMkLst>
        <pc:spChg chg="mod">
          <ac:chgData name="Quan Nguyen - Y17" userId="fcceac3d-5680-48d6-8dcd-178a9cd0e1b0" providerId="ADAL" clId="{F9710F42-283D-488E-A244-535C72C85EE8}" dt="2022-09-10T13:58:57.071" v="4812" actId="1076"/>
          <ac:spMkLst>
            <pc:docMk/>
            <pc:sldMk cId="3243416842" sldId="262"/>
            <ac:spMk id="2" creationId="{701B2D3E-0AB3-57F0-A0D4-9999838E046B}"/>
          </ac:spMkLst>
        </pc:spChg>
        <pc:spChg chg="mod">
          <ac:chgData name="Quan Nguyen - Y17" userId="fcceac3d-5680-48d6-8dcd-178a9cd0e1b0" providerId="ADAL" clId="{F9710F42-283D-488E-A244-535C72C85EE8}" dt="2022-09-10T13:58:57.071" v="4812" actId="1076"/>
          <ac:spMkLst>
            <pc:docMk/>
            <pc:sldMk cId="3243416842" sldId="262"/>
            <ac:spMk id="4" creationId="{EED2F756-5F48-B64E-A87E-1BF491326D6E}"/>
          </ac:spMkLst>
        </pc:spChg>
      </pc:sldChg>
      <pc:sldChg chg="modSp add mod">
        <pc:chgData name="Quan Nguyen - Y17" userId="fcceac3d-5680-48d6-8dcd-178a9cd0e1b0" providerId="ADAL" clId="{F9710F42-283D-488E-A244-535C72C85EE8}" dt="2022-09-10T13:54:26.122" v="4729" actId="20577"/>
        <pc:sldMkLst>
          <pc:docMk/>
          <pc:sldMk cId="248077007" sldId="263"/>
        </pc:sldMkLst>
        <pc:spChg chg="mod">
          <ac:chgData name="Quan Nguyen - Y17" userId="fcceac3d-5680-48d6-8dcd-178a9cd0e1b0" providerId="ADAL" clId="{F9710F42-283D-488E-A244-535C72C85EE8}" dt="2022-09-06T09:48:15.835" v="2067" actId="20577"/>
          <ac:spMkLst>
            <pc:docMk/>
            <pc:sldMk cId="248077007" sldId="263"/>
            <ac:spMk id="2" creationId="{701B2D3E-0AB3-57F0-A0D4-9999838E046B}"/>
          </ac:spMkLst>
        </pc:spChg>
        <pc:spChg chg="mod">
          <ac:chgData name="Quan Nguyen - Y17" userId="fcceac3d-5680-48d6-8dcd-178a9cd0e1b0" providerId="ADAL" clId="{F9710F42-283D-488E-A244-535C72C85EE8}" dt="2022-09-10T13:54:26.122" v="4729" actId="20577"/>
          <ac:spMkLst>
            <pc:docMk/>
            <pc:sldMk cId="248077007" sldId="263"/>
            <ac:spMk id="4" creationId="{EED2F756-5F48-B64E-A87E-1BF491326D6E}"/>
          </ac:spMkLst>
        </pc:spChg>
      </pc:sldChg>
      <pc:sldChg chg="modSp add mod">
        <pc:chgData name="Quan Nguyen - Y17" userId="fcceac3d-5680-48d6-8dcd-178a9cd0e1b0" providerId="ADAL" clId="{F9710F42-283D-488E-A244-535C72C85EE8}" dt="2022-09-10T13:47:14.441" v="4316"/>
        <pc:sldMkLst>
          <pc:docMk/>
          <pc:sldMk cId="2051651427" sldId="264"/>
        </pc:sldMkLst>
        <pc:spChg chg="mod">
          <ac:chgData name="Quan Nguyen - Y17" userId="fcceac3d-5680-48d6-8dcd-178a9cd0e1b0" providerId="ADAL" clId="{F9710F42-283D-488E-A244-535C72C85EE8}" dt="2022-09-10T13:47:14.441" v="4316"/>
          <ac:spMkLst>
            <pc:docMk/>
            <pc:sldMk cId="2051651427" sldId="264"/>
            <ac:spMk id="2" creationId="{701B2D3E-0AB3-57F0-A0D4-9999838E046B}"/>
          </ac:spMkLst>
        </pc:spChg>
        <pc:spChg chg="mod">
          <ac:chgData name="Quan Nguyen - Y17" userId="fcceac3d-5680-48d6-8dcd-178a9cd0e1b0" providerId="ADAL" clId="{F9710F42-283D-488E-A244-535C72C85EE8}" dt="2022-09-10T13:46:33.666" v="4311" actId="20577"/>
          <ac:spMkLst>
            <pc:docMk/>
            <pc:sldMk cId="2051651427" sldId="264"/>
            <ac:spMk id="4" creationId="{EED2F756-5F48-B64E-A87E-1BF491326D6E}"/>
          </ac:spMkLst>
        </pc:spChg>
      </pc:sldChg>
      <pc:sldChg chg="modSp add mod">
        <pc:chgData name="Quan Nguyen - Y17" userId="fcceac3d-5680-48d6-8dcd-178a9cd0e1b0" providerId="ADAL" clId="{F9710F42-283D-488E-A244-535C72C85EE8}" dt="2022-09-10T13:50:03.104" v="4540" actId="20577"/>
        <pc:sldMkLst>
          <pc:docMk/>
          <pc:sldMk cId="2424440764" sldId="265"/>
        </pc:sldMkLst>
        <pc:spChg chg="mod">
          <ac:chgData name="Quan Nguyen - Y17" userId="fcceac3d-5680-48d6-8dcd-178a9cd0e1b0" providerId="ADAL" clId="{F9710F42-283D-488E-A244-535C72C85EE8}" dt="2022-09-06T09:54:10.409" v="2845" actId="20577"/>
          <ac:spMkLst>
            <pc:docMk/>
            <pc:sldMk cId="2424440764" sldId="265"/>
            <ac:spMk id="2" creationId="{701B2D3E-0AB3-57F0-A0D4-9999838E046B}"/>
          </ac:spMkLst>
        </pc:spChg>
        <pc:spChg chg="mod">
          <ac:chgData name="Quan Nguyen - Y17" userId="fcceac3d-5680-48d6-8dcd-178a9cd0e1b0" providerId="ADAL" clId="{F9710F42-283D-488E-A244-535C72C85EE8}" dt="2022-09-10T13:50:03.104" v="4540" actId="20577"/>
          <ac:spMkLst>
            <pc:docMk/>
            <pc:sldMk cId="2424440764" sldId="265"/>
            <ac:spMk id="4" creationId="{EED2F756-5F48-B64E-A87E-1BF491326D6E}"/>
          </ac:spMkLst>
        </pc:spChg>
      </pc:sldChg>
      <pc:sldChg chg="addSp modSp new mod">
        <pc:chgData name="Quan Nguyen - Y17" userId="fcceac3d-5680-48d6-8dcd-178a9cd0e1b0" providerId="ADAL" clId="{F9710F42-283D-488E-A244-535C72C85EE8}" dt="2022-09-10T14:18:10.565" v="5430" actId="1076"/>
        <pc:sldMkLst>
          <pc:docMk/>
          <pc:sldMk cId="781286103" sldId="266"/>
        </pc:sldMkLst>
        <pc:spChg chg="mod">
          <ac:chgData name="Quan Nguyen - Y17" userId="fcceac3d-5680-48d6-8dcd-178a9cd0e1b0" providerId="ADAL" clId="{F9710F42-283D-488E-A244-535C72C85EE8}" dt="2022-09-10T13:59:45.136" v="4868" actId="20577"/>
          <ac:spMkLst>
            <pc:docMk/>
            <pc:sldMk cId="781286103" sldId="266"/>
            <ac:spMk id="2" creationId="{A73C7442-C52F-C622-EDD2-54D855CFFDD6}"/>
          </ac:spMkLst>
        </pc:spChg>
        <pc:spChg chg="add mod">
          <ac:chgData name="Quan Nguyen - Y17" userId="fcceac3d-5680-48d6-8dcd-178a9cd0e1b0" providerId="ADAL" clId="{F9710F42-283D-488E-A244-535C72C85EE8}" dt="2022-09-10T14:18:10.565" v="5430" actId="1076"/>
          <ac:spMkLst>
            <pc:docMk/>
            <pc:sldMk cId="781286103" sldId="266"/>
            <ac:spMk id="4" creationId="{BDD9D892-6B2E-64F1-3D53-8462AC4B660A}"/>
          </ac:spMkLst>
        </pc:spChg>
      </pc:sldChg>
      <pc:sldChg chg="modSp add mod">
        <pc:chgData name="Quan Nguyen - Y17" userId="fcceac3d-5680-48d6-8dcd-178a9cd0e1b0" providerId="ADAL" clId="{F9710F42-283D-488E-A244-535C72C85EE8}" dt="2022-09-10T13:50:49.704" v="4675" actId="6549"/>
        <pc:sldMkLst>
          <pc:docMk/>
          <pc:sldMk cId="1661604962" sldId="267"/>
        </pc:sldMkLst>
        <pc:spChg chg="mod">
          <ac:chgData name="Quan Nguyen - Y17" userId="fcceac3d-5680-48d6-8dcd-178a9cd0e1b0" providerId="ADAL" clId="{F9710F42-283D-488E-A244-535C72C85EE8}" dt="2022-09-10T13:48:51.105" v="4420" actId="1076"/>
          <ac:spMkLst>
            <pc:docMk/>
            <pc:sldMk cId="1661604962" sldId="267"/>
            <ac:spMk id="2" creationId="{701B2D3E-0AB3-57F0-A0D4-9999838E046B}"/>
          </ac:spMkLst>
        </pc:spChg>
        <pc:spChg chg="mod">
          <ac:chgData name="Quan Nguyen - Y17" userId="fcceac3d-5680-48d6-8dcd-178a9cd0e1b0" providerId="ADAL" clId="{F9710F42-283D-488E-A244-535C72C85EE8}" dt="2022-09-10T13:50:49.704" v="4675" actId="6549"/>
          <ac:spMkLst>
            <pc:docMk/>
            <pc:sldMk cId="1661604962" sldId="267"/>
            <ac:spMk id="4" creationId="{EED2F756-5F48-B64E-A87E-1BF491326D6E}"/>
          </ac:spMkLst>
        </pc:spChg>
      </pc:sldChg>
      <pc:sldChg chg="addSp delSp modSp new mod">
        <pc:chgData name="Quan Nguyen - Y17" userId="fcceac3d-5680-48d6-8dcd-178a9cd0e1b0" providerId="ADAL" clId="{F9710F42-283D-488E-A244-535C72C85EE8}" dt="2022-09-10T15:01:25.579" v="5773" actId="14100"/>
        <pc:sldMkLst>
          <pc:docMk/>
          <pc:sldMk cId="4236383734" sldId="268"/>
        </pc:sldMkLst>
        <pc:spChg chg="mod">
          <ac:chgData name="Quan Nguyen - Y17" userId="fcceac3d-5680-48d6-8dcd-178a9cd0e1b0" providerId="ADAL" clId="{F9710F42-283D-488E-A244-535C72C85EE8}" dt="2022-09-10T14:24:29.512" v="5551" actId="122"/>
          <ac:spMkLst>
            <pc:docMk/>
            <pc:sldMk cId="4236383734" sldId="268"/>
            <ac:spMk id="2" creationId="{A8CDDD72-095A-1E97-3BCA-A7E0DB552581}"/>
          </ac:spMkLst>
        </pc:spChg>
        <pc:spChg chg="del">
          <ac:chgData name="Quan Nguyen - Y17" userId="fcceac3d-5680-48d6-8dcd-178a9cd0e1b0" providerId="ADAL" clId="{F9710F42-283D-488E-A244-535C72C85EE8}" dt="2022-09-10T14:19:27.415" v="5539" actId="478"/>
          <ac:spMkLst>
            <pc:docMk/>
            <pc:sldMk cId="4236383734" sldId="268"/>
            <ac:spMk id="3" creationId="{4059D6E2-8E78-96FB-3BAD-001CA7B6E23D}"/>
          </ac:spMkLst>
        </pc:spChg>
        <pc:spChg chg="add mod">
          <ac:chgData name="Quan Nguyen - Y17" userId="fcceac3d-5680-48d6-8dcd-178a9cd0e1b0" providerId="ADAL" clId="{F9710F42-283D-488E-A244-535C72C85EE8}" dt="2022-09-10T15:01:25.579" v="5773" actId="14100"/>
          <ac:spMkLst>
            <pc:docMk/>
            <pc:sldMk cId="4236383734" sldId="268"/>
            <ac:spMk id="4" creationId="{667E007D-B997-7867-8450-CF4054BF6E62}"/>
          </ac:spMkLst>
        </pc:spChg>
      </pc:sldChg>
      <pc:sldChg chg="addSp delSp modSp new mod">
        <pc:chgData name="Quan Nguyen - Y17" userId="fcceac3d-5680-48d6-8dcd-178a9cd0e1b0" providerId="ADAL" clId="{F9710F42-283D-488E-A244-535C72C85EE8}" dt="2022-09-11T13:32:04.198" v="6768" actId="20577"/>
        <pc:sldMkLst>
          <pc:docMk/>
          <pc:sldMk cId="3469548477" sldId="269"/>
        </pc:sldMkLst>
        <pc:spChg chg="mod">
          <ac:chgData name="Quan Nguyen - Y17" userId="fcceac3d-5680-48d6-8dcd-178a9cd0e1b0" providerId="ADAL" clId="{F9710F42-283D-488E-A244-535C72C85EE8}" dt="2022-09-10T14:50:53.725" v="5630" actId="20577"/>
          <ac:spMkLst>
            <pc:docMk/>
            <pc:sldMk cId="3469548477" sldId="269"/>
            <ac:spMk id="2" creationId="{C993D909-4468-2B78-7CEE-3369BBF1F1A7}"/>
          </ac:spMkLst>
        </pc:spChg>
        <pc:spChg chg="mod">
          <ac:chgData name="Quan Nguyen - Y17" userId="fcceac3d-5680-48d6-8dcd-178a9cd0e1b0" providerId="ADAL" clId="{F9710F42-283D-488E-A244-535C72C85EE8}" dt="2022-09-10T15:01:48.178" v="5812" actId="20577"/>
          <ac:spMkLst>
            <pc:docMk/>
            <pc:sldMk cId="3469548477" sldId="269"/>
            <ac:spMk id="3" creationId="{1921417A-70DB-A3A1-EDFC-F6B314586B8E}"/>
          </ac:spMkLst>
        </pc:spChg>
        <pc:spChg chg="add del mod">
          <ac:chgData name="Quan Nguyen - Y17" userId="fcceac3d-5680-48d6-8dcd-178a9cd0e1b0" providerId="ADAL" clId="{F9710F42-283D-488E-A244-535C72C85EE8}" dt="2022-09-10T15:03:24.444" v="6095"/>
          <ac:spMkLst>
            <pc:docMk/>
            <pc:sldMk cId="3469548477" sldId="269"/>
            <ac:spMk id="4" creationId="{96B236A2-29C0-9DA5-CEE7-E5C175EAF78D}"/>
          </ac:spMkLst>
        </pc:spChg>
        <pc:spChg chg="add mod">
          <ac:chgData name="Quan Nguyen - Y17" userId="fcceac3d-5680-48d6-8dcd-178a9cd0e1b0" providerId="ADAL" clId="{F9710F42-283D-488E-A244-535C72C85EE8}" dt="2022-09-11T13:32:04.198" v="6768" actId="20577"/>
          <ac:spMkLst>
            <pc:docMk/>
            <pc:sldMk cId="3469548477" sldId="269"/>
            <ac:spMk id="5" creationId="{98481186-7F9E-3FFF-2FD3-52110B256F5D}"/>
          </ac:spMkLst>
        </pc:spChg>
      </pc:sldChg>
      <pc:sldChg chg="modSp new mod">
        <pc:chgData name="Quan Nguyen - Y17" userId="fcceac3d-5680-48d6-8dcd-178a9cd0e1b0" providerId="ADAL" clId="{F9710F42-283D-488E-A244-535C72C85EE8}" dt="2022-09-11T13:19:10.127" v="6243" actId="20577"/>
        <pc:sldMkLst>
          <pc:docMk/>
          <pc:sldMk cId="840919123" sldId="270"/>
        </pc:sldMkLst>
        <pc:spChg chg="mod">
          <ac:chgData name="Quan Nguyen - Y17" userId="fcceac3d-5680-48d6-8dcd-178a9cd0e1b0" providerId="ADAL" clId="{F9710F42-283D-488E-A244-535C72C85EE8}" dt="2022-09-11T13:19:10.127" v="6243" actId="20577"/>
          <ac:spMkLst>
            <pc:docMk/>
            <pc:sldMk cId="840919123" sldId="270"/>
            <ac:spMk id="2" creationId="{5A365B3A-4996-CA2D-AE75-2C5D582A5DAB}"/>
          </ac:spMkLst>
        </pc:spChg>
      </pc:sldChg>
      <pc:sldChg chg="new del">
        <pc:chgData name="Quan Nguyen - Y17" userId="fcceac3d-5680-48d6-8dcd-178a9cd0e1b0" providerId="ADAL" clId="{F9710F42-283D-488E-A244-535C72C85EE8}" dt="2022-09-10T14:50:25.752" v="5555" actId="47"/>
        <pc:sldMkLst>
          <pc:docMk/>
          <pc:sldMk cId="1718095512" sldId="270"/>
        </pc:sldMkLst>
      </pc:sldChg>
      <pc:sldChg chg="addSp modSp new mod">
        <pc:chgData name="Quan Nguyen - Y17" userId="fcceac3d-5680-48d6-8dcd-178a9cd0e1b0" providerId="ADAL" clId="{F9710F42-283D-488E-A244-535C72C85EE8}" dt="2022-09-11T13:39:14.482" v="7146" actId="20577"/>
        <pc:sldMkLst>
          <pc:docMk/>
          <pc:sldMk cId="1557616009" sldId="271"/>
        </pc:sldMkLst>
        <pc:spChg chg="mod">
          <ac:chgData name="Quan Nguyen - Y17" userId="fcceac3d-5680-48d6-8dcd-178a9cd0e1b0" providerId="ADAL" clId="{F9710F42-283D-488E-A244-535C72C85EE8}" dt="2022-09-11T13:19:29.834" v="6315" actId="20577"/>
          <ac:spMkLst>
            <pc:docMk/>
            <pc:sldMk cId="1557616009" sldId="271"/>
            <ac:spMk id="2" creationId="{5C0C3945-781D-702E-ADE6-DE01A90009C9}"/>
          </ac:spMkLst>
        </pc:spChg>
        <pc:spChg chg="add mod">
          <ac:chgData name="Quan Nguyen - Y17" userId="fcceac3d-5680-48d6-8dcd-178a9cd0e1b0" providerId="ADAL" clId="{F9710F42-283D-488E-A244-535C72C85EE8}" dt="2022-09-11T13:39:14.482" v="7146" actId="20577"/>
          <ac:spMkLst>
            <pc:docMk/>
            <pc:sldMk cId="1557616009" sldId="271"/>
            <ac:spMk id="4" creationId="{1F58521F-9690-538A-1AD7-EB4FC7E464D9}"/>
          </ac:spMkLst>
        </pc:spChg>
      </pc:sldChg>
      <pc:sldChg chg="addSp modSp new mod">
        <pc:chgData name="Quan Nguyen - Y17" userId="fcceac3d-5680-48d6-8dcd-178a9cd0e1b0" providerId="ADAL" clId="{F9710F42-283D-488E-A244-535C72C85EE8}" dt="2022-09-11T15:30:32.392" v="10461" actId="113"/>
        <pc:sldMkLst>
          <pc:docMk/>
          <pc:sldMk cId="558786356" sldId="272"/>
        </pc:sldMkLst>
        <pc:spChg chg="mod">
          <ac:chgData name="Quan Nguyen - Y17" userId="fcceac3d-5680-48d6-8dcd-178a9cd0e1b0" providerId="ADAL" clId="{F9710F42-283D-488E-A244-535C72C85EE8}" dt="2022-09-11T13:34:28.075" v="6881" actId="20577"/>
          <ac:spMkLst>
            <pc:docMk/>
            <pc:sldMk cId="558786356" sldId="272"/>
            <ac:spMk id="2" creationId="{47B550EF-F09F-1303-4678-2BCF72DD7250}"/>
          </ac:spMkLst>
        </pc:spChg>
        <pc:spChg chg="add mod">
          <ac:chgData name="Quan Nguyen - Y17" userId="fcceac3d-5680-48d6-8dcd-178a9cd0e1b0" providerId="ADAL" clId="{F9710F42-283D-488E-A244-535C72C85EE8}" dt="2022-09-11T15:30:32.392" v="10461" actId="113"/>
          <ac:spMkLst>
            <pc:docMk/>
            <pc:sldMk cId="558786356" sldId="272"/>
            <ac:spMk id="4" creationId="{52ADBAE9-E98F-8B3E-0E1E-A289CF7F7AB9}"/>
          </ac:spMkLst>
        </pc:spChg>
      </pc:sldChg>
      <pc:sldChg chg="addSp delSp modSp new mod">
        <pc:chgData name="Quan Nguyen - Y17" userId="fcceac3d-5680-48d6-8dcd-178a9cd0e1b0" providerId="ADAL" clId="{F9710F42-283D-488E-A244-535C72C85EE8}" dt="2022-09-11T15:31:14.620" v="10509" actId="20577"/>
        <pc:sldMkLst>
          <pc:docMk/>
          <pc:sldMk cId="4263039428" sldId="273"/>
        </pc:sldMkLst>
        <pc:spChg chg="mod">
          <ac:chgData name="Quan Nguyen - Y17" userId="fcceac3d-5680-48d6-8dcd-178a9cd0e1b0" providerId="ADAL" clId="{F9710F42-283D-488E-A244-535C72C85EE8}" dt="2022-09-11T15:10:00.293" v="9386" actId="1076"/>
          <ac:spMkLst>
            <pc:docMk/>
            <pc:sldMk cId="4263039428" sldId="273"/>
            <ac:spMk id="2" creationId="{E58F78FB-DAFB-60D1-6B6A-EEA634976A65}"/>
          </ac:spMkLst>
        </pc:spChg>
        <pc:spChg chg="del">
          <ac:chgData name="Quan Nguyen - Y17" userId="fcceac3d-5680-48d6-8dcd-178a9cd0e1b0" providerId="ADAL" clId="{F9710F42-283D-488E-A244-535C72C85EE8}" dt="2022-09-11T15:09:54.003" v="9385" actId="478"/>
          <ac:spMkLst>
            <pc:docMk/>
            <pc:sldMk cId="4263039428" sldId="273"/>
            <ac:spMk id="3" creationId="{B6CCE2AE-6F66-7976-D842-BFF463AF54E3}"/>
          </ac:spMkLst>
        </pc:spChg>
        <pc:spChg chg="add mod">
          <ac:chgData name="Quan Nguyen - Y17" userId="fcceac3d-5680-48d6-8dcd-178a9cd0e1b0" providerId="ADAL" clId="{F9710F42-283D-488E-A244-535C72C85EE8}" dt="2022-09-11T15:31:14.620" v="10509" actId="20577"/>
          <ac:spMkLst>
            <pc:docMk/>
            <pc:sldMk cId="4263039428" sldId="273"/>
            <ac:spMk id="4" creationId="{B788BEE5-CE05-9B01-DE90-3DFAFBA90049}"/>
          </ac:spMkLst>
        </pc:spChg>
      </pc:sldChg>
      <pc:sldChg chg="addSp delSp modSp add mod">
        <pc:chgData name="Quan Nguyen - Y17" userId="fcceac3d-5680-48d6-8dcd-178a9cd0e1b0" providerId="ADAL" clId="{F9710F42-283D-488E-A244-535C72C85EE8}" dt="2022-09-11T14:00:46.062" v="9096" actId="113"/>
        <pc:sldMkLst>
          <pc:docMk/>
          <pc:sldMk cId="2330970661" sldId="274"/>
        </pc:sldMkLst>
        <pc:spChg chg="add del mod">
          <ac:chgData name="Quan Nguyen - Y17" userId="fcceac3d-5680-48d6-8dcd-178a9cd0e1b0" providerId="ADAL" clId="{F9710F42-283D-488E-A244-535C72C85EE8}" dt="2022-09-11T13:36:56.740" v="6958" actId="20577"/>
          <ac:spMkLst>
            <pc:docMk/>
            <pc:sldMk cId="2330970661" sldId="274"/>
            <ac:spMk id="4" creationId="{52ADBAE9-E98F-8B3E-0E1E-A289CF7F7AB9}"/>
          </ac:spMkLst>
        </pc:spChg>
        <pc:spChg chg="add mod">
          <ac:chgData name="Quan Nguyen - Y17" userId="fcceac3d-5680-48d6-8dcd-178a9cd0e1b0" providerId="ADAL" clId="{F9710F42-283D-488E-A244-535C72C85EE8}" dt="2022-09-11T14:00:46.062" v="9096" actId="113"/>
          <ac:spMkLst>
            <pc:docMk/>
            <pc:sldMk cId="2330970661" sldId="274"/>
            <ac:spMk id="5" creationId="{6A6AFDBF-5473-AD8F-5167-C041D1C19976}"/>
          </ac:spMkLst>
        </pc:spChg>
      </pc:sldChg>
      <pc:sldChg chg="modSp add mod">
        <pc:chgData name="Quan Nguyen - Y17" userId="fcceac3d-5680-48d6-8dcd-178a9cd0e1b0" providerId="ADAL" clId="{F9710F42-283D-488E-A244-535C72C85EE8}" dt="2022-09-11T15:30:52.072" v="10462" actId="20577"/>
        <pc:sldMkLst>
          <pc:docMk/>
          <pc:sldMk cId="181975069" sldId="275"/>
        </pc:sldMkLst>
        <pc:spChg chg="mod">
          <ac:chgData name="Quan Nguyen - Y17" userId="fcceac3d-5680-48d6-8dcd-178a9cd0e1b0" providerId="ADAL" clId="{F9710F42-283D-488E-A244-535C72C85EE8}" dt="2022-09-11T15:30:52.072" v="10462" actId="20577"/>
          <ac:spMkLst>
            <pc:docMk/>
            <pc:sldMk cId="181975069" sldId="275"/>
            <ac:spMk id="4" creationId="{52ADBAE9-E98F-8B3E-0E1E-A289CF7F7AB9}"/>
          </ac:spMkLst>
        </pc:spChg>
      </pc:sldChg>
      <pc:sldChg chg="modSp add mod">
        <pc:chgData name="Quan Nguyen - Y17" userId="fcceac3d-5680-48d6-8dcd-178a9cd0e1b0" providerId="ADAL" clId="{F9710F42-283D-488E-A244-535C72C85EE8}" dt="2022-09-11T14:01:29.677" v="9102" actId="113"/>
        <pc:sldMkLst>
          <pc:docMk/>
          <pc:sldMk cId="1899472694" sldId="276"/>
        </pc:sldMkLst>
        <pc:spChg chg="mod">
          <ac:chgData name="Quan Nguyen - Y17" userId="fcceac3d-5680-48d6-8dcd-178a9cd0e1b0" providerId="ADAL" clId="{F9710F42-283D-488E-A244-535C72C85EE8}" dt="2022-09-11T14:01:29.677" v="9102" actId="113"/>
          <ac:spMkLst>
            <pc:docMk/>
            <pc:sldMk cId="1899472694" sldId="276"/>
            <ac:spMk id="4" creationId="{52ADBAE9-E98F-8B3E-0E1E-A289CF7F7AB9}"/>
          </ac:spMkLst>
        </pc:spChg>
      </pc:sldChg>
      <pc:sldChg chg="modSp add mod">
        <pc:chgData name="Quan Nguyen - Y17" userId="fcceac3d-5680-48d6-8dcd-178a9cd0e1b0" providerId="ADAL" clId="{F9710F42-283D-488E-A244-535C72C85EE8}" dt="2022-09-11T14:59:54.224" v="9267" actId="20577"/>
        <pc:sldMkLst>
          <pc:docMk/>
          <pc:sldMk cId="438773208" sldId="277"/>
        </pc:sldMkLst>
        <pc:spChg chg="mod">
          <ac:chgData name="Quan Nguyen - Y17" userId="fcceac3d-5680-48d6-8dcd-178a9cd0e1b0" providerId="ADAL" clId="{F9710F42-283D-488E-A244-535C72C85EE8}" dt="2022-09-11T14:59:54.224" v="9267" actId="20577"/>
          <ac:spMkLst>
            <pc:docMk/>
            <pc:sldMk cId="438773208" sldId="277"/>
            <ac:spMk id="4" creationId="{52ADBAE9-E98F-8B3E-0E1E-A289CF7F7AB9}"/>
          </ac:spMkLst>
        </pc:spChg>
      </pc:sldChg>
      <pc:sldChg chg="addSp delSp modSp new mod">
        <pc:chgData name="Quan Nguyen - Y17" userId="fcceac3d-5680-48d6-8dcd-178a9cd0e1b0" providerId="ADAL" clId="{F9710F42-283D-488E-A244-535C72C85EE8}" dt="2022-09-11T15:24:42.071" v="9660" actId="20577"/>
        <pc:sldMkLst>
          <pc:docMk/>
          <pc:sldMk cId="2512363664" sldId="278"/>
        </pc:sldMkLst>
        <pc:spChg chg="mod">
          <ac:chgData name="Quan Nguyen - Y17" userId="fcceac3d-5680-48d6-8dcd-178a9cd0e1b0" providerId="ADAL" clId="{F9710F42-283D-488E-A244-535C72C85EE8}" dt="2022-09-11T15:10:50.854" v="9426" actId="20577"/>
          <ac:spMkLst>
            <pc:docMk/>
            <pc:sldMk cId="2512363664" sldId="278"/>
            <ac:spMk id="2" creationId="{4881FF2A-439C-23F1-D469-7BD5E83DDE3F}"/>
          </ac:spMkLst>
        </pc:spChg>
        <pc:spChg chg="del">
          <ac:chgData name="Quan Nguyen - Y17" userId="fcceac3d-5680-48d6-8dcd-178a9cd0e1b0" providerId="ADAL" clId="{F9710F42-283D-488E-A244-535C72C85EE8}" dt="2022-09-11T15:10:52.397" v="9427" actId="478"/>
          <ac:spMkLst>
            <pc:docMk/>
            <pc:sldMk cId="2512363664" sldId="278"/>
            <ac:spMk id="3" creationId="{E651ADC4-6EAD-FD4F-2B72-B40B7D0AF369}"/>
          </ac:spMkLst>
        </pc:spChg>
        <pc:spChg chg="add mod">
          <ac:chgData name="Quan Nguyen - Y17" userId="fcceac3d-5680-48d6-8dcd-178a9cd0e1b0" providerId="ADAL" clId="{F9710F42-283D-488E-A244-535C72C85EE8}" dt="2022-09-11T15:24:42.071" v="9660" actId="20577"/>
          <ac:spMkLst>
            <pc:docMk/>
            <pc:sldMk cId="2512363664" sldId="278"/>
            <ac:spMk id="4" creationId="{874C5AEF-1B4B-2705-3323-A576D645203F}"/>
          </ac:spMkLst>
        </pc:spChg>
      </pc:sldChg>
      <pc:sldMasterChg chg="add addSldLayout">
        <pc:chgData name="Quan Nguyen - Y17" userId="fcceac3d-5680-48d6-8dcd-178a9cd0e1b0" providerId="ADAL" clId="{F9710F42-283D-488E-A244-535C72C85EE8}" dt="2022-09-06T09:07:01.523" v="6" actId="27028"/>
        <pc:sldMasterMkLst>
          <pc:docMk/>
          <pc:sldMasterMk cId="2093068718" sldId="2147483648"/>
        </pc:sldMasterMkLst>
        <pc:sldLayoutChg chg="add">
          <pc:chgData name="Quan Nguyen - Y17" userId="fcceac3d-5680-48d6-8dcd-178a9cd0e1b0" providerId="ADAL" clId="{F9710F42-283D-488E-A244-535C72C85EE8}" dt="2022-09-06T09:07:01.523" v="6" actId="27028"/>
          <pc:sldLayoutMkLst>
            <pc:docMk/>
            <pc:sldMasterMk cId="2093068718" sldId="2147483648"/>
            <pc:sldLayoutMk cId="1219917380" sldId="2147483649"/>
          </pc:sldLayoutMkLst>
        </pc:sldLayoutChg>
      </pc:sldMasterChg>
      <pc:sldMasterChg chg="del replId delSldLayout modSldLayout">
        <pc:chgData name="Quan Nguyen - Y17" userId="fcceac3d-5680-48d6-8dcd-178a9cd0e1b0" providerId="ADAL" clId="{F9710F42-283D-488E-A244-535C72C85EE8}" dt="2022-09-06T09:08:34.016" v="162" actId="700"/>
        <pc:sldMasterMkLst>
          <pc:docMk/>
          <pc:sldMasterMk cId="582686568" sldId="2147483660"/>
        </pc:sldMasterMkLst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1165211431" sldId="2147483650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555073504" sldId="2147483651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1466733981" sldId="2147483652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449643921" sldId="2147483653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103574351" sldId="2147483654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1730875640" sldId="2147483655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2261388172" sldId="2147483656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1970862415" sldId="2147483657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2604554283" sldId="2147483658"/>
          </pc:sldLayoutMkLst>
        </pc:sldLayoutChg>
        <pc:sldLayoutChg chg="del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4260555968" sldId="2147483659"/>
          </pc:sldLayoutMkLst>
        </pc:sldLayoutChg>
        <pc:sldLayoutChg chg="del replId">
          <pc:chgData name="Quan Nguyen - Y17" userId="fcceac3d-5680-48d6-8dcd-178a9cd0e1b0" providerId="ADAL" clId="{F9710F42-283D-488E-A244-535C72C85EE8}" dt="2022-09-06T09:08:34.016" v="162" actId="700"/>
          <pc:sldLayoutMkLst>
            <pc:docMk/>
            <pc:sldMasterMk cId="582686568" sldId="2147483660"/>
            <pc:sldLayoutMk cId="16653986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1C61D0-32EA-6785-8EE2-869E2417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4745"/>
            <a:ext cx="12192000" cy="775778"/>
          </a:xfrm>
        </p:spPr>
        <p:txBody>
          <a:bodyPr/>
          <a:lstStyle/>
          <a:p>
            <a:r>
              <a:rPr lang="vi-VN"/>
              <a:t>BỆNH ÁN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A73B73F-2707-5034-5CA5-F4948187CBB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0" y="2735858"/>
            <a:ext cx="12192000" cy="419379"/>
          </a:xfrm>
        </p:spPr>
        <p:txBody>
          <a:bodyPr/>
          <a:lstStyle/>
          <a:p>
            <a:r>
              <a:rPr lang="vi-VN" sz="6000" b="1"/>
              <a:t>VIÊM ĐƯỜNG MẬT CẤP</a:t>
            </a:r>
          </a:p>
        </p:txBody>
      </p:sp>
    </p:spTree>
    <p:extLst>
      <p:ext uri="{BB962C8B-B14F-4D97-AF65-F5344CB8AC3E}">
        <p14:creationId xmlns:p14="http://schemas.microsoft.com/office/powerpoint/2010/main" val="368517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3C7442-C52F-C622-EDD2-54D855CF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VI-TÓM TẮT BỆNH ÁN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ACD7AAA-7610-859A-25E2-CBB54A2960A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DD9D892-6B2E-64F1-3D53-8462AC4B660A}"/>
              </a:ext>
            </a:extLst>
          </p:cNvPr>
          <p:cNvSpPr txBox="1"/>
          <p:nvPr/>
        </p:nvSpPr>
        <p:spPr>
          <a:xfrm>
            <a:off x="830826" y="1454186"/>
            <a:ext cx="105303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/>
              <a:t>BN nữ 32 tuổi, nhập viện vì đau thượng vị ngày 5</a:t>
            </a:r>
          </a:p>
          <a:p>
            <a:endParaRPr lang="vi-VN" sz="2000"/>
          </a:p>
          <a:p>
            <a:r>
              <a:rPr lang="vi-VN" sz="2000"/>
              <a:t>1. Triệu chứng cơ năng</a:t>
            </a:r>
          </a:p>
          <a:p>
            <a:r>
              <a:rPr lang="vi-VN" sz="2000"/>
              <a:t>Đau thượng vị</a:t>
            </a:r>
          </a:p>
          <a:p>
            <a:r>
              <a:rPr lang="vi-VN" sz="2000"/>
              <a:t>Buồn nôn</a:t>
            </a:r>
          </a:p>
          <a:p>
            <a:r>
              <a:rPr lang="vi-VN" sz="2000"/>
              <a:t>Chán ăn</a:t>
            </a:r>
          </a:p>
          <a:p>
            <a:r>
              <a:rPr lang="vi-VN" sz="2000"/>
              <a:t>Không sốt</a:t>
            </a:r>
          </a:p>
          <a:p>
            <a:endParaRPr lang="vi-VN" sz="2000"/>
          </a:p>
          <a:p>
            <a:r>
              <a:rPr lang="vi-VN" sz="2000"/>
              <a:t>2. Triệu chứng thực thể</a:t>
            </a:r>
          </a:p>
          <a:p>
            <a:r>
              <a:rPr lang="vi-VN" sz="2000"/>
              <a:t>Sinh hiệu ổn</a:t>
            </a:r>
          </a:p>
          <a:p>
            <a:r>
              <a:rPr lang="vi-VN" sz="2000"/>
              <a:t>Ấn đau thượng vị</a:t>
            </a:r>
          </a:p>
          <a:p>
            <a:endParaRPr lang="vi-VN" sz="2000"/>
          </a:p>
          <a:p>
            <a:r>
              <a:rPr lang="vi-VN" sz="2000"/>
              <a:t>3. Tiền căn </a:t>
            </a:r>
          </a:p>
          <a:p>
            <a:r>
              <a:rPr lang="vi-VN" sz="2000"/>
              <a:t>Không ghi nhận bất thường</a:t>
            </a:r>
          </a:p>
          <a:p>
            <a:endParaRPr lang="vi-VN" sz="2000"/>
          </a:p>
        </p:txBody>
      </p:sp>
    </p:spTree>
    <p:extLst>
      <p:ext uri="{BB962C8B-B14F-4D97-AF65-F5344CB8AC3E}">
        <p14:creationId xmlns:p14="http://schemas.microsoft.com/office/powerpoint/2010/main" val="78128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8CDDD72-095A-1E97-3BCA-A7E0DB55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0209"/>
            <a:ext cx="12192000" cy="775778"/>
          </a:xfrm>
        </p:spPr>
        <p:txBody>
          <a:bodyPr/>
          <a:lstStyle/>
          <a:p>
            <a:r>
              <a:rPr lang="vi-VN"/>
              <a:t>VII – ĐẶT VẤN ĐỀ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67E007D-B997-7867-8450-CF4054BF6E62}"/>
              </a:ext>
            </a:extLst>
          </p:cNvPr>
          <p:cNvSpPr txBox="1"/>
          <p:nvPr/>
        </p:nvSpPr>
        <p:spPr>
          <a:xfrm>
            <a:off x="4365522" y="3167390"/>
            <a:ext cx="3991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/>
              <a:t>ĐAU THƯỢNG VỊ CẤP</a:t>
            </a:r>
          </a:p>
        </p:txBody>
      </p:sp>
    </p:spTree>
    <p:extLst>
      <p:ext uri="{BB962C8B-B14F-4D97-AF65-F5344CB8AC3E}">
        <p14:creationId xmlns:p14="http://schemas.microsoft.com/office/powerpoint/2010/main" val="423638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3D909-4468-2B78-7CEE-3369BBF1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VIII –CHẨN ĐOÁN SƠ BỘ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21417A-70DB-A3A1-EDFC-F6B314586B8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8481186-7F9E-3FFF-2FD3-52110B256F5D}"/>
              </a:ext>
            </a:extLst>
          </p:cNvPr>
          <p:cNvSpPr txBox="1"/>
          <p:nvPr/>
        </p:nvSpPr>
        <p:spPr>
          <a:xfrm>
            <a:off x="1445342" y="1809135"/>
            <a:ext cx="9389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Chẩn đoán sơ bộ: viêm đường mật cấp - viêm tụy cấp do sỏi N5, chưa biến chứng</a:t>
            </a:r>
          </a:p>
          <a:p>
            <a:r>
              <a:rPr lang="vi-VN"/>
              <a:t>Chẩn đoán phân biệt:</a:t>
            </a:r>
          </a:p>
          <a:p>
            <a:r>
              <a:rPr lang="vi-VN"/>
              <a:t>1. Loét dạ dày tá tràng</a:t>
            </a:r>
          </a:p>
          <a:p>
            <a:r>
              <a:rPr lang="vi-VN"/>
              <a:t>2. Viêm túi mật cấp</a:t>
            </a:r>
          </a:p>
          <a:p>
            <a:r>
              <a:rPr lang="vi-VN"/>
              <a:t>3. Viêm đường mật cấp do sỏi</a:t>
            </a:r>
          </a:p>
        </p:txBody>
      </p:sp>
    </p:spTree>
    <p:extLst>
      <p:ext uri="{BB962C8B-B14F-4D97-AF65-F5344CB8AC3E}">
        <p14:creationId xmlns:p14="http://schemas.microsoft.com/office/powerpoint/2010/main" val="346954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A365B3A-4996-CA2D-AE75-2C5D582A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IX – BIỆN LUẬN LÂM SÀNG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C05DAB-5A24-CE09-86CA-270D863559A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091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0C3945-781D-702E-ADE6-DE01A900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 – ĐỀ NGHỊ CẬN LÂM SÀNG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79E4E6B-4E3C-D91B-5050-8457BBA770E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F58521F-9690-538A-1AD7-EB4FC7E464D9}"/>
              </a:ext>
            </a:extLst>
          </p:cNvPr>
          <p:cNvSpPr txBox="1"/>
          <p:nvPr/>
        </p:nvSpPr>
        <p:spPr>
          <a:xfrm>
            <a:off x="1229032" y="1897626"/>
            <a:ext cx="10009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/>
              <a:t>CLS chẩn đoán: </a:t>
            </a:r>
          </a:p>
          <a:p>
            <a:pPr marL="285750" indent="-285750">
              <a:buFontTx/>
              <a:buChar char="-"/>
            </a:pPr>
            <a:r>
              <a:rPr lang="vi-VN"/>
              <a:t>Siêu âm bụng, CT scan bụng cản quang </a:t>
            </a:r>
          </a:p>
          <a:p>
            <a:pPr marL="285750" indent="-285750">
              <a:buFontTx/>
              <a:buChar char="-"/>
            </a:pPr>
            <a:r>
              <a:rPr lang="vi-VN"/>
              <a:t>Lipase, amylase máu</a:t>
            </a:r>
          </a:p>
          <a:p>
            <a:pPr marL="285750" indent="-285750">
              <a:buFontTx/>
              <a:buChar char="-"/>
            </a:pPr>
            <a:r>
              <a:rPr lang="vi-VN"/>
              <a:t>Công thức máu, CRP</a:t>
            </a:r>
          </a:p>
          <a:p>
            <a:pPr marL="285750" indent="-285750">
              <a:buFontTx/>
              <a:buChar char="-"/>
            </a:pPr>
            <a:r>
              <a:rPr lang="vi-VN"/>
              <a:t>Bilirubin, AST, ALT, GGT, ALP, </a:t>
            </a:r>
          </a:p>
          <a:p>
            <a:pPr marL="285750" indent="-285750">
              <a:buFontTx/>
              <a:buChar char="-"/>
            </a:pPr>
            <a:r>
              <a:rPr lang="vi-VN"/>
              <a:t>PT, INR, APTT</a:t>
            </a:r>
          </a:p>
          <a:p>
            <a:pPr marL="285750" indent="-285750">
              <a:buFontTx/>
              <a:buChar char="-"/>
            </a:pPr>
            <a:r>
              <a:rPr lang="vi-VN"/>
              <a:t>Creatinine</a:t>
            </a:r>
          </a:p>
          <a:p>
            <a:pPr marL="285750" indent="-285750">
              <a:buFontTx/>
              <a:buChar char="-"/>
            </a:pPr>
            <a:r>
              <a:rPr lang="vi-VN"/>
              <a:t>Cấy máu</a:t>
            </a:r>
          </a:p>
          <a:p>
            <a:pPr marL="285750" indent="-285750">
              <a:buFontTx/>
              <a:buChar char="-"/>
            </a:pPr>
            <a:endParaRPr lang="vi-VN"/>
          </a:p>
          <a:p>
            <a:r>
              <a:rPr lang="vi-VN"/>
              <a:t>2. CLS thường qui</a:t>
            </a:r>
          </a:p>
          <a:p>
            <a:pPr marL="285750" indent="-285750">
              <a:buFontTx/>
              <a:buChar char="-"/>
            </a:pPr>
            <a:r>
              <a:rPr lang="vi-VN"/>
              <a:t>ECG</a:t>
            </a:r>
          </a:p>
          <a:p>
            <a:pPr marL="285750" indent="-285750">
              <a:buFontTx/>
              <a:buChar char="-"/>
            </a:pPr>
            <a:r>
              <a:rPr lang="vi-VN"/>
              <a:t>X quang ngực thẳng</a:t>
            </a:r>
          </a:p>
          <a:p>
            <a:pPr marL="285750" indent="-285750">
              <a:buFontTx/>
              <a:buChar char="-"/>
            </a:pPr>
            <a:r>
              <a:rPr lang="vi-VN"/>
              <a:t>TPTNT</a:t>
            </a:r>
          </a:p>
          <a:p>
            <a:pPr marL="285750" indent="-285750">
              <a:buFontTx/>
              <a:buChar char="-"/>
            </a:pPr>
            <a:r>
              <a:rPr lang="vi-VN"/>
              <a:t>Đường huyết</a:t>
            </a:r>
          </a:p>
          <a:p>
            <a:pPr marL="285750" indent="-285750">
              <a:buFontTx/>
              <a:buChar char="-"/>
            </a:pPr>
            <a:r>
              <a:rPr lang="vi-VN"/>
              <a:t>Ion đồ</a:t>
            </a:r>
          </a:p>
        </p:txBody>
      </p:sp>
    </p:spTree>
    <p:extLst>
      <p:ext uri="{BB962C8B-B14F-4D97-AF65-F5344CB8AC3E}">
        <p14:creationId xmlns:p14="http://schemas.microsoft.com/office/powerpoint/2010/main" val="155761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B550EF-F09F-1303-4678-2BCF72DD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XI – KẾT QUẢ CLS VÀ BIỆN LUẬN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74FFF2-279D-D3DB-EE5A-2DCDF1D37C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ADBAE9-E98F-8B3E-0E1E-A289CF7F7AB9}"/>
              </a:ext>
            </a:extLst>
          </p:cNvPr>
          <p:cNvSpPr txBox="1"/>
          <p:nvPr/>
        </p:nvSpPr>
        <p:spPr>
          <a:xfrm>
            <a:off x="924232" y="1828800"/>
            <a:ext cx="10382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/>
              <a:t>Siêu âm bụng</a:t>
            </a:r>
          </a:p>
          <a:p>
            <a:r>
              <a:rPr lang="vi-VN" b="1"/>
              <a:t>SA ngày 26/8:</a:t>
            </a:r>
          </a:p>
          <a:p>
            <a:r>
              <a:rPr lang="vi-VN"/>
              <a:t>Đường mật trong ngoai gan không dãn, túi mật căng to d#86mm, thành dày d#5mm, thâm nhiễm mỡ xung quanh, lòng có cặn bùn. Tụy không to, cấu trúc đồng nhất</a:t>
            </a:r>
          </a:p>
          <a:p>
            <a:r>
              <a:rPr lang="vi-VN" b="1"/>
              <a:t>SA ngày 1/9: </a:t>
            </a:r>
          </a:p>
          <a:p>
            <a:r>
              <a:rPr lang="vi-VN"/>
              <a:t>giãn đường mật trong gan d#4mm, gan (T) #19mm, gan (P) # 14 mm, ống mật chủ giãn lớn dạng hình thoi, dmax# 83mm, trên 1 đoạn dài 140mm, bên trong có cặn bùn, bề dày cặn#15mm.</a:t>
            </a:r>
          </a:p>
          <a:p>
            <a:r>
              <a:rPr lang="vi-VN"/>
              <a:t>Túi mật thành không dày, lòng không có sỏi. Tụy không to, cấu trúc đồng nhất.</a:t>
            </a:r>
          </a:p>
        </p:txBody>
      </p:sp>
    </p:spTree>
    <p:extLst>
      <p:ext uri="{BB962C8B-B14F-4D97-AF65-F5344CB8AC3E}">
        <p14:creationId xmlns:p14="http://schemas.microsoft.com/office/powerpoint/2010/main" val="55878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B550EF-F09F-1303-4678-2BCF72DD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XI – KẾT QUẢ CLS VÀ BIỆN LUẬN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74FFF2-279D-D3DB-EE5A-2DCDF1D37C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ADBAE9-E98F-8B3E-0E1E-A289CF7F7AB9}"/>
              </a:ext>
            </a:extLst>
          </p:cNvPr>
          <p:cNvSpPr txBox="1"/>
          <p:nvPr/>
        </p:nvSpPr>
        <p:spPr>
          <a:xfrm>
            <a:off x="924232" y="1828800"/>
            <a:ext cx="103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2. CT scan bụng cản quang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A6AFDBF-5473-AD8F-5167-C041D1C19976}"/>
              </a:ext>
            </a:extLst>
          </p:cNvPr>
          <p:cNvSpPr txBox="1"/>
          <p:nvPr/>
        </p:nvSpPr>
        <p:spPr>
          <a:xfrm>
            <a:off x="689811" y="2566737"/>
            <a:ext cx="10382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/>
              <a:t>Gan không to, bờ đều, nhu mô gan không thấy tổn thương khu trí, bất thuốc bình thường. Không thấy huyết khối tĩnh mạch cửa </a:t>
            </a:r>
          </a:p>
          <a:p>
            <a:pPr marL="285750" indent="-285750">
              <a:buFontTx/>
              <a:buChar char="-"/>
            </a:pPr>
            <a:r>
              <a:rPr lang="vi-VN"/>
              <a:t>Túi mật </a:t>
            </a:r>
            <a:r>
              <a:rPr lang="vi-VN" b="1"/>
              <a:t>không căng</a:t>
            </a:r>
            <a:r>
              <a:rPr lang="vi-VN"/>
              <a:t>, đường kính ngang </a:t>
            </a:r>
            <a:r>
              <a:rPr lang="vi-VN" b="1"/>
              <a:t>d#14mm</a:t>
            </a:r>
            <a:r>
              <a:rPr lang="vi-VN"/>
              <a:t>, thành </a:t>
            </a:r>
            <a:r>
              <a:rPr lang="vi-VN" b="1"/>
              <a:t>không dày</a:t>
            </a:r>
            <a:r>
              <a:rPr lang="vi-VN"/>
              <a:t>, lòng không thấy sỏi cản quang</a:t>
            </a:r>
          </a:p>
          <a:p>
            <a:pPr marL="285750" indent="-285750">
              <a:buFontTx/>
              <a:buChar char="-"/>
            </a:pPr>
            <a:r>
              <a:rPr lang="vi-VN" b="1"/>
              <a:t>Đường mật trong gan dãn</a:t>
            </a:r>
            <a:r>
              <a:rPr lang="vi-VN"/>
              <a:t>, ống gan (P) </a:t>
            </a:r>
            <a:r>
              <a:rPr lang="vi-VN" b="1"/>
              <a:t>dmax# 11mm</a:t>
            </a:r>
            <a:r>
              <a:rPr lang="vi-VN"/>
              <a:t>, ống gan (T) </a:t>
            </a:r>
            <a:r>
              <a:rPr lang="vi-VN" b="1"/>
              <a:t>dmax# 10mm</a:t>
            </a:r>
            <a:r>
              <a:rPr lang="vi-VN"/>
              <a:t>. Ống mật chủ dãn lớn </a:t>
            </a:r>
            <a:r>
              <a:rPr lang="vi-VN" b="1"/>
              <a:t>dmax# 83mm</a:t>
            </a:r>
            <a:r>
              <a:rPr lang="vi-VN"/>
              <a:t>, lòng </a:t>
            </a:r>
            <a:r>
              <a:rPr lang="vi-VN" b="1"/>
              <a:t>không thấy </a:t>
            </a:r>
            <a:r>
              <a:rPr lang="vi-VN"/>
              <a:t>hình ảnh sỏi cản quang, mô đặc bắt thuốc hoặc chèn ép từ ngoai</a:t>
            </a:r>
          </a:p>
          <a:p>
            <a:pPr marL="285750" indent="-285750">
              <a:buFontTx/>
              <a:buChar char="-"/>
            </a:pPr>
            <a:r>
              <a:rPr lang="vi-VN"/>
              <a:t>Tụy: </a:t>
            </a:r>
            <a:r>
              <a:rPr lang="vi-VN" b="1"/>
              <a:t>không thấy bất thường</a:t>
            </a:r>
            <a:r>
              <a:rPr lang="vi-VN"/>
              <a:t> hình dạng, cấu trúc, bắt thuốc bình thường</a:t>
            </a:r>
          </a:p>
          <a:p>
            <a:pPr marL="285750" indent="-285750">
              <a:buFontTx/>
              <a:buChar char="-"/>
            </a:pPr>
            <a:r>
              <a:rPr lang="vi-VN"/>
              <a:t>Hình ảnh bình thường của lách, thượng thận, hai thận, bàng quang</a:t>
            </a:r>
          </a:p>
          <a:p>
            <a:pPr marL="285750" indent="-285750">
              <a:buFontTx/>
              <a:buChar char="-"/>
            </a:pPr>
            <a:r>
              <a:rPr lang="vi-VN"/>
              <a:t>Không thấy hình ảnh bất thường của ống tiêu hóa, niêm mạc ruột bắt thuốc cản quang bình thường</a:t>
            </a:r>
          </a:p>
          <a:p>
            <a:pPr marL="285750" indent="-285750">
              <a:buFontTx/>
              <a:buChar char="-"/>
            </a:pPr>
            <a:r>
              <a:rPr lang="vi-VN"/>
              <a:t>Không thấy tụ dịch vùng bụng - chậu</a:t>
            </a:r>
          </a:p>
        </p:txBody>
      </p:sp>
    </p:spTree>
    <p:extLst>
      <p:ext uri="{BB962C8B-B14F-4D97-AF65-F5344CB8AC3E}">
        <p14:creationId xmlns:p14="http://schemas.microsoft.com/office/powerpoint/2010/main" val="233097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B550EF-F09F-1303-4678-2BCF72DD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XI – KẾT QUẢ CLS VÀ BIỆN LUẬN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74FFF2-279D-D3DB-EE5A-2DCDF1D37C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ADBAE9-E98F-8B3E-0E1E-A289CF7F7AB9}"/>
              </a:ext>
            </a:extLst>
          </p:cNvPr>
          <p:cNvSpPr txBox="1"/>
          <p:nvPr/>
        </p:nvSpPr>
        <p:spPr>
          <a:xfrm>
            <a:off x="904567" y="1828800"/>
            <a:ext cx="103828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3. Công thức máu, đông máu</a:t>
            </a:r>
          </a:p>
          <a:p>
            <a:r>
              <a:rPr lang="vi-VN"/>
              <a:t>WBC 6,2 K/ul, Neu%: 64,4%</a:t>
            </a:r>
          </a:p>
          <a:p>
            <a:r>
              <a:rPr lang="vi-VN"/>
              <a:t>RBC 4,56 T/l, HGB: 112 g/l, MCV 73,3, MCH 24,5 pg</a:t>
            </a:r>
          </a:p>
          <a:p>
            <a:r>
              <a:rPr lang="vi-VN"/>
              <a:t>PLT 339 K/ul</a:t>
            </a:r>
          </a:p>
          <a:p>
            <a:endParaRPr lang="vi-VN"/>
          </a:p>
          <a:p>
            <a:r>
              <a:rPr lang="vi-VN"/>
              <a:t>PT: 12,5 s</a:t>
            </a:r>
          </a:p>
          <a:p>
            <a:r>
              <a:rPr lang="vi-VN"/>
              <a:t>APTT 26,7s</a:t>
            </a:r>
          </a:p>
          <a:p>
            <a:r>
              <a:rPr lang="vi-VN"/>
              <a:t>INR: 1,13 &lt; 1,2</a:t>
            </a:r>
          </a:p>
        </p:txBody>
      </p:sp>
    </p:spTree>
    <p:extLst>
      <p:ext uri="{BB962C8B-B14F-4D97-AF65-F5344CB8AC3E}">
        <p14:creationId xmlns:p14="http://schemas.microsoft.com/office/powerpoint/2010/main" val="181975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B550EF-F09F-1303-4678-2BCF72DD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XI – KẾT QUẢ CLS VÀ BIỆN LUẬN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74FFF2-279D-D3DB-EE5A-2DCDF1D37C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ADBAE9-E98F-8B3E-0E1E-A289CF7F7AB9}"/>
              </a:ext>
            </a:extLst>
          </p:cNvPr>
          <p:cNvSpPr txBox="1"/>
          <p:nvPr/>
        </p:nvSpPr>
        <p:spPr>
          <a:xfrm>
            <a:off x="904567" y="1828800"/>
            <a:ext cx="103828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4. Sinh hóa</a:t>
            </a:r>
          </a:p>
          <a:p>
            <a:r>
              <a:rPr lang="vi-VN"/>
              <a:t>Amylase: 88,7 U/l</a:t>
            </a:r>
          </a:p>
          <a:p>
            <a:r>
              <a:rPr lang="vi-VN"/>
              <a:t>CRP: </a:t>
            </a:r>
            <a:r>
              <a:rPr lang="vi-VN" b="1"/>
              <a:t>65,01</a:t>
            </a:r>
            <a:r>
              <a:rPr lang="vi-VN"/>
              <a:t> mg/l</a:t>
            </a:r>
          </a:p>
          <a:p>
            <a:r>
              <a:rPr lang="vi-VN"/>
              <a:t>Bilirubin TP/: </a:t>
            </a:r>
            <a:r>
              <a:rPr lang="vi-VN" b="1"/>
              <a:t>31,1/14,93</a:t>
            </a:r>
            <a:r>
              <a:rPr lang="vi-VN"/>
              <a:t> umol/l</a:t>
            </a:r>
          </a:p>
          <a:p>
            <a:r>
              <a:rPr lang="vi-VN"/>
              <a:t>Glucose 7,55 mmol/l</a:t>
            </a:r>
          </a:p>
          <a:p>
            <a:r>
              <a:rPr lang="vi-VN"/>
              <a:t>Creatinine 65 umol/l</a:t>
            </a:r>
          </a:p>
          <a:p>
            <a:r>
              <a:rPr lang="vi-VN"/>
              <a:t>AST/ ALT/ GGT: </a:t>
            </a:r>
            <a:r>
              <a:rPr lang="vi-VN" b="1"/>
              <a:t>82,6/191,2/268,9</a:t>
            </a:r>
            <a:r>
              <a:rPr lang="vi-VN"/>
              <a:t> U/l</a:t>
            </a:r>
          </a:p>
          <a:p>
            <a:r>
              <a:rPr lang="vi-VN"/>
              <a:t>Cholesterol máu: 4,92 mmol/l</a:t>
            </a:r>
          </a:p>
          <a:p>
            <a:r>
              <a:rPr lang="vi-VN"/>
              <a:t>Triglyceride máu: 1,46 mmol/l</a:t>
            </a:r>
          </a:p>
          <a:p>
            <a:r>
              <a:rPr lang="vi-VN"/>
              <a:t>LDL-c: 3,94 mmol/l (&lt; 3,4) tăng nhẹ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947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B550EF-F09F-1303-4678-2BCF72DD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XI – KẾT QUẢ CLS VÀ BIỆN LUẬN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74FFF2-279D-D3DB-EE5A-2DCDF1D37C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2ADBAE9-E98F-8B3E-0E1E-A289CF7F7AB9}"/>
              </a:ext>
            </a:extLst>
          </p:cNvPr>
          <p:cNvSpPr txBox="1"/>
          <p:nvPr/>
        </p:nvSpPr>
        <p:spPr>
          <a:xfrm>
            <a:off x="904567" y="1828800"/>
            <a:ext cx="10382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5. Ion đồ</a:t>
            </a:r>
          </a:p>
          <a:p>
            <a:r>
              <a:rPr lang="vi-VN"/>
              <a:t>Na/K/Cl: 131/3,7/98,6 mmol/l</a:t>
            </a:r>
          </a:p>
          <a:p>
            <a:r>
              <a:rPr lang="vi-VN"/>
              <a:t>6. Miễn dịch</a:t>
            </a:r>
          </a:p>
          <a:p>
            <a:r>
              <a:rPr lang="vi-VN"/>
              <a:t>HbsAg (-), antiHCV (-)</a:t>
            </a:r>
          </a:p>
          <a:p>
            <a:r>
              <a:rPr lang="vi-VN"/>
              <a:t>H.pylori CIM (+), H. pylori IgG (-)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877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B2D3E-0AB3-57F0-A0D4-9999838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1134242"/>
            <a:ext cx="10304206" cy="775778"/>
          </a:xfrm>
        </p:spPr>
        <p:txBody>
          <a:bodyPr/>
          <a:lstStyle/>
          <a:p>
            <a:pPr algn="l"/>
            <a:r>
              <a:rPr lang="vi-VN"/>
              <a:t>I – HÀNH CHÍNH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D2F756-5F48-B64E-A87E-1BF491326D6E}"/>
              </a:ext>
            </a:extLst>
          </p:cNvPr>
          <p:cNvSpPr txBox="1"/>
          <p:nvPr/>
        </p:nvSpPr>
        <p:spPr>
          <a:xfrm>
            <a:off x="943897" y="2448233"/>
            <a:ext cx="90358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Họ tên BN: Thị Con</a:t>
            </a:r>
          </a:p>
          <a:p>
            <a:r>
              <a:rPr lang="vi-VN" sz="2400"/>
              <a:t>Sinh năm: 1990 (32 tuổi)</a:t>
            </a:r>
          </a:p>
          <a:p>
            <a:r>
              <a:rPr lang="vi-VN" sz="2400"/>
              <a:t>Giới tính: Nữ</a:t>
            </a:r>
          </a:p>
          <a:p>
            <a:r>
              <a:rPr lang="vi-VN" sz="2400"/>
              <a:t>Đia chỉ: Bình Phước</a:t>
            </a:r>
          </a:p>
          <a:p>
            <a:r>
              <a:rPr lang="vi-VN" sz="2400"/>
              <a:t>Nhập viện lúc: Ngày</a:t>
            </a:r>
          </a:p>
          <a:p>
            <a:r>
              <a:rPr lang="vi-VN" sz="2400"/>
              <a:t>Khoa Ngoại Tiêu hóa BV NDGĐ </a:t>
            </a:r>
          </a:p>
          <a:p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285265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8F78FB-DAFB-60D1-6B6A-EEA63497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7848"/>
            <a:ext cx="12192000" cy="775778"/>
          </a:xfrm>
        </p:spPr>
        <p:txBody>
          <a:bodyPr/>
          <a:lstStyle/>
          <a:p>
            <a:r>
              <a:rPr lang="vi-VN"/>
              <a:t>XII – CHẨN ĐOÁN XÁC ĐỊNH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788BEE5-CE05-9B01-DE90-3DFAFBA90049}"/>
              </a:ext>
            </a:extLst>
          </p:cNvPr>
          <p:cNvSpPr txBox="1"/>
          <p:nvPr/>
        </p:nvSpPr>
        <p:spPr>
          <a:xfrm>
            <a:off x="2711116" y="3810729"/>
            <a:ext cx="6769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/>
              <a:t>VIÊM ĐƯỜNG MẬT CẤP ĐỘ 1 THEO TG 2018 DO NANG ĐƯỜNG MẬT  </a:t>
            </a:r>
          </a:p>
        </p:txBody>
      </p:sp>
    </p:spTree>
    <p:extLst>
      <p:ext uri="{BB962C8B-B14F-4D97-AF65-F5344CB8AC3E}">
        <p14:creationId xmlns:p14="http://schemas.microsoft.com/office/powerpoint/2010/main" val="4263039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881FF2A-439C-23F1-D469-7BD5E83D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XIII – ĐIỀU TRỊ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74C5AEF-1B4B-2705-3323-A576D645203F}"/>
              </a:ext>
            </a:extLst>
          </p:cNvPr>
          <p:cNvSpPr txBox="1"/>
          <p:nvPr/>
        </p:nvSpPr>
        <p:spPr>
          <a:xfrm>
            <a:off x="1507958" y="1604211"/>
            <a:ext cx="9577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1. Hướng điều trị</a:t>
            </a:r>
          </a:p>
          <a:p>
            <a:r>
              <a:rPr lang="vi-VN"/>
              <a:t>Kháng sinh</a:t>
            </a:r>
          </a:p>
          <a:p>
            <a:r>
              <a:rPr lang="vi-VN"/>
              <a:t>Nâng đỡ tổng trạng</a:t>
            </a:r>
          </a:p>
          <a:p>
            <a:r>
              <a:rPr lang="vi-VN"/>
              <a:t>Phẫu thuật nội soi cắt nang đường mật</a:t>
            </a:r>
          </a:p>
          <a:p>
            <a:r>
              <a:rPr lang="vi-VN"/>
              <a:t>2. Điều trị cụ thể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236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B2D3E-0AB3-57F0-A0D4-9999838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2786061"/>
            <a:ext cx="10304206" cy="775778"/>
          </a:xfrm>
        </p:spPr>
        <p:txBody>
          <a:bodyPr>
            <a:normAutofit fontScale="90000"/>
          </a:bodyPr>
          <a:lstStyle/>
          <a:p>
            <a:pPr algn="l"/>
            <a:r>
              <a:rPr lang="vi-VN"/>
              <a:t>II – LÝ DO NHẬP VIỆN: Đau thượng vị</a:t>
            </a:r>
          </a:p>
        </p:txBody>
      </p:sp>
    </p:spTree>
    <p:extLst>
      <p:ext uri="{BB962C8B-B14F-4D97-AF65-F5344CB8AC3E}">
        <p14:creationId xmlns:p14="http://schemas.microsoft.com/office/powerpoint/2010/main" val="148533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B2D3E-0AB3-57F0-A0D4-9999838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200177"/>
            <a:ext cx="10304206" cy="775778"/>
          </a:xfrm>
        </p:spPr>
        <p:txBody>
          <a:bodyPr/>
          <a:lstStyle/>
          <a:p>
            <a:pPr algn="l"/>
            <a:r>
              <a:rPr lang="vi-VN"/>
              <a:t>II – BỆNH SỬ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D2F756-5F48-B64E-A87E-1BF491326D6E}"/>
              </a:ext>
            </a:extLst>
          </p:cNvPr>
          <p:cNvSpPr txBox="1"/>
          <p:nvPr/>
        </p:nvSpPr>
        <p:spPr>
          <a:xfrm>
            <a:off x="973394" y="1465007"/>
            <a:ext cx="903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Bệnh 5 ngày</a:t>
            </a:r>
          </a:p>
          <a:p>
            <a:r>
              <a:rPr lang="vi-VN" sz="2400"/>
              <a:t>N1-N2: BN đang ngủ thì thấy đau vùng thượng vị, đau liên tục, lan sau lưng, cường độ tăng dần đến mức độ trung bình 6/10 sau 2N, không yếu tố tăng giảm.</a:t>
            </a:r>
          </a:p>
          <a:p>
            <a:r>
              <a:rPr lang="vi-VN" sz="2400"/>
              <a:t>Kèm đầy bụng, chán ăn, buồn nôn nhưng không nôn. BN không sốt.</a:t>
            </a:r>
          </a:p>
          <a:p>
            <a:r>
              <a:rPr lang="vi-VN" sz="2400"/>
              <a:t>BN đi khám tại BV địa phương, chẩn đoán không rõ, được chích thuốc giảm đau, đau giảm còn 4/10 so với ban đầu</a:t>
            </a:r>
          </a:p>
          <a:p>
            <a:r>
              <a:rPr lang="vi-VN" sz="2400"/>
              <a:t>N3-4: đau giảm</a:t>
            </a:r>
          </a:p>
          <a:p>
            <a:r>
              <a:rPr lang="vi-VN" sz="2400"/>
              <a:t>N5: đau tăng trở lại, tính chất như cũ, cường độ dữ dội =&gt; BN nhập viện BV NDGĐ</a:t>
            </a:r>
          </a:p>
          <a:p>
            <a:r>
              <a:rPr lang="vi-VN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53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B2D3E-0AB3-57F0-A0D4-9999838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1714345"/>
            <a:ext cx="10304206" cy="775778"/>
          </a:xfrm>
        </p:spPr>
        <p:txBody>
          <a:bodyPr/>
          <a:lstStyle/>
          <a:p>
            <a:pPr algn="l"/>
            <a:r>
              <a:rPr lang="vi-VN"/>
              <a:t>II – BỆNH SỬ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D2F756-5F48-B64E-A87E-1BF491326D6E}"/>
              </a:ext>
            </a:extLst>
          </p:cNvPr>
          <p:cNvSpPr txBox="1"/>
          <p:nvPr/>
        </p:nvSpPr>
        <p:spPr>
          <a:xfrm>
            <a:off x="943897" y="2979175"/>
            <a:ext cx="9035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Trong quá trình bệnh, BN không sốt, không ho, không đau ngực, không khó thở, đi tiêu phân vàng, trung tiện được, tiểu vàng trong lượng khoảng 1 lít/ngày, không vàng da</a:t>
            </a:r>
          </a:p>
        </p:txBody>
      </p:sp>
    </p:spTree>
    <p:extLst>
      <p:ext uri="{BB962C8B-B14F-4D97-AF65-F5344CB8AC3E}">
        <p14:creationId xmlns:p14="http://schemas.microsoft.com/office/powerpoint/2010/main" val="324341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B2D3E-0AB3-57F0-A0D4-9999838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200177"/>
            <a:ext cx="10304206" cy="775778"/>
          </a:xfrm>
        </p:spPr>
        <p:txBody>
          <a:bodyPr/>
          <a:lstStyle/>
          <a:p>
            <a:pPr algn="l"/>
            <a:r>
              <a:rPr lang="vi-VN"/>
              <a:t>III – TIỀN CĂN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D2F756-5F48-B64E-A87E-1BF491326D6E}"/>
              </a:ext>
            </a:extLst>
          </p:cNvPr>
          <p:cNvSpPr txBox="1"/>
          <p:nvPr/>
        </p:nvSpPr>
        <p:spPr>
          <a:xfrm>
            <a:off x="973394" y="1465007"/>
            <a:ext cx="9035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Chưa từng đau tương tự</a:t>
            </a:r>
          </a:p>
          <a:p>
            <a:r>
              <a:rPr lang="vi-VN" sz="2400"/>
              <a:t>Chưa ghi nhận bệnh lý gan, đường mật, tụy, dạ dày (BN không đi khám)</a:t>
            </a:r>
          </a:p>
          <a:p>
            <a:r>
              <a:rPr lang="vi-VN" sz="2400"/>
              <a:t>Chưa từng phẫu thuật</a:t>
            </a:r>
          </a:p>
          <a:p>
            <a:r>
              <a:rPr lang="vi-VN" sz="2400"/>
              <a:t>PARA 2002, sanh thường</a:t>
            </a:r>
          </a:p>
          <a:p>
            <a:r>
              <a:rPr lang="vi-VN" sz="2400"/>
              <a:t>Kinh nguyệt đều</a:t>
            </a:r>
          </a:p>
          <a:p>
            <a:r>
              <a:rPr lang="vi-VN" sz="2400"/>
              <a:t>Chưa ghi nhận tiền căn dị ứng, dùng thuốc.</a:t>
            </a:r>
          </a:p>
          <a:p>
            <a:r>
              <a:rPr lang="vi-VN" sz="2400"/>
              <a:t>Không hút thuốc là, uống rượu bia</a:t>
            </a:r>
          </a:p>
          <a:p>
            <a:r>
              <a:rPr lang="vi-VN" sz="2400"/>
              <a:t>Tiền căn gia đình: không ghi nhận.</a:t>
            </a:r>
          </a:p>
        </p:txBody>
      </p:sp>
    </p:spTree>
    <p:extLst>
      <p:ext uri="{BB962C8B-B14F-4D97-AF65-F5344CB8AC3E}">
        <p14:creationId xmlns:p14="http://schemas.microsoft.com/office/powerpoint/2010/main" val="24807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B2D3E-0AB3-57F0-A0D4-9999838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7" y="701622"/>
            <a:ext cx="10304206" cy="775778"/>
          </a:xfrm>
        </p:spPr>
        <p:txBody>
          <a:bodyPr>
            <a:normAutofit fontScale="90000"/>
          </a:bodyPr>
          <a:lstStyle/>
          <a:p>
            <a:pPr algn="l"/>
            <a:r>
              <a:rPr lang="vi-VN"/>
              <a:t>IV – LƯỢC QUA CÁC CƠ QUAN (8 giờ ngày 6/9/2022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D2F756-5F48-B64E-A87E-1BF491326D6E}"/>
              </a:ext>
            </a:extLst>
          </p:cNvPr>
          <p:cNvSpPr txBox="1"/>
          <p:nvPr/>
        </p:nvSpPr>
        <p:spPr>
          <a:xfrm>
            <a:off x="1081549" y="2104104"/>
            <a:ext cx="90358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Tim mạch: không đau ngực, không hồi hộp đánh trống ngực</a:t>
            </a:r>
          </a:p>
          <a:p>
            <a:r>
              <a:rPr lang="vi-VN" sz="2400"/>
              <a:t>Hô hấp: không ho, không khó thở</a:t>
            </a:r>
          </a:p>
          <a:p>
            <a:r>
              <a:rPr lang="vi-VN" sz="2400"/>
              <a:t>Tiêu hóa: còn đau thượng vị, không buồn nôn, không nôn, đi tiêu phân vàng, đóng khuôn, trung tiện được</a:t>
            </a:r>
          </a:p>
          <a:p>
            <a:r>
              <a:rPr lang="vi-VN" sz="2400"/>
              <a:t>Tiết niệu: tiểu vàng trong, không gắt buốt</a:t>
            </a:r>
          </a:p>
          <a:p>
            <a:r>
              <a:rPr lang="vi-VN" sz="2400"/>
              <a:t>Sinh dục: không ra huyết, dịch âm đạo</a:t>
            </a:r>
          </a:p>
          <a:p>
            <a:r>
              <a:rPr lang="vi-VN" sz="2400"/>
              <a:t>Thần kinh: không đau đầu, không yếu liệt</a:t>
            </a:r>
          </a:p>
          <a:p>
            <a:r>
              <a:rPr lang="vi-VN" sz="2400"/>
              <a:t>Cơ xương khớp: không đau khớp, không giới hạn vận động</a:t>
            </a:r>
          </a:p>
        </p:txBody>
      </p:sp>
    </p:spTree>
    <p:extLst>
      <p:ext uri="{BB962C8B-B14F-4D97-AF65-F5344CB8AC3E}">
        <p14:creationId xmlns:p14="http://schemas.microsoft.com/office/powerpoint/2010/main" val="205165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B2D3E-0AB3-57F0-A0D4-9999838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200177"/>
            <a:ext cx="10304206" cy="775778"/>
          </a:xfrm>
        </p:spPr>
        <p:txBody>
          <a:bodyPr>
            <a:normAutofit fontScale="90000"/>
          </a:bodyPr>
          <a:lstStyle/>
          <a:p>
            <a:pPr algn="l"/>
            <a:r>
              <a:rPr lang="vi-VN"/>
              <a:t>V – KHÁM ngày 6/9/2022, N? sau NV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D2F756-5F48-B64E-A87E-1BF491326D6E}"/>
              </a:ext>
            </a:extLst>
          </p:cNvPr>
          <p:cNvSpPr txBox="1"/>
          <p:nvPr/>
        </p:nvSpPr>
        <p:spPr>
          <a:xfrm>
            <a:off x="973394" y="1465007"/>
            <a:ext cx="9035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Bệnh tỉnh, tiếp xúc tốt, sinh hiệu ổn</a:t>
            </a:r>
          </a:p>
          <a:p>
            <a:r>
              <a:rPr lang="vi-VN" sz="2400"/>
              <a:t>BMI?, thể trạng trung bình</a:t>
            </a:r>
          </a:p>
          <a:p>
            <a:r>
              <a:rPr lang="vi-VN" sz="2400"/>
              <a:t>Da niêm hồng</a:t>
            </a:r>
          </a:p>
          <a:p>
            <a:r>
              <a:rPr lang="vi-VN" sz="2400"/>
              <a:t>Không vàng da, không xuất huyết dưới da </a:t>
            </a:r>
          </a:p>
          <a:p>
            <a:r>
              <a:rPr lang="vi-VN" sz="2400"/>
              <a:t>Tim đều, phổi trong</a:t>
            </a:r>
          </a:p>
          <a:p>
            <a:r>
              <a:rPr lang="vi-VN" sz="2400"/>
              <a:t>Bụng:</a:t>
            </a:r>
          </a:p>
          <a:p>
            <a:pPr marL="342900" indent="-342900">
              <a:buFontTx/>
              <a:buChar char="-"/>
            </a:pPr>
            <a:r>
              <a:rPr lang="vi-VN" sz="2400"/>
              <a:t>Bụng cân đối, không xuất huyết dưới da, không sẹo mổ cũ, không tuần hoàn bàng hệ, không khối vùng bụng.</a:t>
            </a:r>
          </a:p>
          <a:p>
            <a:pPr marL="342900" indent="-342900">
              <a:buFontTx/>
              <a:buChar char="-"/>
            </a:pPr>
            <a:r>
              <a:rPr lang="vi-VN" sz="2400"/>
              <a:t>Gõ trong, âm ruột ???</a:t>
            </a:r>
          </a:p>
          <a:p>
            <a:r>
              <a:rPr lang="vi-VN" sz="2400"/>
              <a:t>-  Ấn đau vùng thượng vị, phản ứng dội âm tính.</a:t>
            </a:r>
          </a:p>
          <a:p>
            <a:r>
              <a:rPr lang="vi-VN" sz="2400"/>
              <a:t>Nghiệm pháp murphy âm tính</a:t>
            </a:r>
          </a:p>
        </p:txBody>
      </p:sp>
    </p:spTree>
    <p:extLst>
      <p:ext uri="{BB962C8B-B14F-4D97-AF65-F5344CB8AC3E}">
        <p14:creationId xmlns:p14="http://schemas.microsoft.com/office/powerpoint/2010/main" val="242444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1B2D3E-0AB3-57F0-A0D4-9999838E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94" y="200177"/>
            <a:ext cx="10304206" cy="775778"/>
          </a:xfrm>
        </p:spPr>
        <p:txBody>
          <a:bodyPr>
            <a:normAutofit fontScale="90000"/>
          </a:bodyPr>
          <a:lstStyle/>
          <a:p>
            <a:pPr algn="l"/>
            <a:r>
              <a:rPr lang="vi-VN"/>
              <a:t>V – KHÁM ngày 6/9/2022, N? sau NV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ED2F756-5F48-B64E-A87E-1BF491326D6E}"/>
              </a:ext>
            </a:extLst>
          </p:cNvPr>
          <p:cNvSpPr txBox="1"/>
          <p:nvPr/>
        </p:nvSpPr>
        <p:spPr>
          <a:xfrm>
            <a:off x="973394" y="1859340"/>
            <a:ext cx="9035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/>
              <a:t>Bụng:</a:t>
            </a:r>
          </a:p>
          <a:p>
            <a:pPr marL="342900" indent="-342900">
              <a:buFontTx/>
              <a:buChar char="-"/>
            </a:pPr>
            <a:r>
              <a:rPr lang="vi-VN" sz="2400"/>
              <a:t>Rung gan (-), ấn kẽ sườn (-)</a:t>
            </a:r>
          </a:p>
          <a:p>
            <a:pPr marL="342900" indent="-342900">
              <a:buFontTx/>
              <a:buChar char="-"/>
            </a:pPr>
            <a:r>
              <a:rPr lang="vi-VN" sz="2400"/>
              <a:t>Không sờ thấy khối vùng bụng</a:t>
            </a:r>
          </a:p>
          <a:p>
            <a:pPr marL="342900" indent="-342900">
              <a:buFontTx/>
              <a:buChar char="-"/>
            </a:pPr>
            <a:r>
              <a:rPr lang="vi-VN" sz="2400"/>
              <a:t>Gan lách không sờ chạm</a:t>
            </a:r>
          </a:p>
          <a:p>
            <a:r>
              <a:rPr lang="vi-VN" sz="2400"/>
              <a:t>Cơ quan khác: không ghi nhận bất thường</a:t>
            </a:r>
          </a:p>
        </p:txBody>
      </p:sp>
    </p:spTree>
    <p:extLst>
      <p:ext uri="{BB962C8B-B14F-4D97-AF65-F5344CB8AC3E}">
        <p14:creationId xmlns:p14="http://schemas.microsoft.com/office/powerpoint/2010/main" val="16616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1242</Words>
  <Application>Microsoft Office PowerPoint</Application>
  <PresentationFormat>Màn hình rộng</PresentationFormat>
  <Paragraphs>144</Paragraphs>
  <Slides>21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1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21</vt:i4>
      </vt:variant>
    </vt:vector>
  </HeadingPairs>
  <TitlesOfParts>
    <vt:vector size="23" baseType="lpstr">
      <vt:lpstr>Arial</vt:lpstr>
      <vt:lpstr>Office Theme</vt:lpstr>
      <vt:lpstr>BỆNH ÁN</vt:lpstr>
      <vt:lpstr>I – HÀNH CHÍNH</vt:lpstr>
      <vt:lpstr>II – LÝ DO NHẬP VIỆN: Đau thượng vị</vt:lpstr>
      <vt:lpstr>II – BỆNH SỬ</vt:lpstr>
      <vt:lpstr>II – BỆNH SỬ</vt:lpstr>
      <vt:lpstr>III – TIỀN CĂN</vt:lpstr>
      <vt:lpstr>IV – LƯỢC QUA CÁC CƠ QUAN (8 giờ ngày 6/9/2022 </vt:lpstr>
      <vt:lpstr>V – KHÁM ngày 6/9/2022, N? sau NV</vt:lpstr>
      <vt:lpstr>V – KHÁM ngày 6/9/2022, N? sau NV</vt:lpstr>
      <vt:lpstr>VI-TÓM TẮT BỆNH ÁN</vt:lpstr>
      <vt:lpstr>VII – ĐẶT VẤN ĐỀ</vt:lpstr>
      <vt:lpstr>VIII –CHẨN ĐOÁN SƠ BỘ</vt:lpstr>
      <vt:lpstr>IX – BIỆN LUẬN LÂM SÀNG</vt:lpstr>
      <vt:lpstr>X – ĐỀ NGHỊ CẬN LÂM SÀNG</vt:lpstr>
      <vt:lpstr>XI – KẾT QUẢ CLS VÀ BIỆN LUẬN</vt:lpstr>
      <vt:lpstr>XI – KẾT QUẢ CLS VÀ BIỆN LUẬN</vt:lpstr>
      <vt:lpstr>XI – KẾT QUẢ CLS VÀ BIỆN LUẬN</vt:lpstr>
      <vt:lpstr>XI – KẾT QUẢ CLS VÀ BIỆN LUẬN</vt:lpstr>
      <vt:lpstr>XI – KẾT QUẢ CLS VÀ BIỆN LUẬN</vt:lpstr>
      <vt:lpstr>XII – CHẨN ĐOÁN XÁC ĐỊNH</vt:lpstr>
      <vt:lpstr>XIII – ĐIỀU TRỊ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BỆNH ÁN</dc:title>
  <dc:creator>Quan Nguyen - Y17</dc:creator>
  <cp:lastModifiedBy>Quan Nguyen - Y17</cp:lastModifiedBy>
  <cp:revision>1</cp:revision>
  <dcterms:created xsi:type="dcterms:W3CDTF">2022-09-06T09:05:51Z</dcterms:created>
  <dcterms:modified xsi:type="dcterms:W3CDTF">2022-09-11T15:31:20Z</dcterms:modified>
</cp:coreProperties>
</file>