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29"/>
  </p:notesMasterIdLst>
  <p:sldIdLst>
    <p:sldId id="257" r:id="rId3"/>
    <p:sldId id="258" r:id="rId4"/>
    <p:sldId id="259" r:id="rId5"/>
    <p:sldId id="260" r:id="rId6"/>
    <p:sldId id="263" r:id="rId7"/>
    <p:sldId id="265" r:id="rId8"/>
    <p:sldId id="264" r:id="rId9"/>
    <p:sldId id="267" r:id="rId10"/>
    <p:sldId id="268" r:id="rId11"/>
    <p:sldId id="269" r:id="rId12"/>
    <p:sldId id="266" r:id="rId13"/>
    <p:sldId id="272" r:id="rId14"/>
    <p:sldId id="271" r:id="rId15"/>
    <p:sldId id="274" r:id="rId16"/>
    <p:sldId id="283" r:id="rId17"/>
    <p:sldId id="286" r:id="rId18"/>
    <p:sldId id="275" r:id="rId19"/>
    <p:sldId id="276" r:id="rId20"/>
    <p:sldId id="292" r:id="rId21"/>
    <p:sldId id="290" r:id="rId22"/>
    <p:sldId id="280" r:id="rId23"/>
    <p:sldId id="287" r:id="rId24"/>
    <p:sldId id="293" r:id="rId25"/>
    <p:sldId id="288" r:id="rId26"/>
    <p:sldId id="294" r:id="rId27"/>
    <p:sldId id="295"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4660"/>
  </p:normalViewPr>
  <p:slideViewPr>
    <p:cSldViewPr snapToGrid="0">
      <p:cViewPr varScale="1">
        <p:scale>
          <a:sx n="71" d="100"/>
          <a:sy n="71"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B9902-30BB-4E96-8FA3-A5346342939E}" type="datetimeFigureOut">
              <a:rPr lang="en-US" smtClean="0"/>
              <a:t>10/30/2022</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40214-DDC5-4A05-A271-45A6412729C9}" type="slidenum">
              <a:rPr lang="en-US" smtClean="0"/>
              <a:t>‹#›</a:t>
            </a:fld>
            <a:endParaRPr lang="en-US"/>
          </a:p>
        </p:txBody>
      </p:sp>
    </p:spTree>
    <p:extLst>
      <p:ext uri="{BB962C8B-B14F-4D97-AF65-F5344CB8AC3E}">
        <p14:creationId xmlns:p14="http://schemas.microsoft.com/office/powerpoint/2010/main" val="45920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Vào bụng trocar 10mm ở rốn, 5mm ở hông trái, HCT</a:t>
            </a:r>
          </a:p>
          <a:p>
            <a:r>
              <a:rPr lang="en-US"/>
              <a:t>Thám sát: u chỗ nối sigma trực tràng gây tắc ruột, dãn nhiều ruột non, manh tràng đến đại tràng sigma</a:t>
            </a:r>
          </a:p>
          <a:p>
            <a:r>
              <a:rPr lang="en-US"/>
              <a:t>Di động đại tràng sigma, đánh dấu đại tràng sigma vị trí mở HMNT → đóng trocar + rạch do hình oval đưa quai ruột ra làm HMNT </a:t>
            </a:r>
          </a:p>
          <a:p>
            <a:r>
              <a:rPr lang="en-US"/>
              <a:t>Cố định HMNT, kiểm tra thông nối </a:t>
            </a:r>
          </a:p>
        </p:txBody>
      </p:sp>
      <p:sp>
        <p:nvSpPr>
          <p:cNvPr id="4" name="Chỗ dành sẵn cho Số hiệu Bản chiếu 3"/>
          <p:cNvSpPr>
            <a:spLocks noGrp="1"/>
          </p:cNvSpPr>
          <p:nvPr>
            <p:ph type="sldNum" sz="quarter" idx="5"/>
          </p:nvPr>
        </p:nvSpPr>
        <p:spPr/>
        <p:txBody>
          <a:bodyPr/>
          <a:lstStyle/>
          <a:p>
            <a:fld id="{CFA40214-DDC5-4A05-A271-45A6412729C9}" type="slidenum">
              <a:rPr lang="en-US" smtClean="0"/>
              <a:t>25</a:t>
            </a:fld>
            <a:endParaRPr lang="en-US"/>
          </a:p>
        </p:txBody>
      </p:sp>
    </p:spTree>
    <p:extLst>
      <p:ext uri="{BB962C8B-B14F-4D97-AF65-F5344CB8AC3E}">
        <p14:creationId xmlns:p14="http://schemas.microsoft.com/office/powerpoint/2010/main" val="2368417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8285867" y="34223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7538767" y="-3741800"/>
            <a:ext cx="60148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10270833" y="-2196500"/>
            <a:ext cx="60148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0" y="-199467"/>
            <a:ext cx="5526400" cy="7074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 name="Google Shape;13;p2"/>
          <p:cNvPicPr preferRelativeResize="0"/>
          <p:nvPr/>
        </p:nvPicPr>
        <p:blipFill>
          <a:blip r:embed="rId2">
            <a:alphaModFix/>
          </a:blip>
          <a:stretch>
            <a:fillRect/>
          </a:stretch>
        </p:blipFill>
        <p:spPr>
          <a:xfrm>
            <a:off x="7038604" y="-113321"/>
            <a:ext cx="8245899" cy="8812801"/>
          </a:xfrm>
          <a:prstGeom prst="rect">
            <a:avLst/>
          </a:prstGeom>
          <a:noFill/>
          <a:ln>
            <a:noFill/>
          </a:ln>
        </p:spPr>
      </p:pic>
      <p:grpSp>
        <p:nvGrpSpPr>
          <p:cNvPr id="14" name="Google Shape;14;p2"/>
          <p:cNvGrpSpPr/>
          <p:nvPr/>
        </p:nvGrpSpPr>
        <p:grpSpPr>
          <a:xfrm>
            <a:off x="10053" y="9712"/>
            <a:ext cx="12170024" cy="6840173"/>
            <a:chOff x="7540" y="7284"/>
            <a:chExt cx="9127518" cy="5130130"/>
          </a:xfrm>
        </p:grpSpPr>
        <p:sp>
          <p:nvSpPr>
            <p:cNvPr id="15" name="Google Shape;15;p2"/>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 name="Google Shape;92;p2"/>
          <p:cNvSpPr txBox="1">
            <a:spLocks noGrp="1"/>
          </p:cNvSpPr>
          <p:nvPr>
            <p:ph type="ctrTitle"/>
          </p:nvPr>
        </p:nvSpPr>
        <p:spPr>
          <a:xfrm>
            <a:off x="2148564" y="1210275"/>
            <a:ext cx="5985200" cy="35448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58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vi-VN"/>
              <a:t>Bấm để sửa kiểu tiêu đề Bản cái</a:t>
            </a:r>
            <a:endParaRPr/>
          </a:p>
        </p:txBody>
      </p:sp>
      <p:sp>
        <p:nvSpPr>
          <p:cNvPr id="93" name="Google Shape;93;p2"/>
          <p:cNvSpPr txBox="1">
            <a:spLocks noGrp="1"/>
          </p:cNvSpPr>
          <p:nvPr>
            <p:ph type="subTitle" idx="1"/>
          </p:nvPr>
        </p:nvSpPr>
        <p:spPr>
          <a:xfrm>
            <a:off x="6106829" y="4763100"/>
            <a:ext cx="5012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vi-VN"/>
              <a:t>Bấm để chỉnh sửa kiểu tiêu đề phụ của Bản cái</a:t>
            </a:r>
            <a:endParaRPr/>
          </a:p>
        </p:txBody>
      </p:sp>
    </p:spTree>
    <p:extLst>
      <p:ext uri="{BB962C8B-B14F-4D97-AF65-F5344CB8AC3E}">
        <p14:creationId xmlns:p14="http://schemas.microsoft.com/office/powerpoint/2010/main" val="394490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14"/>
        <p:cNvGrpSpPr/>
        <p:nvPr/>
      </p:nvGrpSpPr>
      <p:grpSpPr>
        <a:xfrm>
          <a:off x="0" y="0"/>
          <a:ext cx="0" cy="0"/>
          <a:chOff x="0" y="0"/>
          <a:chExt cx="0" cy="0"/>
        </a:xfrm>
      </p:grpSpPr>
      <p:sp>
        <p:nvSpPr>
          <p:cNvPr id="715" name="Google Shape;715;p11"/>
          <p:cNvSpPr/>
          <p:nvPr/>
        </p:nvSpPr>
        <p:spPr>
          <a:xfrm rot="5400000">
            <a:off x="3905400" y="-6742000"/>
            <a:ext cx="4381200" cy="133332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16" name="Google Shape;716;p11"/>
          <p:cNvGrpSpPr/>
          <p:nvPr/>
        </p:nvGrpSpPr>
        <p:grpSpPr>
          <a:xfrm>
            <a:off x="10053" y="9712"/>
            <a:ext cx="12170024" cy="6840173"/>
            <a:chOff x="7540" y="7284"/>
            <a:chExt cx="9127518" cy="5130130"/>
          </a:xfrm>
        </p:grpSpPr>
        <p:sp>
          <p:nvSpPr>
            <p:cNvPr id="717" name="Google Shape;717;p11"/>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1"/>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1"/>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1"/>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1"/>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1"/>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1"/>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1"/>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1"/>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1"/>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1"/>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1"/>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1"/>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1"/>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1"/>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1"/>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1"/>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1"/>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1"/>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1"/>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1"/>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1"/>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1"/>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1"/>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1"/>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1"/>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1"/>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1"/>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1"/>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1"/>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1"/>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1"/>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1"/>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1"/>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1"/>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1"/>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1"/>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1"/>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1"/>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1"/>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1"/>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1"/>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1"/>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1"/>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1"/>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1"/>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1"/>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1"/>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1"/>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1"/>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11"/>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11"/>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1"/>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1"/>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1"/>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1"/>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1"/>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1"/>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1"/>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1"/>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1"/>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1"/>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1"/>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1"/>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1"/>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1"/>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1"/>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1"/>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1"/>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1"/>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1"/>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1"/>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1"/>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1"/>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1"/>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1"/>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1"/>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4" name="Google Shape;794;p11"/>
          <p:cNvSpPr txBox="1">
            <a:spLocks noGrp="1"/>
          </p:cNvSpPr>
          <p:nvPr>
            <p:ph type="title" hasCustomPrompt="1"/>
          </p:nvPr>
        </p:nvSpPr>
        <p:spPr>
          <a:xfrm>
            <a:off x="2798000" y="2274500"/>
            <a:ext cx="6596000" cy="174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95" name="Google Shape;795;p11"/>
          <p:cNvSpPr txBox="1">
            <a:spLocks noGrp="1"/>
          </p:cNvSpPr>
          <p:nvPr>
            <p:ph type="subTitle" idx="1"/>
          </p:nvPr>
        </p:nvSpPr>
        <p:spPr>
          <a:xfrm>
            <a:off x="3203133" y="3920717"/>
            <a:ext cx="57856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vi-VN"/>
              <a:t>Bấm để chỉnh sửa kiểu tiêu đề phụ của Bản cái</a:t>
            </a:r>
            <a:endParaRPr/>
          </a:p>
        </p:txBody>
      </p:sp>
      <p:sp>
        <p:nvSpPr>
          <p:cNvPr id="796" name="Google Shape;796;p11"/>
          <p:cNvSpPr/>
          <p:nvPr/>
        </p:nvSpPr>
        <p:spPr>
          <a:xfrm rot="-5400000">
            <a:off x="3905400" y="268400"/>
            <a:ext cx="4381200" cy="133332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7" name="Google Shape;797;p11"/>
          <p:cNvSpPr/>
          <p:nvPr/>
        </p:nvSpPr>
        <p:spPr>
          <a:xfrm>
            <a:off x="5181600" y="50038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8" name="Google Shape;798;p11"/>
          <p:cNvSpPr/>
          <p:nvPr/>
        </p:nvSpPr>
        <p:spPr>
          <a:xfrm>
            <a:off x="-2344400" y="-36750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9" name="Google Shape;799;p11"/>
          <p:cNvSpPr/>
          <p:nvPr/>
        </p:nvSpPr>
        <p:spPr>
          <a:xfrm>
            <a:off x="-4684783" y="2188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11"/>
          <p:cNvSpPr/>
          <p:nvPr/>
        </p:nvSpPr>
        <p:spPr>
          <a:xfrm>
            <a:off x="8454617" y="-4371717"/>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11"/>
          <p:cNvSpPr/>
          <p:nvPr/>
        </p:nvSpPr>
        <p:spPr>
          <a:xfrm>
            <a:off x="8822433" y="18681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11"/>
          <p:cNvSpPr/>
          <p:nvPr/>
        </p:nvSpPr>
        <p:spPr>
          <a:xfrm>
            <a:off x="1253233" y="-41263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030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03"/>
        <p:cNvGrpSpPr/>
        <p:nvPr/>
      </p:nvGrpSpPr>
      <p:grpSpPr>
        <a:xfrm>
          <a:off x="0" y="0"/>
          <a:ext cx="0" cy="0"/>
          <a:chOff x="0" y="0"/>
          <a:chExt cx="0" cy="0"/>
        </a:xfrm>
      </p:grpSpPr>
    </p:spTree>
    <p:extLst>
      <p:ext uri="{BB962C8B-B14F-4D97-AF65-F5344CB8AC3E}">
        <p14:creationId xmlns:p14="http://schemas.microsoft.com/office/powerpoint/2010/main" val="173950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4"/>
        <p:cNvGrpSpPr/>
        <p:nvPr/>
      </p:nvGrpSpPr>
      <p:grpSpPr>
        <a:xfrm>
          <a:off x="0" y="0"/>
          <a:ext cx="0" cy="0"/>
          <a:chOff x="0" y="0"/>
          <a:chExt cx="0" cy="0"/>
        </a:xfrm>
      </p:grpSpPr>
      <p:sp>
        <p:nvSpPr>
          <p:cNvPr id="805" name="Google Shape;805;p13"/>
          <p:cNvSpPr/>
          <p:nvPr/>
        </p:nvSpPr>
        <p:spPr>
          <a:xfrm>
            <a:off x="7300200" y="-3632067"/>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13"/>
          <p:cNvSpPr/>
          <p:nvPr/>
        </p:nvSpPr>
        <p:spPr>
          <a:xfrm>
            <a:off x="10270833" y="11974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13"/>
          <p:cNvSpPr/>
          <p:nvPr/>
        </p:nvSpPr>
        <p:spPr>
          <a:xfrm>
            <a:off x="-4410367" y="2323800"/>
            <a:ext cx="60148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13"/>
          <p:cNvSpPr/>
          <p:nvPr/>
        </p:nvSpPr>
        <p:spPr>
          <a:xfrm>
            <a:off x="-3168000" y="-3632067"/>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13"/>
          <p:cNvSpPr/>
          <p:nvPr/>
        </p:nvSpPr>
        <p:spPr>
          <a:xfrm>
            <a:off x="2333000" y="4541033"/>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10" name="Google Shape;810;p13"/>
          <p:cNvGrpSpPr/>
          <p:nvPr/>
        </p:nvGrpSpPr>
        <p:grpSpPr>
          <a:xfrm>
            <a:off x="10053" y="9712"/>
            <a:ext cx="12170024" cy="6840173"/>
            <a:chOff x="7540" y="7284"/>
            <a:chExt cx="9127518" cy="5130130"/>
          </a:xfrm>
        </p:grpSpPr>
        <p:sp>
          <p:nvSpPr>
            <p:cNvPr id="811" name="Google Shape;811;p13"/>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3"/>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3"/>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3"/>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3"/>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3"/>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3"/>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3"/>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3"/>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3"/>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3"/>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3"/>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3"/>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3"/>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3"/>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3"/>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3"/>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3"/>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3"/>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3"/>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3"/>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3"/>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3"/>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3"/>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3"/>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3"/>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3"/>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3"/>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3"/>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13"/>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13"/>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13"/>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13"/>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13"/>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13"/>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13"/>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13"/>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3"/>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3"/>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3"/>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3"/>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3"/>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3"/>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3"/>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3"/>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3"/>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3"/>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3"/>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3"/>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3"/>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3"/>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3"/>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3"/>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13"/>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3"/>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3"/>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3"/>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3"/>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3"/>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3"/>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3"/>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3"/>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3"/>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3"/>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3"/>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3"/>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3"/>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3"/>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13"/>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13"/>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3"/>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3"/>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3"/>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3"/>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3"/>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3"/>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3"/>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8" name="Google Shape;888;p13"/>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889" name="Google Shape;889;p13"/>
          <p:cNvSpPr txBox="1">
            <a:spLocks noGrp="1"/>
          </p:cNvSpPr>
          <p:nvPr>
            <p:ph type="title" idx="2"/>
          </p:nvPr>
        </p:nvSpPr>
        <p:spPr>
          <a:xfrm>
            <a:off x="1002000" y="1780833"/>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890" name="Google Shape;890;p13"/>
          <p:cNvSpPr txBox="1">
            <a:spLocks noGrp="1"/>
          </p:cNvSpPr>
          <p:nvPr>
            <p:ph type="subTitle" idx="1"/>
          </p:nvPr>
        </p:nvSpPr>
        <p:spPr>
          <a:xfrm>
            <a:off x="1002000" y="2359667"/>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891" name="Google Shape;891;p13"/>
          <p:cNvSpPr txBox="1">
            <a:spLocks noGrp="1"/>
          </p:cNvSpPr>
          <p:nvPr>
            <p:ph type="title" idx="3"/>
          </p:nvPr>
        </p:nvSpPr>
        <p:spPr>
          <a:xfrm>
            <a:off x="6770667" y="1780833"/>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892" name="Google Shape;892;p13"/>
          <p:cNvSpPr txBox="1">
            <a:spLocks noGrp="1"/>
          </p:cNvSpPr>
          <p:nvPr>
            <p:ph type="subTitle" idx="4"/>
          </p:nvPr>
        </p:nvSpPr>
        <p:spPr>
          <a:xfrm>
            <a:off x="6770667" y="2359667"/>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893" name="Google Shape;893;p13"/>
          <p:cNvSpPr txBox="1">
            <a:spLocks noGrp="1"/>
          </p:cNvSpPr>
          <p:nvPr>
            <p:ph type="title" idx="5" hasCustomPrompt="1"/>
          </p:nvPr>
        </p:nvSpPr>
        <p:spPr>
          <a:xfrm>
            <a:off x="4306233" y="2070267"/>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894" name="Google Shape;894;p13"/>
          <p:cNvSpPr txBox="1">
            <a:spLocks noGrp="1"/>
          </p:cNvSpPr>
          <p:nvPr>
            <p:ph type="title" idx="6" hasCustomPrompt="1"/>
          </p:nvPr>
        </p:nvSpPr>
        <p:spPr>
          <a:xfrm>
            <a:off x="10082200" y="2070267"/>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895" name="Google Shape;895;p13"/>
          <p:cNvSpPr txBox="1">
            <a:spLocks noGrp="1"/>
          </p:cNvSpPr>
          <p:nvPr>
            <p:ph type="title" idx="7"/>
          </p:nvPr>
        </p:nvSpPr>
        <p:spPr>
          <a:xfrm>
            <a:off x="1002000" y="4850767"/>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896" name="Google Shape;896;p13"/>
          <p:cNvSpPr txBox="1">
            <a:spLocks noGrp="1"/>
          </p:cNvSpPr>
          <p:nvPr>
            <p:ph type="subTitle" idx="8"/>
          </p:nvPr>
        </p:nvSpPr>
        <p:spPr>
          <a:xfrm>
            <a:off x="1002000" y="5429600"/>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897" name="Google Shape;897;p13"/>
          <p:cNvSpPr txBox="1">
            <a:spLocks noGrp="1"/>
          </p:cNvSpPr>
          <p:nvPr>
            <p:ph type="title" idx="9"/>
          </p:nvPr>
        </p:nvSpPr>
        <p:spPr>
          <a:xfrm>
            <a:off x="6770667" y="4850767"/>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898" name="Google Shape;898;p13"/>
          <p:cNvSpPr txBox="1">
            <a:spLocks noGrp="1"/>
          </p:cNvSpPr>
          <p:nvPr>
            <p:ph type="subTitle" idx="13"/>
          </p:nvPr>
        </p:nvSpPr>
        <p:spPr>
          <a:xfrm>
            <a:off x="6770667" y="5429600"/>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899" name="Google Shape;899;p13"/>
          <p:cNvSpPr txBox="1">
            <a:spLocks noGrp="1"/>
          </p:cNvSpPr>
          <p:nvPr>
            <p:ph type="title" idx="14" hasCustomPrompt="1"/>
          </p:nvPr>
        </p:nvSpPr>
        <p:spPr>
          <a:xfrm>
            <a:off x="4306233" y="5140200"/>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900" name="Google Shape;900;p13"/>
          <p:cNvSpPr txBox="1">
            <a:spLocks noGrp="1"/>
          </p:cNvSpPr>
          <p:nvPr>
            <p:ph type="title" idx="15" hasCustomPrompt="1"/>
          </p:nvPr>
        </p:nvSpPr>
        <p:spPr>
          <a:xfrm>
            <a:off x="10082200" y="5140200"/>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901" name="Google Shape;901;p13"/>
          <p:cNvSpPr txBox="1">
            <a:spLocks noGrp="1"/>
          </p:cNvSpPr>
          <p:nvPr>
            <p:ph type="title" idx="16"/>
          </p:nvPr>
        </p:nvSpPr>
        <p:spPr>
          <a:xfrm>
            <a:off x="1002000" y="3315800"/>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902" name="Google Shape;902;p13"/>
          <p:cNvSpPr txBox="1">
            <a:spLocks noGrp="1"/>
          </p:cNvSpPr>
          <p:nvPr>
            <p:ph type="subTitle" idx="17"/>
          </p:nvPr>
        </p:nvSpPr>
        <p:spPr>
          <a:xfrm>
            <a:off x="1002000" y="3894633"/>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903" name="Google Shape;903;p13"/>
          <p:cNvSpPr txBox="1">
            <a:spLocks noGrp="1"/>
          </p:cNvSpPr>
          <p:nvPr>
            <p:ph type="title" idx="18"/>
          </p:nvPr>
        </p:nvSpPr>
        <p:spPr>
          <a:xfrm>
            <a:off x="6770667" y="3315800"/>
            <a:ext cx="3102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904" name="Google Shape;904;p13"/>
          <p:cNvSpPr txBox="1">
            <a:spLocks noGrp="1"/>
          </p:cNvSpPr>
          <p:nvPr>
            <p:ph type="subTitle" idx="19"/>
          </p:nvPr>
        </p:nvSpPr>
        <p:spPr>
          <a:xfrm>
            <a:off x="6770667" y="3894633"/>
            <a:ext cx="31028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905" name="Google Shape;905;p13"/>
          <p:cNvSpPr txBox="1">
            <a:spLocks noGrp="1"/>
          </p:cNvSpPr>
          <p:nvPr>
            <p:ph type="title" idx="20" hasCustomPrompt="1"/>
          </p:nvPr>
        </p:nvSpPr>
        <p:spPr>
          <a:xfrm>
            <a:off x="4306233" y="3605233"/>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906" name="Google Shape;906;p13"/>
          <p:cNvSpPr txBox="1">
            <a:spLocks noGrp="1"/>
          </p:cNvSpPr>
          <p:nvPr>
            <p:ph type="title" idx="21" hasCustomPrompt="1"/>
          </p:nvPr>
        </p:nvSpPr>
        <p:spPr>
          <a:xfrm>
            <a:off x="10082200" y="3605233"/>
            <a:ext cx="9904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803116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07"/>
        <p:cNvGrpSpPr/>
        <p:nvPr/>
      </p:nvGrpSpPr>
      <p:grpSpPr>
        <a:xfrm>
          <a:off x="0" y="0"/>
          <a:ext cx="0" cy="0"/>
          <a:chOff x="0" y="0"/>
          <a:chExt cx="0" cy="0"/>
        </a:xfrm>
      </p:grpSpPr>
      <p:sp>
        <p:nvSpPr>
          <p:cNvPr id="908" name="Google Shape;908;p14"/>
          <p:cNvSpPr/>
          <p:nvPr/>
        </p:nvSpPr>
        <p:spPr>
          <a:xfrm>
            <a:off x="-2232500" y="-2696867"/>
            <a:ext cx="64100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9" name="Google Shape;909;p14"/>
          <p:cNvGrpSpPr/>
          <p:nvPr/>
        </p:nvGrpSpPr>
        <p:grpSpPr>
          <a:xfrm>
            <a:off x="10053" y="9712"/>
            <a:ext cx="12170024" cy="6840173"/>
            <a:chOff x="7540" y="7284"/>
            <a:chExt cx="9127518" cy="5130130"/>
          </a:xfrm>
        </p:grpSpPr>
        <p:sp>
          <p:nvSpPr>
            <p:cNvPr id="910" name="Google Shape;910;p14"/>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14"/>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14"/>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14"/>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14"/>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14"/>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14"/>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14"/>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14"/>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14"/>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14"/>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4"/>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4"/>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4"/>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4"/>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4"/>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4"/>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4"/>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4"/>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4"/>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4"/>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14"/>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14"/>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4"/>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4"/>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4"/>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4"/>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4"/>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4"/>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4"/>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4"/>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4"/>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4"/>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4"/>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14"/>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4"/>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4"/>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4"/>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4"/>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14"/>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14"/>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14"/>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4"/>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4"/>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4"/>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4"/>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4"/>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14"/>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14"/>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4"/>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4"/>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4"/>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4"/>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4"/>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4"/>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4"/>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4"/>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14"/>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14"/>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14"/>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4"/>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4"/>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4"/>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4"/>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4"/>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4"/>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4"/>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4"/>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4"/>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4"/>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4"/>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4"/>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4"/>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4"/>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4"/>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4"/>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14"/>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87" name="Google Shape;987;p14"/>
          <p:cNvSpPr txBox="1">
            <a:spLocks noGrp="1"/>
          </p:cNvSpPr>
          <p:nvPr>
            <p:ph type="title"/>
          </p:nvPr>
        </p:nvSpPr>
        <p:spPr>
          <a:xfrm>
            <a:off x="4013284" y="3789367"/>
            <a:ext cx="5813600" cy="709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vi-VN"/>
              <a:t>Bấm để sửa kiểu tiêu đề Bản cái</a:t>
            </a:r>
            <a:endParaRPr/>
          </a:p>
        </p:txBody>
      </p:sp>
      <p:sp>
        <p:nvSpPr>
          <p:cNvPr id="988" name="Google Shape;988;p14"/>
          <p:cNvSpPr txBox="1">
            <a:spLocks noGrp="1"/>
          </p:cNvSpPr>
          <p:nvPr>
            <p:ph type="subTitle" idx="1"/>
          </p:nvPr>
        </p:nvSpPr>
        <p:spPr>
          <a:xfrm>
            <a:off x="4013300" y="2359400"/>
            <a:ext cx="5813600" cy="140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667">
                <a:solidFill>
                  <a:schemeClr val="dk1"/>
                </a:solidFill>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vi-VN"/>
              <a:t>Bấm để chỉnh sửa kiểu tiêu đề phụ của Bản cái</a:t>
            </a:r>
            <a:endParaRPr/>
          </a:p>
        </p:txBody>
      </p:sp>
      <p:sp>
        <p:nvSpPr>
          <p:cNvPr id="989" name="Google Shape;989;p14"/>
          <p:cNvSpPr/>
          <p:nvPr/>
        </p:nvSpPr>
        <p:spPr>
          <a:xfrm rot="10800000">
            <a:off x="10398400" y="-2696867"/>
            <a:ext cx="64100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0" name="Google Shape;990;p14"/>
          <p:cNvSpPr/>
          <p:nvPr/>
        </p:nvSpPr>
        <p:spPr>
          <a:xfrm>
            <a:off x="6219433" y="40774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1" name="Google Shape;991;p14"/>
          <p:cNvSpPr/>
          <p:nvPr/>
        </p:nvSpPr>
        <p:spPr>
          <a:xfrm>
            <a:off x="127000" y="3671049"/>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2" name="Google Shape;992;p14"/>
          <p:cNvSpPr/>
          <p:nvPr/>
        </p:nvSpPr>
        <p:spPr>
          <a:xfrm>
            <a:off x="-1306583" y="-41099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3" name="Google Shape;993;p14"/>
          <p:cNvSpPr/>
          <p:nvPr/>
        </p:nvSpPr>
        <p:spPr>
          <a:xfrm>
            <a:off x="4898617" y="-55935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4" name="Google Shape;994;p14"/>
          <p:cNvSpPr/>
          <p:nvPr/>
        </p:nvSpPr>
        <p:spPr>
          <a:xfrm>
            <a:off x="7652984" y="-49077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0065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995"/>
        <p:cNvGrpSpPr/>
        <p:nvPr/>
      </p:nvGrpSpPr>
      <p:grpSpPr>
        <a:xfrm>
          <a:off x="0" y="0"/>
          <a:ext cx="0" cy="0"/>
          <a:chOff x="0" y="0"/>
          <a:chExt cx="0" cy="0"/>
        </a:xfrm>
      </p:grpSpPr>
      <p:sp>
        <p:nvSpPr>
          <p:cNvPr id="996" name="Google Shape;996;p15"/>
          <p:cNvSpPr/>
          <p:nvPr/>
        </p:nvSpPr>
        <p:spPr>
          <a:xfrm flipH="1">
            <a:off x="6096100" y="-2696867"/>
            <a:ext cx="9220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7" name="Google Shape;997;p15"/>
          <p:cNvGrpSpPr/>
          <p:nvPr/>
        </p:nvGrpSpPr>
        <p:grpSpPr>
          <a:xfrm>
            <a:off x="10053" y="9712"/>
            <a:ext cx="12170024" cy="6840173"/>
            <a:chOff x="7540" y="7284"/>
            <a:chExt cx="9127518" cy="5130130"/>
          </a:xfrm>
        </p:grpSpPr>
        <p:sp>
          <p:nvSpPr>
            <p:cNvPr id="998" name="Google Shape;998;p15"/>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5"/>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5"/>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5"/>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5"/>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5"/>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5"/>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5"/>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5"/>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5"/>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15"/>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15"/>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5"/>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5"/>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5"/>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5"/>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5"/>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5"/>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5"/>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5"/>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15"/>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15"/>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15"/>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15"/>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15"/>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15"/>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15"/>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15"/>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15"/>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15"/>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15"/>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15"/>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15"/>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15"/>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15"/>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15"/>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15"/>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15"/>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15"/>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15"/>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15"/>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15"/>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15"/>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15"/>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15"/>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15"/>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15"/>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15"/>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15"/>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15"/>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15"/>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15"/>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15"/>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15"/>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15"/>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15"/>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5"/>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5"/>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5"/>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5"/>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5"/>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15"/>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15"/>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15"/>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5"/>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5"/>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5"/>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5"/>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5"/>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15"/>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15"/>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5"/>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5"/>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15"/>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15"/>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5"/>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5"/>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5"/>
          <p:cNvSpPr txBox="1">
            <a:spLocks noGrp="1"/>
          </p:cNvSpPr>
          <p:nvPr>
            <p:ph type="title"/>
          </p:nvPr>
        </p:nvSpPr>
        <p:spPr>
          <a:xfrm>
            <a:off x="950800" y="1752400"/>
            <a:ext cx="5136000" cy="2115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076" name="Google Shape;1076;p15"/>
          <p:cNvSpPr txBox="1">
            <a:spLocks noGrp="1"/>
          </p:cNvSpPr>
          <p:nvPr>
            <p:ph type="subTitle" idx="1"/>
          </p:nvPr>
        </p:nvSpPr>
        <p:spPr>
          <a:xfrm>
            <a:off x="950800" y="3766000"/>
            <a:ext cx="51360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077" name="Google Shape;1077;p15"/>
          <p:cNvSpPr/>
          <p:nvPr/>
        </p:nvSpPr>
        <p:spPr>
          <a:xfrm>
            <a:off x="3225800" y="40132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8" name="Google Shape;1078;p15"/>
          <p:cNvSpPr/>
          <p:nvPr/>
        </p:nvSpPr>
        <p:spPr>
          <a:xfrm>
            <a:off x="-1226700" y="51056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9" name="Google Shape;1079;p15"/>
          <p:cNvSpPr/>
          <p:nvPr/>
        </p:nvSpPr>
        <p:spPr>
          <a:xfrm>
            <a:off x="4068017" y="-5486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0" name="Google Shape;1080;p15"/>
          <p:cNvSpPr/>
          <p:nvPr/>
        </p:nvSpPr>
        <p:spPr>
          <a:xfrm>
            <a:off x="-3788183" y="-5486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54171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81"/>
        <p:cNvGrpSpPr/>
        <p:nvPr/>
      </p:nvGrpSpPr>
      <p:grpSpPr>
        <a:xfrm>
          <a:off x="0" y="0"/>
          <a:ext cx="0" cy="0"/>
          <a:chOff x="0" y="0"/>
          <a:chExt cx="0" cy="0"/>
        </a:xfrm>
      </p:grpSpPr>
      <p:sp>
        <p:nvSpPr>
          <p:cNvPr id="1082" name="Google Shape;1082;p16"/>
          <p:cNvSpPr/>
          <p:nvPr/>
        </p:nvSpPr>
        <p:spPr>
          <a:xfrm rot="5400000">
            <a:off x="3990933" y="-7144000"/>
            <a:ext cx="3833200" cy="14252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3" name="Google Shape;1083;p16"/>
          <p:cNvGrpSpPr/>
          <p:nvPr/>
        </p:nvGrpSpPr>
        <p:grpSpPr>
          <a:xfrm>
            <a:off x="10053" y="9712"/>
            <a:ext cx="12170024" cy="6840173"/>
            <a:chOff x="7540" y="7284"/>
            <a:chExt cx="9127518" cy="5130130"/>
          </a:xfrm>
        </p:grpSpPr>
        <p:sp>
          <p:nvSpPr>
            <p:cNvPr id="1084" name="Google Shape;1084;p16"/>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6"/>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16"/>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16"/>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6"/>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6"/>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6"/>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6"/>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6"/>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6"/>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6"/>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16"/>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16"/>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6"/>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6"/>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6"/>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6"/>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6"/>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6"/>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6"/>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6"/>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16"/>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16"/>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16"/>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16"/>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16"/>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16"/>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16"/>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16"/>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16"/>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16"/>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16"/>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16"/>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16"/>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16"/>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16"/>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16"/>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16"/>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16"/>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16"/>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16"/>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16"/>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16"/>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16"/>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16"/>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16"/>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16"/>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16"/>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16"/>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16"/>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16"/>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16"/>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16"/>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16"/>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16"/>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16"/>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16"/>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16"/>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16"/>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16"/>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16"/>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16"/>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16"/>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16"/>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16"/>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16"/>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16"/>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16"/>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16"/>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16"/>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16"/>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16"/>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16"/>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16"/>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16"/>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16"/>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16"/>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61" name="Google Shape;1161;p16"/>
          <p:cNvSpPr txBox="1">
            <a:spLocks noGrp="1"/>
          </p:cNvSpPr>
          <p:nvPr>
            <p:ph type="title"/>
          </p:nvPr>
        </p:nvSpPr>
        <p:spPr>
          <a:xfrm>
            <a:off x="6571267" y="2499400"/>
            <a:ext cx="45472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162" name="Google Shape;1162;p16"/>
          <p:cNvSpPr txBox="1">
            <a:spLocks noGrp="1"/>
          </p:cNvSpPr>
          <p:nvPr>
            <p:ph type="subTitle" idx="1"/>
          </p:nvPr>
        </p:nvSpPr>
        <p:spPr>
          <a:xfrm>
            <a:off x="6571267" y="3263000"/>
            <a:ext cx="45472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163" name="Google Shape;1163;p16"/>
          <p:cNvSpPr/>
          <p:nvPr/>
        </p:nvSpPr>
        <p:spPr>
          <a:xfrm rot="-5400000">
            <a:off x="4517533" y="-379400"/>
            <a:ext cx="3833200" cy="145132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4" name="Google Shape;1164;p16"/>
          <p:cNvSpPr/>
          <p:nvPr/>
        </p:nvSpPr>
        <p:spPr>
          <a:xfrm>
            <a:off x="7957800" y="43586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5" name="Google Shape;1165;p16"/>
          <p:cNvSpPr/>
          <p:nvPr/>
        </p:nvSpPr>
        <p:spPr>
          <a:xfrm>
            <a:off x="3400000" y="44684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6" name="Google Shape;1166;p16"/>
          <p:cNvSpPr/>
          <p:nvPr/>
        </p:nvSpPr>
        <p:spPr>
          <a:xfrm>
            <a:off x="-7613795" y="-2358005"/>
            <a:ext cx="10074000" cy="108848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7" name="Google Shape;1167;p16"/>
          <p:cNvSpPr/>
          <p:nvPr/>
        </p:nvSpPr>
        <p:spPr>
          <a:xfrm>
            <a:off x="9013417" y="-4978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027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168"/>
        <p:cNvGrpSpPr/>
        <p:nvPr/>
      </p:nvGrpSpPr>
      <p:grpSpPr>
        <a:xfrm>
          <a:off x="0" y="0"/>
          <a:ext cx="0" cy="0"/>
          <a:chOff x="0" y="0"/>
          <a:chExt cx="0" cy="0"/>
        </a:xfrm>
      </p:grpSpPr>
      <p:sp>
        <p:nvSpPr>
          <p:cNvPr id="1169" name="Google Shape;1169;p17"/>
          <p:cNvSpPr/>
          <p:nvPr/>
        </p:nvSpPr>
        <p:spPr>
          <a:xfrm rot="5400000">
            <a:off x="4422467" y="-5933800"/>
            <a:ext cx="33452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70" name="Google Shape;1170;p17"/>
          <p:cNvGrpSpPr/>
          <p:nvPr/>
        </p:nvGrpSpPr>
        <p:grpSpPr>
          <a:xfrm>
            <a:off x="10053" y="9712"/>
            <a:ext cx="12170024" cy="6840173"/>
            <a:chOff x="7540" y="7284"/>
            <a:chExt cx="9127518" cy="5130130"/>
          </a:xfrm>
        </p:grpSpPr>
        <p:sp>
          <p:nvSpPr>
            <p:cNvPr id="1171" name="Google Shape;1171;p17"/>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17"/>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17"/>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17"/>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17"/>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17"/>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17"/>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17"/>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17"/>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17"/>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17"/>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17"/>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17"/>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17"/>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17"/>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17"/>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17"/>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17"/>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17"/>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17"/>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17"/>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17"/>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17"/>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17"/>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17"/>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17"/>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17"/>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17"/>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17"/>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17"/>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17"/>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17"/>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17"/>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17"/>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17"/>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17"/>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17"/>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17"/>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17"/>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17"/>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17"/>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17"/>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17"/>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17"/>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17"/>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17"/>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17"/>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17"/>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17"/>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17"/>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17"/>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17"/>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17"/>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17"/>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17"/>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17"/>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17"/>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17"/>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17"/>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17"/>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17"/>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17"/>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17"/>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17"/>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17"/>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17"/>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17"/>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17"/>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17"/>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17"/>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17"/>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17"/>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17"/>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17"/>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17"/>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17"/>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17"/>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8" name="Google Shape;1248;p17"/>
          <p:cNvSpPr txBox="1">
            <a:spLocks noGrp="1"/>
          </p:cNvSpPr>
          <p:nvPr>
            <p:ph type="subTitle" idx="1"/>
          </p:nvPr>
        </p:nvSpPr>
        <p:spPr>
          <a:xfrm>
            <a:off x="950800" y="2432700"/>
            <a:ext cx="5145200" cy="28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r>
              <a:rPr lang="vi-VN"/>
              <a:t>Bấm để chỉnh sửa kiểu tiêu đề phụ của Bản cái</a:t>
            </a:r>
            <a:endParaRPr/>
          </a:p>
        </p:txBody>
      </p:sp>
      <p:sp>
        <p:nvSpPr>
          <p:cNvPr id="1249" name="Google Shape;1249;p17"/>
          <p:cNvSpPr txBox="1">
            <a:spLocks noGrp="1"/>
          </p:cNvSpPr>
          <p:nvPr>
            <p:ph type="title"/>
          </p:nvPr>
        </p:nvSpPr>
        <p:spPr>
          <a:xfrm>
            <a:off x="4281133" y="1344500"/>
            <a:ext cx="3630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250" name="Google Shape;1250;p17"/>
          <p:cNvSpPr/>
          <p:nvPr/>
        </p:nvSpPr>
        <p:spPr>
          <a:xfrm>
            <a:off x="6299200" y="42926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1" name="Google Shape;1251;p17"/>
          <p:cNvSpPr/>
          <p:nvPr/>
        </p:nvSpPr>
        <p:spPr>
          <a:xfrm>
            <a:off x="-1752600" y="40386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2" name="Google Shape;1252;p17"/>
          <p:cNvSpPr/>
          <p:nvPr/>
        </p:nvSpPr>
        <p:spPr>
          <a:xfrm>
            <a:off x="-4938783" y="-2289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3" name="Google Shape;1253;p17"/>
          <p:cNvSpPr/>
          <p:nvPr/>
        </p:nvSpPr>
        <p:spPr>
          <a:xfrm>
            <a:off x="8251417" y="-40929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4" name="Google Shape;1254;p17"/>
          <p:cNvSpPr/>
          <p:nvPr/>
        </p:nvSpPr>
        <p:spPr>
          <a:xfrm rot="5400000" flipH="1">
            <a:off x="4397067" y="764200"/>
            <a:ext cx="33960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5" name="Google Shape;1255;p17"/>
          <p:cNvSpPr txBox="1">
            <a:spLocks noGrp="1"/>
          </p:cNvSpPr>
          <p:nvPr>
            <p:ph type="subTitle" idx="2"/>
          </p:nvPr>
        </p:nvSpPr>
        <p:spPr>
          <a:xfrm>
            <a:off x="6096000" y="2432700"/>
            <a:ext cx="5145200" cy="28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r>
              <a:rPr lang="vi-VN"/>
              <a:t>Bấm để chỉnh sửa kiểu tiêu đề phụ của Bản cái</a:t>
            </a:r>
            <a:endParaRPr/>
          </a:p>
        </p:txBody>
      </p:sp>
    </p:spTree>
    <p:extLst>
      <p:ext uri="{BB962C8B-B14F-4D97-AF65-F5344CB8AC3E}">
        <p14:creationId xmlns:p14="http://schemas.microsoft.com/office/powerpoint/2010/main" val="668624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56"/>
        <p:cNvGrpSpPr/>
        <p:nvPr/>
      </p:nvGrpSpPr>
      <p:grpSpPr>
        <a:xfrm>
          <a:off x="0" y="0"/>
          <a:ext cx="0" cy="0"/>
          <a:chOff x="0" y="0"/>
          <a:chExt cx="0" cy="0"/>
        </a:xfrm>
      </p:grpSpPr>
      <p:grpSp>
        <p:nvGrpSpPr>
          <p:cNvPr id="1257" name="Google Shape;1257;p18"/>
          <p:cNvGrpSpPr/>
          <p:nvPr/>
        </p:nvGrpSpPr>
        <p:grpSpPr>
          <a:xfrm>
            <a:off x="10053" y="9712"/>
            <a:ext cx="12170024" cy="6840173"/>
            <a:chOff x="7540" y="7284"/>
            <a:chExt cx="9127518" cy="5130130"/>
          </a:xfrm>
        </p:grpSpPr>
        <p:sp>
          <p:nvSpPr>
            <p:cNvPr id="1258" name="Google Shape;1258;p18"/>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18"/>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18"/>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18"/>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18"/>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18"/>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18"/>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18"/>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18"/>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18"/>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18"/>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18"/>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18"/>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18"/>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18"/>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18"/>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18"/>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18"/>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18"/>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18"/>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18"/>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18"/>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18"/>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18"/>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18"/>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18"/>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18"/>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18"/>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18"/>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18"/>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18"/>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18"/>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18"/>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18"/>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18"/>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18"/>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18"/>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18"/>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18"/>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18"/>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18"/>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18"/>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18"/>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18"/>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18"/>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18"/>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18"/>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18"/>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18"/>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18"/>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18"/>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18"/>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18"/>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18"/>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18"/>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18"/>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18"/>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18"/>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18"/>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18"/>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18"/>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18"/>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18"/>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18"/>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18"/>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18"/>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18"/>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18"/>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18"/>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18"/>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18"/>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18"/>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18"/>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18"/>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18"/>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18"/>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18"/>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5" name="Google Shape;1335;p18"/>
          <p:cNvSpPr txBox="1">
            <a:spLocks noGrp="1"/>
          </p:cNvSpPr>
          <p:nvPr>
            <p:ph type="title"/>
          </p:nvPr>
        </p:nvSpPr>
        <p:spPr>
          <a:xfrm>
            <a:off x="9601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336" name="Google Shape;1336;p18"/>
          <p:cNvSpPr txBox="1">
            <a:spLocks noGrp="1"/>
          </p:cNvSpPr>
          <p:nvPr>
            <p:ph type="title" idx="2"/>
          </p:nvPr>
        </p:nvSpPr>
        <p:spPr>
          <a:xfrm>
            <a:off x="1250267" y="3835400"/>
            <a:ext cx="29004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337" name="Google Shape;1337;p18"/>
          <p:cNvSpPr txBox="1">
            <a:spLocks noGrp="1"/>
          </p:cNvSpPr>
          <p:nvPr>
            <p:ph type="subTitle" idx="1"/>
          </p:nvPr>
        </p:nvSpPr>
        <p:spPr>
          <a:xfrm>
            <a:off x="1250267" y="4355433"/>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338" name="Google Shape;1338;p18"/>
          <p:cNvSpPr txBox="1">
            <a:spLocks noGrp="1"/>
          </p:cNvSpPr>
          <p:nvPr>
            <p:ph type="title" idx="3"/>
          </p:nvPr>
        </p:nvSpPr>
        <p:spPr>
          <a:xfrm>
            <a:off x="4645895" y="3835400"/>
            <a:ext cx="29004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339" name="Google Shape;1339;p18"/>
          <p:cNvSpPr txBox="1">
            <a:spLocks noGrp="1"/>
          </p:cNvSpPr>
          <p:nvPr>
            <p:ph type="subTitle" idx="4"/>
          </p:nvPr>
        </p:nvSpPr>
        <p:spPr>
          <a:xfrm>
            <a:off x="4645895" y="4355433"/>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340" name="Google Shape;1340;p18"/>
          <p:cNvSpPr txBox="1">
            <a:spLocks noGrp="1"/>
          </p:cNvSpPr>
          <p:nvPr>
            <p:ph type="title" idx="5"/>
          </p:nvPr>
        </p:nvSpPr>
        <p:spPr>
          <a:xfrm>
            <a:off x="8041532" y="3835400"/>
            <a:ext cx="29004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341" name="Google Shape;1341;p18"/>
          <p:cNvSpPr txBox="1">
            <a:spLocks noGrp="1"/>
          </p:cNvSpPr>
          <p:nvPr>
            <p:ph type="subTitle" idx="6"/>
          </p:nvPr>
        </p:nvSpPr>
        <p:spPr>
          <a:xfrm>
            <a:off x="8041532" y="4355433"/>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342" name="Google Shape;1342;p18"/>
          <p:cNvSpPr/>
          <p:nvPr/>
        </p:nvSpPr>
        <p:spPr>
          <a:xfrm rot="-5400000">
            <a:off x="4008900" y="341333"/>
            <a:ext cx="4174400" cy="129036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3" name="Google Shape;1343;p18"/>
          <p:cNvSpPr/>
          <p:nvPr/>
        </p:nvSpPr>
        <p:spPr>
          <a:xfrm>
            <a:off x="9575800" y="29972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4" name="Google Shape;1344;p18"/>
          <p:cNvSpPr/>
          <p:nvPr/>
        </p:nvSpPr>
        <p:spPr>
          <a:xfrm>
            <a:off x="-4909600" y="3429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5" name="Google Shape;1345;p18"/>
          <p:cNvSpPr/>
          <p:nvPr/>
        </p:nvSpPr>
        <p:spPr>
          <a:xfrm>
            <a:off x="-4202183" y="-4851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6" name="Google Shape;1346;p18"/>
          <p:cNvSpPr/>
          <p:nvPr/>
        </p:nvSpPr>
        <p:spPr>
          <a:xfrm>
            <a:off x="9038817"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29741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47"/>
        <p:cNvGrpSpPr/>
        <p:nvPr/>
      </p:nvGrpSpPr>
      <p:grpSpPr>
        <a:xfrm>
          <a:off x="0" y="0"/>
          <a:ext cx="0" cy="0"/>
          <a:chOff x="0" y="0"/>
          <a:chExt cx="0" cy="0"/>
        </a:xfrm>
      </p:grpSpPr>
      <p:sp>
        <p:nvSpPr>
          <p:cNvPr id="1348" name="Google Shape;1348;p19"/>
          <p:cNvSpPr/>
          <p:nvPr/>
        </p:nvSpPr>
        <p:spPr>
          <a:xfrm rot="-5400000">
            <a:off x="3657900" y="946467"/>
            <a:ext cx="4876400" cy="129036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49" name="Google Shape;1349;p19"/>
          <p:cNvGrpSpPr/>
          <p:nvPr/>
        </p:nvGrpSpPr>
        <p:grpSpPr>
          <a:xfrm>
            <a:off x="10053" y="9712"/>
            <a:ext cx="12170024" cy="6840173"/>
            <a:chOff x="7540" y="7284"/>
            <a:chExt cx="9127518" cy="5130130"/>
          </a:xfrm>
        </p:grpSpPr>
        <p:sp>
          <p:nvSpPr>
            <p:cNvPr id="1350" name="Google Shape;1350;p19"/>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19"/>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19"/>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19"/>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19"/>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19"/>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19"/>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19"/>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19"/>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19"/>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19"/>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19"/>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19"/>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19"/>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19"/>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19"/>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19"/>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19"/>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19"/>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19"/>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19"/>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19"/>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19"/>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19"/>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19"/>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19"/>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19"/>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19"/>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19"/>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19"/>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19"/>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19"/>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19"/>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19"/>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19"/>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19"/>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19"/>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19"/>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19"/>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19"/>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19"/>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19"/>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19"/>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19"/>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19"/>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19"/>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19"/>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19"/>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19"/>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19"/>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19"/>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19"/>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19"/>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19"/>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19"/>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19"/>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19"/>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19"/>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19"/>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19"/>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19"/>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19"/>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19"/>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19"/>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19"/>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19"/>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19"/>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19"/>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19"/>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19"/>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19"/>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19"/>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19"/>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19"/>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19"/>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19"/>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19"/>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7" name="Google Shape;1427;p19"/>
          <p:cNvSpPr txBox="1">
            <a:spLocks noGrp="1"/>
          </p:cNvSpPr>
          <p:nvPr>
            <p:ph type="title"/>
          </p:nvPr>
        </p:nvSpPr>
        <p:spPr>
          <a:xfrm>
            <a:off x="9601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428" name="Google Shape;1428;p19"/>
          <p:cNvSpPr txBox="1">
            <a:spLocks noGrp="1"/>
          </p:cNvSpPr>
          <p:nvPr>
            <p:ph type="title" idx="2"/>
          </p:nvPr>
        </p:nvSpPr>
        <p:spPr>
          <a:xfrm>
            <a:off x="1250267" y="19398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429" name="Google Shape;1429;p19"/>
          <p:cNvSpPr txBox="1">
            <a:spLocks noGrp="1"/>
          </p:cNvSpPr>
          <p:nvPr>
            <p:ph type="subTitle" idx="1"/>
          </p:nvPr>
        </p:nvSpPr>
        <p:spPr>
          <a:xfrm>
            <a:off x="1250267" y="4960067"/>
            <a:ext cx="2900400" cy="8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430" name="Google Shape;1430;p19"/>
          <p:cNvSpPr txBox="1">
            <a:spLocks noGrp="1"/>
          </p:cNvSpPr>
          <p:nvPr>
            <p:ph type="title" idx="3"/>
          </p:nvPr>
        </p:nvSpPr>
        <p:spPr>
          <a:xfrm>
            <a:off x="4645892" y="19398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431" name="Google Shape;1431;p19"/>
          <p:cNvSpPr txBox="1">
            <a:spLocks noGrp="1"/>
          </p:cNvSpPr>
          <p:nvPr>
            <p:ph type="subTitle" idx="4"/>
          </p:nvPr>
        </p:nvSpPr>
        <p:spPr>
          <a:xfrm>
            <a:off x="4645896" y="4960067"/>
            <a:ext cx="2900400" cy="8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432" name="Google Shape;1432;p19"/>
          <p:cNvSpPr txBox="1">
            <a:spLocks noGrp="1"/>
          </p:cNvSpPr>
          <p:nvPr>
            <p:ph type="title" idx="5"/>
          </p:nvPr>
        </p:nvSpPr>
        <p:spPr>
          <a:xfrm>
            <a:off x="8041528" y="19398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433" name="Google Shape;1433;p19"/>
          <p:cNvSpPr txBox="1">
            <a:spLocks noGrp="1"/>
          </p:cNvSpPr>
          <p:nvPr>
            <p:ph type="subTitle" idx="6"/>
          </p:nvPr>
        </p:nvSpPr>
        <p:spPr>
          <a:xfrm>
            <a:off x="8041533" y="4960067"/>
            <a:ext cx="2900400" cy="88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434" name="Google Shape;1434;p19"/>
          <p:cNvSpPr/>
          <p:nvPr/>
        </p:nvSpPr>
        <p:spPr>
          <a:xfrm>
            <a:off x="9042400" y="37338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5" name="Google Shape;1435;p19"/>
          <p:cNvSpPr/>
          <p:nvPr/>
        </p:nvSpPr>
        <p:spPr>
          <a:xfrm>
            <a:off x="-1981200" y="4826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6" name="Google Shape;1436;p19"/>
          <p:cNvSpPr/>
          <p:nvPr/>
        </p:nvSpPr>
        <p:spPr>
          <a:xfrm>
            <a:off x="-4710183" y="-26531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7" name="Google Shape;1437;p19"/>
          <p:cNvSpPr/>
          <p:nvPr/>
        </p:nvSpPr>
        <p:spPr>
          <a:xfrm>
            <a:off x="9546817"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33213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438"/>
        <p:cNvGrpSpPr/>
        <p:nvPr/>
      </p:nvGrpSpPr>
      <p:grpSpPr>
        <a:xfrm>
          <a:off x="0" y="0"/>
          <a:ext cx="0" cy="0"/>
          <a:chOff x="0" y="0"/>
          <a:chExt cx="0" cy="0"/>
        </a:xfrm>
      </p:grpSpPr>
      <p:sp>
        <p:nvSpPr>
          <p:cNvPr id="1439" name="Google Shape;1439;p20"/>
          <p:cNvSpPr/>
          <p:nvPr/>
        </p:nvSpPr>
        <p:spPr>
          <a:xfrm>
            <a:off x="-3313000"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0" name="Google Shape;1440;p20"/>
          <p:cNvSpPr/>
          <p:nvPr/>
        </p:nvSpPr>
        <p:spPr>
          <a:xfrm rot="10800000">
            <a:off x="10629033"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41" name="Google Shape;1441;p20"/>
          <p:cNvGrpSpPr/>
          <p:nvPr/>
        </p:nvGrpSpPr>
        <p:grpSpPr>
          <a:xfrm>
            <a:off x="10053" y="9712"/>
            <a:ext cx="12170024" cy="6840173"/>
            <a:chOff x="7540" y="7284"/>
            <a:chExt cx="9127518" cy="5130130"/>
          </a:xfrm>
        </p:grpSpPr>
        <p:sp>
          <p:nvSpPr>
            <p:cNvPr id="1442" name="Google Shape;1442;p20"/>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0"/>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0"/>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0"/>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20"/>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20"/>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0"/>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0"/>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0"/>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20"/>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20"/>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0"/>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0"/>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0"/>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20"/>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20"/>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0"/>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0"/>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20"/>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20"/>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0"/>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0"/>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20"/>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20"/>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0"/>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0"/>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20"/>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20"/>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0"/>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0"/>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20"/>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20"/>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20"/>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0"/>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0"/>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0"/>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20"/>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20"/>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20"/>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20"/>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20"/>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20"/>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20"/>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20"/>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20"/>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20"/>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20"/>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20"/>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20"/>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20"/>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20"/>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20"/>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20"/>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20"/>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20"/>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20"/>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20"/>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20"/>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20"/>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20"/>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20"/>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20"/>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20"/>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20"/>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20"/>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20"/>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20"/>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20"/>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20"/>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20"/>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20"/>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20"/>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20"/>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20"/>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20"/>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20"/>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20"/>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19" name="Google Shape;1519;p20"/>
          <p:cNvSpPr txBox="1">
            <a:spLocks noGrp="1"/>
          </p:cNvSpPr>
          <p:nvPr>
            <p:ph type="title"/>
          </p:nvPr>
        </p:nvSpPr>
        <p:spPr>
          <a:xfrm>
            <a:off x="9601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520" name="Google Shape;1520;p20"/>
          <p:cNvSpPr txBox="1">
            <a:spLocks noGrp="1"/>
          </p:cNvSpPr>
          <p:nvPr>
            <p:ph type="title" idx="2"/>
          </p:nvPr>
        </p:nvSpPr>
        <p:spPr>
          <a:xfrm>
            <a:off x="1250267" y="44864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521" name="Google Shape;1521;p20"/>
          <p:cNvSpPr txBox="1">
            <a:spLocks noGrp="1"/>
          </p:cNvSpPr>
          <p:nvPr>
            <p:ph type="subTitle" idx="1"/>
          </p:nvPr>
        </p:nvSpPr>
        <p:spPr>
          <a:xfrm>
            <a:off x="1250267" y="5088400"/>
            <a:ext cx="2900400" cy="10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522" name="Google Shape;1522;p20"/>
          <p:cNvSpPr txBox="1">
            <a:spLocks noGrp="1"/>
          </p:cNvSpPr>
          <p:nvPr>
            <p:ph type="title" idx="3"/>
          </p:nvPr>
        </p:nvSpPr>
        <p:spPr>
          <a:xfrm>
            <a:off x="4645892" y="44864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523" name="Google Shape;1523;p20"/>
          <p:cNvSpPr txBox="1">
            <a:spLocks noGrp="1"/>
          </p:cNvSpPr>
          <p:nvPr>
            <p:ph type="subTitle" idx="4"/>
          </p:nvPr>
        </p:nvSpPr>
        <p:spPr>
          <a:xfrm>
            <a:off x="4645896" y="5088400"/>
            <a:ext cx="2900400" cy="10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524" name="Google Shape;1524;p20"/>
          <p:cNvSpPr txBox="1">
            <a:spLocks noGrp="1"/>
          </p:cNvSpPr>
          <p:nvPr>
            <p:ph type="title" idx="5"/>
          </p:nvPr>
        </p:nvSpPr>
        <p:spPr>
          <a:xfrm>
            <a:off x="8041528" y="4486400"/>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525" name="Google Shape;1525;p20"/>
          <p:cNvSpPr txBox="1">
            <a:spLocks noGrp="1"/>
          </p:cNvSpPr>
          <p:nvPr>
            <p:ph type="subTitle" idx="6"/>
          </p:nvPr>
        </p:nvSpPr>
        <p:spPr>
          <a:xfrm>
            <a:off x="8041533" y="5088400"/>
            <a:ext cx="2900400" cy="10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526" name="Google Shape;1526;p20"/>
          <p:cNvSpPr txBox="1">
            <a:spLocks noGrp="1"/>
          </p:cNvSpPr>
          <p:nvPr>
            <p:ph type="title" idx="7" hasCustomPrompt="1"/>
          </p:nvPr>
        </p:nvSpPr>
        <p:spPr>
          <a:xfrm>
            <a:off x="2002667" y="3256351"/>
            <a:ext cx="1395600" cy="5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27" name="Google Shape;1527;p20"/>
          <p:cNvSpPr txBox="1">
            <a:spLocks noGrp="1"/>
          </p:cNvSpPr>
          <p:nvPr>
            <p:ph type="title" idx="8" hasCustomPrompt="1"/>
          </p:nvPr>
        </p:nvSpPr>
        <p:spPr>
          <a:xfrm>
            <a:off x="5395967" y="3256451"/>
            <a:ext cx="1395600" cy="5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28" name="Google Shape;1528;p20"/>
          <p:cNvSpPr txBox="1">
            <a:spLocks noGrp="1"/>
          </p:cNvSpPr>
          <p:nvPr>
            <p:ph type="title" idx="9" hasCustomPrompt="1"/>
          </p:nvPr>
        </p:nvSpPr>
        <p:spPr>
          <a:xfrm>
            <a:off x="8789267" y="3256451"/>
            <a:ext cx="1395600" cy="5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29" name="Google Shape;1529;p20"/>
          <p:cNvSpPr/>
          <p:nvPr/>
        </p:nvSpPr>
        <p:spPr>
          <a:xfrm>
            <a:off x="5664200" y="47498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0" name="Google Shape;1530;p20"/>
          <p:cNvSpPr/>
          <p:nvPr/>
        </p:nvSpPr>
        <p:spPr>
          <a:xfrm>
            <a:off x="-254000" y="44864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5963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4"/>
        <p:cNvGrpSpPr/>
        <p:nvPr/>
      </p:nvGrpSpPr>
      <p:grpSpPr>
        <a:xfrm>
          <a:off x="0" y="0"/>
          <a:ext cx="0" cy="0"/>
          <a:chOff x="0" y="0"/>
          <a:chExt cx="0" cy="0"/>
        </a:xfrm>
      </p:grpSpPr>
      <p:sp>
        <p:nvSpPr>
          <p:cNvPr id="95" name="Google Shape;95;p3"/>
          <p:cNvSpPr/>
          <p:nvPr/>
        </p:nvSpPr>
        <p:spPr>
          <a:xfrm flipH="1">
            <a:off x="6425067" y="-199467"/>
            <a:ext cx="5948000" cy="7074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5664667" y="9022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3641351" y="-2988967"/>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3982400" y="-3505300"/>
            <a:ext cx="82096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6325800" y="23814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226949" y="5280433"/>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8459233" y="2581000"/>
            <a:ext cx="163200" cy="163200"/>
          </a:xfrm>
          <a:prstGeom prst="ellipse">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2885983" y="-3505300"/>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3" name="Google Shape;103;p3"/>
          <p:cNvGrpSpPr/>
          <p:nvPr/>
        </p:nvGrpSpPr>
        <p:grpSpPr>
          <a:xfrm>
            <a:off x="10053" y="9712"/>
            <a:ext cx="12170024" cy="6840173"/>
            <a:chOff x="7540" y="7284"/>
            <a:chExt cx="9127518" cy="5130130"/>
          </a:xfrm>
        </p:grpSpPr>
        <p:sp>
          <p:nvSpPr>
            <p:cNvPr id="104" name="Google Shape;104;p3"/>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3"/>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3"/>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3"/>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3"/>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1" name="Google Shape;181;p3"/>
          <p:cNvSpPr txBox="1">
            <a:spLocks noGrp="1"/>
          </p:cNvSpPr>
          <p:nvPr>
            <p:ph type="title"/>
          </p:nvPr>
        </p:nvSpPr>
        <p:spPr>
          <a:xfrm>
            <a:off x="1296533" y="3568000"/>
            <a:ext cx="47452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vi-VN"/>
              <a:t>Bấm để sửa kiểu tiêu đề Bản cái</a:t>
            </a:r>
            <a:endParaRPr/>
          </a:p>
        </p:txBody>
      </p:sp>
      <p:sp>
        <p:nvSpPr>
          <p:cNvPr id="182" name="Google Shape;182;p3"/>
          <p:cNvSpPr txBox="1">
            <a:spLocks noGrp="1"/>
          </p:cNvSpPr>
          <p:nvPr>
            <p:ph type="title" idx="2" hasCustomPrompt="1"/>
          </p:nvPr>
        </p:nvSpPr>
        <p:spPr>
          <a:xfrm>
            <a:off x="2863333" y="2113184"/>
            <a:ext cx="1611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3" name="Google Shape;183;p3"/>
          <p:cNvSpPr txBox="1">
            <a:spLocks noGrp="1"/>
          </p:cNvSpPr>
          <p:nvPr>
            <p:ph type="subTitle" idx="1"/>
          </p:nvPr>
        </p:nvSpPr>
        <p:spPr>
          <a:xfrm>
            <a:off x="1296533" y="4571633"/>
            <a:ext cx="4745200" cy="7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84" name="Google Shape;184;p3"/>
          <p:cNvSpPr/>
          <p:nvPr/>
        </p:nvSpPr>
        <p:spPr>
          <a:xfrm>
            <a:off x="1399384" y="-3568800"/>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3467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31"/>
        <p:cNvGrpSpPr/>
        <p:nvPr/>
      </p:nvGrpSpPr>
      <p:grpSpPr>
        <a:xfrm>
          <a:off x="0" y="0"/>
          <a:ext cx="0" cy="0"/>
          <a:chOff x="0" y="0"/>
          <a:chExt cx="0" cy="0"/>
        </a:xfrm>
      </p:grpSpPr>
      <p:sp>
        <p:nvSpPr>
          <p:cNvPr id="1532" name="Google Shape;1532;p21"/>
          <p:cNvSpPr/>
          <p:nvPr/>
        </p:nvSpPr>
        <p:spPr>
          <a:xfrm>
            <a:off x="-3313000"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3" name="Google Shape;1533;p21"/>
          <p:cNvSpPr/>
          <p:nvPr/>
        </p:nvSpPr>
        <p:spPr>
          <a:xfrm rot="10800000">
            <a:off x="10629033"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34" name="Google Shape;1534;p21"/>
          <p:cNvGrpSpPr/>
          <p:nvPr/>
        </p:nvGrpSpPr>
        <p:grpSpPr>
          <a:xfrm>
            <a:off x="10053" y="9712"/>
            <a:ext cx="12170024" cy="6840173"/>
            <a:chOff x="7540" y="7284"/>
            <a:chExt cx="9127518" cy="5130130"/>
          </a:xfrm>
        </p:grpSpPr>
        <p:sp>
          <p:nvSpPr>
            <p:cNvPr id="1535" name="Google Shape;1535;p21"/>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21"/>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21"/>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8" name="Google Shape;1538;p21"/>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9" name="Google Shape;1539;p21"/>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21"/>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21"/>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21"/>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21"/>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21"/>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21"/>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21"/>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21"/>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21"/>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21"/>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21"/>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21"/>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21"/>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21"/>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21"/>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21"/>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21"/>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21"/>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21"/>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21"/>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21"/>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21"/>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21"/>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21"/>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21"/>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21"/>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21"/>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21"/>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21"/>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21"/>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21"/>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21"/>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21"/>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21"/>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21"/>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21"/>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21"/>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21"/>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21"/>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21"/>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21"/>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21"/>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21"/>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21"/>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21"/>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21"/>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21"/>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21"/>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21"/>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21"/>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21"/>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21"/>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21"/>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21"/>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21"/>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21"/>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21"/>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21"/>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21"/>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21"/>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21"/>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21"/>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21"/>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21"/>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21"/>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21"/>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21"/>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21"/>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21"/>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21"/>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21"/>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21"/>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2" name="Google Shape;1612;p21"/>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613" name="Google Shape;1613;p21"/>
          <p:cNvSpPr txBox="1">
            <a:spLocks noGrp="1"/>
          </p:cNvSpPr>
          <p:nvPr>
            <p:ph type="title" idx="2"/>
          </p:nvPr>
        </p:nvSpPr>
        <p:spPr>
          <a:xfrm>
            <a:off x="2657517" y="2324000"/>
            <a:ext cx="3088000" cy="62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614" name="Google Shape;1614;p21"/>
          <p:cNvSpPr txBox="1">
            <a:spLocks noGrp="1"/>
          </p:cNvSpPr>
          <p:nvPr>
            <p:ph type="subTitle" idx="1"/>
          </p:nvPr>
        </p:nvSpPr>
        <p:spPr>
          <a:xfrm>
            <a:off x="2657517" y="2843997"/>
            <a:ext cx="3088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615" name="Google Shape;1615;p21"/>
          <p:cNvSpPr txBox="1">
            <a:spLocks noGrp="1"/>
          </p:cNvSpPr>
          <p:nvPr>
            <p:ph type="title" idx="3"/>
          </p:nvPr>
        </p:nvSpPr>
        <p:spPr>
          <a:xfrm>
            <a:off x="6446525" y="2324000"/>
            <a:ext cx="3088000" cy="62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616" name="Google Shape;1616;p21"/>
          <p:cNvSpPr txBox="1">
            <a:spLocks noGrp="1"/>
          </p:cNvSpPr>
          <p:nvPr>
            <p:ph type="subTitle" idx="4"/>
          </p:nvPr>
        </p:nvSpPr>
        <p:spPr>
          <a:xfrm>
            <a:off x="6446521" y="2843997"/>
            <a:ext cx="30880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617" name="Google Shape;1617;p21"/>
          <p:cNvSpPr txBox="1">
            <a:spLocks noGrp="1"/>
          </p:cNvSpPr>
          <p:nvPr>
            <p:ph type="title" idx="5"/>
          </p:nvPr>
        </p:nvSpPr>
        <p:spPr>
          <a:xfrm>
            <a:off x="2657500" y="4313073"/>
            <a:ext cx="3088000" cy="62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618" name="Google Shape;1618;p21"/>
          <p:cNvSpPr txBox="1">
            <a:spLocks noGrp="1"/>
          </p:cNvSpPr>
          <p:nvPr>
            <p:ph type="subTitle" idx="6"/>
          </p:nvPr>
        </p:nvSpPr>
        <p:spPr>
          <a:xfrm>
            <a:off x="2657500" y="4833071"/>
            <a:ext cx="3088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619" name="Google Shape;1619;p21"/>
          <p:cNvSpPr txBox="1">
            <a:spLocks noGrp="1"/>
          </p:cNvSpPr>
          <p:nvPr>
            <p:ph type="title" idx="7"/>
          </p:nvPr>
        </p:nvSpPr>
        <p:spPr>
          <a:xfrm>
            <a:off x="6446505" y="4313073"/>
            <a:ext cx="3088000" cy="62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620" name="Google Shape;1620;p21"/>
          <p:cNvSpPr txBox="1">
            <a:spLocks noGrp="1"/>
          </p:cNvSpPr>
          <p:nvPr>
            <p:ph type="subTitle" idx="8"/>
          </p:nvPr>
        </p:nvSpPr>
        <p:spPr>
          <a:xfrm>
            <a:off x="6446503" y="4833071"/>
            <a:ext cx="30880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621" name="Google Shape;1621;p21"/>
          <p:cNvSpPr/>
          <p:nvPr/>
        </p:nvSpPr>
        <p:spPr>
          <a:xfrm>
            <a:off x="5105400" y="54369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2" name="Google Shape;1622;p21"/>
          <p:cNvSpPr/>
          <p:nvPr/>
        </p:nvSpPr>
        <p:spPr>
          <a:xfrm>
            <a:off x="1893600" y="3970549"/>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3" name="Google Shape;1623;p21"/>
          <p:cNvSpPr/>
          <p:nvPr/>
        </p:nvSpPr>
        <p:spPr>
          <a:xfrm>
            <a:off x="-4637816" y="-5033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4" name="Google Shape;1624;p21"/>
          <p:cNvSpPr/>
          <p:nvPr/>
        </p:nvSpPr>
        <p:spPr>
          <a:xfrm>
            <a:off x="8988017" y="-55371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96594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625"/>
        <p:cNvGrpSpPr/>
        <p:nvPr/>
      </p:nvGrpSpPr>
      <p:grpSpPr>
        <a:xfrm>
          <a:off x="0" y="0"/>
          <a:ext cx="0" cy="0"/>
          <a:chOff x="0" y="0"/>
          <a:chExt cx="0" cy="0"/>
        </a:xfrm>
      </p:grpSpPr>
      <p:sp>
        <p:nvSpPr>
          <p:cNvPr id="1626" name="Google Shape;1626;p22"/>
          <p:cNvSpPr/>
          <p:nvPr/>
        </p:nvSpPr>
        <p:spPr>
          <a:xfrm>
            <a:off x="-3313000"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7" name="Google Shape;1627;p22"/>
          <p:cNvSpPr/>
          <p:nvPr/>
        </p:nvSpPr>
        <p:spPr>
          <a:xfrm rot="10800000">
            <a:off x="10629033"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28" name="Google Shape;1628;p22"/>
          <p:cNvGrpSpPr/>
          <p:nvPr/>
        </p:nvGrpSpPr>
        <p:grpSpPr>
          <a:xfrm>
            <a:off x="10053" y="9712"/>
            <a:ext cx="12170024" cy="6840173"/>
            <a:chOff x="7540" y="7284"/>
            <a:chExt cx="9127518" cy="5130130"/>
          </a:xfrm>
        </p:grpSpPr>
        <p:sp>
          <p:nvSpPr>
            <p:cNvPr id="1629" name="Google Shape;1629;p22"/>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22"/>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22"/>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22"/>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22"/>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22"/>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22"/>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22"/>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22"/>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22"/>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22"/>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22"/>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22"/>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22"/>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22"/>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22"/>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22"/>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22"/>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22"/>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22"/>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22"/>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22"/>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22"/>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22"/>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22"/>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22"/>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22"/>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22"/>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22"/>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22"/>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22"/>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22"/>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22"/>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22"/>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22"/>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22"/>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22"/>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22"/>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22"/>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22"/>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22"/>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22"/>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22"/>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22"/>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22"/>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22"/>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22"/>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22"/>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22"/>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22"/>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22"/>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22"/>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22"/>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22"/>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22"/>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22"/>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22"/>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22"/>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22"/>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22"/>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22"/>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22"/>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22"/>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22"/>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22"/>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22"/>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22"/>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22"/>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22"/>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22"/>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22"/>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22"/>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22"/>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22"/>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22"/>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22"/>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22"/>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06" name="Google Shape;1706;p22"/>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707" name="Google Shape;1707;p22"/>
          <p:cNvSpPr txBox="1">
            <a:spLocks noGrp="1"/>
          </p:cNvSpPr>
          <p:nvPr>
            <p:ph type="title" idx="2"/>
          </p:nvPr>
        </p:nvSpPr>
        <p:spPr>
          <a:xfrm>
            <a:off x="1468233" y="25034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08" name="Google Shape;1708;p22"/>
          <p:cNvSpPr txBox="1">
            <a:spLocks noGrp="1"/>
          </p:cNvSpPr>
          <p:nvPr>
            <p:ph type="subTitle" idx="1"/>
          </p:nvPr>
        </p:nvSpPr>
        <p:spPr>
          <a:xfrm>
            <a:off x="1468233" y="29218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09" name="Google Shape;1709;p22"/>
          <p:cNvSpPr txBox="1">
            <a:spLocks noGrp="1"/>
          </p:cNvSpPr>
          <p:nvPr>
            <p:ph type="title" idx="3"/>
          </p:nvPr>
        </p:nvSpPr>
        <p:spPr>
          <a:xfrm>
            <a:off x="4771933" y="25034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10" name="Google Shape;1710;p22"/>
          <p:cNvSpPr txBox="1">
            <a:spLocks noGrp="1"/>
          </p:cNvSpPr>
          <p:nvPr>
            <p:ph type="subTitle" idx="4"/>
          </p:nvPr>
        </p:nvSpPr>
        <p:spPr>
          <a:xfrm>
            <a:off x="4771933" y="29218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11" name="Google Shape;1711;p22"/>
          <p:cNvSpPr txBox="1">
            <a:spLocks noGrp="1"/>
          </p:cNvSpPr>
          <p:nvPr>
            <p:ph type="title" idx="5"/>
          </p:nvPr>
        </p:nvSpPr>
        <p:spPr>
          <a:xfrm>
            <a:off x="1468233" y="49226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12" name="Google Shape;1712;p22"/>
          <p:cNvSpPr txBox="1">
            <a:spLocks noGrp="1"/>
          </p:cNvSpPr>
          <p:nvPr>
            <p:ph type="subTitle" idx="6"/>
          </p:nvPr>
        </p:nvSpPr>
        <p:spPr>
          <a:xfrm>
            <a:off x="1468233" y="53410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13" name="Google Shape;1713;p22"/>
          <p:cNvSpPr txBox="1">
            <a:spLocks noGrp="1"/>
          </p:cNvSpPr>
          <p:nvPr>
            <p:ph type="title" idx="7"/>
          </p:nvPr>
        </p:nvSpPr>
        <p:spPr>
          <a:xfrm>
            <a:off x="4771929" y="49226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14" name="Google Shape;1714;p22"/>
          <p:cNvSpPr txBox="1">
            <a:spLocks noGrp="1"/>
          </p:cNvSpPr>
          <p:nvPr>
            <p:ph type="subTitle" idx="8"/>
          </p:nvPr>
        </p:nvSpPr>
        <p:spPr>
          <a:xfrm>
            <a:off x="4771996" y="53410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15" name="Google Shape;1715;p22"/>
          <p:cNvSpPr txBox="1">
            <a:spLocks noGrp="1"/>
          </p:cNvSpPr>
          <p:nvPr>
            <p:ph type="title" idx="9"/>
          </p:nvPr>
        </p:nvSpPr>
        <p:spPr>
          <a:xfrm>
            <a:off x="8075633" y="25034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16" name="Google Shape;1716;p22"/>
          <p:cNvSpPr txBox="1">
            <a:spLocks noGrp="1"/>
          </p:cNvSpPr>
          <p:nvPr>
            <p:ph type="subTitle" idx="13"/>
          </p:nvPr>
        </p:nvSpPr>
        <p:spPr>
          <a:xfrm>
            <a:off x="8075633" y="29218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17" name="Google Shape;1717;p22"/>
          <p:cNvSpPr txBox="1">
            <a:spLocks noGrp="1"/>
          </p:cNvSpPr>
          <p:nvPr>
            <p:ph type="title" idx="14"/>
          </p:nvPr>
        </p:nvSpPr>
        <p:spPr>
          <a:xfrm>
            <a:off x="8075633" y="4922667"/>
            <a:ext cx="26480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vi-VN"/>
              <a:t>Bấm để sửa kiểu tiêu đề Bản cái</a:t>
            </a:r>
            <a:endParaRPr/>
          </a:p>
        </p:txBody>
      </p:sp>
      <p:sp>
        <p:nvSpPr>
          <p:cNvPr id="1718" name="Google Shape;1718;p22"/>
          <p:cNvSpPr txBox="1">
            <a:spLocks noGrp="1"/>
          </p:cNvSpPr>
          <p:nvPr>
            <p:ph type="subTitle" idx="15"/>
          </p:nvPr>
        </p:nvSpPr>
        <p:spPr>
          <a:xfrm>
            <a:off x="8075767" y="5341067"/>
            <a:ext cx="2648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719" name="Google Shape;1719;p22"/>
          <p:cNvSpPr/>
          <p:nvPr/>
        </p:nvSpPr>
        <p:spPr>
          <a:xfrm>
            <a:off x="3838633" y="55442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0" name="Google Shape;1720;p22"/>
          <p:cNvSpPr/>
          <p:nvPr/>
        </p:nvSpPr>
        <p:spPr>
          <a:xfrm>
            <a:off x="950800" y="5961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1" name="Google Shape;1721;p22"/>
          <p:cNvSpPr/>
          <p:nvPr/>
        </p:nvSpPr>
        <p:spPr>
          <a:xfrm>
            <a:off x="-4151383" y="-57657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2" name="Google Shape;1722;p22"/>
          <p:cNvSpPr/>
          <p:nvPr/>
        </p:nvSpPr>
        <p:spPr>
          <a:xfrm>
            <a:off x="7819617" y="-61724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5791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723"/>
        <p:cNvGrpSpPr/>
        <p:nvPr/>
      </p:nvGrpSpPr>
      <p:grpSpPr>
        <a:xfrm>
          <a:off x="0" y="0"/>
          <a:ext cx="0" cy="0"/>
          <a:chOff x="0" y="0"/>
          <a:chExt cx="0" cy="0"/>
        </a:xfrm>
      </p:grpSpPr>
      <p:grpSp>
        <p:nvGrpSpPr>
          <p:cNvPr id="1724" name="Google Shape;1724;p23"/>
          <p:cNvGrpSpPr/>
          <p:nvPr/>
        </p:nvGrpSpPr>
        <p:grpSpPr>
          <a:xfrm>
            <a:off x="10053" y="9712"/>
            <a:ext cx="12170024" cy="6840173"/>
            <a:chOff x="7540" y="7284"/>
            <a:chExt cx="9127518" cy="5130130"/>
          </a:xfrm>
        </p:grpSpPr>
        <p:sp>
          <p:nvSpPr>
            <p:cNvPr id="1725" name="Google Shape;1725;p23"/>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23"/>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23"/>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23"/>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23"/>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23"/>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23"/>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23"/>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23"/>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23"/>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23"/>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23"/>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23"/>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23"/>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23"/>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23"/>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23"/>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23"/>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23"/>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23"/>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23"/>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23"/>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23"/>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23"/>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23"/>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23"/>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23"/>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23"/>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23"/>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23"/>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23"/>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23"/>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23"/>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23"/>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23"/>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23"/>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23"/>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23"/>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23"/>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23"/>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23"/>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23"/>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23"/>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23"/>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23"/>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23"/>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23"/>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23"/>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23"/>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23"/>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23"/>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23"/>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23"/>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23"/>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23"/>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23"/>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23"/>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23"/>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23"/>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23"/>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23"/>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23"/>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23"/>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23"/>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23"/>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23"/>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23"/>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23"/>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23"/>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23"/>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23"/>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23"/>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23"/>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23"/>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23"/>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23"/>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23"/>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2" name="Google Shape;1802;p23"/>
          <p:cNvSpPr txBox="1">
            <a:spLocks noGrp="1"/>
          </p:cNvSpPr>
          <p:nvPr>
            <p:ph type="title" hasCustomPrompt="1"/>
          </p:nvPr>
        </p:nvSpPr>
        <p:spPr>
          <a:xfrm>
            <a:off x="1026600" y="2608467"/>
            <a:ext cx="44376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03" name="Google Shape;1803;p23"/>
          <p:cNvSpPr txBox="1">
            <a:spLocks noGrp="1"/>
          </p:cNvSpPr>
          <p:nvPr>
            <p:ph type="subTitle" idx="1"/>
          </p:nvPr>
        </p:nvSpPr>
        <p:spPr>
          <a:xfrm>
            <a:off x="1026600" y="3469133"/>
            <a:ext cx="4437600" cy="5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vi-VN"/>
              <a:t>Bấm để chỉnh sửa kiểu tiêu đề phụ của Bản cái</a:t>
            </a:r>
            <a:endParaRPr/>
          </a:p>
        </p:txBody>
      </p:sp>
      <p:sp>
        <p:nvSpPr>
          <p:cNvPr id="1804" name="Google Shape;1804;p23"/>
          <p:cNvSpPr txBox="1">
            <a:spLocks noGrp="1"/>
          </p:cNvSpPr>
          <p:nvPr>
            <p:ph type="title" idx="2" hasCustomPrompt="1"/>
          </p:nvPr>
        </p:nvSpPr>
        <p:spPr>
          <a:xfrm>
            <a:off x="3877200" y="4419200"/>
            <a:ext cx="44376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05" name="Google Shape;1805;p23"/>
          <p:cNvSpPr txBox="1">
            <a:spLocks noGrp="1"/>
          </p:cNvSpPr>
          <p:nvPr>
            <p:ph type="subTitle" idx="3"/>
          </p:nvPr>
        </p:nvSpPr>
        <p:spPr>
          <a:xfrm>
            <a:off x="3877200" y="5278769"/>
            <a:ext cx="4437600" cy="5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vi-VN"/>
              <a:t>Bấm để chỉnh sửa kiểu tiêu đề phụ của Bản cái</a:t>
            </a:r>
            <a:endParaRPr/>
          </a:p>
        </p:txBody>
      </p:sp>
      <p:sp>
        <p:nvSpPr>
          <p:cNvPr id="1806" name="Google Shape;1806;p23"/>
          <p:cNvSpPr txBox="1">
            <a:spLocks noGrp="1"/>
          </p:cNvSpPr>
          <p:nvPr>
            <p:ph type="title" idx="4" hasCustomPrompt="1"/>
          </p:nvPr>
        </p:nvSpPr>
        <p:spPr>
          <a:xfrm>
            <a:off x="6727800" y="2608467"/>
            <a:ext cx="4437600" cy="86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07" name="Google Shape;1807;p23"/>
          <p:cNvSpPr txBox="1">
            <a:spLocks noGrp="1"/>
          </p:cNvSpPr>
          <p:nvPr>
            <p:ph type="subTitle" idx="5"/>
          </p:nvPr>
        </p:nvSpPr>
        <p:spPr>
          <a:xfrm>
            <a:off x="6727800" y="3466833"/>
            <a:ext cx="4437600" cy="5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vi-VN"/>
              <a:t>Bấm để chỉnh sửa kiểu tiêu đề phụ của Bản cái</a:t>
            </a:r>
            <a:endParaRPr/>
          </a:p>
        </p:txBody>
      </p:sp>
      <p:sp>
        <p:nvSpPr>
          <p:cNvPr id="1808" name="Google Shape;1808;p23"/>
          <p:cNvSpPr txBox="1">
            <a:spLocks noGrp="1"/>
          </p:cNvSpPr>
          <p:nvPr>
            <p:ph type="title" idx="6"/>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809" name="Google Shape;1809;p23"/>
          <p:cNvSpPr/>
          <p:nvPr/>
        </p:nvSpPr>
        <p:spPr>
          <a:xfrm>
            <a:off x="-3211333" y="-26968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0" name="Google Shape;1810;p23"/>
          <p:cNvSpPr/>
          <p:nvPr/>
        </p:nvSpPr>
        <p:spPr>
          <a:xfrm rot="10800000">
            <a:off x="10525067" y="-2696933"/>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1" name="Google Shape;1811;p23"/>
          <p:cNvSpPr/>
          <p:nvPr/>
        </p:nvSpPr>
        <p:spPr>
          <a:xfrm>
            <a:off x="8128000" y="-60590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2" name="Google Shape;1812;p23"/>
          <p:cNvSpPr/>
          <p:nvPr/>
        </p:nvSpPr>
        <p:spPr>
          <a:xfrm>
            <a:off x="-4536133" y="-5319917"/>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3" name="Google Shape;1813;p23"/>
          <p:cNvSpPr/>
          <p:nvPr/>
        </p:nvSpPr>
        <p:spPr>
          <a:xfrm>
            <a:off x="-1912616" y="3429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4" name="Google Shape;1814;p23"/>
          <p:cNvSpPr/>
          <p:nvPr/>
        </p:nvSpPr>
        <p:spPr>
          <a:xfrm>
            <a:off x="6397184" y="3677449"/>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5" name="Google Shape;1815;p23"/>
          <p:cNvSpPr/>
          <p:nvPr/>
        </p:nvSpPr>
        <p:spPr>
          <a:xfrm>
            <a:off x="8955267"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26463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816"/>
        <p:cNvGrpSpPr/>
        <p:nvPr/>
      </p:nvGrpSpPr>
      <p:grpSpPr>
        <a:xfrm>
          <a:off x="0" y="0"/>
          <a:ext cx="0" cy="0"/>
          <a:chOff x="0" y="0"/>
          <a:chExt cx="0" cy="0"/>
        </a:xfrm>
      </p:grpSpPr>
      <p:sp>
        <p:nvSpPr>
          <p:cNvPr id="1817" name="Google Shape;1817;p24"/>
          <p:cNvSpPr/>
          <p:nvPr/>
        </p:nvSpPr>
        <p:spPr>
          <a:xfrm>
            <a:off x="-3313000"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8" name="Google Shape;1818;p24"/>
          <p:cNvSpPr/>
          <p:nvPr/>
        </p:nvSpPr>
        <p:spPr>
          <a:xfrm rot="10800000">
            <a:off x="10629033"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19" name="Google Shape;1819;p24"/>
          <p:cNvGrpSpPr/>
          <p:nvPr/>
        </p:nvGrpSpPr>
        <p:grpSpPr>
          <a:xfrm>
            <a:off x="10053" y="9712"/>
            <a:ext cx="12170024" cy="6840173"/>
            <a:chOff x="7540" y="7284"/>
            <a:chExt cx="9127518" cy="5130130"/>
          </a:xfrm>
        </p:grpSpPr>
        <p:sp>
          <p:nvSpPr>
            <p:cNvPr id="1820" name="Google Shape;1820;p24"/>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24"/>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24"/>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24"/>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24"/>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24"/>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24"/>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24"/>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24"/>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24"/>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24"/>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24"/>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24"/>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24"/>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24"/>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24"/>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24"/>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24"/>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24"/>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24"/>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24"/>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24"/>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24"/>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24"/>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24"/>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24"/>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24"/>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24"/>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24"/>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24"/>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24"/>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24"/>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24"/>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24"/>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24"/>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24"/>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24"/>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24"/>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24"/>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24"/>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24"/>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24"/>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24"/>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24"/>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24"/>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24"/>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24"/>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24"/>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24"/>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24"/>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24"/>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24"/>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24"/>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24"/>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24"/>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24"/>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24"/>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24"/>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24"/>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24"/>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24"/>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24"/>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24"/>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24"/>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24"/>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24"/>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24"/>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24"/>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24"/>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24"/>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24"/>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24"/>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24"/>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24"/>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24"/>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24"/>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24"/>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97" name="Google Shape;1897;p24"/>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r>
              <a:rPr lang="vi-VN"/>
              <a:t>Bấm để sửa kiểu tiêu đề Bản cái</a:t>
            </a:r>
            <a:endParaRPr/>
          </a:p>
        </p:txBody>
      </p:sp>
      <p:sp>
        <p:nvSpPr>
          <p:cNvPr id="1898" name="Google Shape;1898;p24"/>
          <p:cNvSpPr/>
          <p:nvPr/>
        </p:nvSpPr>
        <p:spPr>
          <a:xfrm>
            <a:off x="5816600" y="48514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9" name="Google Shape;1899;p24"/>
          <p:cNvSpPr/>
          <p:nvPr/>
        </p:nvSpPr>
        <p:spPr>
          <a:xfrm>
            <a:off x="2333217" y="4699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0" name="Google Shape;1900;p24"/>
          <p:cNvSpPr/>
          <p:nvPr/>
        </p:nvSpPr>
        <p:spPr>
          <a:xfrm>
            <a:off x="-1955800" y="48514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1" name="Google Shape;1901;p24"/>
          <p:cNvSpPr/>
          <p:nvPr/>
        </p:nvSpPr>
        <p:spPr>
          <a:xfrm>
            <a:off x="-130583" y="-6324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2" name="Google Shape;1902;p24"/>
          <p:cNvSpPr/>
          <p:nvPr/>
        </p:nvSpPr>
        <p:spPr>
          <a:xfrm>
            <a:off x="7743417" y="-6324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17039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903"/>
        <p:cNvGrpSpPr/>
        <p:nvPr/>
      </p:nvGrpSpPr>
      <p:grpSpPr>
        <a:xfrm>
          <a:off x="0" y="0"/>
          <a:ext cx="0" cy="0"/>
          <a:chOff x="0" y="0"/>
          <a:chExt cx="0" cy="0"/>
        </a:xfrm>
      </p:grpSpPr>
      <p:grpSp>
        <p:nvGrpSpPr>
          <p:cNvPr id="1904" name="Google Shape;1904;p25"/>
          <p:cNvGrpSpPr/>
          <p:nvPr/>
        </p:nvGrpSpPr>
        <p:grpSpPr>
          <a:xfrm>
            <a:off x="10053" y="9712"/>
            <a:ext cx="12170024" cy="6840173"/>
            <a:chOff x="7540" y="7284"/>
            <a:chExt cx="9127518" cy="5130130"/>
          </a:xfrm>
        </p:grpSpPr>
        <p:sp>
          <p:nvSpPr>
            <p:cNvPr id="1905" name="Google Shape;1905;p25"/>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25"/>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25"/>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25"/>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25"/>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25"/>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25"/>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25"/>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25"/>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25"/>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25"/>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25"/>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25"/>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25"/>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25"/>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25"/>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25"/>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25"/>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25"/>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25"/>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25"/>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25"/>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25"/>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25"/>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25"/>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25"/>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25"/>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25"/>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25"/>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25"/>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25"/>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25"/>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25"/>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25"/>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25"/>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25"/>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25"/>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25"/>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25"/>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25"/>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25"/>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25"/>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25"/>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25"/>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25"/>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25"/>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25"/>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25"/>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25"/>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25"/>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25"/>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25"/>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25"/>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25"/>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25"/>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25"/>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25"/>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25"/>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25"/>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25"/>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25"/>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25"/>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25"/>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25"/>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25"/>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25"/>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25"/>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25"/>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25"/>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25"/>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25"/>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25"/>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25"/>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25"/>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25"/>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25"/>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25"/>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82" name="Google Shape;1982;p25"/>
          <p:cNvSpPr txBox="1">
            <a:spLocks noGrp="1"/>
          </p:cNvSpPr>
          <p:nvPr>
            <p:ph type="title"/>
          </p:nvPr>
        </p:nvSpPr>
        <p:spPr>
          <a:xfrm>
            <a:off x="950800" y="884300"/>
            <a:ext cx="4579600" cy="116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6667"/>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1983" name="Google Shape;1983;p25"/>
          <p:cNvSpPr txBox="1">
            <a:spLocks noGrp="1"/>
          </p:cNvSpPr>
          <p:nvPr>
            <p:ph type="subTitle" idx="1"/>
          </p:nvPr>
        </p:nvSpPr>
        <p:spPr>
          <a:xfrm>
            <a:off x="950800" y="1985133"/>
            <a:ext cx="4579600" cy="19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
        <p:nvSpPr>
          <p:cNvPr id="1984" name="Google Shape;1984;p25"/>
          <p:cNvSpPr/>
          <p:nvPr/>
        </p:nvSpPr>
        <p:spPr>
          <a:xfrm rot="10800000">
            <a:off x="3969700" y="-2696933"/>
            <a:ext cx="104548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5" name="Google Shape;1985;p25"/>
          <p:cNvSpPr/>
          <p:nvPr/>
        </p:nvSpPr>
        <p:spPr>
          <a:xfrm>
            <a:off x="6057400" y="43180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6" name="Google Shape;1986;p25"/>
          <p:cNvSpPr/>
          <p:nvPr/>
        </p:nvSpPr>
        <p:spPr>
          <a:xfrm>
            <a:off x="-2242800" y="46083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7" name="Google Shape;1987;p25"/>
          <p:cNvSpPr/>
          <p:nvPr/>
        </p:nvSpPr>
        <p:spPr>
          <a:xfrm>
            <a:off x="-4100583" y="-5359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8" name="Google Shape;1988;p25"/>
          <p:cNvSpPr/>
          <p:nvPr/>
        </p:nvSpPr>
        <p:spPr>
          <a:xfrm>
            <a:off x="5036533" y="-1979167"/>
            <a:ext cx="8832000" cy="95428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9" name="Google Shape;1989;p25"/>
          <p:cNvSpPr/>
          <p:nvPr/>
        </p:nvSpPr>
        <p:spPr>
          <a:xfrm>
            <a:off x="3715200" y="49131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0" name="Google Shape;1990;p25"/>
          <p:cNvSpPr txBox="1"/>
          <p:nvPr/>
        </p:nvSpPr>
        <p:spPr>
          <a:xfrm>
            <a:off x="960000" y="4608300"/>
            <a:ext cx="3736000" cy="8208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400"/>
              </a:spcBef>
              <a:spcAft>
                <a:spcPts val="0"/>
              </a:spcAft>
              <a:buNone/>
            </a:pPr>
            <a:r>
              <a:rPr lang="en" sz="1333">
                <a:solidFill>
                  <a:schemeClr val="dk1"/>
                </a:solidFill>
                <a:latin typeface="Lato"/>
                <a:ea typeface="Lato"/>
                <a:cs typeface="Lato"/>
                <a:sym typeface="Lato"/>
              </a:rPr>
              <a:t>CREDITS: This presentation template was created by </a:t>
            </a:r>
            <a:r>
              <a:rPr lang="en" sz="1333"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333">
                <a:solidFill>
                  <a:schemeClr val="dk1"/>
                </a:solidFill>
                <a:latin typeface="Lato"/>
                <a:ea typeface="Lato"/>
                <a:cs typeface="Lato"/>
                <a:sym typeface="Lato"/>
              </a:rPr>
              <a:t>, including icons by </a:t>
            </a:r>
            <a:r>
              <a:rPr lang="en" sz="1333"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333" b="1">
                <a:solidFill>
                  <a:schemeClr val="lt1"/>
                </a:solidFill>
                <a:latin typeface="Lato"/>
                <a:ea typeface="Lato"/>
                <a:cs typeface="Lato"/>
                <a:sym typeface="Lato"/>
              </a:rPr>
              <a:t> </a:t>
            </a:r>
            <a:r>
              <a:rPr lang="en" sz="1333">
                <a:solidFill>
                  <a:schemeClr val="dk1"/>
                </a:solidFill>
                <a:latin typeface="Lato"/>
                <a:ea typeface="Lato"/>
                <a:cs typeface="Lato"/>
                <a:sym typeface="Lato"/>
              </a:rPr>
              <a:t>and infographics &amp; images by </a:t>
            </a:r>
            <a:r>
              <a:rPr lang="en" sz="1333"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333" b="1">
              <a:solidFill>
                <a:schemeClr val="lt1"/>
              </a:solidFill>
              <a:latin typeface="Lato"/>
              <a:ea typeface="Lato"/>
              <a:cs typeface="Lato"/>
              <a:sym typeface="Lato"/>
            </a:endParaRPr>
          </a:p>
        </p:txBody>
      </p:sp>
    </p:spTree>
    <p:extLst>
      <p:ext uri="{BB962C8B-B14F-4D97-AF65-F5344CB8AC3E}">
        <p14:creationId xmlns:p14="http://schemas.microsoft.com/office/powerpoint/2010/main" val="1003864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91"/>
        <p:cNvGrpSpPr/>
        <p:nvPr/>
      </p:nvGrpSpPr>
      <p:grpSpPr>
        <a:xfrm>
          <a:off x="0" y="0"/>
          <a:ext cx="0" cy="0"/>
          <a:chOff x="0" y="0"/>
          <a:chExt cx="0" cy="0"/>
        </a:xfrm>
      </p:grpSpPr>
      <p:grpSp>
        <p:nvGrpSpPr>
          <p:cNvPr id="1992" name="Google Shape;1992;p26"/>
          <p:cNvGrpSpPr/>
          <p:nvPr/>
        </p:nvGrpSpPr>
        <p:grpSpPr>
          <a:xfrm>
            <a:off x="10053" y="9712"/>
            <a:ext cx="12170024" cy="6840173"/>
            <a:chOff x="7540" y="7284"/>
            <a:chExt cx="9127518" cy="5130130"/>
          </a:xfrm>
        </p:grpSpPr>
        <p:sp>
          <p:nvSpPr>
            <p:cNvPr id="1993" name="Google Shape;1993;p26"/>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4" name="Google Shape;1994;p26"/>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5" name="Google Shape;1995;p26"/>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6" name="Google Shape;1996;p26"/>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7" name="Google Shape;1997;p26"/>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8" name="Google Shape;1998;p26"/>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9" name="Google Shape;1999;p26"/>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0" name="Google Shape;2000;p26"/>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1" name="Google Shape;2001;p26"/>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2" name="Google Shape;2002;p26"/>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3" name="Google Shape;2003;p26"/>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4" name="Google Shape;2004;p26"/>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5" name="Google Shape;2005;p26"/>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6" name="Google Shape;2006;p26"/>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7" name="Google Shape;2007;p26"/>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8" name="Google Shape;2008;p26"/>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9" name="Google Shape;2009;p26"/>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0" name="Google Shape;2010;p26"/>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1" name="Google Shape;2011;p26"/>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2" name="Google Shape;2012;p26"/>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3" name="Google Shape;2013;p26"/>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4" name="Google Shape;2014;p26"/>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5" name="Google Shape;2015;p26"/>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6" name="Google Shape;2016;p26"/>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7" name="Google Shape;2017;p26"/>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8" name="Google Shape;2018;p26"/>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9" name="Google Shape;2019;p26"/>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0" name="Google Shape;2020;p26"/>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1" name="Google Shape;2021;p26"/>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2" name="Google Shape;2022;p26"/>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3" name="Google Shape;2023;p26"/>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4" name="Google Shape;2024;p26"/>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5" name="Google Shape;2025;p26"/>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6" name="Google Shape;2026;p26"/>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7" name="Google Shape;2027;p26"/>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8" name="Google Shape;2028;p26"/>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9" name="Google Shape;2029;p26"/>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0" name="Google Shape;2030;p26"/>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1" name="Google Shape;2031;p26"/>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2" name="Google Shape;2032;p26"/>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3" name="Google Shape;2033;p26"/>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4" name="Google Shape;2034;p26"/>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5" name="Google Shape;2035;p26"/>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6" name="Google Shape;2036;p26"/>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7" name="Google Shape;2037;p26"/>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8" name="Google Shape;2038;p26"/>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9" name="Google Shape;2039;p26"/>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0" name="Google Shape;2040;p26"/>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1" name="Google Shape;2041;p26"/>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2" name="Google Shape;2042;p26"/>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3" name="Google Shape;2043;p26"/>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4" name="Google Shape;2044;p26"/>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5" name="Google Shape;2045;p26"/>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6" name="Google Shape;2046;p26"/>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7" name="Google Shape;2047;p26"/>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8" name="Google Shape;2048;p26"/>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9" name="Google Shape;2049;p26"/>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0" name="Google Shape;2050;p26"/>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1" name="Google Shape;2051;p26"/>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2" name="Google Shape;2052;p26"/>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3" name="Google Shape;2053;p26"/>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4" name="Google Shape;2054;p26"/>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5" name="Google Shape;2055;p26"/>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6" name="Google Shape;2056;p26"/>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7" name="Google Shape;2057;p26"/>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8" name="Google Shape;2058;p26"/>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9" name="Google Shape;2059;p26"/>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0" name="Google Shape;2060;p26"/>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1" name="Google Shape;2061;p26"/>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2" name="Google Shape;2062;p26"/>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3" name="Google Shape;2063;p26"/>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4" name="Google Shape;2064;p26"/>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5" name="Google Shape;2065;p26"/>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6" name="Google Shape;2066;p26"/>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7" name="Google Shape;2067;p26"/>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8" name="Google Shape;2068;p26"/>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9" name="Google Shape;2069;p26"/>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70" name="Google Shape;2070;p26"/>
          <p:cNvSpPr/>
          <p:nvPr/>
        </p:nvSpPr>
        <p:spPr>
          <a:xfrm>
            <a:off x="-2232500" y="-2696867"/>
            <a:ext cx="64100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1" name="Google Shape;2071;p26"/>
          <p:cNvSpPr/>
          <p:nvPr/>
        </p:nvSpPr>
        <p:spPr>
          <a:xfrm rot="10800000">
            <a:off x="10398400" y="-2696867"/>
            <a:ext cx="64100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2" name="Google Shape;2072;p26"/>
          <p:cNvSpPr/>
          <p:nvPr/>
        </p:nvSpPr>
        <p:spPr>
          <a:xfrm>
            <a:off x="6219433" y="40774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3" name="Google Shape;2073;p26"/>
          <p:cNvSpPr/>
          <p:nvPr/>
        </p:nvSpPr>
        <p:spPr>
          <a:xfrm>
            <a:off x="127000" y="3671049"/>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4" name="Google Shape;2074;p26"/>
          <p:cNvSpPr/>
          <p:nvPr/>
        </p:nvSpPr>
        <p:spPr>
          <a:xfrm>
            <a:off x="-1306583" y="-41099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5" name="Google Shape;2075;p26"/>
          <p:cNvSpPr/>
          <p:nvPr/>
        </p:nvSpPr>
        <p:spPr>
          <a:xfrm>
            <a:off x="4898617" y="-55935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6" name="Google Shape;2076;p26"/>
          <p:cNvSpPr/>
          <p:nvPr/>
        </p:nvSpPr>
        <p:spPr>
          <a:xfrm>
            <a:off x="7652984" y="-49077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54868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077"/>
        <p:cNvGrpSpPr/>
        <p:nvPr/>
      </p:nvGrpSpPr>
      <p:grpSpPr>
        <a:xfrm>
          <a:off x="0" y="0"/>
          <a:ext cx="0" cy="0"/>
          <a:chOff x="0" y="0"/>
          <a:chExt cx="0" cy="0"/>
        </a:xfrm>
      </p:grpSpPr>
      <p:grpSp>
        <p:nvGrpSpPr>
          <p:cNvPr id="2078" name="Google Shape;2078;p27"/>
          <p:cNvGrpSpPr/>
          <p:nvPr/>
        </p:nvGrpSpPr>
        <p:grpSpPr>
          <a:xfrm>
            <a:off x="10053" y="9712"/>
            <a:ext cx="12170024" cy="6840173"/>
            <a:chOff x="7540" y="7284"/>
            <a:chExt cx="9127518" cy="5130130"/>
          </a:xfrm>
        </p:grpSpPr>
        <p:sp>
          <p:nvSpPr>
            <p:cNvPr id="2079" name="Google Shape;2079;p27"/>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0" name="Google Shape;2080;p27"/>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1" name="Google Shape;2081;p27"/>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2" name="Google Shape;2082;p27"/>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3" name="Google Shape;2083;p27"/>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4" name="Google Shape;2084;p27"/>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5" name="Google Shape;2085;p27"/>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6" name="Google Shape;2086;p27"/>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7" name="Google Shape;2087;p27"/>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8" name="Google Shape;2088;p27"/>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9" name="Google Shape;2089;p27"/>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0" name="Google Shape;2090;p27"/>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1" name="Google Shape;2091;p27"/>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2" name="Google Shape;2092;p27"/>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3" name="Google Shape;2093;p27"/>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27"/>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27"/>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27"/>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7" name="Google Shape;2097;p27"/>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8" name="Google Shape;2098;p27"/>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9" name="Google Shape;2099;p27"/>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27"/>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27"/>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27"/>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27"/>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27"/>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27"/>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27"/>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27"/>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8" name="Google Shape;2108;p27"/>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9" name="Google Shape;2109;p27"/>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27"/>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27"/>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27"/>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27"/>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27"/>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27"/>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27"/>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27"/>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8" name="Google Shape;2118;p27"/>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9" name="Google Shape;2119;p27"/>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0" name="Google Shape;2120;p27"/>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1" name="Google Shape;2121;p27"/>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2" name="Google Shape;2122;p27"/>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3" name="Google Shape;2123;p27"/>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4" name="Google Shape;2124;p27"/>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5" name="Google Shape;2125;p27"/>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6" name="Google Shape;2126;p27"/>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27"/>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27"/>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27"/>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27"/>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27"/>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27"/>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27"/>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27"/>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27"/>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27"/>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27"/>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27"/>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27"/>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27"/>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27"/>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27"/>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27"/>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27"/>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27"/>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27"/>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27"/>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27"/>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27"/>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27"/>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27"/>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27"/>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27"/>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27"/>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27"/>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56" name="Google Shape;2156;p27"/>
          <p:cNvSpPr/>
          <p:nvPr/>
        </p:nvSpPr>
        <p:spPr>
          <a:xfrm>
            <a:off x="-1140300" y="-26968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7" name="Google Shape;2157;p27"/>
          <p:cNvSpPr/>
          <p:nvPr/>
        </p:nvSpPr>
        <p:spPr>
          <a:xfrm rot="10800000">
            <a:off x="8430500" y="-2696933"/>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8" name="Google Shape;2158;p27"/>
          <p:cNvSpPr/>
          <p:nvPr/>
        </p:nvSpPr>
        <p:spPr>
          <a:xfrm>
            <a:off x="6299200" y="42926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9" name="Google Shape;2159;p27"/>
          <p:cNvSpPr/>
          <p:nvPr/>
        </p:nvSpPr>
        <p:spPr>
          <a:xfrm>
            <a:off x="-1752600" y="40386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0" name="Google Shape;2160;p27"/>
          <p:cNvSpPr/>
          <p:nvPr/>
        </p:nvSpPr>
        <p:spPr>
          <a:xfrm>
            <a:off x="-5014983" y="-4851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1" name="Google Shape;2161;p27"/>
          <p:cNvSpPr/>
          <p:nvPr/>
        </p:nvSpPr>
        <p:spPr>
          <a:xfrm>
            <a:off x="8022817"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331703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162"/>
        <p:cNvGrpSpPr/>
        <p:nvPr/>
      </p:nvGrpSpPr>
      <p:grpSpPr>
        <a:xfrm>
          <a:off x="0" y="0"/>
          <a:ext cx="0" cy="0"/>
          <a:chOff x="0" y="0"/>
          <a:chExt cx="0" cy="0"/>
        </a:xfrm>
      </p:grpSpPr>
      <p:grpSp>
        <p:nvGrpSpPr>
          <p:cNvPr id="2163" name="Google Shape;2163;p28"/>
          <p:cNvGrpSpPr/>
          <p:nvPr/>
        </p:nvGrpSpPr>
        <p:grpSpPr>
          <a:xfrm>
            <a:off x="10053" y="9712"/>
            <a:ext cx="12170024" cy="6840173"/>
            <a:chOff x="7540" y="7284"/>
            <a:chExt cx="9127518" cy="5130130"/>
          </a:xfrm>
        </p:grpSpPr>
        <p:sp>
          <p:nvSpPr>
            <p:cNvPr id="2164" name="Google Shape;2164;p28"/>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28"/>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28"/>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28"/>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28"/>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28"/>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28"/>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28"/>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28"/>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28"/>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28"/>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28"/>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28"/>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28"/>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28"/>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28"/>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28"/>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28"/>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28"/>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28"/>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4" name="Google Shape;2184;p28"/>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28"/>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28"/>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28"/>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28"/>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28"/>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28"/>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28"/>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28"/>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28"/>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28"/>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28"/>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28"/>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28"/>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28"/>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28"/>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28"/>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28"/>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28"/>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28"/>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28"/>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28"/>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28"/>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28"/>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28"/>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28"/>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28"/>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28"/>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28"/>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28"/>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28"/>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28"/>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28"/>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28"/>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28"/>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28"/>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28"/>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28"/>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28"/>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28"/>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28"/>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28"/>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28"/>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28"/>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28"/>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28"/>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28"/>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28"/>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28"/>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28"/>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28"/>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28"/>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28"/>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28"/>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28"/>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28"/>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28"/>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41" name="Google Shape;2241;p28"/>
          <p:cNvSpPr/>
          <p:nvPr/>
        </p:nvSpPr>
        <p:spPr>
          <a:xfrm>
            <a:off x="-3211333" y="-26968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2" name="Google Shape;2242;p28"/>
          <p:cNvSpPr/>
          <p:nvPr/>
        </p:nvSpPr>
        <p:spPr>
          <a:xfrm rot="10800000">
            <a:off x="10525067" y="-2696933"/>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3" name="Google Shape;2243;p28"/>
          <p:cNvSpPr/>
          <p:nvPr/>
        </p:nvSpPr>
        <p:spPr>
          <a:xfrm>
            <a:off x="8128000" y="-60590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4" name="Google Shape;2244;p28"/>
          <p:cNvSpPr/>
          <p:nvPr/>
        </p:nvSpPr>
        <p:spPr>
          <a:xfrm>
            <a:off x="-4536133" y="-5319917"/>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5" name="Google Shape;2245;p28"/>
          <p:cNvSpPr/>
          <p:nvPr/>
        </p:nvSpPr>
        <p:spPr>
          <a:xfrm>
            <a:off x="-1912616" y="34290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6" name="Google Shape;2246;p28"/>
          <p:cNvSpPr/>
          <p:nvPr/>
        </p:nvSpPr>
        <p:spPr>
          <a:xfrm>
            <a:off x="6397184" y="3677449"/>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7" name="Google Shape;2247;p28"/>
          <p:cNvSpPr/>
          <p:nvPr/>
        </p:nvSpPr>
        <p:spPr>
          <a:xfrm>
            <a:off x="8955267"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01012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248"/>
        <p:cNvGrpSpPr/>
        <p:nvPr/>
      </p:nvGrpSpPr>
      <p:grpSpPr>
        <a:xfrm>
          <a:off x="0" y="0"/>
          <a:ext cx="0" cy="0"/>
          <a:chOff x="0" y="0"/>
          <a:chExt cx="0" cy="0"/>
        </a:xfrm>
      </p:grpSpPr>
      <p:grpSp>
        <p:nvGrpSpPr>
          <p:cNvPr id="2249" name="Google Shape;2249;p29"/>
          <p:cNvGrpSpPr/>
          <p:nvPr/>
        </p:nvGrpSpPr>
        <p:grpSpPr>
          <a:xfrm>
            <a:off x="10053" y="9712"/>
            <a:ext cx="12170024" cy="6840173"/>
            <a:chOff x="7540" y="7284"/>
            <a:chExt cx="9127518" cy="5130130"/>
          </a:xfrm>
        </p:grpSpPr>
        <p:sp>
          <p:nvSpPr>
            <p:cNvPr id="2250" name="Google Shape;2250;p29"/>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29"/>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29"/>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29"/>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29"/>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29"/>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29"/>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29"/>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29"/>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29"/>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29"/>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29"/>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29"/>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29"/>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29"/>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29"/>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29"/>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29"/>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29"/>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29"/>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29"/>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29"/>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29"/>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29"/>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29"/>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29"/>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29"/>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29"/>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29"/>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29"/>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29"/>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29"/>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29"/>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29"/>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29"/>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29"/>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29"/>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29"/>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29"/>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29"/>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29"/>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29"/>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29"/>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29"/>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29"/>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29"/>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29"/>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29"/>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29"/>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29"/>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29"/>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29"/>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29"/>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29"/>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29"/>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29"/>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29"/>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29"/>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29"/>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29"/>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29"/>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29"/>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29"/>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29"/>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29"/>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29"/>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29"/>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29"/>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29"/>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29"/>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29"/>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29"/>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29"/>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29"/>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29"/>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29"/>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29"/>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27" name="Google Shape;2327;p29"/>
          <p:cNvSpPr/>
          <p:nvPr/>
        </p:nvSpPr>
        <p:spPr>
          <a:xfrm rot="10800000">
            <a:off x="7896100" y="-2696933"/>
            <a:ext cx="6528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8" name="Google Shape;2328;p29"/>
          <p:cNvSpPr/>
          <p:nvPr/>
        </p:nvSpPr>
        <p:spPr>
          <a:xfrm>
            <a:off x="6057400" y="43180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9" name="Google Shape;2329;p29"/>
          <p:cNvSpPr/>
          <p:nvPr/>
        </p:nvSpPr>
        <p:spPr>
          <a:xfrm>
            <a:off x="-2522200" y="46083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0" name="Google Shape;2330;p29"/>
          <p:cNvSpPr/>
          <p:nvPr/>
        </p:nvSpPr>
        <p:spPr>
          <a:xfrm>
            <a:off x="-4100583" y="-53593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1" name="Google Shape;2331;p29"/>
          <p:cNvSpPr/>
          <p:nvPr/>
        </p:nvSpPr>
        <p:spPr>
          <a:xfrm>
            <a:off x="5689584" y="-4702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212295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BB011E-A57E-8C97-B039-812DA88A3E4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9671FDF-23FB-0119-67FC-A9674AB94755}"/>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5E03A1C-F00E-0642-7C63-607D8158BFC5}"/>
              </a:ext>
            </a:extLst>
          </p:cNvPr>
          <p:cNvSpPr>
            <a:spLocks noGrp="1"/>
          </p:cNvSpPr>
          <p:nvPr>
            <p:ph type="dt" sz="half" idx="10"/>
          </p:nvPr>
        </p:nvSpPr>
        <p:spPr/>
        <p:txBody>
          <a:bodyPr/>
          <a:lstStyle/>
          <a:p>
            <a:fld id="{6A10AFEA-85A2-4195-AC11-5E396D08AEC6}" type="datetimeFigureOut">
              <a:rPr lang="en-US" smtClean="0"/>
              <a:t>10/30/2022</a:t>
            </a:fld>
            <a:endParaRPr lang="en-US"/>
          </a:p>
        </p:txBody>
      </p:sp>
      <p:sp>
        <p:nvSpPr>
          <p:cNvPr id="5" name="Chỗ dành sẵn cho Chân trang 4">
            <a:extLst>
              <a:ext uri="{FF2B5EF4-FFF2-40B4-BE49-F238E27FC236}">
                <a16:creationId xmlns:a16="http://schemas.microsoft.com/office/drawing/2014/main" id="{AEBFC2B3-FF20-4988-DDA0-6C6CD429EE2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2E68CB8-3DA8-63CE-866D-CCF153FB4E3D}"/>
              </a:ext>
            </a:extLst>
          </p:cNvPr>
          <p:cNvSpPr>
            <a:spLocks noGrp="1"/>
          </p:cNvSpPr>
          <p:nvPr>
            <p:ph type="sldNum" sz="quarter" idx="12"/>
          </p:nvPr>
        </p:nvSpPr>
        <p:spPr/>
        <p:txBody>
          <a:bodyPr/>
          <a:lstStyle/>
          <a:p>
            <a:fld id="{FAB01A97-8B48-42AA-87AB-ACB598A76B7F}" type="slidenum">
              <a:rPr lang="en-US" smtClean="0"/>
              <a:t>‹#›</a:t>
            </a:fld>
            <a:endParaRPr lang="en-US"/>
          </a:p>
        </p:txBody>
      </p:sp>
    </p:spTree>
    <p:extLst>
      <p:ext uri="{BB962C8B-B14F-4D97-AF65-F5344CB8AC3E}">
        <p14:creationId xmlns:p14="http://schemas.microsoft.com/office/powerpoint/2010/main" val="150080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5"/>
        <p:cNvGrpSpPr/>
        <p:nvPr/>
      </p:nvGrpSpPr>
      <p:grpSpPr>
        <a:xfrm>
          <a:off x="0" y="0"/>
          <a:ext cx="0" cy="0"/>
          <a:chOff x="0" y="0"/>
          <a:chExt cx="0" cy="0"/>
        </a:xfrm>
      </p:grpSpPr>
      <p:sp>
        <p:nvSpPr>
          <p:cNvPr id="186" name="Google Shape;186;p4"/>
          <p:cNvSpPr/>
          <p:nvPr/>
        </p:nvSpPr>
        <p:spPr>
          <a:xfrm>
            <a:off x="5844851" y="42859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4"/>
          <p:cNvSpPr/>
          <p:nvPr/>
        </p:nvSpPr>
        <p:spPr>
          <a:xfrm rot="-1736881">
            <a:off x="10184311" y="-3472197"/>
            <a:ext cx="6014679" cy="6857951"/>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4081800" y="-2831733"/>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4"/>
          <p:cNvSpPr/>
          <p:nvPr/>
        </p:nvSpPr>
        <p:spPr>
          <a:xfrm>
            <a:off x="9428633" y="941900"/>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4"/>
          <p:cNvSpPr/>
          <p:nvPr/>
        </p:nvSpPr>
        <p:spPr>
          <a:xfrm>
            <a:off x="-2990216" y="41589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1" name="Google Shape;191;p4"/>
          <p:cNvGrpSpPr/>
          <p:nvPr/>
        </p:nvGrpSpPr>
        <p:grpSpPr>
          <a:xfrm>
            <a:off x="10053" y="9712"/>
            <a:ext cx="12170024" cy="6840173"/>
            <a:chOff x="7540" y="7284"/>
            <a:chExt cx="9127518" cy="5130130"/>
          </a:xfrm>
        </p:grpSpPr>
        <p:sp>
          <p:nvSpPr>
            <p:cNvPr id="192" name="Google Shape;192;p4"/>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4"/>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4"/>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4"/>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4"/>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4"/>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4"/>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4"/>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4"/>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4"/>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4"/>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4"/>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4"/>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4"/>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4"/>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4"/>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4"/>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4"/>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4"/>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4"/>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4"/>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4"/>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4"/>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4"/>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4"/>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9" name="Google Shape;269;p4"/>
          <p:cNvSpPr txBox="1">
            <a:spLocks noGrp="1"/>
          </p:cNvSpPr>
          <p:nvPr>
            <p:ph type="title"/>
          </p:nvPr>
        </p:nvSpPr>
        <p:spPr>
          <a:xfrm>
            <a:off x="960000" y="687851"/>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900"/>
              <a:buNone/>
              <a:defRPr>
                <a:latin typeface="Montserrat" panose="00000500000000000000" pitchFamily="2" charset="0"/>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270" name="Google Shape;270;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488945" lvl="0" indent="-285750" rtl="0">
              <a:lnSpc>
                <a:spcPct val="100000"/>
              </a:lnSpc>
              <a:spcBef>
                <a:spcPts val="0"/>
              </a:spcBef>
              <a:spcAft>
                <a:spcPts val="0"/>
              </a:spcAft>
              <a:buClr>
                <a:schemeClr val="accent4">
                  <a:lumMod val="75000"/>
                </a:schemeClr>
              </a:buClr>
              <a:buSzPts val="1200"/>
              <a:buFont typeface="Arial" panose="020B0604020202020204" pitchFamily="34" charset="0"/>
              <a:buChar char="•"/>
              <a:defRPr sz="2000">
                <a:solidFill>
                  <a:srgbClr val="434343"/>
                </a:solidFill>
              </a:defRPr>
            </a:lvl1pPr>
            <a:lvl2pPr marL="1219170" lvl="1" indent="-406390" rtl="0">
              <a:lnSpc>
                <a:spcPct val="100000"/>
              </a:lnSpc>
              <a:spcBef>
                <a:spcPts val="0"/>
              </a:spcBef>
              <a:spcAft>
                <a:spcPts val="0"/>
              </a:spcAft>
              <a:buClr>
                <a:schemeClr val="bg1">
                  <a:lumMod val="75000"/>
                </a:schemeClr>
              </a:buClr>
              <a:buSzPct val="80000"/>
              <a:buFont typeface="Courier New" panose="02070309020205020404" pitchFamily="49" charset="0"/>
              <a:buChar char="o"/>
              <a:defRPr sz="2000">
                <a:solidFill>
                  <a:srgbClr val="434343"/>
                </a:solidFill>
              </a:defRPr>
            </a:lvl2pPr>
            <a:lvl3pPr marL="1765264" lvl="2" indent="-342900" rtl="0">
              <a:lnSpc>
                <a:spcPct val="100000"/>
              </a:lnSpc>
              <a:spcBef>
                <a:spcPts val="0"/>
              </a:spcBef>
              <a:spcAft>
                <a:spcPts val="0"/>
              </a:spcAft>
              <a:buClr>
                <a:schemeClr val="accent4">
                  <a:lumMod val="50000"/>
                </a:schemeClr>
              </a:buClr>
              <a:buSzPct val="80000"/>
              <a:buFont typeface="Wingdings" panose="05000000000000000000" pitchFamily="2" charset="2"/>
              <a:buChar char="§"/>
              <a:defRPr sz="2000">
                <a:solidFill>
                  <a:srgbClr val="434343"/>
                </a:solidFill>
              </a:defRPr>
            </a:lvl3pPr>
            <a:lvl4pPr marL="2438339" lvl="3"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15000"/>
              </a:lnSpc>
              <a:spcBef>
                <a:spcPts val="2133"/>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15000"/>
              </a:lnSpc>
              <a:spcBef>
                <a:spcPts val="2133"/>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15000"/>
              </a:lnSpc>
              <a:spcBef>
                <a:spcPts val="2133"/>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15000"/>
              </a:lnSpc>
              <a:spcBef>
                <a:spcPts val="2133"/>
              </a:spcBef>
              <a:spcAft>
                <a:spcPts val="2133"/>
              </a:spcAft>
              <a:buClr>
                <a:srgbClr val="434343"/>
              </a:buClr>
              <a:buSzPts val="1200"/>
              <a:buFont typeface="Roboto Condensed Light"/>
              <a:buAutoNum type="romanLcPeriod"/>
              <a:defRPr>
                <a:solidFill>
                  <a:srgbClr val="434343"/>
                </a:solidFill>
              </a:defRPr>
            </a:lvl9pPr>
          </a:lstStyle>
          <a:p>
            <a:pPr lvl="0"/>
            <a:r>
              <a:rPr lang="vi-VN"/>
              <a:t>Bấm để chỉnh sửa kiểu văn bản của Bản cái</a:t>
            </a:r>
            <a:endParaRPr lang="en-US"/>
          </a:p>
          <a:p>
            <a:pPr lvl="1"/>
            <a:endParaRPr lang="en-US"/>
          </a:p>
          <a:p>
            <a:pPr lvl="2"/>
            <a:endParaRPr lang="vi-VN"/>
          </a:p>
        </p:txBody>
      </p:sp>
    </p:spTree>
    <p:extLst>
      <p:ext uri="{BB962C8B-B14F-4D97-AF65-F5344CB8AC3E}">
        <p14:creationId xmlns:p14="http://schemas.microsoft.com/office/powerpoint/2010/main" val="892565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335"/>
        <p:cNvGrpSpPr/>
        <p:nvPr/>
      </p:nvGrpSpPr>
      <p:grpSpPr>
        <a:xfrm>
          <a:off x="0" y="0"/>
          <a:ext cx="0" cy="0"/>
          <a:chOff x="0" y="0"/>
          <a:chExt cx="0" cy="0"/>
        </a:xfrm>
      </p:grpSpPr>
    </p:spTree>
    <p:extLst>
      <p:ext uri="{BB962C8B-B14F-4D97-AF65-F5344CB8AC3E}">
        <p14:creationId xmlns:p14="http://schemas.microsoft.com/office/powerpoint/2010/main" val="3908941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336"/>
        <p:cNvGrpSpPr/>
        <p:nvPr/>
      </p:nvGrpSpPr>
      <p:grpSpPr>
        <a:xfrm>
          <a:off x="0" y="0"/>
          <a:ext cx="0" cy="0"/>
          <a:chOff x="0" y="0"/>
          <a:chExt cx="0" cy="0"/>
        </a:xfrm>
      </p:grpSpPr>
      <p:sp>
        <p:nvSpPr>
          <p:cNvPr id="2337" name="Google Shape;2337;p32"/>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vi-VN"/>
              <a:t>Bấm để sửa kiểu tiêu đề Bản cái</a:t>
            </a:r>
            <a:endParaRPr/>
          </a:p>
        </p:txBody>
      </p:sp>
    </p:spTree>
    <p:extLst>
      <p:ext uri="{BB962C8B-B14F-4D97-AF65-F5344CB8AC3E}">
        <p14:creationId xmlns:p14="http://schemas.microsoft.com/office/powerpoint/2010/main" val="55757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1"/>
        <p:cNvGrpSpPr/>
        <p:nvPr/>
      </p:nvGrpSpPr>
      <p:grpSpPr>
        <a:xfrm>
          <a:off x="0" y="0"/>
          <a:ext cx="0" cy="0"/>
          <a:chOff x="0" y="0"/>
          <a:chExt cx="0" cy="0"/>
        </a:xfrm>
      </p:grpSpPr>
      <p:sp>
        <p:nvSpPr>
          <p:cNvPr id="272" name="Google Shape;272;p5"/>
          <p:cNvSpPr/>
          <p:nvPr/>
        </p:nvSpPr>
        <p:spPr>
          <a:xfrm rot="-5400000">
            <a:off x="4008900" y="849333"/>
            <a:ext cx="4174400" cy="129036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3892333" y="-2860867"/>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4877733" y="-55438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8285867" y="-843316"/>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10270833" y="-2196500"/>
            <a:ext cx="60148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4171733" y="-4302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2516933" y="4089400"/>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9" name="Google Shape;279;p5"/>
          <p:cNvGrpSpPr/>
          <p:nvPr/>
        </p:nvGrpSpPr>
        <p:grpSpPr>
          <a:xfrm>
            <a:off x="10053" y="9712"/>
            <a:ext cx="12170024" cy="6840173"/>
            <a:chOff x="7540" y="7284"/>
            <a:chExt cx="9127518" cy="5130130"/>
          </a:xfrm>
        </p:grpSpPr>
        <p:sp>
          <p:nvSpPr>
            <p:cNvPr id="280" name="Google Shape;280;p5"/>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5"/>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5"/>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5"/>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5"/>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5"/>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5"/>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5"/>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5"/>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5"/>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5"/>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5"/>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5"/>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5"/>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5"/>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5"/>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5"/>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5"/>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5"/>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5"/>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5"/>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5"/>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5"/>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5"/>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5"/>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5"/>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5"/>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5"/>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5"/>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5"/>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5"/>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5"/>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5"/>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5"/>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5"/>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5"/>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5"/>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5"/>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5"/>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5"/>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5"/>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5"/>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5"/>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5"/>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5"/>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5"/>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5"/>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5"/>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5"/>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5"/>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5"/>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5"/>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5"/>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5"/>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5"/>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5"/>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5"/>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5"/>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5"/>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5"/>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5"/>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5"/>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5"/>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5"/>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5"/>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5"/>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5"/>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5"/>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5"/>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5"/>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5"/>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5"/>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5"/>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5"/>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7" name="Google Shape;357;p5"/>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358" name="Google Shape;358;p5"/>
          <p:cNvSpPr txBox="1">
            <a:spLocks noGrp="1"/>
          </p:cNvSpPr>
          <p:nvPr>
            <p:ph type="title" idx="2"/>
          </p:nvPr>
        </p:nvSpPr>
        <p:spPr>
          <a:xfrm>
            <a:off x="2090667" y="3835400"/>
            <a:ext cx="3656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2933"/>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359" name="Google Shape;359;p5"/>
          <p:cNvSpPr txBox="1">
            <a:spLocks noGrp="1"/>
          </p:cNvSpPr>
          <p:nvPr>
            <p:ph type="title" idx="3"/>
          </p:nvPr>
        </p:nvSpPr>
        <p:spPr>
          <a:xfrm>
            <a:off x="6444532" y="3835400"/>
            <a:ext cx="3656800" cy="62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2933"/>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360" name="Google Shape;360;p5"/>
          <p:cNvSpPr txBox="1">
            <a:spLocks noGrp="1"/>
          </p:cNvSpPr>
          <p:nvPr>
            <p:ph type="subTitle" idx="1"/>
          </p:nvPr>
        </p:nvSpPr>
        <p:spPr>
          <a:xfrm>
            <a:off x="6502933" y="4355433"/>
            <a:ext cx="35400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a:t>Bấm để chỉnh sửa kiểu tiêu đề phụ của Bản cái</a:t>
            </a:r>
            <a:endParaRPr/>
          </a:p>
        </p:txBody>
      </p:sp>
      <p:sp>
        <p:nvSpPr>
          <p:cNvPr id="361" name="Google Shape;361;p5"/>
          <p:cNvSpPr txBox="1">
            <a:spLocks noGrp="1"/>
          </p:cNvSpPr>
          <p:nvPr>
            <p:ph type="subTitle" idx="4"/>
          </p:nvPr>
        </p:nvSpPr>
        <p:spPr>
          <a:xfrm>
            <a:off x="2149100" y="4355433"/>
            <a:ext cx="35400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vi-VN"/>
              <a:t>Bấm để chỉnh sửa kiểu tiêu đề phụ của Bản cái</a:t>
            </a:r>
            <a:endParaRPr/>
          </a:p>
        </p:txBody>
      </p:sp>
    </p:spTree>
    <p:extLst>
      <p:ext uri="{BB962C8B-B14F-4D97-AF65-F5344CB8AC3E}">
        <p14:creationId xmlns:p14="http://schemas.microsoft.com/office/powerpoint/2010/main" val="138739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2"/>
        <p:cNvGrpSpPr/>
        <p:nvPr/>
      </p:nvGrpSpPr>
      <p:grpSpPr>
        <a:xfrm>
          <a:off x="0" y="0"/>
          <a:ext cx="0" cy="0"/>
          <a:chOff x="0" y="0"/>
          <a:chExt cx="0" cy="0"/>
        </a:xfrm>
      </p:grpSpPr>
      <p:grpSp>
        <p:nvGrpSpPr>
          <p:cNvPr id="363" name="Google Shape;363;p6"/>
          <p:cNvGrpSpPr/>
          <p:nvPr/>
        </p:nvGrpSpPr>
        <p:grpSpPr>
          <a:xfrm>
            <a:off x="10053" y="9712"/>
            <a:ext cx="12170024" cy="6840173"/>
            <a:chOff x="7540" y="7284"/>
            <a:chExt cx="9127518" cy="5130130"/>
          </a:xfrm>
        </p:grpSpPr>
        <p:sp>
          <p:nvSpPr>
            <p:cNvPr id="364" name="Google Shape;364;p6"/>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6"/>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6"/>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6"/>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6"/>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6"/>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6"/>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6"/>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6"/>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6"/>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6"/>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6"/>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6"/>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6"/>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6"/>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6"/>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6"/>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6"/>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6"/>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6"/>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6"/>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6"/>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6"/>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6"/>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6"/>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6"/>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6"/>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6"/>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6"/>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6"/>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6"/>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6"/>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6"/>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6"/>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6"/>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6"/>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6"/>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6"/>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6"/>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6"/>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6"/>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6"/>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6"/>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6"/>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6"/>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6"/>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6"/>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6"/>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6"/>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6"/>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6"/>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6"/>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6"/>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6"/>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6"/>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6"/>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6"/>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6"/>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6"/>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6"/>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6"/>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6"/>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6"/>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6"/>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6"/>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6"/>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6"/>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41" name="Google Shape;441;p6"/>
          <p:cNvSpPr txBox="1">
            <a:spLocks noGrp="1"/>
          </p:cNvSpPr>
          <p:nvPr>
            <p:ph type="title"/>
          </p:nvPr>
        </p:nvSpPr>
        <p:spPr>
          <a:xfrm>
            <a:off x="960000" y="6878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442" name="Google Shape;442;p6"/>
          <p:cNvSpPr/>
          <p:nvPr/>
        </p:nvSpPr>
        <p:spPr>
          <a:xfrm>
            <a:off x="-3313000"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6"/>
          <p:cNvSpPr/>
          <p:nvPr/>
        </p:nvSpPr>
        <p:spPr>
          <a:xfrm rot="10800000">
            <a:off x="10629033" y="-2595267"/>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6"/>
          <p:cNvSpPr/>
          <p:nvPr/>
        </p:nvSpPr>
        <p:spPr>
          <a:xfrm>
            <a:off x="5816600" y="48514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5" name="Google Shape;445;p6"/>
          <p:cNvSpPr/>
          <p:nvPr/>
        </p:nvSpPr>
        <p:spPr>
          <a:xfrm>
            <a:off x="-508000" y="50038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6"/>
          <p:cNvSpPr/>
          <p:nvPr/>
        </p:nvSpPr>
        <p:spPr>
          <a:xfrm>
            <a:off x="-3160783" y="-57657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6"/>
          <p:cNvSpPr/>
          <p:nvPr/>
        </p:nvSpPr>
        <p:spPr>
          <a:xfrm>
            <a:off x="8429217" y="-59435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57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48"/>
        <p:cNvGrpSpPr/>
        <p:nvPr/>
      </p:nvGrpSpPr>
      <p:grpSpPr>
        <a:xfrm>
          <a:off x="0" y="0"/>
          <a:ext cx="0" cy="0"/>
          <a:chOff x="0" y="0"/>
          <a:chExt cx="0" cy="0"/>
        </a:xfrm>
      </p:grpSpPr>
      <p:sp>
        <p:nvSpPr>
          <p:cNvPr id="449" name="Google Shape;449;p7"/>
          <p:cNvSpPr/>
          <p:nvPr/>
        </p:nvSpPr>
        <p:spPr>
          <a:xfrm flipH="1">
            <a:off x="5715200" y="-199467"/>
            <a:ext cx="6476800" cy="7074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0" name="Google Shape;450;p7"/>
          <p:cNvGrpSpPr/>
          <p:nvPr/>
        </p:nvGrpSpPr>
        <p:grpSpPr>
          <a:xfrm>
            <a:off x="10053" y="9712"/>
            <a:ext cx="12170024" cy="6840173"/>
            <a:chOff x="7540" y="7284"/>
            <a:chExt cx="9127518" cy="5130130"/>
          </a:xfrm>
        </p:grpSpPr>
        <p:sp>
          <p:nvSpPr>
            <p:cNvPr id="451" name="Google Shape;451;p7"/>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7"/>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7"/>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7"/>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7"/>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7"/>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7"/>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7"/>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7"/>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7"/>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7"/>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7"/>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7"/>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7"/>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7"/>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7"/>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7"/>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7"/>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7"/>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7"/>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7"/>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7"/>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7"/>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7"/>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7"/>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7"/>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7"/>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7"/>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7"/>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7"/>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7"/>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7"/>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7"/>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7"/>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7"/>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7"/>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7"/>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7"/>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7"/>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7"/>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7"/>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7"/>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7"/>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7"/>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7"/>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7"/>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7"/>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7"/>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7"/>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7"/>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7"/>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7"/>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7"/>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7"/>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7"/>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7"/>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7"/>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7"/>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7"/>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7"/>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7"/>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7"/>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7"/>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7"/>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7"/>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7"/>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7"/>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7"/>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7"/>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7"/>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7"/>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7"/>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7"/>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7"/>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7"/>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7"/>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7"/>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8" name="Google Shape;528;p7"/>
          <p:cNvSpPr txBox="1">
            <a:spLocks noGrp="1"/>
          </p:cNvSpPr>
          <p:nvPr>
            <p:ph type="body" idx="1"/>
          </p:nvPr>
        </p:nvSpPr>
        <p:spPr>
          <a:xfrm>
            <a:off x="960000" y="2561984"/>
            <a:ext cx="4800000" cy="3200800"/>
          </a:xfrm>
          <a:prstGeom prst="rect">
            <a:avLst/>
          </a:prstGeom>
        </p:spPr>
        <p:txBody>
          <a:bodyPr spcFirstLastPara="1" wrap="square" lIns="91425" tIns="91425" rIns="91425" bIns="91425" anchor="t" anchorCtr="0">
            <a:noAutofit/>
          </a:bodyPr>
          <a:lstStyle>
            <a:lvl1pPr marL="609585" lvl="0" indent="-389457" rtl="0">
              <a:lnSpc>
                <a:spcPct val="100000"/>
              </a:lnSpc>
              <a:spcBef>
                <a:spcPts val="0"/>
              </a:spcBef>
              <a:spcAft>
                <a:spcPts val="0"/>
              </a:spcAft>
              <a:buSzPts val="1000"/>
              <a:buChar char="●"/>
              <a:defRPr>
                <a:solidFill>
                  <a:srgbClr val="434343"/>
                </a:solidFill>
              </a:defRPr>
            </a:lvl1pPr>
            <a:lvl2pPr marL="1219170" lvl="1" indent="-423323" rtl="0">
              <a:lnSpc>
                <a:spcPct val="115000"/>
              </a:lnSpc>
              <a:spcBef>
                <a:spcPts val="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vi-VN"/>
              <a:t>Bấm để chỉnh sửa kiểu văn bản của Bản cái</a:t>
            </a:r>
          </a:p>
        </p:txBody>
      </p:sp>
      <p:sp>
        <p:nvSpPr>
          <p:cNvPr id="529" name="Google Shape;529;p7"/>
          <p:cNvSpPr txBox="1">
            <a:spLocks noGrp="1"/>
          </p:cNvSpPr>
          <p:nvPr>
            <p:ph type="title"/>
          </p:nvPr>
        </p:nvSpPr>
        <p:spPr>
          <a:xfrm>
            <a:off x="960000" y="1095200"/>
            <a:ext cx="4234400" cy="1466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r>
              <a:rPr lang="vi-VN"/>
              <a:t>Bấm để sửa kiểu tiêu đề Bản cái</a:t>
            </a:r>
            <a:endParaRPr/>
          </a:p>
        </p:txBody>
      </p:sp>
      <p:sp>
        <p:nvSpPr>
          <p:cNvPr id="530" name="Google Shape;530;p7"/>
          <p:cNvSpPr/>
          <p:nvPr/>
        </p:nvSpPr>
        <p:spPr>
          <a:xfrm>
            <a:off x="-3541767" y="35778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1" name="Google Shape;531;p7"/>
          <p:cNvSpPr/>
          <p:nvPr/>
        </p:nvSpPr>
        <p:spPr>
          <a:xfrm>
            <a:off x="-3668783" y="-53847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3864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2"/>
        <p:cNvGrpSpPr/>
        <p:nvPr/>
      </p:nvGrpSpPr>
      <p:grpSpPr>
        <a:xfrm>
          <a:off x="0" y="0"/>
          <a:ext cx="0" cy="0"/>
          <a:chOff x="0" y="0"/>
          <a:chExt cx="0" cy="0"/>
        </a:xfrm>
      </p:grpSpPr>
      <p:sp>
        <p:nvSpPr>
          <p:cNvPr id="533" name="Google Shape;533;p8"/>
          <p:cNvSpPr/>
          <p:nvPr/>
        </p:nvSpPr>
        <p:spPr>
          <a:xfrm rot="5400000">
            <a:off x="3657767" y="-6402800"/>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4" name="Google Shape;534;p8"/>
          <p:cNvSpPr/>
          <p:nvPr/>
        </p:nvSpPr>
        <p:spPr>
          <a:xfrm rot="-5400000">
            <a:off x="3657833" y="1009000"/>
            <a:ext cx="4876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5" name="Google Shape;535;p8"/>
          <p:cNvGrpSpPr/>
          <p:nvPr/>
        </p:nvGrpSpPr>
        <p:grpSpPr>
          <a:xfrm>
            <a:off x="10053" y="9712"/>
            <a:ext cx="12170024" cy="6840173"/>
            <a:chOff x="7540" y="7284"/>
            <a:chExt cx="9127518" cy="5130130"/>
          </a:xfrm>
        </p:grpSpPr>
        <p:sp>
          <p:nvSpPr>
            <p:cNvPr id="536" name="Google Shape;536;p8"/>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8"/>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8"/>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8"/>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8"/>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8"/>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8"/>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8"/>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8"/>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8"/>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8"/>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8"/>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8"/>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8"/>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8"/>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8"/>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8"/>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8"/>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8"/>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8"/>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8"/>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8"/>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8"/>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8"/>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8"/>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8"/>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8"/>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8"/>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8"/>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8"/>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8"/>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8"/>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8"/>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8"/>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8"/>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8"/>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8"/>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8"/>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8"/>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8"/>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8"/>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8"/>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8"/>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8"/>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8"/>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8"/>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8"/>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8"/>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8"/>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8"/>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8"/>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8"/>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8"/>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8"/>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8"/>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8"/>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8"/>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8"/>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8"/>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8"/>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8"/>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8"/>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8"/>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8"/>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8"/>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8"/>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8"/>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8"/>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8"/>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8"/>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8"/>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8"/>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8"/>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8"/>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8"/>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8"/>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8"/>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3" name="Google Shape;613;p8"/>
          <p:cNvSpPr txBox="1">
            <a:spLocks noGrp="1"/>
          </p:cNvSpPr>
          <p:nvPr>
            <p:ph type="title"/>
          </p:nvPr>
        </p:nvSpPr>
        <p:spPr>
          <a:xfrm>
            <a:off x="2577233" y="2150791"/>
            <a:ext cx="7037600" cy="264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vi-VN"/>
              <a:t>Bấm để sửa kiểu tiêu đề Bản cái</a:t>
            </a:r>
            <a:endParaRPr/>
          </a:p>
        </p:txBody>
      </p:sp>
    </p:spTree>
    <p:extLst>
      <p:ext uri="{BB962C8B-B14F-4D97-AF65-F5344CB8AC3E}">
        <p14:creationId xmlns:p14="http://schemas.microsoft.com/office/powerpoint/2010/main" val="140030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4"/>
        <p:cNvGrpSpPr/>
        <p:nvPr/>
      </p:nvGrpSpPr>
      <p:grpSpPr>
        <a:xfrm>
          <a:off x="0" y="0"/>
          <a:ext cx="0" cy="0"/>
          <a:chOff x="0" y="0"/>
          <a:chExt cx="0" cy="0"/>
        </a:xfrm>
      </p:grpSpPr>
      <p:sp>
        <p:nvSpPr>
          <p:cNvPr id="615" name="Google Shape;615;p9"/>
          <p:cNvSpPr/>
          <p:nvPr/>
        </p:nvSpPr>
        <p:spPr>
          <a:xfrm>
            <a:off x="-1091600" y="-2924467"/>
            <a:ext cx="7882000" cy="5682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9"/>
          <p:cNvSpPr/>
          <p:nvPr/>
        </p:nvSpPr>
        <p:spPr>
          <a:xfrm rot="5400000">
            <a:off x="3121767" y="-6565733"/>
            <a:ext cx="5948400" cy="122308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9"/>
          <p:cNvSpPr/>
          <p:nvPr/>
        </p:nvSpPr>
        <p:spPr>
          <a:xfrm>
            <a:off x="2492932" y="-498700"/>
            <a:ext cx="7072000" cy="5056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9"/>
          <p:cNvSpPr/>
          <p:nvPr/>
        </p:nvSpPr>
        <p:spPr>
          <a:xfrm>
            <a:off x="4086152" y="-498704"/>
            <a:ext cx="5006000" cy="5056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9"/>
          <p:cNvSpPr/>
          <p:nvPr/>
        </p:nvSpPr>
        <p:spPr>
          <a:xfrm>
            <a:off x="1989665" y="-554733"/>
            <a:ext cx="8212800" cy="5056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9"/>
          <p:cNvSpPr/>
          <p:nvPr/>
        </p:nvSpPr>
        <p:spPr>
          <a:xfrm>
            <a:off x="406400" y="-44116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 name="Google Shape;621;p9"/>
          <p:cNvSpPr/>
          <p:nvPr/>
        </p:nvSpPr>
        <p:spPr>
          <a:xfrm>
            <a:off x="-2178933" y="3664400"/>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 name="Google Shape;622;p9"/>
          <p:cNvSpPr/>
          <p:nvPr/>
        </p:nvSpPr>
        <p:spPr>
          <a:xfrm>
            <a:off x="4934767" y="-36432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 name="Google Shape;623;p9"/>
          <p:cNvSpPr/>
          <p:nvPr/>
        </p:nvSpPr>
        <p:spPr>
          <a:xfrm>
            <a:off x="2633733" y="-46667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 name="Google Shape;624;p9"/>
          <p:cNvSpPr/>
          <p:nvPr/>
        </p:nvSpPr>
        <p:spPr>
          <a:xfrm>
            <a:off x="8285867" y="3422367"/>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9"/>
          <p:cNvSpPr/>
          <p:nvPr/>
        </p:nvSpPr>
        <p:spPr>
          <a:xfrm>
            <a:off x="6096000" y="-2924467"/>
            <a:ext cx="7239200" cy="54484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6" name="Google Shape;626;p9"/>
          <p:cNvGrpSpPr/>
          <p:nvPr/>
        </p:nvGrpSpPr>
        <p:grpSpPr>
          <a:xfrm>
            <a:off x="10053" y="9712"/>
            <a:ext cx="12170024" cy="6840173"/>
            <a:chOff x="7540" y="7284"/>
            <a:chExt cx="9127518" cy="5130130"/>
          </a:xfrm>
        </p:grpSpPr>
        <p:sp>
          <p:nvSpPr>
            <p:cNvPr id="627" name="Google Shape;627;p9"/>
            <p:cNvSpPr/>
            <p:nvPr/>
          </p:nvSpPr>
          <p:spPr>
            <a:xfrm>
              <a:off x="7540" y="49706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9"/>
            <p:cNvSpPr/>
            <p:nvPr/>
          </p:nvSpPr>
          <p:spPr>
            <a:xfrm>
              <a:off x="7540" y="480999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9"/>
            <p:cNvSpPr/>
            <p:nvPr/>
          </p:nvSpPr>
          <p:spPr>
            <a:xfrm>
              <a:off x="7540" y="46493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9"/>
            <p:cNvSpPr/>
            <p:nvPr/>
          </p:nvSpPr>
          <p:spPr>
            <a:xfrm>
              <a:off x="7540" y="4490032"/>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9"/>
            <p:cNvSpPr/>
            <p:nvPr/>
          </p:nvSpPr>
          <p:spPr>
            <a:xfrm>
              <a:off x="7540" y="43293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9"/>
            <p:cNvSpPr/>
            <p:nvPr/>
          </p:nvSpPr>
          <p:spPr>
            <a:xfrm>
              <a:off x="7540" y="416869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9"/>
            <p:cNvSpPr/>
            <p:nvPr/>
          </p:nvSpPr>
          <p:spPr>
            <a:xfrm>
              <a:off x="7540" y="400816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9"/>
            <p:cNvSpPr/>
            <p:nvPr/>
          </p:nvSpPr>
          <p:spPr>
            <a:xfrm>
              <a:off x="7540" y="384873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9"/>
            <p:cNvSpPr/>
            <p:nvPr/>
          </p:nvSpPr>
          <p:spPr>
            <a:xfrm>
              <a:off x="7540" y="368806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9"/>
            <p:cNvSpPr/>
            <p:nvPr/>
          </p:nvSpPr>
          <p:spPr>
            <a:xfrm>
              <a:off x="7540" y="3527539"/>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9"/>
            <p:cNvSpPr/>
            <p:nvPr/>
          </p:nvSpPr>
          <p:spPr>
            <a:xfrm>
              <a:off x="7540" y="3366871"/>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9"/>
            <p:cNvSpPr/>
            <p:nvPr/>
          </p:nvSpPr>
          <p:spPr>
            <a:xfrm>
              <a:off x="7540" y="320744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9"/>
            <p:cNvSpPr/>
            <p:nvPr/>
          </p:nvSpPr>
          <p:spPr>
            <a:xfrm>
              <a:off x="7540" y="304691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9"/>
            <p:cNvSpPr/>
            <p:nvPr/>
          </p:nvSpPr>
          <p:spPr>
            <a:xfrm>
              <a:off x="7540" y="2886243"/>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9"/>
            <p:cNvSpPr/>
            <p:nvPr/>
          </p:nvSpPr>
          <p:spPr>
            <a:xfrm>
              <a:off x="7540" y="272557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9"/>
            <p:cNvSpPr/>
            <p:nvPr/>
          </p:nvSpPr>
          <p:spPr>
            <a:xfrm>
              <a:off x="7540" y="2566283"/>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9"/>
            <p:cNvSpPr/>
            <p:nvPr/>
          </p:nvSpPr>
          <p:spPr>
            <a:xfrm>
              <a:off x="7540" y="240561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9"/>
            <p:cNvSpPr/>
            <p:nvPr/>
          </p:nvSpPr>
          <p:spPr>
            <a:xfrm>
              <a:off x="7540" y="2244947"/>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9"/>
            <p:cNvSpPr/>
            <p:nvPr/>
          </p:nvSpPr>
          <p:spPr>
            <a:xfrm>
              <a:off x="7540" y="2084417"/>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9"/>
            <p:cNvSpPr/>
            <p:nvPr/>
          </p:nvSpPr>
          <p:spPr>
            <a:xfrm>
              <a:off x="7540" y="1924987"/>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9"/>
            <p:cNvSpPr/>
            <p:nvPr/>
          </p:nvSpPr>
          <p:spPr>
            <a:xfrm>
              <a:off x="7540" y="1764319"/>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9"/>
            <p:cNvSpPr/>
            <p:nvPr/>
          </p:nvSpPr>
          <p:spPr>
            <a:xfrm>
              <a:off x="7540" y="1603789"/>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9"/>
            <p:cNvSpPr/>
            <p:nvPr/>
          </p:nvSpPr>
          <p:spPr>
            <a:xfrm>
              <a:off x="7540" y="1443122"/>
              <a:ext cx="9127518" cy="13606"/>
            </a:xfrm>
            <a:custGeom>
              <a:avLst/>
              <a:gdLst/>
              <a:ahLst/>
              <a:cxnLst/>
              <a:rect l="l" t="t" r="r" b="b"/>
              <a:pathLst>
                <a:path w="65374" h="99" extrusionOk="0">
                  <a:moveTo>
                    <a:pt x="1" y="0"/>
                  </a:moveTo>
                  <a:lnTo>
                    <a:pt x="1" y="99"/>
                  </a:lnTo>
                  <a:lnTo>
                    <a:pt x="65374" y="9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9"/>
            <p:cNvSpPr/>
            <p:nvPr/>
          </p:nvSpPr>
          <p:spPr>
            <a:xfrm>
              <a:off x="7540" y="1283691"/>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9"/>
            <p:cNvSpPr/>
            <p:nvPr/>
          </p:nvSpPr>
          <p:spPr>
            <a:xfrm>
              <a:off x="7540" y="1123161"/>
              <a:ext cx="9127518" cy="12369"/>
            </a:xfrm>
            <a:custGeom>
              <a:avLst/>
              <a:gdLst/>
              <a:ahLst/>
              <a:cxnLst/>
              <a:rect l="l" t="t" r="r" b="b"/>
              <a:pathLst>
                <a:path w="65374" h="90" extrusionOk="0">
                  <a:moveTo>
                    <a:pt x="1" y="0"/>
                  </a:moveTo>
                  <a:lnTo>
                    <a:pt x="1" y="89"/>
                  </a:lnTo>
                  <a:lnTo>
                    <a:pt x="65374" y="89"/>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9"/>
            <p:cNvSpPr/>
            <p:nvPr/>
          </p:nvSpPr>
          <p:spPr>
            <a:xfrm>
              <a:off x="7540" y="962493"/>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9"/>
            <p:cNvSpPr/>
            <p:nvPr/>
          </p:nvSpPr>
          <p:spPr>
            <a:xfrm>
              <a:off x="7540" y="801826"/>
              <a:ext cx="9127518" cy="13606"/>
            </a:xfrm>
            <a:custGeom>
              <a:avLst/>
              <a:gdLst/>
              <a:ahLst/>
              <a:cxnLst/>
              <a:rect l="l" t="t" r="r" b="b"/>
              <a:pathLst>
                <a:path w="65374" h="99" extrusionOk="0">
                  <a:moveTo>
                    <a:pt x="1" y="1"/>
                  </a:moveTo>
                  <a:lnTo>
                    <a:pt x="1" y="99"/>
                  </a:lnTo>
                  <a:lnTo>
                    <a:pt x="65374" y="99"/>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9"/>
            <p:cNvSpPr/>
            <p:nvPr/>
          </p:nvSpPr>
          <p:spPr>
            <a:xfrm>
              <a:off x="7540" y="641296"/>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9"/>
            <p:cNvSpPr/>
            <p:nvPr/>
          </p:nvSpPr>
          <p:spPr>
            <a:xfrm>
              <a:off x="7540" y="481865"/>
              <a:ext cx="9127518" cy="12369"/>
            </a:xfrm>
            <a:custGeom>
              <a:avLst/>
              <a:gdLst/>
              <a:ahLst/>
              <a:cxnLst/>
              <a:rect l="l" t="t" r="r" b="b"/>
              <a:pathLst>
                <a:path w="65374" h="90" extrusionOk="0">
                  <a:moveTo>
                    <a:pt x="1" y="0"/>
                  </a:moveTo>
                  <a:lnTo>
                    <a:pt x="1" y="90"/>
                  </a:lnTo>
                  <a:lnTo>
                    <a:pt x="65374" y="90"/>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9"/>
            <p:cNvSpPr/>
            <p:nvPr/>
          </p:nvSpPr>
          <p:spPr>
            <a:xfrm>
              <a:off x="7540" y="321198"/>
              <a:ext cx="9127518" cy="12369"/>
            </a:xfrm>
            <a:custGeom>
              <a:avLst/>
              <a:gdLst/>
              <a:ahLst/>
              <a:cxnLst/>
              <a:rect l="l" t="t" r="r" b="b"/>
              <a:pathLst>
                <a:path w="65374" h="90" extrusionOk="0">
                  <a:moveTo>
                    <a:pt x="1" y="1"/>
                  </a:moveTo>
                  <a:lnTo>
                    <a:pt x="1" y="90"/>
                  </a:lnTo>
                  <a:lnTo>
                    <a:pt x="65374" y="90"/>
                  </a:lnTo>
                  <a:lnTo>
                    <a:pt x="65374"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9"/>
            <p:cNvSpPr/>
            <p:nvPr/>
          </p:nvSpPr>
          <p:spPr>
            <a:xfrm>
              <a:off x="7540" y="160668"/>
              <a:ext cx="9127518" cy="13606"/>
            </a:xfrm>
            <a:custGeom>
              <a:avLst/>
              <a:gdLst/>
              <a:ahLst/>
              <a:cxnLst/>
              <a:rect l="l" t="t" r="r" b="b"/>
              <a:pathLst>
                <a:path w="65374" h="99" extrusionOk="0">
                  <a:moveTo>
                    <a:pt x="1" y="0"/>
                  </a:moveTo>
                  <a:lnTo>
                    <a:pt x="1" y="98"/>
                  </a:lnTo>
                  <a:lnTo>
                    <a:pt x="65374" y="98"/>
                  </a:lnTo>
                  <a:lnTo>
                    <a:pt x="65374" y="0"/>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9"/>
            <p:cNvSpPr/>
            <p:nvPr/>
          </p:nvSpPr>
          <p:spPr>
            <a:xfrm>
              <a:off x="88566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9"/>
            <p:cNvSpPr/>
            <p:nvPr/>
          </p:nvSpPr>
          <p:spPr>
            <a:xfrm>
              <a:off x="865805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9"/>
            <p:cNvSpPr/>
            <p:nvPr/>
          </p:nvSpPr>
          <p:spPr>
            <a:xfrm>
              <a:off x="845807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9"/>
            <p:cNvSpPr/>
            <p:nvPr/>
          </p:nvSpPr>
          <p:spPr>
            <a:xfrm>
              <a:off x="825824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9"/>
            <p:cNvSpPr/>
            <p:nvPr/>
          </p:nvSpPr>
          <p:spPr>
            <a:xfrm>
              <a:off x="8058403"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9"/>
            <p:cNvSpPr/>
            <p:nvPr/>
          </p:nvSpPr>
          <p:spPr>
            <a:xfrm>
              <a:off x="785856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9"/>
            <p:cNvSpPr/>
            <p:nvPr/>
          </p:nvSpPr>
          <p:spPr>
            <a:xfrm>
              <a:off x="7659965"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9"/>
            <p:cNvSpPr/>
            <p:nvPr/>
          </p:nvSpPr>
          <p:spPr>
            <a:xfrm>
              <a:off x="7460127"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9"/>
            <p:cNvSpPr/>
            <p:nvPr/>
          </p:nvSpPr>
          <p:spPr>
            <a:xfrm>
              <a:off x="726028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9"/>
            <p:cNvSpPr/>
            <p:nvPr/>
          </p:nvSpPr>
          <p:spPr>
            <a:xfrm>
              <a:off x="7060314"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9"/>
            <p:cNvSpPr/>
            <p:nvPr/>
          </p:nvSpPr>
          <p:spPr>
            <a:xfrm>
              <a:off x="6860476"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9"/>
            <p:cNvSpPr/>
            <p:nvPr/>
          </p:nvSpPr>
          <p:spPr>
            <a:xfrm>
              <a:off x="666187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9"/>
            <p:cNvSpPr/>
            <p:nvPr/>
          </p:nvSpPr>
          <p:spPr>
            <a:xfrm>
              <a:off x="646203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9"/>
            <p:cNvSpPr/>
            <p:nvPr/>
          </p:nvSpPr>
          <p:spPr>
            <a:xfrm>
              <a:off x="6262200"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9"/>
            <p:cNvSpPr/>
            <p:nvPr/>
          </p:nvSpPr>
          <p:spPr>
            <a:xfrm>
              <a:off x="606236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9"/>
            <p:cNvSpPr/>
            <p:nvPr/>
          </p:nvSpPr>
          <p:spPr>
            <a:xfrm>
              <a:off x="586252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9"/>
            <p:cNvSpPr/>
            <p:nvPr/>
          </p:nvSpPr>
          <p:spPr>
            <a:xfrm>
              <a:off x="5662549"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9"/>
            <p:cNvSpPr/>
            <p:nvPr/>
          </p:nvSpPr>
          <p:spPr>
            <a:xfrm>
              <a:off x="5463948"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9"/>
            <p:cNvSpPr/>
            <p:nvPr/>
          </p:nvSpPr>
          <p:spPr>
            <a:xfrm>
              <a:off x="5264110"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9"/>
            <p:cNvSpPr/>
            <p:nvPr/>
          </p:nvSpPr>
          <p:spPr>
            <a:xfrm>
              <a:off x="5064272"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9"/>
            <p:cNvSpPr/>
            <p:nvPr/>
          </p:nvSpPr>
          <p:spPr>
            <a:xfrm>
              <a:off x="486443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9"/>
            <p:cNvSpPr/>
            <p:nvPr/>
          </p:nvSpPr>
          <p:spPr>
            <a:xfrm>
              <a:off x="4664596"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9"/>
            <p:cNvSpPr/>
            <p:nvPr/>
          </p:nvSpPr>
          <p:spPr>
            <a:xfrm>
              <a:off x="446352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9"/>
            <p:cNvSpPr/>
            <p:nvPr/>
          </p:nvSpPr>
          <p:spPr>
            <a:xfrm>
              <a:off x="426368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9"/>
            <p:cNvSpPr/>
            <p:nvPr/>
          </p:nvSpPr>
          <p:spPr>
            <a:xfrm>
              <a:off x="406370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9"/>
            <p:cNvSpPr/>
            <p:nvPr/>
          </p:nvSpPr>
          <p:spPr>
            <a:xfrm>
              <a:off x="3863871"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9"/>
            <p:cNvSpPr/>
            <p:nvPr/>
          </p:nvSpPr>
          <p:spPr>
            <a:xfrm>
              <a:off x="366403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9"/>
            <p:cNvSpPr/>
            <p:nvPr/>
          </p:nvSpPr>
          <p:spPr>
            <a:xfrm>
              <a:off x="3465432"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9"/>
            <p:cNvSpPr/>
            <p:nvPr/>
          </p:nvSpPr>
          <p:spPr>
            <a:xfrm>
              <a:off x="3265594"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9"/>
            <p:cNvSpPr/>
            <p:nvPr/>
          </p:nvSpPr>
          <p:spPr>
            <a:xfrm>
              <a:off x="3065756"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9"/>
            <p:cNvSpPr/>
            <p:nvPr/>
          </p:nvSpPr>
          <p:spPr>
            <a:xfrm>
              <a:off x="286591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9"/>
            <p:cNvSpPr/>
            <p:nvPr/>
          </p:nvSpPr>
          <p:spPr>
            <a:xfrm>
              <a:off x="2665943" y="7284"/>
              <a:ext cx="16080" cy="5130130"/>
            </a:xfrm>
            <a:custGeom>
              <a:avLst/>
              <a:gdLst/>
              <a:ahLst/>
              <a:cxnLst/>
              <a:rect l="l" t="t" r="r" b="b"/>
              <a:pathLst>
                <a:path w="117" h="37327" extrusionOk="0">
                  <a:moveTo>
                    <a:pt x="1" y="1"/>
                  </a:moveTo>
                  <a:lnTo>
                    <a:pt x="1" y="37326"/>
                  </a:lnTo>
                  <a:lnTo>
                    <a:pt x="117" y="37326"/>
                  </a:lnTo>
                  <a:lnTo>
                    <a:pt x="11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9"/>
            <p:cNvSpPr/>
            <p:nvPr/>
          </p:nvSpPr>
          <p:spPr>
            <a:xfrm>
              <a:off x="2467342"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9"/>
            <p:cNvSpPr/>
            <p:nvPr/>
          </p:nvSpPr>
          <p:spPr>
            <a:xfrm>
              <a:off x="226750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9"/>
            <p:cNvSpPr/>
            <p:nvPr/>
          </p:nvSpPr>
          <p:spPr>
            <a:xfrm>
              <a:off x="2067667"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9"/>
            <p:cNvSpPr/>
            <p:nvPr/>
          </p:nvSpPr>
          <p:spPr>
            <a:xfrm>
              <a:off x="1867829"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9"/>
            <p:cNvSpPr/>
            <p:nvPr/>
          </p:nvSpPr>
          <p:spPr>
            <a:xfrm>
              <a:off x="1667991"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9"/>
            <p:cNvSpPr/>
            <p:nvPr/>
          </p:nvSpPr>
          <p:spPr>
            <a:xfrm>
              <a:off x="1468153"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9"/>
            <p:cNvSpPr/>
            <p:nvPr/>
          </p:nvSpPr>
          <p:spPr>
            <a:xfrm>
              <a:off x="1269415"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9"/>
            <p:cNvSpPr/>
            <p:nvPr/>
          </p:nvSpPr>
          <p:spPr>
            <a:xfrm>
              <a:off x="1069577"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9"/>
            <p:cNvSpPr/>
            <p:nvPr/>
          </p:nvSpPr>
          <p:spPr>
            <a:xfrm>
              <a:off x="869739" y="7284"/>
              <a:ext cx="14843" cy="5130130"/>
            </a:xfrm>
            <a:custGeom>
              <a:avLst/>
              <a:gdLst/>
              <a:ahLst/>
              <a:cxnLst/>
              <a:rect l="l" t="t" r="r" b="b"/>
              <a:pathLst>
                <a:path w="108" h="37327" extrusionOk="0">
                  <a:moveTo>
                    <a:pt x="1" y="1"/>
                  </a:moveTo>
                  <a:lnTo>
                    <a:pt x="1"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9"/>
            <p:cNvSpPr/>
            <p:nvPr/>
          </p:nvSpPr>
          <p:spPr>
            <a:xfrm>
              <a:off x="669901" y="7284"/>
              <a:ext cx="14843" cy="5130130"/>
            </a:xfrm>
            <a:custGeom>
              <a:avLst/>
              <a:gdLst/>
              <a:ahLst/>
              <a:cxnLst/>
              <a:rect l="l" t="t" r="r" b="b"/>
              <a:pathLst>
                <a:path w="108" h="37327" extrusionOk="0">
                  <a:moveTo>
                    <a:pt x="0" y="1"/>
                  </a:moveTo>
                  <a:lnTo>
                    <a:pt x="0" y="37326"/>
                  </a:lnTo>
                  <a:lnTo>
                    <a:pt x="108" y="37326"/>
                  </a:lnTo>
                  <a:lnTo>
                    <a:pt x="108"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9"/>
            <p:cNvSpPr/>
            <p:nvPr/>
          </p:nvSpPr>
          <p:spPr>
            <a:xfrm>
              <a:off x="470064"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9"/>
            <p:cNvSpPr/>
            <p:nvPr/>
          </p:nvSpPr>
          <p:spPr>
            <a:xfrm>
              <a:off x="271463"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9"/>
            <p:cNvSpPr/>
            <p:nvPr/>
          </p:nvSpPr>
          <p:spPr>
            <a:xfrm>
              <a:off x="70388" y="7284"/>
              <a:ext cx="14843" cy="5130130"/>
            </a:xfrm>
            <a:custGeom>
              <a:avLst/>
              <a:gdLst/>
              <a:ahLst/>
              <a:cxnLst/>
              <a:rect l="l" t="t" r="r" b="b"/>
              <a:pathLst>
                <a:path w="108" h="37327" extrusionOk="0">
                  <a:moveTo>
                    <a:pt x="0" y="1"/>
                  </a:moveTo>
                  <a:lnTo>
                    <a:pt x="0" y="37326"/>
                  </a:lnTo>
                  <a:lnTo>
                    <a:pt x="107" y="37326"/>
                  </a:lnTo>
                  <a:lnTo>
                    <a:pt x="107"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9"/>
            <p:cNvSpPr/>
            <p:nvPr/>
          </p:nvSpPr>
          <p:spPr>
            <a:xfrm>
              <a:off x="9056355" y="7284"/>
              <a:ext cx="16080" cy="5130130"/>
            </a:xfrm>
            <a:custGeom>
              <a:avLst/>
              <a:gdLst/>
              <a:ahLst/>
              <a:cxnLst/>
              <a:rect l="l" t="t" r="r" b="b"/>
              <a:pathLst>
                <a:path w="117" h="37327" extrusionOk="0">
                  <a:moveTo>
                    <a:pt x="0" y="1"/>
                  </a:moveTo>
                  <a:lnTo>
                    <a:pt x="0" y="37326"/>
                  </a:lnTo>
                  <a:lnTo>
                    <a:pt x="116" y="37326"/>
                  </a:lnTo>
                  <a:lnTo>
                    <a:pt x="116" y="1"/>
                  </a:lnTo>
                  <a:close/>
                </a:path>
              </a:pathLst>
            </a:custGeom>
            <a:solidFill>
              <a:srgbClr val="FFFFFF">
                <a:alpha val="17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04" name="Google Shape;704;p9"/>
          <p:cNvSpPr txBox="1">
            <a:spLocks noGrp="1"/>
          </p:cNvSpPr>
          <p:nvPr>
            <p:ph type="title"/>
          </p:nvPr>
        </p:nvSpPr>
        <p:spPr>
          <a:xfrm>
            <a:off x="3180967" y="3637367"/>
            <a:ext cx="5830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vi-VN"/>
              <a:t>Bấm để sửa kiểu tiêu đề Bản cái</a:t>
            </a:r>
            <a:endParaRPr/>
          </a:p>
        </p:txBody>
      </p:sp>
      <p:sp>
        <p:nvSpPr>
          <p:cNvPr id="705" name="Google Shape;705;p9"/>
          <p:cNvSpPr txBox="1">
            <a:spLocks noGrp="1"/>
          </p:cNvSpPr>
          <p:nvPr>
            <p:ph type="subTitle" idx="1"/>
          </p:nvPr>
        </p:nvSpPr>
        <p:spPr>
          <a:xfrm>
            <a:off x="3181100" y="4658167"/>
            <a:ext cx="5830000" cy="142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vi-VN"/>
              <a:t>Bấm để chỉnh sửa kiểu tiêu đề phụ của Bản cái</a:t>
            </a:r>
            <a:endParaRPr/>
          </a:p>
        </p:txBody>
      </p:sp>
    </p:spTree>
    <p:extLst>
      <p:ext uri="{BB962C8B-B14F-4D97-AF65-F5344CB8AC3E}">
        <p14:creationId xmlns:p14="http://schemas.microsoft.com/office/powerpoint/2010/main" val="32996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6"/>
        <p:cNvGrpSpPr/>
        <p:nvPr/>
      </p:nvGrpSpPr>
      <p:grpSpPr>
        <a:xfrm>
          <a:off x="0" y="0"/>
          <a:ext cx="0" cy="0"/>
          <a:chOff x="0" y="0"/>
          <a:chExt cx="0" cy="0"/>
        </a:xfrm>
      </p:grpSpPr>
      <p:sp>
        <p:nvSpPr>
          <p:cNvPr id="707" name="Google Shape;707;p10"/>
          <p:cNvSpPr/>
          <p:nvPr/>
        </p:nvSpPr>
        <p:spPr>
          <a:xfrm rot="-5400000" flipH="1">
            <a:off x="2289200" y="-5880167"/>
            <a:ext cx="7797600" cy="12376000"/>
          </a:xfrm>
          <a:prstGeom prst="rect">
            <a:avLst/>
          </a:prstGeom>
          <a:gradFill>
            <a:gsLst>
              <a:gs pos="0">
                <a:srgbClr val="FFF1F0">
                  <a:alpha val="0"/>
                </a:srgbClr>
              </a:gs>
              <a:gs pos="50000">
                <a:srgbClr val="FFFFFF">
                  <a:alpha val="74117"/>
                </a:srgbClr>
              </a:gs>
              <a:gs pos="100000">
                <a:schemeClr val="lt1"/>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10"/>
          <p:cNvSpPr txBox="1">
            <a:spLocks noGrp="1"/>
          </p:cNvSpPr>
          <p:nvPr>
            <p:ph type="title"/>
          </p:nvPr>
        </p:nvSpPr>
        <p:spPr>
          <a:xfrm>
            <a:off x="849200" y="3316635"/>
            <a:ext cx="4308800" cy="141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2933"/>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r>
              <a:rPr lang="vi-VN"/>
              <a:t>Bấm để sửa kiểu tiêu đề Bản cái</a:t>
            </a:r>
            <a:endParaRPr/>
          </a:p>
        </p:txBody>
      </p:sp>
      <p:sp>
        <p:nvSpPr>
          <p:cNvPr id="709" name="Google Shape;709;p10"/>
          <p:cNvSpPr/>
          <p:nvPr/>
        </p:nvSpPr>
        <p:spPr>
          <a:xfrm>
            <a:off x="6728400" y="3496733"/>
            <a:ext cx="6790400" cy="6858000"/>
          </a:xfrm>
          <a:prstGeom prst="ellipse">
            <a:avLst/>
          </a:prstGeom>
          <a:gradFill>
            <a:gsLst>
              <a:gs pos="0">
                <a:srgbClr val="FFFFFF">
                  <a:alpha val="58039"/>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10"/>
          <p:cNvSpPr/>
          <p:nvPr/>
        </p:nvSpPr>
        <p:spPr>
          <a:xfrm>
            <a:off x="-3160767" y="42146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1" name="Google Shape;711;p10"/>
          <p:cNvSpPr/>
          <p:nvPr/>
        </p:nvSpPr>
        <p:spPr>
          <a:xfrm>
            <a:off x="-3998983" y="-4423184"/>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10"/>
          <p:cNvSpPr/>
          <p:nvPr/>
        </p:nvSpPr>
        <p:spPr>
          <a:xfrm>
            <a:off x="8403817" y="-3757951"/>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10"/>
          <p:cNvSpPr/>
          <p:nvPr/>
        </p:nvSpPr>
        <p:spPr>
          <a:xfrm>
            <a:off x="3171417" y="3987816"/>
            <a:ext cx="7526000" cy="8131600"/>
          </a:xfrm>
          <a:prstGeom prst="ellipse">
            <a:avLst/>
          </a:prstGeom>
          <a:gradFill>
            <a:gsLst>
              <a:gs pos="0">
                <a:schemeClr val="lt1"/>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19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687875"/>
            <a:ext cx="10290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1pPr>
            <a:lvl2pPr lvl="1"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2pPr>
            <a:lvl3pPr lvl="2"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3pPr>
            <a:lvl4pPr lvl="3"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4pPr>
            <a:lvl5pPr lvl="4"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5pPr>
            <a:lvl6pPr lvl="5"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6pPr>
            <a:lvl7pPr lvl="6"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7pPr>
            <a:lvl8pPr lvl="7"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8pPr>
            <a:lvl9pPr lvl="8" algn="ctr" rtl="0">
              <a:spcBef>
                <a:spcPts val="0"/>
              </a:spcBef>
              <a:spcAft>
                <a:spcPts val="0"/>
              </a:spcAft>
              <a:buClr>
                <a:schemeClr val="lt1"/>
              </a:buClr>
              <a:buSzPts val="2900"/>
              <a:buFont typeface="Poppins"/>
              <a:buNone/>
              <a:defRPr sz="2900" b="1">
                <a:solidFill>
                  <a:schemeClr val="lt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15225408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332"/>
        <p:cNvGrpSpPr/>
        <p:nvPr/>
      </p:nvGrpSpPr>
      <p:grpSpPr>
        <a:xfrm>
          <a:off x="0" y="0"/>
          <a:ext cx="0" cy="0"/>
          <a:chOff x="0" y="0"/>
          <a:chExt cx="0" cy="0"/>
        </a:xfrm>
      </p:grpSpPr>
      <p:sp>
        <p:nvSpPr>
          <p:cNvPr id="2333" name="Google Shape;2333;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34" name="Google Shape;2334;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58001316"/>
      </p:ext>
    </p:extLst>
  </p:cSld>
  <p:clrMap bg1="lt1" tx1="dk1" bg2="dk2" tx2="lt2" accent1="accent1" accent2="accent2" accent3="accent3" accent4="accent4" accent5="accent5" accent6="accent6" hlink="hlink" folHlink="folHlink"/>
  <p:sldLayoutIdLst>
    <p:sldLayoutId id="2147483691" r:id="rId1"/>
    <p:sldLayoutId id="2147483692"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qrpacs.bvndgiadinh.org.vn/m.QR/?token=83nlZ46YuOE9whvF63bUhA&amp;zarsrc=1303&amp;utm_source=zalo&amp;utm_medium=zalo&amp;utm_campaign=zalo&amp;fbclid=IwAR3LNfjUi9TnbqrlldmCz8-P_GEZdZ0ll6cJf94B_A_6KYDbhfOJCiyAe3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BCEAD8-54D6-6F6E-6624-E122555904A2}"/>
              </a:ext>
            </a:extLst>
          </p:cNvPr>
          <p:cNvSpPr>
            <a:spLocks noGrp="1"/>
          </p:cNvSpPr>
          <p:nvPr>
            <p:ph type="ctrTitle"/>
          </p:nvPr>
        </p:nvSpPr>
        <p:spPr>
          <a:xfrm>
            <a:off x="1458629" y="2424187"/>
            <a:ext cx="4648200" cy="2009625"/>
          </a:xfrm>
        </p:spPr>
        <p:txBody>
          <a:bodyPr/>
          <a:lstStyle/>
          <a:p>
            <a:r>
              <a:rPr lang="en-US">
                <a:solidFill>
                  <a:schemeClr val="tx1"/>
                </a:solidFill>
                <a:latin typeface="Bahnschrift" panose="020B0502040204020203" pitchFamily="34" charset="0"/>
              </a:rPr>
              <a:t>Bệnh </a:t>
            </a:r>
            <a:r>
              <a:rPr lang="en-US" err="1">
                <a:solidFill>
                  <a:schemeClr val="tx1"/>
                </a:solidFill>
                <a:latin typeface="Bahnschrift" panose="020B0502040204020203" pitchFamily="34" charset="0"/>
              </a:rPr>
              <a:t>án</a:t>
            </a:r>
            <a:r>
              <a:rPr lang="en-US">
                <a:solidFill>
                  <a:schemeClr val="tx1"/>
                </a:solidFill>
                <a:latin typeface="Bahnschrift" panose="020B0502040204020203" pitchFamily="34" charset="0"/>
              </a:rPr>
              <a:t> </a:t>
            </a:r>
            <a:r>
              <a:rPr lang="en-US" err="1">
                <a:solidFill>
                  <a:schemeClr val="tx1"/>
                </a:solidFill>
                <a:latin typeface="Bahnschrift" panose="020B0502040204020203" pitchFamily="34" charset="0"/>
              </a:rPr>
              <a:t>ngoại</a:t>
            </a:r>
            <a:r>
              <a:rPr lang="en-US">
                <a:solidFill>
                  <a:schemeClr val="tx1"/>
                </a:solidFill>
                <a:latin typeface="Bahnschrift" panose="020B0502040204020203" pitchFamily="34" charset="0"/>
              </a:rPr>
              <a:t> khoa</a:t>
            </a:r>
          </a:p>
        </p:txBody>
      </p:sp>
      <p:sp>
        <p:nvSpPr>
          <p:cNvPr id="3" name="Tiêu đề phụ 2">
            <a:extLst>
              <a:ext uri="{FF2B5EF4-FFF2-40B4-BE49-F238E27FC236}">
                <a16:creationId xmlns:a16="http://schemas.microsoft.com/office/drawing/2014/main" id="{5207E215-993F-3F2D-0759-53EF8E3B43C3}"/>
              </a:ext>
            </a:extLst>
          </p:cNvPr>
          <p:cNvSpPr>
            <a:spLocks noGrp="1"/>
          </p:cNvSpPr>
          <p:nvPr>
            <p:ph type="subTitle" idx="1"/>
          </p:nvPr>
        </p:nvSpPr>
        <p:spPr/>
        <p:txBody>
          <a:bodyPr/>
          <a:lstStyle/>
          <a:p>
            <a:endParaRPr lang="en-US"/>
          </a:p>
        </p:txBody>
      </p:sp>
      <p:sp>
        <p:nvSpPr>
          <p:cNvPr id="4" name="Chỗ dành sẵn cho Số hiệu Bản chiếu 3">
            <a:extLst>
              <a:ext uri="{FF2B5EF4-FFF2-40B4-BE49-F238E27FC236}">
                <a16:creationId xmlns:a16="http://schemas.microsoft.com/office/drawing/2014/main" id="{EF4C95AA-A562-6F23-4D47-FC49D5563036}"/>
              </a:ext>
            </a:extLst>
          </p:cNvPr>
          <p:cNvSpPr>
            <a:spLocks noGrp="1"/>
          </p:cNvSpPr>
          <p:nvPr>
            <p:ph type="sldNum" sz="quarter" idx="4294967295"/>
          </p:nvPr>
        </p:nvSpPr>
        <p:spPr>
          <a:xfrm>
            <a:off x="9448800" y="6356350"/>
            <a:ext cx="2743200" cy="365125"/>
          </a:xfrm>
          <a:prstGeom prst="rect">
            <a:avLst/>
          </a:prstGeom>
        </p:spPr>
        <p:txBody>
          <a:bodyPr/>
          <a:lstStyle/>
          <a:p>
            <a:fld id="{D6CEDBF5-5199-49A9-BB7E-F417F5A4A748}" type="slidenum">
              <a:rPr lang="en-US" smtClean="0"/>
              <a:t>1</a:t>
            </a:fld>
            <a:endParaRPr lang="en-US"/>
          </a:p>
        </p:txBody>
      </p:sp>
    </p:spTree>
    <p:extLst>
      <p:ext uri="{BB962C8B-B14F-4D97-AF65-F5344CB8AC3E}">
        <p14:creationId xmlns:p14="http://schemas.microsoft.com/office/powerpoint/2010/main" val="67325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85336-B0F0-60D9-D14E-57968612249D}"/>
              </a:ext>
            </a:extLst>
          </p:cNvPr>
          <p:cNvSpPr>
            <a:spLocks noGrp="1"/>
          </p:cNvSpPr>
          <p:nvPr>
            <p:ph type="title"/>
          </p:nvPr>
        </p:nvSpPr>
        <p:spPr/>
        <p:txBody>
          <a:bodyPr/>
          <a:lstStyle/>
          <a:p>
            <a:r>
              <a:rPr lang="en-US">
                <a:solidFill>
                  <a:schemeClr val="tx1"/>
                </a:solidFill>
              </a:rPr>
              <a:t>Khám</a:t>
            </a:r>
          </a:p>
        </p:txBody>
      </p:sp>
      <p:sp>
        <p:nvSpPr>
          <p:cNvPr id="3" name="Chỗ dành sẵn cho Nội dung 2">
            <a:extLst>
              <a:ext uri="{FF2B5EF4-FFF2-40B4-BE49-F238E27FC236}">
                <a16:creationId xmlns:a16="http://schemas.microsoft.com/office/drawing/2014/main" id="{9C36645F-32BB-CF55-0DA8-838B15B0EF37}"/>
              </a:ext>
            </a:extLst>
          </p:cNvPr>
          <p:cNvSpPr>
            <a:spLocks noGrp="1"/>
          </p:cNvSpPr>
          <p:nvPr>
            <p:ph type="body" idx="1"/>
          </p:nvPr>
        </p:nvSpPr>
        <p:spPr/>
        <p:txBody>
          <a:bodyPr>
            <a:normAutofit/>
          </a:bodyPr>
          <a:lstStyle/>
          <a:p>
            <a:pPr marL="0" indent="0">
              <a:buNone/>
            </a:pPr>
            <a:r>
              <a:rPr lang="en-US"/>
              <a:t>5. Thăm HMTT: da quanh hậu môn không sưng đỏ, có da thừa hậu môn, sờ thấy tuyến tiền liệt, không đau khi ấn, niêm mạc trực tràng trơn láng, không có khối trong long trực tràng tràng, chức năng cơ thắt còn tốt, rút găng có ít phân vàng sệt, không có máu.</a:t>
            </a:r>
          </a:p>
          <a:p>
            <a:endParaRPr lang="en-US"/>
          </a:p>
          <a:p>
            <a:pPr marL="0" indent="0">
              <a:buNone/>
            </a:pPr>
            <a:r>
              <a:rPr lang="en-US"/>
              <a:t>C</a:t>
            </a:r>
            <a:r>
              <a:rPr lang="vi-VN"/>
              <a:t>ơ</a:t>
            </a:r>
            <a:r>
              <a:rPr lang="en-US"/>
              <a:t> quan khác không ghi nhận bất th</a:t>
            </a:r>
            <a:r>
              <a:rPr lang="vi-VN"/>
              <a:t>ường</a:t>
            </a:r>
            <a:endParaRPr lang="en-US"/>
          </a:p>
          <a:p>
            <a:pPr marL="0" indent="0">
              <a:buNone/>
            </a:pPr>
            <a:endParaRPr lang="en-US"/>
          </a:p>
        </p:txBody>
      </p:sp>
      <p:sp>
        <p:nvSpPr>
          <p:cNvPr id="4" name="Chỗ dành sẵn cho Số hiệu Bản chiếu 3">
            <a:extLst>
              <a:ext uri="{FF2B5EF4-FFF2-40B4-BE49-F238E27FC236}">
                <a16:creationId xmlns:a16="http://schemas.microsoft.com/office/drawing/2014/main" id="{CB5C0480-C443-E80F-E6C6-EDE939BB3CB2}"/>
              </a:ext>
            </a:extLst>
          </p:cNvPr>
          <p:cNvSpPr>
            <a:spLocks noGrp="1"/>
          </p:cNvSpPr>
          <p:nvPr>
            <p:ph type="sldNum" sz="quarter" idx="4294967295"/>
          </p:nvPr>
        </p:nvSpPr>
        <p:spPr>
          <a:xfrm>
            <a:off x="0" y="0"/>
            <a:ext cx="0" cy="0"/>
          </a:xfrm>
        </p:spPr>
        <p:txBody>
          <a:bodyPr/>
          <a:lstStyle/>
          <a:p>
            <a:fld id="{D6CEDBF5-5199-49A9-BB7E-F417F5A4A748}" type="slidenum">
              <a:rPr lang="en-US" smtClean="0"/>
              <a:t>10</a:t>
            </a:fld>
            <a:endParaRPr lang="en-US"/>
          </a:p>
        </p:txBody>
      </p:sp>
    </p:spTree>
    <p:extLst>
      <p:ext uri="{BB962C8B-B14F-4D97-AF65-F5344CB8AC3E}">
        <p14:creationId xmlns:p14="http://schemas.microsoft.com/office/powerpoint/2010/main" val="394033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744CDB-5CBF-DADE-CED6-084F2CDC7E66}"/>
              </a:ext>
            </a:extLst>
          </p:cNvPr>
          <p:cNvSpPr>
            <a:spLocks noGrp="1"/>
          </p:cNvSpPr>
          <p:nvPr>
            <p:ph type="title"/>
          </p:nvPr>
        </p:nvSpPr>
        <p:spPr/>
        <p:txBody>
          <a:bodyPr/>
          <a:lstStyle/>
          <a:p>
            <a:r>
              <a:rPr lang="en-US">
                <a:solidFill>
                  <a:schemeClr val="tx1"/>
                </a:solidFill>
              </a:rPr>
              <a:t>Tóm tắt bệnh án</a:t>
            </a:r>
          </a:p>
        </p:txBody>
      </p:sp>
      <p:sp>
        <p:nvSpPr>
          <p:cNvPr id="3" name="Chỗ dành sẵn cho Nội dung 2">
            <a:extLst>
              <a:ext uri="{FF2B5EF4-FFF2-40B4-BE49-F238E27FC236}">
                <a16:creationId xmlns:a16="http://schemas.microsoft.com/office/drawing/2014/main" id="{AAE4C0AA-BD6D-02F0-83F6-C98ED20ED02F}"/>
              </a:ext>
            </a:extLst>
          </p:cNvPr>
          <p:cNvSpPr>
            <a:spLocks noGrp="1"/>
          </p:cNvSpPr>
          <p:nvPr>
            <p:ph type="body" idx="1"/>
          </p:nvPr>
        </p:nvSpPr>
        <p:spPr>
          <a:xfrm>
            <a:off x="960000" y="2156950"/>
            <a:ext cx="10272000" cy="4013199"/>
          </a:xfrm>
        </p:spPr>
        <p:txBody>
          <a:bodyPr numCol="2">
            <a:normAutofit/>
          </a:bodyPr>
          <a:lstStyle/>
          <a:p>
            <a:r>
              <a:rPr lang="vi-VN"/>
              <a:t>TCCN: </a:t>
            </a:r>
          </a:p>
          <a:p>
            <a:pPr lvl="1"/>
            <a:r>
              <a:rPr lang="vi-VN"/>
              <a:t>Thay đổi thói quen đi tiêu </a:t>
            </a:r>
          </a:p>
          <a:p>
            <a:pPr lvl="1"/>
            <a:r>
              <a:rPr lang="vi-VN"/>
              <a:t>Bí trung đại tiện </a:t>
            </a:r>
          </a:p>
          <a:p>
            <a:pPr lvl="1"/>
            <a:r>
              <a:rPr lang="vi-VN"/>
              <a:t>Đau bụng</a:t>
            </a:r>
            <a:r>
              <a:rPr lang="en-US"/>
              <a:t> quanh rốn +</a:t>
            </a:r>
            <a:r>
              <a:rPr lang="vi-VN"/>
              <a:t> ½ dưới</a:t>
            </a:r>
            <a:endParaRPr lang="en-US"/>
          </a:p>
          <a:p>
            <a:pPr lvl="1"/>
            <a:r>
              <a:rPr lang="vi-VN"/>
              <a:t>Nôn ói </a:t>
            </a:r>
            <a:endParaRPr lang="en-US"/>
          </a:p>
          <a:p>
            <a:pPr lvl="1"/>
            <a:r>
              <a:rPr lang="en-US"/>
              <a:t>Giảm gắng sức, choáng váng</a:t>
            </a:r>
            <a:endParaRPr lang="vi-VN"/>
          </a:p>
          <a:p>
            <a:r>
              <a:rPr lang="vi-VN"/>
              <a:t>TCTT: </a:t>
            </a:r>
            <a:endParaRPr lang="en-US"/>
          </a:p>
          <a:p>
            <a:pPr lvl="1"/>
            <a:r>
              <a:rPr lang="en-US"/>
              <a:t>Niêm nhạt</a:t>
            </a:r>
            <a:endParaRPr lang="vi-VN"/>
          </a:p>
          <a:p>
            <a:pPr lvl="1"/>
            <a:r>
              <a:rPr lang="vi-VN"/>
              <a:t>Bụng trướng ít, đều </a:t>
            </a:r>
          </a:p>
          <a:p>
            <a:pPr lvl="1"/>
            <a:r>
              <a:rPr lang="vi-VN"/>
              <a:t>NĐR 12l/p </a:t>
            </a:r>
          </a:p>
          <a:p>
            <a:pPr lvl="1"/>
            <a:r>
              <a:rPr lang="vi-VN"/>
              <a:t>Ấn đau ½ bụng dưới </a:t>
            </a:r>
          </a:p>
          <a:p>
            <a:pPr lvl="1"/>
            <a:r>
              <a:rPr lang="vi-VN"/>
              <a:t>Gõ vang dọc khung đại tràng </a:t>
            </a:r>
            <a:endParaRPr lang="en-US"/>
          </a:p>
          <a:p>
            <a:pPr lvl="1"/>
            <a:r>
              <a:rPr lang="vi-VN" sz="2000"/>
              <a:t>Đề kháng(-), dấu rắn bò (-), quai ruột nổi (-). </a:t>
            </a:r>
            <a:endParaRPr lang="en-US"/>
          </a:p>
          <a:p>
            <a:r>
              <a:rPr lang="en-US"/>
              <a:t>Tiền căn :</a:t>
            </a:r>
          </a:p>
          <a:p>
            <a:pPr lvl="1"/>
            <a:r>
              <a:rPr lang="en-US"/>
              <a:t>Mổ lấy đạn ở đùi phải &gt;50 năm</a:t>
            </a:r>
          </a:p>
          <a:p>
            <a:pPr lvl="1"/>
            <a:r>
              <a:rPr lang="en-US"/>
              <a:t>Lao phổi 20 năm</a:t>
            </a:r>
          </a:p>
          <a:p>
            <a:pPr lvl="1"/>
            <a:r>
              <a:rPr lang="en-US"/>
              <a:t>Trĩ ngoại 11 năm, hiện đã hết</a:t>
            </a:r>
          </a:p>
          <a:p>
            <a:pPr lvl="1"/>
            <a:r>
              <a:rPr lang="en-US"/>
              <a:t>Tăng huyết áp 11 năm</a:t>
            </a:r>
          </a:p>
          <a:p>
            <a:pPr lvl="1"/>
            <a:r>
              <a:rPr lang="en-US"/>
              <a:t>Rối loạn chuyển hoá lipid 11 năm</a:t>
            </a:r>
          </a:p>
        </p:txBody>
      </p:sp>
      <p:sp>
        <p:nvSpPr>
          <p:cNvPr id="4" name="Chỗ dành sẵn cho Số hiệu Bản chiếu 3">
            <a:extLst>
              <a:ext uri="{FF2B5EF4-FFF2-40B4-BE49-F238E27FC236}">
                <a16:creationId xmlns:a16="http://schemas.microsoft.com/office/drawing/2014/main" id="{EEDE5D91-5429-85BC-922C-2DA0F3FC8550}"/>
              </a:ext>
            </a:extLst>
          </p:cNvPr>
          <p:cNvSpPr>
            <a:spLocks noGrp="1"/>
          </p:cNvSpPr>
          <p:nvPr>
            <p:ph type="sldNum" sz="quarter" idx="4294967295"/>
          </p:nvPr>
        </p:nvSpPr>
        <p:spPr>
          <a:xfrm>
            <a:off x="0" y="0"/>
            <a:ext cx="0" cy="0"/>
          </a:xfrm>
        </p:spPr>
        <p:txBody>
          <a:bodyPr/>
          <a:lstStyle/>
          <a:p>
            <a:fld id="{D6CEDBF5-5199-49A9-BB7E-F417F5A4A748}" type="slidenum">
              <a:rPr lang="en-US" smtClean="0"/>
              <a:t>11</a:t>
            </a:fld>
            <a:endParaRPr lang="en-US"/>
          </a:p>
        </p:txBody>
      </p:sp>
      <p:sp>
        <p:nvSpPr>
          <p:cNvPr id="9" name="Hộp Văn bản 8">
            <a:extLst>
              <a:ext uri="{FF2B5EF4-FFF2-40B4-BE49-F238E27FC236}">
                <a16:creationId xmlns:a16="http://schemas.microsoft.com/office/drawing/2014/main" id="{95860C2E-F1E0-3D72-4423-F4F132B1587D}"/>
              </a:ext>
            </a:extLst>
          </p:cNvPr>
          <p:cNvSpPr txBox="1"/>
          <p:nvPr/>
        </p:nvSpPr>
        <p:spPr>
          <a:xfrm>
            <a:off x="1181100" y="1732170"/>
            <a:ext cx="105156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72CAC8">
                  <a:lumMod val="75000"/>
                </a:srgbClr>
              </a:buClr>
              <a:buSzPts val="1200"/>
              <a:buFont typeface="Arial" panose="020B0604020202020204" pitchFamily="34" charset="0"/>
              <a:buNone/>
              <a:tabLst/>
              <a:defRPr/>
            </a:pPr>
            <a:r>
              <a:rPr kumimoji="0" lang="en-US" sz="2000" b="0" i="0" u="none" strike="noStrike" kern="0" cap="none" spc="0" normalizeH="0" baseline="0" noProof="0">
                <a:ln>
                  <a:noFill/>
                </a:ln>
                <a:solidFill>
                  <a:srgbClr val="434343"/>
                </a:solidFill>
                <a:effectLst/>
                <a:uLnTx/>
                <a:uFillTx/>
                <a:latin typeface="Lato"/>
                <a:ea typeface="Lato"/>
                <a:cs typeface="Lato"/>
                <a:sym typeface="Lato"/>
              </a:rPr>
              <a:t>BN nam, 80 tuổi, nhập viện vì bí trung đại tiện ngày thứ 6. Qua thăm khám ghi nhận: </a:t>
            </a:r>
          </a:p>
        </p:txBody>
      </p:sp>
    </p:spTree>
    <p:extLst>
      <p:ext uri="{BB962C8B-B14F-4D97-AF65-F5344CB8AC3E}">
        <p14:creationId xmlns:p14="http://schemas.microsoft.com/office/powerpoint/2010/main" val="412954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45D0B1-DE3D-175F-854B-23E9A1726AFF}"/>
              </a:ext>
            </a:extLst>
          </p:cNvPr>
          <p:cNvSpPr>
            <a:spLocks noGrp="1"/>
          </p:cNvSpPr>
          <p:nvPr>
            <p:ph type="title"/>
          </p:nvPr>
        </p:nvSpPr>
        <p:spPr/>
        <p:txBody>
          <a:bodyPr/>
          <a:lstStyle/>
          <a:p>
            <a:r>
              <a:rPr lang="en-US">
                <a:solidFill>
                  <a:schemeClr val="tx1"/>
                </a:solidFill>
              </a:rPr>
              <a:t>Đặt vấn đề</a:t>
            </a:r>
          </a:p>
        </p:txBody>
      </p:sp>
      <p:sp>
        <p:nvSpPr>
          <p:cNvPr id="3" name="Chỗ dành sẵn cho Nội dung 2">
            <a:extLst>
              <a:ext uri="{FF2B5EF4-FFF2-40B4-BE49-F238E27FC236}">
                <a16:creationId xmlns:a16="http://schemas.microsoft.com/office/drawing/2014/main" id="{A6B16C68-9B0B-7DDB-A843-48F620FA6787}"/>
              </a:ext>
            </a:extLst>
          </p:cNvPr>
          <p:cNvSpPr>
            <a:spLocks noGrp="1"/>
          </p:cNvSpPr>
          <p:nvPr>
            <p:ph type="body" idx="1"/>
          </p:nvPr>
        </p:nvSpPr>
        <p:spPr/>
        <p:txBody>
          <a:bodyPr/>
          <a:lstStyle/>
          <a:p>
            <a:r>
              <a:rPr lang="en-US"/>
              <a:t>Hội chứng tắc ruột.</a:t>
            </a:r>
          </a:p>
          <a:p>
            <a:r>
              <a:rPr lang="en-US"/>
              <a:t>Thay đổi thói quen đi tiêu.</a:t>
            </a:r>
          </a:p>
          <a:p>
            <a:r>
              <a:rPr lang="en-US"/>
              <a:t>Hội chứng thiếu máu.</a:t>
            </a:r>
          </a:p>
          <a:p>
            <a:r>
              <a:rPr lang="en-US"/>
              <a:t>Tiền căn:</a:t>
            </a:r>
          </a:p>
          <a:p>
            <a:pPr lvl="1"/>
            <a:r>
              <a:rPr lang="en-US"/>
              <a:t>THA</a:t>
            </a:r>
          </a:p>
          <a:p>
            <a:pPr lvl="1"/>
            <a:r>
              <a:rPr lang="en-US"/>
              <a:t>RL lipid </a:t>
            </a:r>
          </a:p>
        </p:txBody>
      </p:sp>
      <p:sp>
        <p:nvSpPr>
          <p:cNvPr id="4" name="Chỗ dành sẵn cho Số hiệu Bản chiếu 3">
            <a:extLst>
              <a:ext uri="{FF2B5EF4-FFF2-40B4-BE49-F238E27FC236}">
                <a16:creationId xmlns:a16="http://schemas.microsoft.com/office/drawing/2014/main" id="{F8F01639-E00F-B867-2597-BCF6DAF45469}"/>
              </a:ext>
            </a:extLst>
          </p:cNvPr>
          <p:cNvSpPr>
            <a:spLocks noGrp="1"/>
          </p:cNvSpPr>
          <p:nvPr>
            <p:ph type="sldNum" sz="quarter" idx="4294967295"/>
          </p:nvPr>
        </p:nvSpPr>
        <p:spPr>
          <a:xfrm>
            <a:off x="0" y="0"/>
            <a:ext cx="0" cy="0"/>
          </a:xfrm>
        </p:spPr>
        <p:txBody>
          <a:bodyPr/>
          <a:lstStyle/>
          <a:p>
            <a:fld id="{D6CEDBF5-5199-49A9-BB7E-F417F5A4A748}" type="slidenum">
              <a:rPr lang="en-US" smtClean="0"/>
              <a:t>12</a:t>
            </a:fld>
            <a:endParaRPr lang="en-US"/>
          </a:p>
        </p:txBody>
      </p:sp>
    </p:spTree>
    <p:extLst>
      <p:ext uri="{BB962C8B-B14F-4D97-AF65-F5344CB8AC3E}">
        <p14:creationId xmlns:p14="http://schemas.microsoft.com/office/powerpoint/2010/main" val="347041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0F5BE0-F9F2-0219-0815-A10B69A64DA6}"/>
              </a:ext>
            </a:extLst>
          </p:cNvPr>
          <p:cNvSpPr>
            <a:spLocks noGrp="1"/>
          </p:cNvSpPr>
          <p:nvPr>
            <p:ph type="title"/>
          </p:nvPr>
        </p:nvSpPr>
        <p:spPr/>
        <p:txBody>
          <a:bodyPr/>
          <a:lstStyle/>
          <a:p>
            <a:r>
              <a:rPr lang="en-US">
                <a:solidFill>
                  <a:schemeClr val="tx1"/>
                </a:solidFill>
              </a:rPr>
              <a:t>Chẩn đoán s</a:t>
            </a:r>
            <a:r>
              <a:rPr lang="vi-VN">
                <a:solidFill>
                  <a:schemeClr val="tx1"/>
                </a:solidFill>
              </a:rPr>
              <a:t>ơ</a:t>
            </a:r>
            <a:r>
              <a:rPr lang="en-US">
                <a:solidFill>
                  <a:schemeClr val="tx1"/>
                </a:solidFill>
              </a:rPr>
              <a:t> bộ</a:t>
            </a:r>
          </a:p>
        </p:txBody>
      </p:sp>
      <p:sp>
        <p:nvSpPr>
          <p:cNvPr id="3" name="Chỗ dành sẵn cho Nội dung 2">
            <a:extLst>
              <a:ext uri="{FF2B5EF4-FFF2-40B4-BE49-F238E27FC236}">
                <a16:creationId xmlns:a16="http://schemas.microsoft.com/office/drawing/2014/main" id="{1A5EA15E-7F41-2D02-8741-6050DFD801F1}"/>
              </a:ext>
            </a:extLst>
          </p:cNvPr>
          <p:cNvSpPr>
            <a:spLocks noGrp="1"/>
          </p:cNvSpPr>
          <p:nvPr>
            <p:ph type="body" idx="1"/>
          </p:nvPr>
        </p:nvSpPr>
        <p:spPr/>
        <p:txBody>
          <a:bodyPr>
            <a:normAutofit/>
          </a:bodyPr>
          <a:lstStyle/>
          <a:p>
            <a:r>
              <a:rPr lang="en-US"/>
              <a:t>U đại tràng sigma biến chứng tắc ruột ngày 6/ Tăng huyết áp/ RLCH lipid</a:t>
            </a:r>
          </a:p>
          <a:p>
            <a:pPr marL="0" indent="0">
              <a:buNone/>
            </a:pPr>
            <a:r>
              <a:rPr lang="en-US"/>
              <a:t>Chẩn đoán phân biệt</a:t>
            </a:r>
          </a:p>
          <a:p>
            <a:r>
              <a:rPr lang="en-US"/>
              <a:t>U trực tràng đoạn cao biến chứng tắc ruột ngày 6/ Tăng huyết áp/ RLCH lipid </a:t>
            </a:r>
          </a:p>
          <a:p>
            <a:r>
              <a:rPr lang="en-US"/>
              <a:t>Tắc ruột do viêm ruột ngày thứ 6/ Tăng huyết áp/ RLCH lipid.</a:t>
            </a:r>
          </a:p>
          <a:p>
            <a:r>
              <a:rPr lang="en-US"/>
              <a:t>Tắc ruột do lao ruột ngày thứ 6/ Tăng huyết áp/ RLCH lipid.</a:t>
            </a:r>
          </a:p>
          <a:p>
            <a:r>
              <a:rPr lang="en-US"/>
              <a:t>Tắc ruột do viêm túi thừa đại trạng trái ngày thứ 6/ Tăng huyết áp/ RLCH lipid.</a:t>
            </a:r>
          </a:p>
          <a:p>
            <a:endParaRPr lang="en-US"/>
          </a:p>
          <a:p>
            <a:endParaRPr lang="en-US"/>
          </a:p>
        </p:txBody>
      </p:sp>
      <p:sp>
        <p:nvSpPr>
          <p:cNvPr id="4" name="Chỗ dành sẵn cho Số hiệu Bản chiếu 3">
            <a:extLst>
              <a:ext uri="{FF2B5EF4-FFF2-40B4-BE49-F238E27FC236}">
                <a16:creationId xmlns:a16="http://schemas.microsoft.com/office/drawing/2014/main" id="{40BF11AE-78BA-E523-1950-1A8A06495AF2}"/>
              </a:ext>
            </a:extLst>
          </p:cNvPr>
          <p:cNvSpPr>
            <a:spLocks noGrp="1"/>
          </p:cNvSpPr>
          <p:nvPr>
            <p:ph type="sldNum" sz="quarter" idx="4294967295"/>
          </p:nvPr>
        </p:nvSpPr>
        <p:spPr>
          <a:xfrm>
            <a:off x="0" y="0"/>
            <a:ext cx="0" cy="0"/>
          </a:xfrm>
        </p:spPr>
        <p:txBody>
          <a:bodyPr/>
          <a:lstStyle/>
          <a:p>
            <a:fld id="{D6CEDBF5-5199-49A9-BB7E-F417F5A4A748}" type="slidenum">
              <a:rPr lang="en-US" smtClean="0"/>
              <a:t>13</a:t>
            </a:fld>
            <a:endParaRPr lang="en-US"/>
          </a:p>
        </p:txBody>
      </p:sp>
    </p:spTree>
    <p:extLst>
      <p:ext uri="{BB962C8B-B14F-4D97-AF65-F5344CB8AC3E}">
        <p14:creationId xmlns:p14="http://schemas.microsoft.com/office/powerpoint/2010/main" val="192755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2C59B6-52EF-9622-625B-BED22EF8079E}"/>
              </a:ext>
            </a:extLst>
          </p:cNvPr>
          <p:cNvSpPr>
            <a:spLocks noGrp="1"/>
          </p:cNvSpPr>
          <p:nvPr>
            <p:ph type="title"/>
          </p:nvPr>
        </p:nvSpPr>
        <p:spPr/>
        <p:txBody>
          <a:bodyPr/>
          <a:lstStyle/>
          <a:p>
            <a:r>
              <a:rPr lang="en-US">
                <a:solidFill>
                  <a:schemeClr val="tx1"/>
                </a:solidFill>
              </a:rPr>
              <a:t>Biện luận lâm sàng</a:t>
            </a:r>
          </a:p>
        </p:txBody>
      </p:sp>
      <p:sp>
        <p:nvSpPr>
          <p:cNvPr id="3" name="Chỗ dành sẵn cho Nội dung 2">
            <a:extLst>
              <a:ext uri="{FF2B5EF4-FFF2-40B4-BE49-F238E27FC236}">
                <a16:creationId xmlns:a16="http://schemas.microsoft.com/office/drawing/2014/main" id="{CA89350D-8010-B747-E068-663609A582B2}"/>
              </a:ext>
            </a:extLst>
          </p:cNvPr>
          <p:cNvSpPr>
            <a:spLocks noGrp="1"/>
          </p:cNvSpPr>
          <p:nvPr>
            <p:ph type="body" idx="1"/>
          </p:nvPr>
        </p:nvSpPr>
        <p:spPr/>
        <p:txBody>
          <a:bodyPr/>
          <a:lstStyle/>
          <a:p>
            <a:r>
              <a:rPr lang="en-US"/>
              <a:t>BN nam, 80 tuổi nhập viện vì bí trung đại tiện ngày 6 kèm đau bụng quặn c</a:t>
            </a:r>
            <a:r>
              <a:rPr lang="vi-VN"/>
              <a:t>ơ</a:t>
            </a:r>
            <a:r>
              <a:rPr lang="en-US"/>
              <a:t>n quanh rốn + ½ bụng d</a:t>
            </a:r>
            <a:r>
              <a:rPr lang="vi-VN"/>
              <a:t>ưới</a:t>
            </a:r>
            <a:r>
              <a:rPr lang="en-US"/>
              <a:t>, kèm nôn ói 1 lần, sau nôn giảm đau, khám ghi nhận bụng tr</a:t>
            </a:r>
            <a:r>
              <a:rPr lang="vi-VN"/>
              <a:t>ướ</a:t>
            </a:r>
            <a:r>
              <a:rPr lang="en-US"/>
              <a:t>ng ít, đều, âm ruột âm sắc cao, tăng tần số, ấn đau ½ d</a:t>
            </a:r>
            <a:r>
              <a:rPr lang="vi-VN"/>
              <a:t>ưới</a:t>
            </a:r>
            <a:r>
              <a:rPr lang="en-US"/>
              <a:t> bụng → nghĩ bệnh nhân này có hội chứng tắc ruột.</a:t>
            </a:r>
          </a:p>
          <a:p>
            <a:pPr lvl="1"/>
            <a:r>
              <a:rPr lang="en-US"/>
              <a:t>Bệnh nhân đau bụng quặn cơn, giảm đau sau nôn ói → nghĩ không có tắc ruột thắt nghẹt</a:t>
            </a:r>
          </a:p>
          <a:p>
            <a:pPr lvl="1"/>
            <a:r>
              <a:rPr lang="en-US"/>
              <a:t>Bệnh nhân bí trung đại tiện từ lúc khởi phát đến lúc khám nên nghĩ tắc ruột hoàn toàn.</a:t>
            </a:r>
          </a:p>
          <a:p>
            <a:pPr lvl="1"/>
            <a:r>
              <a:rPr lang="en-US"/>
              <a:t>Vị trí tắc: bí trung đại tiện nhiều, đau bụng ½ d</a:t>
            </a:r>
            <a:r>
              <a:rPr lang="vi-VN"/>
              <a:t>ưới</a:t>
            </a:r>
            <a:r>
              <a:rPr lang="en-US"/>
              <a:t> quặn c</a:t>
            </a:r>
            <a:r>
              <a:rPr lang="vi-VN"/>
              <a:t>ơ</a:t>
            </a:r>
            <a:r>
              <a:rPr lang="en-US"/>
              <a:t>n kéo dài 30s-1phút, cách c</a:t>
            </a:r>
            <a:r>
              <a:rPr lang="vi-VN"/>
              <a:t>ơn</a:t>
            </a:r>
            <a:r>
              <a:rPr lang="en-US"/>
              <a:t> 5-10 phút, kèm nôn ói ít, tr</a:t>
            </a:r>
            <a:r>
              <a:rPr lang="vi-VN"/>
              <a:t>ướ</a:t>
            </a:r>
            <a:r>
              <a:rPr lang="en-US"/>
              <a:t>ng bụng ít → nghĩ nhiều tắc ở đại tràng.</a:t>
            </a:r>
          </a:p>
        </p:txBody>
      </p:sp>
      <p:sp>
        <p:nvSpPr>
          <p:cNvPr id="4" name="Chỗ dành sẵn cho Số hiệu Bản chiếu 3">
            <a:extLst>
              <a:ext uri="{FF2B5EF4-FFF2-40B4-BE49-F238E27FC236}">
                <a16:creationId xmlns:a16="http://schemas.microsoft.com/office/drawing/2014/main" id="{E7F357A0-DB56-2A66-791F-90C72C0C972E}"/>
              </a:ext>
            </a:extLst>
          </p:cNvPr>
          <p:cNvSpPr>
            <a:spLocks noGrp="1"/>
          </p:cNvSpPr>
          <p:nvPr>
            <p:ph type="sldNum" sz="quarter" idx="4294967295"/>
          </p:nvPr>
        </p:nvSpPr>
        <p:spPr>
          <a:xfrm>
            <a:off x="0" y="0"/>
            <a:ext cx="0" cy="0"/>
          </a:xfrm>
        </p:spPr>
        <p:txBody>
          <a:bodyPr/>
          <a:lstStyle/>
          <a:p>
            <a:fld id="{D6CEDBF5-5199-49A9-BB7E-F417F5A4A748}" type="slidenum">
              <a:rPr lang="en-US" smtClean="0"/>
              <a:t>14</a:t>
            </a:fld>
            <a:endParaRPr lang="en-US"/>
          </a:p>
        </p:txBody>
      </p:sp>
    </p:spTree>
    <p:extLst>
      <p:ext uri="{BB962C8B-B14F-4D97-AF65-F5344CB8AC3E}">
        <p14:creationId xmlns:p14="http://schemas.microsoft.com/office/powerpoint/2010/main" val="174902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720D301F-9422-E64B-CD86-CF61CE828F5A}"/>
              </a:ext>
            </a:extLst>
          </p:cNvPr>
          <p:cNvSpPr>
            <a:spLocks noGrp="1"/>
          </p:cNvSpPr>
          <p:nvPr>
            <p:ph type="title"/>
          </p:nvPr>
        </p:nvSpPr>
        <p:spPr/>
        <p:txBody>
          <a:bodyPr/>
          <a:lstStyle/>
          <a:p>
            <a:r>
              <a:rPr lang="en-US">
                <a:solidFill>
                  <a:schemeClr val="tx1"/>
                </a:solidFill>
              </a:rPr>
              <a:t>Biện luận lâm sàng</a:t>
            </a:r>
          </a:p>
        </p:txBody>
      </p:sp>
      <p:sp>
        <p:nvSpPr>
          <p:cNvPr id="3" name="Chỗ dành sẵn cho Nội dung 2">
            <a:extLst>
              <a:ext uri="{FF2B5EF4-FFF2-40B4-BE49-F238E27FC236}">
                <a16:creationId xmlns:a16="http://schemas.microsoft.com/office/drawing/2014/main" id="{5EED30D6-EA7D-678A-99FD-F2A912F4A348}"/>
              </a:ext>
            </a:extLst>
          </p:cNvPr>
          <p:cNvSpPr>
            <a:spLocks noGrp="1"/>
          </p:cNvSpPr>
          <p:nvPr>
            <p:ph type="body" idx="1"/>
          </p:nvPr>
        </p:nvSpPr>
        <p:spPr/>
        <p:txBody>
          <a:bodyPr vert="horz" lIns="91440" tIns="45720" rIns="91440" bIns="45720" rtlCol="0" anchor="t">
            <a:normAutofit/>
          </a:bodyPr>
          <a:lstStyle/>
          <a:p>
            <a:r>
              <a:rPr lang="en-US" dirty="0">
                <a:latin typeface="Lato" panose="020F0502020204030203" pitchFamily="34" charset="0"/>
                <a:ea typeface="Lato" panose="020F0502020204030203" pitchFamily="34" charset="0"/>
                <a:cs typeface="Lato" panose="020F0502020204030203" pitchFamily="34" charset="0"/>
              </a:rPr>
              <a:t>Nguyên </a:t>
            </a:r>
            <a:r>
              <a:rPr lang="en-US" dirty="0" err="1">
                <a:latin typeface="Lato" panose="020F0502020204030203" pitchFamily="34" charset="0"/>
                <a:ea typeface="Lato" panose="020F0502020204030203" pitchFamily="34" charset="0"/>
                <a:cs typeface="Lato" panose="020F0502020204030203" pitchFamily="34" charset="0"/>
              </a:rPr>
              <a:t>nhân</a:t>
            </a:r>
          </a:p>
          <a:p>
            <a:pPr lvl="1"/>
            <a:r>
              <a:rPr lang="en-US">
                <a:latin typeface="Lato" panose="020F0502020204030203" pitchFamily="34" charset="0"/>
                <a:ea typeface="Lato" panose="020F0502020204030203" pitchFamily="34" charset="0"/>
                <a:cs typeface="Lato" panose="020F0502020204030203" pitchFamily="34" charset="0"/>
              </a:rPr>
              <a:t>Do u: </a:t>
            </a:r>
            <a:r>
              <a:rPr lang="en-US" err="1">
                <a:latin typeface="Lato" panose="020F0502020204030203" pitchFamily="34" charset="0"/>
                <a:ea typeface="Lato" panose="020F0502020204030203" pitchFamily="34" charset="0"/>
                <a:cs typeface="Lato" panose="020F0502020204030203" pitchFamily="34" charset="0"/>
              </a:rPr>
              <a:t>bệnh</a:t>
            </a:r>
            <a:r>
              <a:rPr lang="en-US">
                <a:latin typeface="Lato" panose="020F0502020204030203" pitchFamily="34" charset="0"/>
                <a:ea typeface="Lato" panose="020F0502020204030203" pitchFamily="34" charset="0"/>
                <a:cs typeface="Lato" panose="020F0502020204030203" pitchFamily="34" charset="0"/>
              </a:rPr>
              <a:t> nhân </a:t>
            </a:r>
            <a:r>
              <a:rPr lang="en-US" err="1">
                <a:latin typeface="Lato" panose="020F0502020204030203" pitchFamily="34" charset="0"/>
                <a:ea typeface="Lato" panose="020F0502020204030203" pitchFamily="34" charset="0"/>
                <a:cs typeface="Lato" panose="020F0502020204030203" pitchFamily="34" charset="0"/>
              </a:rPr>
              <a:t>lớn</a:t>
            </a:r>
            <a:r>
              <a:rPr lang="en-US">
                <a:latin typeface="Lato" panose="020F0502020204030203" pitchFamily="34" charset="0"/>
                <a:ea typeface="Lato" panose="020F0502020204030203" pitchFamily="34" charset="0"/>
                <a:cs typeface="Lato" panose="020F0502020204030203" pitchFamily="34" charset="0"/>
              </a:rPr>
              <a:t> tuổi, có thay đổi thói quen đi tiêu, thiếu máu (niêm nhạt, giảm gắng sức, choáng váng) → nghĩ nhiều.</a:t>
            </a:r>
          </a:p>
          <a:p>
            <a:pPr lvl="1"/>
            <a:r>
              <a:rPr lang="en-US">
                <a:latin typeface="Lato" panose="020F0502020204030203" pitchFamily="34" charset="0"/>
                <a:ea typeface="Lato" panose="020F0502020204030203" pitchFamily="34" charset="0"/>
                <a:cs typeface="Lato" panose="020F0502020204030203" pitchFamily="34" charset="0"/>
              </a:rPr>
              <a:t>Viêm ruột: bệnh nhân lâm sàng có sốt và tình trạng đi tiêu phân có nước kéo dài</a:t>
            </a:r>
          </a:p>
          <a:p>
            <a:pPr lvl="1"/>
            <a:r>
              <a:rPr lang="en-US">
                <a:latin typeface="Lato" panose="020F0502020204030203" pitchFamily="34" charset="0"/>
                <a:ea typeface="Lato" panose="020F0502020204030203" pitchFamily="34" charset="0"/>
                <a:cs typeface="Lato" panose="020F0502020204030203" pitchFamily="34" charset="0"/>
              </a:rPr>
              <a:t>Do </a:t>
            </a:r>
            <a:r>
              <a:rPr lang="en-US" dirty="0" err="1">
                <a:latin typeface="Lato" panose="020F0502020204030203" pitchFamily="34" charset="0"/>
                <a:ea typeface="Lato" panose="020F0502020204030203" pitchFamily="34" charset="0"/>
                <a:cs typeface="Lato" panose="020F0502020204030203" pitchFamily="34" charset="0"/>
              </a:rPr>
              <a:t>lao</a:t>
            </a:r>
            <a:r>
              <a:rPr lang="en-US" dirty="0">
                <a:latin typeface="Lato" panose="020F0502020204030203" pitchFamily="34" charset="0"/>
                <a:ea typeface="Lato" panose="020F0502020204030203" pitchFamily="34" charset="0"/>
                <a:cs typeface="Lato" panose="020F0502020204030203" pitchFamily="34" charset="0"/>
              </a:rPr>
              <a:t> </a:t>
            </a:r>
            <a:r>
              <a:rPr lang="en-US" err="1">
                <a:latin typeface="Lato" panose="020F0502020204030203" pitchFamily="34" charset="0"/>
                <a:ea typeface="Lato" panose="020F0502020204030203" pitchFamily="34" charset="0"/>
                <a:cs typeface="Lato" panose="020F0502020204030203" pitchFamily="34" charset="0"/>
              </a:rPr>
              <a:t>ruột</a:t>
            </a:r>
            <a:r>
              <a:rPr lang="en-US">
                <a:latin typeface="Lato" panose="020F0502020204030203" pitchFamily="34" charset="0"/>
                <a:ea typeface="Lato" panose="020F0502020204030203" pitchFamily="34" charset="0"/>
                <a:cs typeface="Lato" panose="020F0502020204030203" pitchFamily="34" charset="0"/>
              </a:rPr>
              <a:t>: bệnh nhân có tiền căn nhiễm lao, Việt Nam là vùng dịch tễ lao tuy nhiên ít </a:t>
            </a:r>
            <a:r>
              <a:rPr lang="en-US" dirty="0" err="1">
                <a:latin typeface="Lato" panose="020F0502020204030203" pitchFamily="34" charset="0"/>
                <a:ea typeface="Lato" panose="020F0502020204030203" pitchFamily="34" charset="0"/>
                <a:cs typeface="Lato" panose="020F0502020204030203" pitchFamily="34" charset="0"/>
              </a:rPr>
              <a:t>nghĩ</a:t>
            </a:r>
            <a:r>
              <a:rPr lang="en-US" dirty="0">
                <a:latin typeface="Lato" panose="020F0502020204030203" pitchFamily="34" charset="0"/>
                <a:ea typeface="Lato" panose="020F0502020204030203" pitchFamily="34" charset="0"/>
                <a:cs typeface="Lato" panose="020F0502020204030203" pitchFamily="34" charset="0"/>
              </a:rPr>
              <a:t> do </a:t>
            </a:r>
            <a:r>
              <a:rPr lang="en-US" dirty="0" err="1">
                <a:latin typeface="Lato" panose="020F0502020204030203" pitchFamily="34" charset="0"/>
                <a:ea typeface="Lato" panose="020F0502020204030203" pitchFamily="34" charset="0"/>
                <a:cs typeface="Lato" panose="020F0502020204030203" pitchFamily="34" charset="0"/>
              </a:rPr>
              <a:t>bệnh</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nhân</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không</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có</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hội</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chứng</a:t>
            </a:r>
            <a:r>
              <a:rPr lang="en-US" dirty="0">
                <a:latin typeface="Lato" panose="020F0502020204030203" pitchFamily="34" charset="0"/>
                <a:ea typeface="Lato" panose="020F0502020204030203" pitchFamily="34" charset="0"/>
                <a:cs typeface="Lato" panose="020F0502020204030203" pitchFamily="34" charset="0"/>
              </a:rPr>
              <a:t> </a:t>
            </a:r>
            <a:r>
              <a:rPr lang="en-US" dirty="0" err="1">
                <a:latin typeface="Lato" panose="020F0502020204030203" pitchFamily="34" charset="0"/>
                <a:ea typeface="Lato" panose="020F0502020204030203" pitchFamily="34" charset="0"/>
                <a:cs typeface="Lato" panose="020F0502020204030203" pitchFamily="34" charset="0"/>
              </a:rPr>
              <a:t>nhiễm</a:t>
            </a:r>
            <a:r>
              <a:rPr lang="en-US" dirty="0">
                <a:latin typeface="Lato" panose="020F0502020204030203" pitchFamily="34" charset="0"/>
                <a:ea typeface="Lato" panose="020F0502020204030203" pitchFamily="34" charset="0"/>
                <a:cs typeface="Lato" panose="020F0502020204030203" pitchFamily="34" charset="0"/>
              </a:rPr>
              <a:t> </a:t>
            </a:r>
            <a:r>
              <a:rPr lang="en-US" err="1">
                <a:latin typeface="Lato" panose="020F0502020204030203" pitchFamily="34" charset="0"/>
                <a:ea typeface="Lato" panose="020F0502020204030203" pitchFamily="34" charset="0"/>
                <a:cs typeface="Lato" panose="020F0502020204030203" pitchFamily="34" charset="0"/>
              </a:rPr>
              <a:t>lao</a:t>
            </a:r>
            <a:r>
              <a:rPr lang="en-US">
                <a:latin typeface="Lato" panose="020F0502020204030203" pitchFamily="34" charset="0"/>
                <a:ea typeface="Lato" panose="020F0502020204030203" pitchFamily="34" charset="0"/>
                <a:cs typeface="Lato" panose="020F0502020204030203" pitchFamily="34" charset="0"/>
              </a:rPr>
              <a:t> chung.</a:t>
            </a:r>
          </a:p>
          <a:p>
            <a:pPr lvl="1"/>
            <a:r>
              <a:rPr lang="en-US">
                <a:latin typeface="Lato" panose="020F0502020204030203" pitchFamily="34" charset="0"/>
                <a:ea typeface="Lato" panose="020F0502020204030203" pitchFamily="34" charset="0"/>
                <a:cs typeface="Lato" panose="020F0502020204030203" pitchFamily="34" charset="0"/>
              </a:rPr>
              <a:t>Viêm túi thừa đại trạng: bệnh cảnh thường có tiền căn viêm túi thừa đại tràng tái đi tái lại nhiều lần dẫn đến bán tắc ruột → không phù hợp trên bệnh nhân này.</a:t>
            </a:r>
          </a:p>
          <a:p>
            <a:r>
              <a:rPr lang="en-US"/>
              <a:t>Biến chứng: nghĩ ch</a:t>
            </a:r>
            <a:r>
              <a:rPr lang="vi-VN"/>
              <a:t>ưa</a:t>
            </a:r>
            <a:r>
              <a:rPr lang="en-US"/>
              <a:t> có do bệnh nhân còn nhu động ruột, bụng mềm, không đề kháng thàng bụng, không kích thích thành bụng, sinh hiệu ổn, không sốt, không dấu hiệu nhiễm trùng</a:t>
            </a:r>
          </a:p>
          <a:p>
            <a:pPr marL="203195"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 name="Chỗ dành sẵn cho Số hiệu Bản chiếu 3">
            <a:extLst>
              <a:ext uri="{FF2B5EF4-FFF2-40B4-BE49-F238E27FC236}">
                <a16:creationId xmlns:a16="http://schemas.microsoft.com/office/drawing/2014/main" id="{6CC3B565-BEF2-52D2-8089-06C1D4B38E64}"/>
              </a:ext>
            </a:extLst>
          </p:cNvPr>
          <p:cNvSpPr>
            <a:spLocks noGrp="1"/>
          </p:cNvSpPr>
          <p:nvPr>
            <p:ph type="sldNum" sz="quarter" idx="4294967295"/>
          </p:nvPr>
        </p:nvSpPr>
        <p:spPr>
          <a:xfrm>
            <a:off x="0" y="0"/>
            <a:ext cx="0" cy="0"/>
          </a:xfrm>
        </p:spPr>
        <p:txBody>
          <a:bodyPr/>
          <a:lstStyle/>
          <a:p>
            <a:fld id="{D6CEDBF5-5199-49A9-BB7E-F417F5A4A748}" type="slidenum">
              <a:rPr lang="en-US" smtClean="0"/>
              <a:t>15</a:t>
            </a:fld>
            <a:endParaRPr lang="en-US"/>
          </a:p>
        </p:txBody>
      </p:sp>
    </p:spTree>
    <p:extLst>
      <p:ext uri="{BB962C8B-B14F-4D97-AF65-F5344CB8AC3E}">
        <p14:creationId xmlns:p14="http://schemas.microsoft.com/office/powerpoint/2010/main" val="156049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FCA30D-4D18-9A3F-426B-C0E46750E4A7}"/>
              </a:ext>
            </a:extLst>
          </p:cNvPr>
          <p:cNvSpPr>
            <a:spLocks noGrp="1"/>
          </p:cNvSpPr>
          <p:nvPr>
            <p:ph type="title"/>
          </p:nvPr>
        </p:nvSpPr>
        <p:spPr/>
        <p:txBody>
          <a:bodyPr/>
          <a:lstStyle/>
          <a:p>
            <a:r>
              <a:rPr lang="en-US">
                <a:solidFill>
                  <a:schemeClr val="tx1"/>
                </a:solidFill>
              </a:rPr>
              <a:t>Đề nghị CLS</a:t>
            </a:r>
          </a:p>
        </p:txBody>
      </p:sp>
      <p:sp>
        <p:nvSpPr>
          <p:cNvPr id="3" name="Chỗ dành sẵn cho Nội dung 2">
            <a:extLst>
              <a:ext uri="{FF2B5EF4-FFF2-40B4-BE49-F238E27FC236}">
                <a16:creationId xmlns:a16="http://schemas.microsoft.com/office/drawing/2014/main" id="{D2D04692-ADBD-7807-7F95-ECC25C7E6080}"/>
              </a:ext>
            </a:extLst>
          </p:cNvPr>
          <p:cNvSpPr>
            <a:spLocks noGrp="1"/>
          </p:cNvSpPr>
          <p:nvPr>
            <p:ph type="body" idx="1"/>
          </p:nvPr>
        </p:nvSpPr>
        <p:spPr/>
        <p:txBody>
          <a:bodyPr>
            <a:normAutofit/>
          </a:bodyPr>
          <a:lstStyle/>
          <a:p>
            <a:pPr marL="0" indent="0">
              <a:buNone/>
            </a:pPr>
            <a:r>
              <a:rPr lang="en-US"/>
              <a:t>1. CLS chẩn đoán:</a:t>
            </a:r>
          </a:p>
          <a:p>
            <a:r>
              <a:rPr lang="en-US"/>
              <a:t>Xquang bụng đứng không sửa soạn</a:t>
            </a:r>
          </a:p>
          <a:p>
            <a:r>
              <a:rPr lang="en-US"/>
              <a:t>CT scan bụng có cản quang đường tĩnh mạch</a:t>
            </a:r>
          </a:p>
          <a:p>
            <a:pPr marL="0" indent="0">
              <a:buNone/>
            </a:pPr>
            <a:r>
              <a:rPr lang="en-US"/>
              <a:t>2. CLS hỗ trợ:</a:t>
            </a:r>
          </a:p>
          <a:p>
            <a:r>
              <a:rPr lang="en-US"/>
              <a:t>Công thức máu, CRP</a:t>
            </a:r>
          </a:p>
          <a:p>
            <a:r>
              <a:rPr lang="en-US"/>
              <a:t>AST, ALT máu </a:t>
            </a:r>
          </a:p>
          <a:p>
            <a:r>
              <a:rPr lang="en-US"/>
              <a:t>BUN, creatinine máu</a:t>
            </a:r>
          </a:p>
          <a:p>
            <a:r>
              <a:rPr lang="en-US"/>
              <a:t>Ion đồ</a:t>
            </a:r>
          </a:p>
          <a:p>
            <a:r>
              <a:rPr lang="en-US"/>
              <a:t>Glucose máu</a:t>
            </a:r>
          </a:p>
          <a:p>
            <a:r>
              <a:rPr lang="en-US"/>
              <a:t>TPTNT</a:t>
            </a:r>
          </a:p>
          <a:p>
            <a:r>
              <a:rPr lang="en-US"/>
              <a:t>Siêu âm bụng</a:t>
            </a:r>
          </a:p>
          <a:p>
            <a:r>
              <a:rPr lang="en-US"/>
              <a:t>ECG</a:t>
            </a:r>
          </a:p>
        </p:txBody>
      </p:sp>
      <p:sp>
        <p:nvSpPr>
          <p:cNvPr id="4" name="Chỗ dành sẵn cho Số hiệu Bản chiếu 3">
            <a:extLst>
              <a:ext uri="{FF2B5EF4-FFF2-40B4-BE49-F238E27FC236}">
                <a16:creationId xmlns:a16="http://schemas.microsoft.com/office/drawing/2014/main" id="{BA64E22A-D305-0B0F-BCA6-D877D4327245}"/>
              </a:ext>
            </a:extLst>
          </p:cNvPr>
          <p:cNvSpPr>
            <a:spLocks noGrp="1"/>
          </p:cNvSpPr>
          <p:nvPr>
            <p:ph type="sldNum" sz="quarter" idx="4294967295"/>
          </p:nvPr>
        </p:nvSpPr>
        <p:spPr>
          <a:xfrm>
            <a:off x="0" y="0"/>
            <a:ext cx="0" cy="0"/>
          </a:xfrm>
        </p:spPr>
        <p:txBody>
          <a:bodyPr/>
          <a:lstStyle/>
          <a:p>
            <a:fld id="{D6CEDBF5-5199-49A9-BB7E-F417F5A4A748}" type="slidenum">
              <a:rPr lang="en-US" smtClean="0"/>
              <a:t>16</a:t>
            </a:fld>
            <a:endParaRPr lang="en-US"/>
          </a:p>
        </p:txBody>
      </p:sp>
    </p:spTree>
    <p:extLst>
      <p:ext uri="{BB962C8B-B14F-4D97-AF65-F5344CB8AC3E}">
        <p14:creationId xmlns:p14="http://schemas.microsoft.com/office/powerpoint/2010/main" val="148940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8FC4EA-DC6F-788D-E5ED-7DB00D7CE9FA}"/>
              </a:ext>
            </a:extLst>
          </p:cNvPr>
          <p:cNvSpPr>
            <a:spLocks noGrp="1"/>
          </p:cNvSpPr>
          <p:nvPr>
            <p:ph type="title"/>
          </p:nvPr>
        </p:nvSpPr>
        <p:spPr/>
        <p:txBody>
          <a:bodyPr/>
          <a:lstStyle/>
          <a:p>
            <a:pPr algn="l"/>
            <a:r>
              <a:rPr lang="en-US">
                <a:solidFill>
                  <a:schemeClr val="tx1"/>
                </a:solidFill>
              </a:rPr>
              <a:t>Kết quả CLS</a:t>
            </a:r>
          </a:p>
        </p:txBody>
      </p:sp>
      <p:sp>
        <p:nvSpPr>
          <p:cNvPr id="3" name="Chỗ dành sẵn cho Nội dung 2">
            <a:extLst>
              <a:ext uri="{FF2B5EF4-FFF2-40B4-BE49-F238E27FC236}">
                <a16:creationId xmlns:a16="http://schemas.microsoft.com/office/drawing/2014/main" id="{1D40DEC2-C5FA-65D6-A8CE-A2F350202B43}"/>
              </a:ext>
            </a:extLst>
          </p:cNvPr>
          <p:cNvSpPr>
            <a:spLocks noGrp="1"/>
          </p:cNvSpPr>
          <p:nvPr>
            <p:ph type="body" idx="1"/>
          </p:nvPr>
        </p:nvSpPr>
        <p:spPr>
          <a:xfrm>
            <a:off x="515500" y="1614949"/>
            <a:ext cx="10272000" cy="4555200"/>
          </a:xfrm>
        </p:spPr>
        <p:txBody>
          <a:bodyPr/>
          <a:lstStyle/>
          <a:p>
            <a:r>
              <a:rPr lang="en-US"/>
              <a:t>Xquang bụng đứng không sửa soạn</a:t>
            </a:r>
          </a:p>
        </p:txBody>
      </p:sp>
      <p:sp>
        <p:nvSpPr>
          <p:cNvPr id="4" name="Chỗ dành sẵn cho Số hiệu Bản chiếu 3">
            <a:extLst>
              <a:ext uri="{FF2B5EF4-FFF2-40B4-BE49-F238E27FC236}">
                <a16:creationId xmlns:a16="http://schemas.microsoft.com/office/drawing/2014/main" id="{DBF22348-6FB6-1C50-57CC-07BCD2D72AA4}"/>
              </a:ext>
            </a:extLst>
          </p:cNvPr>
          <p:cNvSpPr>
            <a:spLocks noGrp="1"/>
          </p:cNvSpPr>
          <p:nvPr>
            <p:ph type="sldNum" sz="quarter" idx="4294967295"/>
          </p:nvPr>
        </p:nvSpPr>
        <p:spPr>
          <a:xfrm>
            <a:off x="0" y="0"/>
            <a:ext cx="0" cy="0"/>
          </a:xfrm>
        </p:spPr>
        <p:txBody>
          <a:bodyPr/>
          <a:lstStyle/>
          <a:p>
            <a:fld id="{D6CEDBF5-5199-49A9-BB7E-F417F5A4A748}" type="slidenum">
              <a:rPr lang="en-US" smtClean="0"/>
              <a:t>17</a:t>
            </a:fld>
            <a:endParaRPr lang="en-US"/>
          </a:p>
        </p:txBody>
      </p:sp>
      <p:pic>
        <p:nvPicPr>
          <p:cNvPr id="6" name="Hình ảnh 5">
            <a:extLst>
              <a:ext uri="{FF2B5EF4-FFF2-40B4-BE49-F238E27FC236}">
                <a16:creationId xmlns:a16="http://schemas.microsoft.com/office/drawing/2014/main" id="{7BD29A28-6A50-AA2E-1F00-6B7E3610A9D7}"/>
              </a:ext>
            </a:extLst>
          </p:cNvPr>
          <p:cNvPicPr>
            <a:picLocks noChangeAspect="1"/>
          </p:cNvPicPr>
          <p:nvPr/>
        </p:nvPicPr>
        <p:blipFill>
          <a:blip r:embed="rId2"/>
          <a:stretch>
            <a:fillRect/>
          </a:stretch>
        </p:blipFill>
        <p:spPr>
          <a:xfrm>
            <a:off x="5511800" y="0"/>
            <a:ext cx="6680200" cy="6868966"/>
          </a:xfrm>
          <a:prstGeom prst="rect">
            <a:avLst/>
          </a:prstGeom>
        </p:spPr>
      </p:pic>
    </p:spTree>
    <p:extLst>
      <p:ext uri="{BB962C8B-B14F-4D97-AF65-F5344CB8AC3E}">
        <p14:creationId xmlns:p14="http://schemas.microsoft.com/office/powerpoint/2010/main" val="421698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C2E693-FF23-A191-4314-A7B176F28FAA}"/>
              </a:ext>
            </a:extLst>
          </p:cNvPr>
          <p:cNvSpPr>
            <a:spLocks noGrp="1"/>
          </p:cNvSpPr>
          <p:nvPr>
            <p:ph type="title"/>
          </p:nvPr>
        </p:nvSpPr>
        <p:spPr>
          <a:xfrm>
            <a:off x="960000" y="489103"/>
            <a:ext cx="10272000" cy="763600"/>
          </a:xfrm>
        </p:spPr>
        <p:txBody>
          <a:bodyPr/>
          <a:lstStyle/>
          <a:p>
            <a:r>
              <a:rPr lang="en-US">
                <a:solidFill>
                  <a:schemeClr val="tx1"/>
                </a:solidFill>
              </a:rPr>
              <a:t>CT scan bụng có cản quang</a:t>
            </a:r>
          </a:p>
        </p:txBody>
      </p:sp>
      <p:sp>
        <p:nvSpPr>
          <p:cNvPr id="3" name="Chỗ dành sẵn cho Nội dung 2">
            <a:extLst>
              <a:ext uri="{FF2B5EF4-FFF2-40B4-BE49-F238E27FC236}">
                <a16:creationId xmlns:a16="http://schemas.microsoft.com/office/drawing/2014/main" id="{ABA90E28-F38E-3A12-3C68-FD909A5CCF69}"/>
              </a:ext>
            </a:extLst>
          </p:cNvPr>
          <p:cNvSpPr>
            <a:spLocks noGrp="1"/>
          </p:cNvSpPr>
          <p:nvPr>
            <p:ph type="body" idx="1"/>
          </p:nvPr>
        </p:nvSpPr>
        <p:spPr>
          <a:xfrm>
            <a:off x="960000" y="1252703"/>
            <a:ext cx="10272000" cy="4555200"/>
          </a:xfrm>
        </p:spPr>
        <p:txBody>
          <a:bodyPr/>
          <a:lstStyle/>
          <a:p>
            <a:pPr marL="0" indent="0">
              <a:buNone/>
            </a:pPr>
            <a:r>
              <a:rPr lang="vi-VN" sz="1600"/>
              <a:t> MÔ TẢ:</a:t>
            </a:r>
          </a:p>
          <a:p>
            <a:pPr marL="285750"/>
            <a:r>
              <a:rPr lang="en-US" sz="1600"/>
              <a:t>G</a:t>
            </a:r>
            <a:r>
              <a:rPr lang="vi-VN" sz="1600"/>
              <a:t>an không to, bờ đều, nhu mô gan không thấy tổn thương khu trú, bắt thuốc bình thường. Không thấy huyết khối tĩnh mạch cửa.</a:t>
            </a:r>
          </a:p>
          <a:p>
            <a:pPr marL="285750"/>
            <a:r>
              <a:rPr lang="vi-VN" sz="1600"/>
              <a:t>Túi mật thành không dày, lòng không thấy sỏi cản quang.</a:t>
            </a:r>
          </a:p>
          <a:p>
            <a:pPr marL="285750"/>
            <a:r>
              <a:rPr lang="vi-VN" sz="1600"/>
              <a:t>Đường mật trong và ngoài gan không dãn. Không thấy hình ảnh sỏi cản quang đường mật.</a:t>
            </a:r>
          </a:p>
          <a:p>
            <a:pPr marL="285750"/>
            <a:r>
              <a:rPr lang="vi-VN" sz="1600"/>
              <a:t>Tụy: không thấy bất thường hình dạng và cấu trúc, bắt thuốc bình thường.</a:t>
            </a:r>
          </a:p>
          <a:p>
            <a:pPr marL="285750"/>
            <a:r>
              <a:rPr lang="vi-VN" sz="1600"/>
              <a:t>Hình ảnh bình thường của lách, thượng thận, thận (T) và bàng quang. Thận (P) có nang d# 9mm. </a:t>
            </a:r>
          </a:p>
          <a:p>
            <a:pPr marL="285750"/>
            <a:r>
              <a:rPr lang="vi-VN" sz="1600"/>
              <a:t>Ít dịch khoang quanh thận hai bên </a:t>
            </a:r>
          </a:p>
          <a:p>
            <a:pPr marL="285750"/>
            <a:r>
              <a:rPr lang="vi-VN" sz="1600"/>
              <a:t>Dày khu trú không đều thành đại tràng sigma # 7mm trên đoạn # 25mm gây hẹp lòng, bắt thuốc tương phản mạnh mất cấu trúc lớp, đại tràng phía trên dãn ứ dịch d# 53mm, manh tràng d# 80mm, van hồi manh tràng hiện đóng, hồi tràng cuối lòng ứ khí d# 26mm. Đại tràng phía sau và trực tràng lòng chứa ít dịch.</a:t>
            </a:r>
          </a:p>
          <a:p>
            <a:pPr marL="285750"/>
            <a:r>
              <a:rPr lang="vi-VN" sz="1600"/>
              <a:t>Dịch tự do ổ bụng lượng ít.</a:t>
            </a:r>
          </a:p>
          <a:p>
            <a:pPr marL="285750"/>
            <a:r>
              <a:rPr lang="vi-VN" sz="1600"/>
              <a:t>Không thấy hạch phì đại ở vùng bụng - chậu.</a:t>
            </a:r>
            <a:endParaRPr lang="en-US" sz="1600"/>
          </a:p>
          <a:p>
            <a:pPr marL="285750"/>
            <a:r>
              <a:rPr lang="vi-VN" sz="1600"/>
              <a:t>Không thấy phình hay bóc tách động mạch chủ bụng. </a:t>
            </a:r>
            <a:endParaRPr lang="en-US" sz="1600"/>
          </a:p>
          <a:p>
            <a:pPr marL="0" indent="0">
              <a:buNone/>
            </a:pPr>
            <a:r>
              <a:rPr lang="en-US" sz="1600"/>
              <a:t>Kết luận:</a:t>
            </a:r>
            <a:r>
              <a:rPr lang="vi-VN" sz="1600"/>
              <a:t> </a:t>
            </a:r>
            <a:endParaRPr lang="en-US" sz="1600"/>
          </a:p>
          <a:p>
            <a:pPr marL="0" indent="0">
              <a:buNone/>
            </a:pPr>
            <a:r>
              <a:rPr lang="vi-VN" sz="1800"/>
              <a:t>Hình ảnh tắc đại tràng nghĩ do u đại tràng sigma, van hồi manh tràng hiện đóng, manh tràng d# 80mm.</a:t>
            </a:r>
          </a:p>
          <a:p>
            <a:pPr marL="0" indent="0">
              <a:buNone/>
            </a:pPr>
            <a:r>
              <a:rPr lang="vi-VN" sz="1800"/>
              <a:t>Dịch tự do ổ bụng lượng ít.</a:t>
            </a:r>
          </a:p>
          <a:p>
            <a:pPr marL="0" indent="0">
              <a:buNone/>
            </a:pPr>
            <a:r>
              <a:rPr lang="vi-VN" sz="1800"/>
              <a:t>Ít dịch khoang quanh thận hai bên </a:t>
            </a:r>
          </a:p>
          <a:p>
            <a:pPr marL="0" indent="0">
              <a:buNone/>
            </a:pPr>
            <a:r>
              <a:rPr lang="vi-VN" sz="1800"/>
              <a:t>Nang thận (P)</a:t>
            </a:r>
            <a:endParaRPr lang="en-US" sz="1800"/>
          </a:p>
        </p:txBody>
      </p:sp>
      <p:sp>
        <p:nvSpPr>
          <p:cNvPr id="4" name="Chỗ dành sẵn cho Số hiệu Bản chiếu 3">
            <a:extLst>
              <a:ext uri="{FF2B5EF4-FFF2-40B4-BE49-F238E27FC236}">
                <a16:creationId xmlns:a16="http://schemas.microsoft.com/office/drawing/2014/main" id="{56810846-0F95-A4BA-0FF2-F02B7005B7F5}"/>
              </a:ext>
            </a:extLst>
          </p:cNvPr>
          <p:cNvSpPr>
            <a:spLocks noGrp="1"/>
          </p:cNvSpPr>
          <p:nvPr>
            <p:ph type="sldNum" sz="quarter" idx="4294967295"/>
          </p:nvPr>
        </p:nvSpPr>
        <p:spPr>
          <a:xfrm>
            <a:off x="0" y="0"/>
            <a:ext cx="0" cy="0"/>
          </a:xfrm>
        </p:spPr>
        <p:txBody>
          <a:bodyPr/>
          <a:lstStyle/>
          <a:p>
            <a:fld id="{D6CEDBF5-5199-49A9-BB7E-F417F5A4A748}" type="slidenum">
              <a:rPr lang="en-US" smtClean="0"/>
              <a:t>18</a:t>
            </a:fld>
            <a:endParaRPr lang="en-US"/>
          </a:p>
        </p:txBody>
      </p:sp>
    </p:spTree>
    <p:extLst>
      <p:ext uri="{BB962C8B-B14F-4D97-AF65-F5344CB8AC3E}">
        <p14:creationId xmlns:p14="http://schemas.microsoft.com/office/powerpoint/2010/main" val="424401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C2E693-FF23-A191-4314-A7B176F28FAA}"/>
              </a:ext>
            </a:extLst>
          </p:cNvPr>
          <p:cNvSpPr>
            <a:spLocks noGrp="1"/>
          </p:cNvSpPr>
          <p:nvPr>
            <p:ph type="title"/>
          </p:nvPr>
        </p:nvSpPr>
        <p:spPr>
          <a:xfrm>
            <a:off x="960000" y="489103"/>
            <a:ext cx="10272000" cy="763600"/>
          </a:xfrm>
        </p:spPr>
        <p:txBody>
          <a:bodyPr/>
          <a:lstStyle/>
          <a:p>
            <a:r>
              <a:rPr lang="en-US">
                <a:solidFill>
                  <a:schemeClr val="tx1"/>
                </a:solidFill>
              </a:rPr>
              <a:t>CT scan bụng có cản quang đường</a:t>
            </a:r>
          </a:p>
        </p:txBody>
      </p:sp>
      <p:sp>
        <p:nvSpPr>
          <p:cNvPr id="4" name="Chỗ dành sẵn cho Số hiệu Bản chiếu 3">
            <a:extLst>
              <a:ext uri="{FF2B5EF4-FFF2-40B4-BE49-F238E27FC236}">
                <a16:creationId xmlns:a16="http://schemas.microsoft.com/office/drawing/2014/main" id="{56810846-0F95-A4BA-0FF2-F02B7005B7F5}"/>
              </a:ext>
            </a:extLst>
          </p:cNvPr>
          <p:cNvSpPr>
            <a:spLocks noGrp="1"/>
          </p:cNvSpPr>
          <p:nvPr>
            <p:ph type="sldNum" sz="quarter" idx="4294967295"/>
          </p:nvPr>
        </p:nvSpPr>
        <p:spPr>
          <a:xfrm>
            <a:off x="0" y="0"/>
            <a:ext cx="0" cy="0"/>
          </a:xfrm>
        </p:spPr>
        <p:txBody>
          <a:bodyPr/>
          <a:lstStyle/>
          <a:p>
            <a:fld id="{D6CEDBF5-5199-49A9-BB7E-F417F5A4A748}" type="slidenum">
              <a:rPr lang="en-US" smtClean="0"/>
              <a:t>19</a:t>
            </a:fld>
            <a:endParaRPr lang="en-US"/>
          </a:p>
        </p:txBody>
      </p:sp>
      <p:sp>
        <p:nvSpPr>
          <p:cNvPr id="6" name="Chỗ dành sẵn cho Văn bản 5">
            <a:extLst>
              <a:ext uri="{FF2B5EF4-FFF2-40B4-BE49-F238E27FC236}">
                <a16:creationId xmlns:a16="http://schemas.microsoft.com/office/drawing/2014/main" id="{D0BA09D9-43C3-BA4C-B18A-CD27BE66905A}"/>
              </a:ext>
            </a:extLst>
          </p:cNvPr>
          <p:cNvSpPr>
            <a:spLocks noGrp="1"/>
          </p:cNvSpPr>
          <p:nvPr>
            <p:ph type="body" idx="1"/>
          </p:nvPr>
        </p:nvSpPr>
        <p:spPr/>
        <p:txBody>
          <a:bodyPr/>
          <a:lstStyle/>
          <a:p>
            <a:r>
              <a:rPr lang="en-US">
                <a:hlinkClick r:id="rId2"/>
              </a:rPr>
              <a:t>http://qrpacs.bvndgiadinh.org.vn/m.QR/?token=83nlZ46YuOE9whvF63bUhA&amp;zarsrc=1303&amp;utm_source=zalo&amp;utm_medium=zalo&amp;utm_campaign=zalo&amp;fbclid=IwAR3LNfjUi9TnbqrlldmCz8-P_GEZdZ0ll6cJf94B_A_6KYDbhfOJCiyAe34</a:t>
            </a:r>
            <a:r>
              <a:rPr lang="en-US"/>
              <a:t> </a:t>
            </a:r>
          </a:p>
        </p:txBody>
      </p:sp>
    </p:spTree>
    <p:extLst>
      <p:ext uri="{BB962C8B-B14F-4D97-AF65-F5344CB8AC3E}">
        <p14:creationId xmlns:p14="http://schemas.microsoft.com/office/powerpoint/2010/main" val="165812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3C0C5F-91A2-2DC8-427E-C538D437E7CB}"/>
              </a:ext>
            </a:extLst>
          </p:cNvPr>
          <p:cNvSpPr>
            <a:spLocks noGrp="1"/>
          </p:cNvSpPr>
          <p:nvPr>
            <p:ph type="title"/>
          </p:nvPr>
        </p:nvSpPr>
        <p:spPr/>
        <p:txBody>
          <a:bodyPr/>
          <a:lstStyle/>
          <a:p>
            <a:r>
              <a:rPr lang="en-US" err="1">
                <a:solidFill>
                  <a:schemeClr val="tx1"/>
                </a:solidFill>
              </a:rPr>
              <a:t>Hành</a:t>
            </a:r>
            <a:r>
              <a:rPr lang="en-US">
                <a:solidFill>
                  <a:schemeClr val="tx1"/>
                </a:solidFill>
              </a:rPr>
              <a:t> chính</a:t>
            </a:r>
          </a:p>
        </p:txBody>
      </p:sp>
      <p:sp>
        <p:nvSpPr>
          <p:cNvPr id="3" name="Chỗ dành sẵn cho Nội dung 2">
            <a:extLst>
              <a:ext uri="{FF2B5EF4-FFF2-40B4-BE49-F238E27FC236}">
                <a16:creationId xmlns:a16="http://schemas.microsoft.com/office/drawing/2014/main" id="{D08448E5-AB55-EF28-C93E-03D8D9C265FB}"/>
              </a:ext>
            </a:extLst>
          </p:cNvPr>
          <p:cNvSpPr>
            <a:spLocks noGrp="1"/>
          </p:cNvSpPr>
          <p:nvPr>
            <p:ph type="body" idx="1"/>
          </p:nvPr>
        </p:nvSpPr>
        <p:spPr/>
        <p:txBody>
          <a:bodyPr/>
          <a:lstStyle/>
          <a:p>
            <a:r>
              <a:rPr lang="en-US" sz="2400"/>
              <a:t>Họ tên: Lê Văn H. </a:t>
            </a:r>
          </a:p>
          <a:p>
            <a:r>
              <a:rPr lang="en-US" sz="2400"/>
              <a:t>Giới tính: Nam </a:t>
            </a:r>
          </a:p>
          <a:p>
            <a:r>
              <a:rPr lang="en-US" sz="2400"/>
              <a:t>Tuổi: 80 tuổi </a:t>
            </a:r>
          </a:p>
          <a:p>
            <a:r>
              <a:rPr lang="en-US" sz="2400"/>
              <a:t>Địa chỉ: quận Phú Nhuận, TPHCM </a:t>
            </a:r>
          </a:p>
          <a:p>
            <a:r>
              <a:rPr lang="en-US" sz="2400"/>
              <a:t>Nghề nghiệp: buôn bán </a:t>
            </a:r>
          </a:p>
          <a:p>
            <a:r>
              <a:rPr lang="en-US" sz="2400"/>
              <a:t>Thời điểm NV: 15h52p  ngày 17/10/2022</a:t>
            </a:r>
            <a:endParaRPr lang="vi-VN" sz="2400"/>
          </a:p>
        </p:txBody>
      </p:sp>
      <p:sp>
        <p:nvSpPr>
          <p:cNvPr id="4" name="Chỗ dành sẵn cho Số hiệu Bản chiếu 3">
            <a:extLst>
              <a:ext uri="{FF2B5EF4-FFF2-40B4-BE49-F238E27FC236}">
                <a16:creationId xmlns:a16="http://schemas.microsoft.com/office/drawing/2014/main" id="{ABECB035-4242-8246-F29A-A4A9D6CDB591}"/>
              </a:ext>
            </a:extLst>
          </p:cNvPr>
          <p:cNvSpPr>
            <a:spLocks noGrp="1"/>
          </p:cNvSpPr>
          <p:nvPr>
            <p:ph type="sldNum" sz="quarter" idx="4294967295"/>
          </p:nvPr>
        </p:nvSpPr>
        <p:spPr>
          <a:xfrm>
            <a:off x="0" y="0"/>
            <a:ext cx="0" cy="0"/>
          </a:xfrm>
        </p:spPr>
        <p:txBody>
          <a:bodyPr/>
          <a:lstStyle/>
          <a:p>
            <a:fld id="{D6CEDBF5-5199-49A9-BB7E-F417F5A4A748}" type="slidenum">
              <a:rPr lang="en-US" smtClean="0"/>
              <a:t>2</a:t>
            </a:fld>
            <a:endParaRPr lang="en-US"/>
          </a:p>
        </p:txBody>
      </p:sp>
    </p:spTree>
    <p:extLst>
      <p:ext uri="{BB962C8B-B14F-4D97-AF65-F5344CB8AC3E}">
        <p14:creationId xmlns:p14="http://schemas.microsoft.com/office/powerpoint/2010/main" val="3242127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35A773-17D0-3EBF-6416-B1B66A2615A8}"/>
              </a:ext>
            </a:extLst>
          </p:cNvPr>
          <p:cNvSpPr>
            <a:spLocks noGrp="1"/>
          </p:cNvSpPr>
          <p:nvPr>
            <p:ph type="title"/>
          </p:nvPr>
        </p:nvSpPr>
        <p:spPr/>
        <p:txBody>
          <a:bodyPr/>
          <a:lstStyle/>
          <a:p>
            <a:pPr algn="l"/>
            <a:r>
              <a:rPr lang="en-US">
                <a:solidFill>
                  <a:schemeClr val="tx1"/>
                </a:solidFill>
              </a:rPr>
              <a:t>Xét nghiệm máu</a:t>
            </a:r>
          </a:p>
        </p:txBody>
      </p:sp>
      <p:sp>
        <p:nvSpPr>
          <p:cNvPr id="5" name="Chỗ dành sẵn cho Văn bản 4">
            <a:extLst>
              <a:ext uri="{FF2B5EF4-FFF2-40B4-BE49-F238E27FC236}">
                <a16:creationId xmlns:a16="http://schemas.microsoft.com/office/drawing/2014/main" id="{7199BC97-D7B5-B94D-318E-D65861E3304E}"/>
              </a:ext>
            </a:extLst>
          </p:cNvPr>
          <p:cNvSpPr>
            <a:spLocks noGrp="1"/>
          </p:cNvSpPr>
          <p:nvPr>
            <p:ph type="body" idx="1"/>
          </p:nvPr>
        </p:nvSpPr>
        <p:spPr>
          <a:xfrm>
            <a:off x="960000" y="5524499"/>
            <a:ext cx="10272000" cy="651703"/>
          </a:xfrm>
        </p:spPr>
        <p:txBody>
          <a:bodyPr/>
          <a:lstStyle/>
          <a:p>
            <a:r>
              <a:rPr lang="en-US"/>
              <a:t>Xét nghiệm nhóm máu ABO, Rh</a:t>
            </a:r>
          </a:p>
        </p:txBody>
      </p:sp>
      <p:pic>
        <p:nvPicPr>
          <p:cNvPr id="7" name="Hình ảnh 6">
            <a:extLst>
              <a:ext uri="{FF2B5EF4-FFF2-40B4-BE49-F238E27FC236}">
                <a16:creationId xmlns:a16="http://schemas.microsoft.com/office/drawing/2014/main" id="{58F70B8E-8417-6599-B7D4-74BF88CE7784}"/>
              </a:ext>
            </a:extLst>
          </p:cNvPr>
          <p:cNvPicPr>
            <a:picLocks noChangeAspect="1"/>
          </p:cNvPicPr>
          <p:nvPr/>
        </p:nvPicPr>
        <p:blipFill rotWithShape="1">
          <a:blip r:embed="rId2">
            <a:extLst>
              <a:ext uri="{28A0092B-C50C-407E-A947-70E740481C1C}">
                <a14:useLocalDpi xmlns:a14="http://schemas.microsoft.com/office/drawing/2010/main" val="0"/>
              </a:ext>
            </a:extLst>
          </a:blip>
          <a:srcRect r="19982"/>
          <a:stretch/>
        </p:blipFill>
        <p:spPr>
          <a:xfrm>
            <a:off x="6692901" y="159265"/>
            <a:ext cx="5257800" cy="6698735"/>
          </a:xfrm>
          <a:prstGeom prst="rect">
            <a:avLst/>
          </a:prstGeom>
        </p:spPr>
      </p:pic>
      <p:pic>
        <p:nvPicPr>
          <p:cNvPr id="9" name="Hình ảnh 8">
            <a:extLst>
              <a:ext uri="{FF2B5EF4-FFF2-40B4-BE49-F238E27FC236}">
                <a16:creationId xmlns:a16="http://schemas.microsoft.com/office/drawing/2014/main" id="{817564C5-4FD5-8E50-9540-B7A7D6B5E71F}"/>
              </a:ext>
            </a:extLst>
          </p:cNvPr>
          <p:cNvPicPr>
            <a:picLocks noChangeAspect="1"/>
          </p:cNvPicPr>
          <p:nvPr/>
        </p:nvPicPr>
        <p:blipFill rotWithShape="1">
          <a:blip r:embed="rId3">
            <a:extLst>
              <a:ext uri="{28A0092B-C50C-407E-A947-70E740481C1C}">
                <a14:useLocalDpi xmlns:a14="http://schemas.microsoft.com/office/drawing/2010/main" val="0"/>
              </a:ext>
            </a:extLst>
          </a:blip>
          <a:srcRect r="20236"/>
          <a:stretch/>
        </p:blipFill>
        <p:spPr>
          <a:xfrm>
            <a:off x="93272" y="1947212"/>
            <a:ext cx="6416646" cy="2963576"/>
          </a:xfrm>
          <a:prstGeom prst="rect">
            <a:avLst/>
          </a:prstGeom>
        </p:spPr>
      </p:pic>
    </p:spTree>
    <p:extLst>
      <p:ext uri="{BB962C8B-B14F-4D97-AF65-F5344CB8AC3E}">
        <p14:creationId xmlns:p14="http://schemas.microsoft.com/office/powerpoint/2010/main" val="3957584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870FD3-4B65-809B-DE86-6850A858A32D}"/>
              </a:ext>
            </a:extLst>
          </p:cNvPr>
          <p:cNvSpPr>
            <a:spLocks noGrp="1"/>
          </p:cNvSpPr>
          <p:nvPr>
            <p:ph type="title"/>
          </p:nvPr>
        </p:nvSpPr>
        <p:spPr/>
        <p:txBody>
          <a:bodyPr/>
          <a:lstStyle/>
          <a:p>
            <a:r>
              <a:rPr lang="en-US">
                <a:solidFill>
                  <a:schemeClr val="tx1"/>
                </a:solidFill>
              </a:rPr>
              <a:t>Chẩn đoán xác định</a:t>
            </a:r>
          </a:p>
        </p:txBody>
      </p:sp>
      <p:sp>
        <p:nvSpPr>
          <p:cNvPr id="3" name="Chỗ dành sẵn cho Nội dung 2">
            <a:extLst>
              <a:ext uri="{FF2B5EF4-FFF2-40B4-BE49-F238E27FC236}">
                <a16:creationId xmlns:a16="http://schemas.microsoft.com/office/drawing/2014/main" id="{D9BE6091-5F45-ABAB-6A92-6D630F6957CC}"/>
              </a:ext>
            </a:extLst>
          </p:cNvPr>
          <p:cNvSpPr>
            <a:spLocks noGrp="1"/>
          </p:cNvSpPr>
          <p:nvPr>
            <p:ph type="body" idx="1"/>
          </p:nvPr>
        </p:nvSpPr>
        <p:spPr/>
        <p:txBody>
          <a:bodyPr/>
          <a:lstStyle/>
          <a:p>
            <a:r>
              <a:rPr lang="en-US"/>
              <a:t>TD ung thư đoạn đại tràng sigma, biến chứng tắc ruột quai kín/ Thiếu máu hồng cầu nhỏ nhược sắc mức độ nặng/ Tăng huyết áp/ Rối loạn chuyển hoá lipid</a:t>
            </a:r>
          </a:p>
        </p:txBody>
      </p:sp>
      <p:sp>
        <p:nvSpPr>
          <p:cNvPr id="4" name="Chỗ dành sẵn cho Số hiệu Bản chiếu 3">
            <a:extLst>
              <a:ext uri="{FF2B5EF4-FFF2-40B4-BE49-F238E27FC236}">
                <a16:creationId xmlns:a16="http://schemas.microsoft.com/office/drawing/2014/main" id="{E2D28147-B8FF-E951-2D91-6CFB18BDD173}"/>
              </a:ext>
            </a:extLst>
          </p:cNvPr>
          <p:cNvSpPr>
            <a:spLocks noGrp="1"/>
          </p:cNvSpPr>
          <p:nvPr>
            <p:ph type="sldNum" sz="quarter" idx="4294967295"/>
          </p:nvPr>
        </p:nvSpPr>
        <p:spPr>
          <a:xfrm>
            <a:off x="0" y="0"/>
            <a:ext cx="0" cy="0"/>
          </a:xfrm>
        </p:spPr>
        <p:txBody>
          <a:bodyPr/>
          <a:lstStyle/>
          <a:p>
            <a:fld id="{D6CEDBF5-5199-49A9-BB7E-F417F5A4A748}" type="slidenum">
              <a:rPr lang="en-US" smtClean="0"/>
              <a:t>21</a:t>
            </a:fld>
            <a:endParaRPr lang="en-US"/>
          </a:p>
        </p:txBody>
      </p:sp>
    </p:spTree>
    <p:extLst>
      <p:ext uri="{BB962C8B-B14F-4D97-AF65-F5344CB8AC3E}">
        <p14:creationId xmlns:p14="http://schemas.microsoft.com/office/powerpoint/2010/main" val="285961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5F8E1E-7A32-4097-ACAC-5C1681A966B4}"/>
              </a:ext>
            </a:extLst>
          </p:cNvPr>
          <p:cNvSpPr>
            <a:spLocks noGrp="1"/>
          </p:cNvSpPr>
          <p:nvPr>
            <p:ph type="title"/>
          </p:nvPr>
        </p:nvSpPr>
        <p:spPr/>
        <p:txBody>
          <a:bodyPr/>
          <a:lstStyle/>
          <a:p>
            <a:r>
              <a:rPr lang="en-US">
                <a:solidFill>
                  <a:schemeClr val="tx1"/>
                </a:solidFill>
                <a:latin typeface="Montserrat" panose="00000500000000000000" pitchFamily="2" charset="0"/>
              </a:rPr>
              <a:t>Điều trị</a:t>
            </a:r>
          </a:p>
        </p:txBody>
      </p:sp>
      <p:sp>
        <p:nvSpPr>
          <p:cNvPr id="3" name="Chỗ dành sẵn cho Nội dung 2">
            <a:extLst>
              <a:ext uri="{FF2B5EF4-FFF2-40B4-BE49-F238E27FC236}">
                <a16:creationId xmlns:a16="http://schemas.microsoft.com/office/drawing/2014/main" id="{6487356E-D038-ED1B-0E1A-672B0C8118B7}"/>
              </a:ext>
            </a:extLst>
          </p:cNvPr>
          <p:cNvSpPr>
            <a:spLocks noGrp="1"/>
          </p:cNvSpPr>
          <p:nvPr>
            <p:ph type="body" idx="1"/>
          </p:nvPr>
        </p:nvSpPr>
        <p:spPr/>
        <p:txBody>
          <a:bodyPr/>
          <a:lstStyle/>
          <a:p>
            <a:pPr marL="0" indent="0">
              <a:buNone/>
            </a:pPr>
            <a:r>
              <a:rPr lang="en-US"/>
              <a:t>H</a:t>
            </a:r>
            <a:r>
              <a:rPr lang="vi-VN"/>
              <a:t>ư</a:t>
            </a:r>
            <a:r>
              <a:rPr lang="en-US"/>
              <a:t>ớng điều trị:</a:t>
            </a:r>
          </a:p>
          <a:p>
            <a:pPr marL="342900" indent="-342900"/>
            <a:r>
              <a:rPr lang="en-US"/>
              <a:t>Phẫu thuật khẩn: đặt HMNT trên dòng</a:t>
            </a:r>
          </a:p>
          <a:p>
            <a:pPr marL="342900" indent="-342900"/>
            <a:r>
              <a:rPr lang="en-US"/>
              <a:t>Ổn định bệnh nền trước mổ</a:t>
            </a:r>
          </a:p>
          <a:p>
            <a:pPr marL="1073125" lvl="1" indent="-342900"/>
            <a:endParaRPr lang="en-US"/>
          </a:p>
        </p:txBody>
      </p:sp>
      <p:sp>
        <p:nvSpPr>
          <p:cNvPr id="4" name="Chỗ dành sẵn cho Số hiệu Bản chiếu 3">
            <a:extLst>
              <a:ext uri="{FF2B5EF4-FFF2-40B4-BE49-F238E27FC236}">
                <a16:creationId xmlns:a16="http://schemas.microsoft.com/office/drawing/2014/main" id="{C15AD8DD-33E7-EC37-0B19-F712D9751780}"/>
              </a:ext>
            </a:extLst>
          </p:cNvPr>
          <p:cNvSpPr>
            <a:spLocks noGrp="1"/>
          </p:cNvSpPr>
          <p:nvPr>
            <p:ph type="sldNum" sz="quarter" idx="4294967295"/>
          </p:nvPr>
        </p:nvSpPr>
        <p:spPr>
          <a:xfrm>
            <a:off x="0" y="0"/>
            <a:ext cx="0" cy="0"/>
          </a:xfrm>
        </p:spPr>
        <p:txBody>
          <a:bodyPr/>
          <a:lstStyle/>
          <a:p>
            <a:fld id="{D6CEDBF5-5199-49A9-BB7E-F417F5A4A748}" type="slidenum">
              <a:rPr lang="en-US" smtClean="0"/>
              <a:t>22</a:t>
            </a:fld>
            <a:endParaRPr lang="en-US"/>
          </a:p>
        </p:txBody>
      </p:sp>
    </p:spTree>
    <p:extLst>
      <p:ext uri="{BB962C8B-B14F-4D97-AF65-F5344CB8AC3E}">
        <p14:creationId xmlns:p14="http://schemas.microsoft.com/office/powerpoint/2010/main" val="264480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4DFE9B-9FAA-C5F6-5700-202C14038B1F}"/>
              </a:ext>
            </a:extLst>
          </p:cNvPr>
          <p:cNvSpPr>
            <a:spLocks noGrp="1"/>
          </p:cNvSpPr>
          <p:nvPr>
            <p:ph type="title"/>
          </p:nvPr>
        </p:nvSpPr>
        <p:spPr/>
        <p:txBody>
          <a:bodyPr/>
          <a:lstStyle/>
          <a:p>
            <a:endParaRPr lang="en-US">
              <a:solidFill>
                <a:schemeClr val="tx1"/>
              </a:solidFill>
            </a:endParaRPr>
          </a:p>
        </p:txBody>
      </p:sp>
      <p:sp>
        <p:nvSpPr>
          <p:cNvPr id="3" name="Chỗ dành sẵn cho Văn bản 2">
            <a:extLst>
              <a:ext uri="{FF2B5EF4-FFF2-40B4-BE49-F238E27FC236}">
                <a16:creationId xmlns:a16="http://schemas.microsoft.com/office/drawing/2014/main" id="{A393C2FA-A6CC-1564-5954-95E74E74D2BB}"/>
              </a:ext>
            </a:extLst>
          </p:cNvPr>
          <p:cNvSpPr>
            <a:spLocks noGrp="1"/>
          </p:cNvSpPr>
          <p:nvPr>
            <p:ph type="body" idx="1"/>
          </p:nvPr>
        </p:nvSpPr>
        <p:spPr/>
        <p:txBody>
          <a:bodyPr/>
          <a:lstStyle/>
          <a:p>
            <a:r>
              <a:rPr lang="en-US"/>
              <a:t>Lãnh 2 đơn vị HCL cùng nhóm máu</a:t>
            </a:r>
          </a:p>
          <a:p>
            <a:r>
              <a:rPr lang="en-US"/>
              <a:t>Đặt Levin</a:t>
            </a:r>
          </a:p>
          <a:p>
            <a:r>
              <a:rPr lang="en-US"/>
              <a:t>Natri clorid 0.9% 500ml x1 TTM XXX g/p</a:t>
            </a:r>
          </a:p>
          <a:p>
            <a:r>
              <a:rPr lang="en-US"/>
              <a:t>(1) Ceftriaxone 2g/lọ: 1lọ + NaCl 0.9% 100ml TTM XXXg/p</a:t>
            </a:r>
          </a:p>
          <a:p>
            <a:r>
              <a:rPr lang="en-US"/>
              <a:t>(1) Metronidazole 0.5g 1 chai TTM XXX g/p</a:t>
            </a:r>
          </a:p>
          <a:p>
            <a:r>
              <a:rPr lang="en-US"/>
              <a:t>Giải thích tình trạng bệnh cho bệnh nhân và người nhà</a:t>
            </a:r>
          </a:p>
          <a:p>
            <a:r>
              <a:rPr lang="en-US"/>
              <a:t>Soạn mổ</a:t>
            </a:r>
          </a:p>
          <a:p>
            <a:r>
              <a:rPr lang="en-US"/>
              <a:t>Nhịn ăn</a:t>
            </a:r>
          </a:p>
          <a:p>
            <a:r>
              <a:rPr lang="en-US"/>
              <a:t>CS cấp I</a:t>
            </a:r>
          </a:p>
        </p:txBody>
      </p:sp>
    </p:spTree>
    <p:extLst>
      <p:ext uri="{BB962C8B-B14F-4D97-AF65-F5344CB8AC3E}">
        <p14:creationId xmlns:p14="http://schemas.microsoft.com/office/powerpoint/2010/main" val="29721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a:extLst>
              <a:ext uri="{FF2B5EF4-FFF2-40B4-BE49-F238E27FC236}">
                <a16:creationId xmlns:a16="http://schemas.microsoft.com/office/drawing/2014/main" id="{6F32E890-D30F-90D8-5202-BFC9E546E84E}"/>
              </a:ext>
            </a:extLst>
          </p:cNvPr>
          <p:cNvSpPr>
            <a:spLocks noGrp="1"/>
          </p:cNvSpPr>
          <p:nvPr>
            <p:ph type="title"/>
          </p:nvPr>
        </p:nvSpPr>
        <p:spPr/>
        <p:txBody>
          <a:bodyPr/>
          <a:lstStyle/>
          <a:p>
            <a:r>
              <a:rPr lang="en-US">
                <a:solidFill>
                  <a:schemeClr val="tx1"/>
                </a:solidFill>
              </a:rPr>
              <a:t>Điều trị phẫu thuật</a:t>
            </a:r>
          </a:p>
        </p:txBody>
      </p:sp>
      <p:sp>
        <p:nvSpPr>
          <p:cNvPr id="3" name="Chỗ dành sẵn cho Nội dung 2">
            <a:extLst>
              <a:ext uri="{FF2B5EF4-FFF2-40B4-BE49-F238E27FC236}">
                <a16:creationId xmlns:a16="http://schemas.microsoft.com/office/drawing/2014/main" id="{FA966BF3-BCF0-11DC-984B-7F3B3A963826}"/>
              </a:ext>
            </a:extLst>
          </p:cNvPr>
          <p:cNvSpPr>
            <a:spLocks noGrp="1"/>
          </p:cNvSpPr>
          <p:nvPr>
            <p:ph type="body" idx="1"/>
          </p:nvPr>
        </p:nvSpPr>
        <p:spPr/>
        <p:txBody>
          <a:bodyPr/>
          <a:lstStyle/>
          <a:p>
            <a:r>
              <a:rPr lang="en-US"/>
              <a:t>Phương pháp mổ: Mổ nội soi thám sát + đặt hậu môn nhân tạo trên dòng</a:t>
            </a:r>
          </a:p>
          <a:p>
            <a:r>
              <a:rPr lang="en-US"/>
              <a:t>Gây mê NKQ</a:t>
            </a:r>
          </a:p>
          <a:p>
            <a:endParaRPr lang="en-US"/>
          </a:p>
        </p:txBody>
      </p:sp>
      <p:sp>
        <p:nvSpPr>
          <p:cNvPr id="4" name="Chỗ dành sẵn cho Số hiệu Bản chiếu 3">
            <a:extLst>
              <a:ext uri="{FF2B5EF4-FFF2-40B4-BE49-F238E27FC236}">
                <a16:creationId xmlns:a16="http://schemas.microsoft.com/office/drawing/2014/main" id="{A9D7B4D7-BB72-207D-C428-2071FE4F4022}"/>
              </a:ext>
            </a:extLst>
          </p:cNvPr>
          <p:cNvSpPr>
            <a:spLocks noGrp="1"/>
          </p:cNvSpPr>
          <p:nvPr>
            <p:ph type="sldNum" sz="quarter" idx="4294967295"/>
          </p:nvPr>
        </p:nvSpPr>
        <p:spPr>
          <a:xfrm>
            <a:off x="0" y="0"/>
            <a:ext cx="0" cy="0"/>
          </a:xfrm>
        </p:spPr>
        <p:txBody>
          <a:bodyPr/>
          <a:lstStyle/>
          <a:p>
            <a:fld id="{D6CEDBF5-5199-49A9-BB7E-F417F5A4A748}" type="slidenum">
              <a:rPr lang="en-US" smtClean="0"/>
              <a:t>24</a:t>
            </a:fld>
            <a:endParaRPr lang="en-US"/>
          </a:p>
        </p:txBody>
      </p:sp>
    </p:spTree>
    <p:extLst>
      <p:ext uri="{BB962C8B-B14F-4D97-AF65-F5344CB8AC3E}">
        <p14:creationId xmlns:p14="http://schemas.microsoft.com/office/powerpoint/2010/main" val="3539639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AA4578-ED68-ECFF-440A-3420BE5F502B}"/>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53B18D07-F5BF-4D32-DCBC-C0662A36C612}"/>
              </a:ext>
            </a:extLst>
          </p:cNvPr>
          <p:cNvSpPr>
            <a:spLocks noGrp="1"/>
          </p:cNvSpPr>
          <p:nvPr>
            <p:ph type="body" idx="1"/>
          </p:nvPr>
        </p:nvSpPr>
        <p:spPr/>
        <p:txBody>
          <a:bodyPr/>
          <a:lstStyle/>
          <a:p>
            <a:endParaRPr lang="en-US"/>
          </a:p>
        </p:txBody>
      </p:sp>
      <p:pic>
        <p:nvPicPr>
          <p:cNvPr id="5" name="Hình ảnh 4">
            <a:extLst>
              <a:ext uri="{FF2B5EF4-FFF2-40B4-BE49-F238E27FC236}">
                <a16:creationId xmlns:a16="http://schemas.microsoft.com/office/drawing/2014/main" id="{73B791AE-4BA0-5F79-4968-5B5FA9E2AAED}"/>
              </a:ext>
            </a:extLst>
          </p:cNvPr>
          <p:cNvPicPr>
            <a:picLocks noChangeAspect="1"/>
          </p:cNvPicPr>
          <p:nvPr/>
        </p:nvPicPr>
        <p:blipFill rotWithShape="1">
          <a:blip r:embed="rId3">
            <a:extLst>
              <a:ext uri="{28A0092B-C50C-407E-A947-70E740481C1C}">
                <a14:useLocalDpi xmlns:a14="http://schemas.microsoft.com/office/drawing/2010/main" val="0"/>
              </a:ext>
            </a:extLst>
          </a:blip>
          <a:srcRect t="15000" b="27963"/>
          <a:stretch/>
        </p:blipFill>
        <p:spPr>
          <a:xfrm>
            <a:off x="6686973" y="3457026"/>
            <a:ext cx="4363850" cy="3318681"/>
          </a:xfrm>
          <a:prstGeom prst="rect">
            <a:avLst/>
          </a:prstGeom>
        </p:spPr>
      </p:pic>
      <p:pic>
        <p:nvPicPr>
          <p:cNvPr id="7" name="Hình ảnh 6">
            <a:extLst>
              <a:ext uri="{FF2B5EF4-FFF2-40B4-BE49-F238E27FC236}">
                <a16:creationId xmlns:a16="http://schemas.microsoft.com/office/drawing/2014/main" id="{0290AE64-4DF3-E15E-F3F1-B93426F375BF}"/>
              </a:ext>
            </a:extLst>
          </p:cNvPr>
          <p:cNvPicPr>
            <a:picLocks noChangeAspect="1"/>
          </p:cNvPicPr>
          <p:nvPr/>
        </p:nvPicPr>
        <p:blipFill rotWithShape="1">
          <a:blip r:embed="rId4">
            <a:extLst>
              <a:ext uri="{28A0092B-C50C-407E-A947-70E740481C1C}">
                <a14:useLocalDpi xmlns:a14="http://schemas.microsoft.com/office/drawing/2010/main" val="0"/>
              </a:ext>
            </a:extLst>
          </a:blip>
          <a:srcRect t="33579" b="9657"/>
          <a:stretch/>
        </p:blipFill>
        <p:spPr>
          <a:xfrm>
            <a:off x="1173349" y="126139"/>
            <a:ext cx="4363849" cy="3302861"/>
          </a:xfrm>
          <a:prstGeom prst="rect">
            <a:avLst/>
          </a:prstGeom>
        </p:spPr>
      </p:pic>
      <p:pic>
        <p:nvPicPr>
          <p:cNvPr id="9" name="Hình ảnh 8">
            <a:extLst>
              <a:ext uri="{FF2B5EF4-FFF2-40B4-BE49-F238E27FC236}">
                <a16:creationId xmlns:a16="http://schemas.microsoft.com/office/drawing/2014/main" id="{3366C73E-22EF-4D64-1E00-F36BB2D70F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802" y="3457026"/>
            <a:ext cx="4386395" cy="3290655"/>
          </a:xfrm>
          <a:prstGeom prst="rect">
            <a:avLst/>
          </a:prstGeom>
        </p:spPr>
      </p:pic>
      <p:pic>
        <p:nvPicPr>
          <p:cNvPr id="13" name="Hình ảnh 12">
            <a:extLst>
              <a:ext uri="{FF2B5EF4-FFF2-40B4-BE49-F238E27FC236}">
                <a16:creationId xmlns:a16="http://schemas.microsoft.com/office/drawing/2014/main" id="{334ADEF3-F7E1-036D-81F9-63C155DB2E0C}"/>
              </a:ext>
            </a:extLst>
          </p:cNvPr>
          <p:cNvPicPr>
            <a:picLocks noChangeAspect="1"/>
          </p:cNvPicPr>
          <p:nvPr/>
        </p:nvPicPr>
        <p:blipFill rotWithShape="1">
          <a:blip r:embed="rId6">
            <a:extLst>
              <a:ext uri="{28A0092B-C50C-407E-A947-70E740481C1C}">
                <a14:useLocalDpi xmlns:a14="http://schemas.microsoft.com/office/drawing/2010/main" val="0"/>
              </a:ext>
            </a:extLst>
          </a:blip>
          <a:srcRect l="3906" t="4932" r="4367" b="9864"/>
          <a:stretch/>
        </p:blipFill>
        <p:spPr>
          <a:xfrm>
            <a:off x="6686973" y="110319"/>
            <a:ext cx="4354225" cy="3302861"/>
          </a:xfrm>
          <a:prstGeom prst="rect">
            <a:avLst/>
          </a:prstGeom>
        </p:spPr>
      </p:pic>
    </p:spTree>
    <p:extLst>
      <p:ext uri="{BB962C8B-B14F-4D97-AF65-F5344CB8AC3E}">
        <p14:creationId xmlns:p14="http://schemas.microsoft.com/office/powerpoint/2010/main" val="259677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F04C15-7365-B5E8-B474-B7EA13F95847}"/>
              </a:ext>
            </a:extLst>
          </p:cNvPr>
          <p:cNvSpPr>
            <a:spLocks noGrp="1"/>
          </p:cNvSpPr>
          <p:nvPr>
            <p:ph type="title"/>
          </p:nvPr>
        </p:nvSpPr>
        <p:spPr/>
        <p:txBody>
          <a:bodyPr/>
          <a:lstStyle/>
          <a:p>
            <a:r>
              <a:rPr lang="en-US">
                <a:solidFill>
                  <a:schemeClr val="tx1"/>
                </a:solidFill>
              </a:rPr>
              <a:t>Chẩn đoán sau mổ</a:t>
            </a:r>
          </a:p>
        </p:txBody>
      </p:sp>
      <p:sp>
        <p:nvSpPr>
          <p:cNvPr id="3" name="Chỗ dành sẵn cho Văn bản 2">
            <a:extLst>
              <a:ext uri="{FF2B5EF4-FFF2-40B4-BE49-F238E27FC236}">
                <a16:creationId xmlns:a16="http://schemas.microsoft.com/office/drawing/2014/main" id="{35CCCAFF-373A-18C2-417F-F3F25C8BBE20}"/>
              </a:ext>
            </a:extLst>
          </p:cNvPr>
          <p:cNvSpPr>
            <a:spLocks noGrp="1"/>
          </p:cNvSpPr>
          <p:nvPr>
            <p:ph type="body" idx="1"/>
          </p:nvPr>
        </p:nvSpPr>
        <p:spPr/>
        <p:txBody>
          <a:bodyPr/>
          <a:lstStyle/>
          <a:p>
            <a:r>
              <a:rPr lang="en-US"/>
              <a:t>TD ung thư đoạn nối đại tràng sigma – trực tràng biến chứng tắc ruột đã đặt HMNT / Thiếu máu hồng cầu nhỏ nhược sắc/ Tăng huyết áp / RLCH lipid máu</a:t>
            </a:r>
          </a:p>
        </p:txBody>
      </p:sp>
    </p:spTree>
    <p:extLst>
      <p:ext uri="{BB962C8B-B14F-4D97-AF65-F5344CB8AC3E}">
        <p14:creationId xmlns:p14="http://schemas.microsoft.com/office/powerpoint/2010/main" val="108696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BD75AA-7839-3B1A-EBC2-F82A8F8525DD}"/>
              </a:ext>
            </a:extLst>
          </p:cNvPr>
          <p:cNvSpPr>
            <a:spLocks noGrp="1"/>
          </p:cNvSpPr>
          <p:nvPr>
            <p:ph type="title"/>
          </p:nvPr>
        </p:nvSpPr>
        <p:spPr>
          <a:xfrm>
            <a:off x="1296533" y="1852167"/>
            <a:ext cx="5358267" cy="1122400"/>
          </a:xfrm>
        </p:spPr>
        <p:txBody>
          <a:bodyPr/>
          <a:lstStyle/>
          <a:p>
            <a:r>
              <a:rPr lang="en-US" sz="4400" err="1">
                <a:solidFill>
                  <a:schemeClr val="tx1"/>
                </a:solidFill>
                <a:latin typeface="Montserrat" panose="00000500000000000000" pitchFamily="2" charset="0"/>
              </a:rPr>
              <a:t>Lý</a:t>
            </a:r>
            <a:r>
              <a:rPr lang="en-US" sz="4400">
                <a:solidFill>
                  <a:schemeClr val="tx1"/>
                </a:solidFill>
                <a:latin typeface="Montserrat" panose="00000500000000000000" pitchFamily="2" charset="0"/>
              </a:rPr>
              <a:t> do </a:t>
            </a:r>
            <a:r>
              <a:rPr lang="en-US" sz="4400" err="1">
                <a:solidFill>
                  <a:schemeClr val="tx1"/>
                </a:solidFill>
                <a:latin typeface="Montserrat" panose="00000500000000000000" pitchFamily="2" charset="0"/>
              </a:rPr>
              <a:t>nhập</a:t>
            </a:r>
            <a:r>
              <a:rPr lang="en-US" sz="4400">
                <a:solidFill>
                  <a:schemeClr val="tx1"/>
                </a:solidFill>
                <a:latin typeface="Montserrat" panose="00000500000000000000" pitchFamily="2" charset="0"/>
              </a:rPr>
              <a:t> </a:t>
            </a:r>
            <a:r>
              <a:rPr lang="en-US" sz="4400" err="1">
                <a:solidFill>
                  <a:schemeClr val="tx1"/>
                </a:solidFill>
                <a:latin typeface="Montserrat" panose="00000500000000000000" pitchFamily="2" charset="0"/>
              </a:rPr>
              <a:t>viện</a:t>
            </a:r>
            <a:endParaRPr lang="en-US" sz="4400">
              <a:solidFill>
                <a:schemeClr val="tx1"/>
              </a:solidFill>
              <a:latin typeface="Montserrat" panose="00000500000000000000" pitchFamily="2" charset="0"/>
            </a:endParaRPr>
          </a:p>
        </p:txBody>
      </p:sp>
      <p:sp>
        <p:nvSpPr>
          <p:cNvPr id="3" name="Chỗ dành sẵn cho Nội dung 2">
            <a:extLst>
              <a:ext uri="{FF2B5EF4-FFF2-40B4-BE49-F238E27FC236}">
                <a16:creationId xmlns:a16="http://schemas.microsoft.com/office/drawing/2014/main" id="{27BE26E4-A928-9602-B041-AA88B48270B2}"/>
              </a:ext>
            </a:extLst>
          </p:cNvPr>
          <p:cNvSpPr>
            <a:spLocks noGrp="1"/>
          </p:cNvSpPr>
          <p:nvPr>
            <p:ph type="subTitle" idx="1"/>
          </p:nvPr>
        </p:nvSpPr>
        <p:spPr>
          <a:xfrm>
            <a:off x="1296533" y="3174634"/>
            <a:ext cx="4745200" cy="708800"/>
          </a:xfrm>
        </p:spPr>
        <p:txBody>
          <a:bodyPr/>
          <a:lstStyle/>
          <a:p>
            <a:pPr marL="203195" indent="0">
              <a:buNone/>
            </a:pPr>
            <a:r>
              <a:rPr lang="en-US" sz="3200">
                <a:solidFill>
                  <a:schemeClr val="tx1">
                    <a:lumMod val="50000"/>
                  </a:schemeClr>
                </a:solidFill>
              </a:rPr>
              <a:t>Bí trung đại tiện</a:t>
            </a:r>
          </a:p>
        </p:txBody>
      </p:sp>
      <p:sp>
        <p:nvSpPr>
          <p:cNvPr id="4" name="Chỗ dành sẵn cho Số hiệu Bản chiếu 3">
            <a:extLst>
              <a:ext uri="{FF2B5EF4-FFF2-40B4-BE49-F238E27FC236}">
                <a16:creationId xmlns:a16="http://schemas.microsoft.com/office/drawing/2014/main" id="{AD6ABEFC-3B88-FFFC-0AB1-F995E661BFE9}"/>
              </a:ext>
            </a:extLst>
          </p:cNvPr>
          <p:cNvSpPr>
            <a:spLocks noGrp="1"/>
          </p:cNvSpPr>
          <p:nvPr>
            <p:ph type="sldNum" sz="quarter" idx="4294967295"/>
          </p:nvPr>
        </p:nvSpPr>
        <p:spPr>
          <a:xfrm>
            <a:off x="0" y="0"/>
            <a:ext cx="0" cy="0"/>
          </a:xfrm>
        </p:spPr>
        <p:txBody>
          <a:bodyPr/>
          <a:lstStyle/>
          <a:p>
            <a:fld id="{D6CEDBF5-5199-49A9-BB7E-F417F5A4A748}" type="slidenum">
              <a:rPr lang="en-US" smtClean="0"/>
              <a:t>3</a:t>
            </a:fld>
            <a:endParaRPr lang="en-US"/>
          </a:p>
        </p:txBody>
      </p:sp>
    </p:spTree>
    <p:extLst>
      <p:ext uri="{BB962C8B-B14F-4D97-AF65-F5344CB8AC3E}">
        <p14:creationId xmlns:p14="http://schemas.microsoft.com/office/powerpoint/2010/main" val="36211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F2F2ED-86DC-830B-56C0-B9A1C5D77193}"/>
              </a:ext>
            </a:extLst>
          </p:cNvPr>
          <p:cNvSpPr>
            <a:spLocks noGrp="1"/>
          </p:cNvSpPr>
          <p:nvPr>
            <p:ph type="title"/>
          </p:nvPr>
        </p:nvSpPr>
        <p:spPr/>
        <p:txBody>
          <a:bodyPr/>
          <a:lstStyle/>
          <a:p>
            <a:r>
              <a:rPr lang="en-US">
                <a:solidFill>
                  <a:schemeClr val="tx1"/>
                </a:solidFill>
              </a:rPr>
              <a:t>Bệnh </a:t>
            </a:r>
            <a:r>
              <a:rPr lang="en-US" err="1">
                <a:solidFill>
                  <a:schemeClr val="tx1"/>
                </a:solidFill>
              </a:rPr>
              <a:t>sử</a:t>
            </a:r>
            <a:endParaRPr lang="en-US">
              <a:solidFill>
                <a:schemeClr val="tx1"/>
              </a:solidFill>
            </a:endParaRPr>
          </a:p>
        </p:txBody>
      </p:sp>
      <p:sp>
        <p:nvSpPr>
          <p:cNvPr id="3" name="Chỗ dành sẵn cho Nội dung 2">
            <a:extLst>
              <a:ext uri="{FF2B5EF4-FFF2-40B4-BE49-F238E27FC236}">
                <a16:creationId xmlns:a16="http://schemas.microsoft.com/office/drawing/2014/main" id="{CF9E4088-5E14-D1AB-97F3-D6CBE180D649}"/>
              </a:ext>
            </a:extLst>
          </p:cNvPr>
          <p:cNvSpPr>
            <a:spLocks noGrp="1"/>
          </p:cNvSpPr>
          <p:nvPr>
            <p:ph type="body" idx="1"/>
          </p:nvPr>
        </p:nvSpPr>
        <p:spPr>
          <a:xfrm>
            <a:off x="960000" y="1621003"/>
            <a:ext cx="10711300" cy="4555200"/>
          </a:xfrm>
        </p:spPr>
        <p:txBody>
          <a:bodyPr>
            <a:normAutofit fontScale="92500"/>
          </a:bodyPr>
          <a:lstStyle/>
          <a:p>
            <a:pPr marL="203195" indent="0">
              <a:buNone/>
            </a:pPr>
            <a:r>
              <a:rPr lang="vi-VN">
                <a:latin typeface="Lato" panose="020F0502020204030203" pitchFamily="34" charset="0"/>
                <a:ea typeface="Lato" panose="020F0502020204030203" pitchFamily="34" charset="0"/>
                <a:cs typeface="Lato" panose="020F0502020204030203" pitchFamily="34" charset="0"/>
              </a:rPr>
              <a:t>CNV 18 tháng, </a:t>
            </a:r>
            <a:r>
              <a:rPr lang="en-US">
                <a:latin typeface="Lato" panose="020F0502020204030203" pitchFamily="34" charset="0"/>
                <a:ea typeface="Lato" panose="020F0502020204030203" pitchFamily="34" charset="0"/>
                <a:cs typeface="Lato" panose="020F0502020204030203" pitchFamily="34" charset="0"/>
              </a:rPr>
              <a:t>BN nhiễm covid điều trị tại BV dã chiến 01 xuất hiện tiêu chảy ngày 3-4 lần ra phân lỏng sệt vàng nước nhiều, không nhầy máu. Sau đó </a:t>
            </a:r>
            <a:r>
              <a:rPr lang="vi-VN">
                <a:latin typeface="Lato" panose="020F0502020204030203" pitchFamily="34" charset="0"/>
                <a:ea typeface="Lato" panose="020F0502020204030203" pitchFamily="34" charset="0"/>
                <a:cs typeface="Lato" panose="020F0502020204030203" pitchFamily="34" charset="0"/>
              </a:rPr>
              <a:t>bắt đầu đi tiêu phân phân nhỏ nát kèm nước lượng </a:t>
            </a:r>
            <a:r>
              <a:rPr lang="en-US">
                <a:latin typeface="Lato" panose="020F0502020204030203" pitchFamily="34" charset="0"/>
                <a:ea typeface="Lato" panose="020F0502020204030203" pitchFamily="34" charset="0"/>
                <a:cs typeface="Lato" panose="020F0502020204030203" pitchFamily="34" charset="0"/>
              </a:rPr>
              <a:t>giảm gần</a:t>
            </a:r>
            <a:r>
              <a:rPr lang="vi-VN">
                <a:latin typeface="Lato" panose="020F0502020204030203" pitchFamily="34" charset="0"/>
                <a:ea typeface="Lato" panose="020F0502020204030203" pitchFamily="34" charset="0"/>
                <a:cs typeface="Lato" panose="020F0502020204030203" pitchFamily="34" charset="0"/>
              </a:rPr>
              <a:t>, không rõ tính chất phân, sau đi tiêu cảm giác còn sót phân khiến bệnh nhân đi tiêu nhiều lần (3</a:t>
            </a:r>
            <a:r>
              <a:rPr lang="en-US">
                <a:latin typeface="Lato" panose="020F0502020204030203" pitchFamily="34" charset="0"/>
                <a:ea typeface="Lato" panose="020F0502020204030203" pitchFamily="34" charset="0"/>
                <a:cs typeface="Lato" panose="020F0502020204030203" pitchFamily="34" charset="0"/>
              </a:rPr>
              <a:t> - </a:t>
            </a:r>
            <a:r>
              <a:rPr lang="vi-VN">
                <a:latin typeface="Lato" panose="020F0502020204030203" pitchFamily="34" charset="0"/>
                <a:ea typeface="Lato" panose="020F0502020204030203" pitchFamily="34" charset="0"/>
                <a:cs typeface="Lato" panose="020F0502020204030203" pitchFamily="34" charset="0"/>
              </a:rPr>
              <a:t>4l/ngày)</a:t>
            </a:r>
            <a:r>
              <a:rPr lang="en-US">
                <a:latin typeface="Lato" panose="020F0502020204030203" pitchFamily="34" charset="0"/>
                <a:ea typeface="Lato" panose="020F0502020204030203" pitchFamily="34" charset="0"/>
                <a:cs typeface="Lato" panose="020F0502020204030203" pitchFamily="34" charset="0"/>
              </a:rPr>
              <a:t>, không đau rát hậu môn khi đi tiêu</a:t>
            </a:r>
            <a:r>
              <a:rPr lang="vi-VN">
                <a:latin typeface="Lato" panose="020F0502020204030203" pitchFamily="34" charset="0"/>
                <a:ea typeface="Lato" panose="020F0502020204030203" pitchFamily="34" charset="0"/>
                <a:cs typeface="Lato" panose="020F0502020204030203" pitchFamily="34" charset="0"/>
              </a:rPr>
              <a:t>. </a:t>
            </a:r>
          </a:p>
          <a:p>
            <a:pPr marL="203195" indent="0">
              <a:buNone/>
            </a:pPr>
            <a:r>
              <a:rPr lang="vi-VN">
                <a:latin typeface="Lato" panose="020F0502020204030203" pitchFamily="34" charset="0"/>
                <a:ea typeface="Lato" panose="020F0502020204030203" pitchFamily="34" charset="0"/>
                <a:cs typeface="Lato" panose="020F0502020204030203" pitchFamily="34" charset="0"/>
              </a:rPr>
              <a:t>CNV 1-</a:t>
            </a:r>
            <a:r>
              <a:rPr lang="en-US">
                <a:latin typeface="Lato" panose="020F0502020204030203" pitchFamily="34" charset="0"/>
                <a:ea typeface="Lato" panose="020F0502020204030203" pitchFamily="34" charset="0"/>
                <a:cs typeface="Lato" panose="020F0502020204030203" pitchFamily="34" charset="0"/>
              </a:rPr>
              <a:t>5</a:t>
            </a:r>
            <a:r>
              <a:rPr lang="vi-VN">
                <a:latin typeface="Lato" panose="020F0502020204030203" pitchFamily="34" charset="0"/>
                <a:ea typeface="Lato" panose="020F0502020204030203" pitchFamily="34" charset="0"/>
                <a:cs typeface="Lato" panose="020F0502020204030203" pitchFamily="34" charset="0"/>
              </a:rPr>
              <a:t> ngày, bệnh nhân bắt đầu không đi đại tiện và trung tiện được, đồng thời có những cơn đau quặn bụng mức độ nhẹ tăng dần ở</a:t>
            </a:r>
            <a:r>
              <a:rPr lang="en-US">
                <a:latin typeface="Lato" panose="020F0502020204030203" pitchFamily="34" charset="0"/>
                <a:ea typeface="Lato" panose="020F0502020204030203" pitchFamily="34" charset="0"/>
                <a:cs typeface="Lato" panose="020F0502020204030203" pitchFamily="34" charset="0"/>
              </a:rPr>
              <a:t> quanh rốn và</a:t>
            </a:r>
            <a:r>
              <a:rPr lang="vi-VN">
                <a:latin typeface="Lato" panose="020F0502020204030203" pitchFamily="34" charset="0"/>
                <a:ea typeface="Lato" panose="020F0502020204030203" pitchFamily="34" charset="0"/>
                <a:cs typeface="Lato" panose="020F0502020204030203" pitchFamily="34" charset="0"/>
              </a:rPr>
              <a:t> vùng ½ bụng dưới, mỗi cơn kéo dài 30s-1p, </a:t>
            </a:r>
            <a:r>
              <a:rPr lang="en-US">
                <a:latin typeface="Lato" panose="020F0502020204030203" pitchFamily="34" charset="0"/>
                <a:ea typeface="Lato" panose="020F0502020204030203" pitchFamily="34" charset="0"/>
                <a:cs typeface="Lato" panose="020F0502020204030203" pitchFamily="34" charset="0"/>
              </a:rPr>
              <a:t>cách nhau</a:t>
            </a:r>
            <a:r>
              <a:rPr lang="vi-VN">
                <a:latin typeface="Lato" panose="020F0502020204030203" pitchFamily="34" charset="0"/>
                <a:ea typeface="Lato" panose="020F0502020204030203" pitchFamily="34" charset="0"/>
                <a:cs typeface="Lato" panose="020F0502020204030203" pitchFamily="34" charset="0"/>
              </a:rPr>
              <a:t> </a:t>
            </a:r>
            <a:r>
              <a:rPr lang="en-US">
                <a:latin typeface="Lato" panose="020F0502020204030203" pitchFamily="34" charset="0"/>
                <a:ea typeface="Lato" panose="020F0502020204030203" pitchFamily="34" charset="0"/>
                <a:cs typeface="Lato" panose="020F0502020204030203" pitchFamily="34" charset="0"/>
              </a:rPr>
              <a:t>5-10 </a:t>
            </a:r>
            <a:r>
              <a:rPr lang="vi-VN">
                <a:latin typeface="Lato" panose="020F0502020204030203" pitchFamily="34" charset="0"/>
                <a:ea typeface="Lato" panose="020F0502020204030203" pitchFamily="34" charset="0"/>
                <a:cs typeface="Lato" panose="020F0502020204030203" pitchFamily="34" charset="0"/>
              </a:rPr>
              <a:t>p</a:t>
            </a:r>
            <a:r>
              <a:rPr lang="en-US">
                <a:latin typeface="Lato" panose="020F0502020204030203" pitchFamily="34" charset="0"/>
                <a:ea typeface="Lato" panose="020F0502020204030203" pitchFamily="34" charset="0"/>
                <a:cs typeface="Lato" panose="020F0502020204030203" pitchFamily="34" charset="0"/>
              </a:rPr>
              <a:t>hút,</a:t>
            </a:r>
            <a:r>
              <a:rPr lang="vi-VN">
                <a:latin typeface="Lato" panose="020F0502020204030203" pitchFamily="34" charset="0"/>
                <a:ea typeface="Lato" panose="020F0502020204030203" pitchFamily="34" charset="0"/>
                <a:cs typeface="Lato" panose="020F0502020204030203" pitchFamily="34" charset="0"/>
              </a:rPr>
              <a:t> không lan, không yếu tố tăng </a:t>
            </a:r>
            <a:r>
              <a:rPr lang="en-US">
                <a:latin typeface="Lato" panose="020F0502020204030203" pitchFamily="34" charset="0"/>
                <a:ea typeface="Lato" panose="020F0502020204030203" pitchFamily="34" charset="0"/>
                <a:cs typeface="Lato" panose="020F0502020204030203" pitchFamily="34" charset="0"/>
              </a:rPr>
              <a:t>đau</a:t>
            </a:r>
            <a:r>
              <a:rPr lang="vi-VN">
                <a:latin typeface="Lato" panose="020F0502020204030203" pitchFamily="34" charset="0"/>
                <a:ea typeface="Lato" panose="020F0502020204030203" pitchFamily="34" charset="0"/>
                <a:cs typeface="Lato" panose="020F0502020204030203" pitchFamily="34" charset="0"/>
              </a:rPr>
              <a:t>, </a:t>
            </a:r>
            <a:r>
              <a:rPr lang="en-US">
                <a:latin typeface="Lato" panose="020F0502020204030203" pitchFamily="34" charset="0"/>
                <a:ea typeface="Lato" panose="020F0502020204030203" pitchFamily="34" charset="0"/>
                <a:cs typeface="Lato" panose="020F0502020204030203" pitchFamily="34" charset="0"/>
              </a:rPr>
              <a:t>tr</a:t>
            </a:r>
            <a:r>
              <a:rPr lang="vi-VN">
                <a:latin typeface="Lato" panose="020F0502020204030203" pitchFamily="34" charset="0"/>
                <a:ea typeface="Lato" panose="020F0502020204030203" pitchFamily="34" charset="0"/>
                <a:cs typeface="Lato" panose="020F0502020204030203" pitchFamily="34" charset="0"/>
              </a:rPr>
              <a:t>ướng bụng tăng dần. BN tự mua thuốc ngoài tiệm thuốc tây uống</a:t>
            </a:r>
            <a:r>
              <a:rPr lang="en-US">
                <a:latin typeface="Lato" panose="020F0502020204030203" pitchFamily="34" charset="0"/>
                <a:ea typeface="Lato" panose="020F0502020204030203" pitchFamily="34" charset="0"/>
                <a:cs typeface="Lato" panose="020F0502020204030203" pitchFamily="34" charset="0"/>
              </a:rPr>
              <a:t> không rõ loại</a:t>
            </a:r>
            <a:r>
              <a:rPr lang="vi-VN">
                <a:latin typeface="Lato" panose="020F0502020204030203" pitchFamily="34" charset="0"/>
                <a:ea typeface="Lato" panose="020F0502020204030203" pitchFamily="34" charset="0"/>
                <a:cs typeface="Lato" panose="020F0502020204030203" pitchFamily="34" charset="0"/>
              </a:rPr>
              <a:t> nhưng các triệu chứng trên vẫn không giảm. </a:t>
            </a:r>
          </a:p>
          <a:p>
            <a:pPr marL="203195" indent="0">
              <a:buNone/>
            </a:pPr>
            <a:r>
              <a:rPr lang="vi-VN">
                <a:latin typeface="Lato" panose="020F0502020204030203" pitchFamily="34" charset="0"/>
                <a:ea typeface="Lato" panose="020F0502020204030203" pitchFamily="34" charset="0"/>
                <a:cs typeface="Lato" panose="020F0502020204030203" pitchFamily="34" charset="0"/>
              </a:rPr>
              <a:t>Sáng ngày nhập viện, bệnh nhân còn các triệu chứng tương tự</a:t>
            </a:r>
            <a:r>
              <a:rPr lang="en-US">
                <a:latin typeface="Lato" panose="020F0502020204030203" pitchFamily="34" charset="0"/>
                <a:ea typeface="Lato" panose="020F0502020204030203" pitchFamily="34" charset="0"/>
                <a:cs typeface="Lato" panose="020F0502020204030203" pitchFamily="34" charset="0"/>
              </a:rPr>
              <a:t> với</a:t>
            </a:r>
            <a:r>
              <a:rPr lang="vi-VN">
                <a:latin typeface="Lato" panose="020F0502020204030203" pitchFamily="34" charset="0"/>
                <a:ea typeface="Lato" panose="020F0502020204030203" pitchFamily="34" charset="0"/>
                <a:cs typeface="Lato" panose="020F0502020204030203" pitchFamily="34" charset="0"/>
              </a:rPr>
              <a:t> mức độ nhiều, sốt nhẹ không rõ nhiệt độ, kèm nôn ói 1 lần sau uống sữa, ra sữa vừa uống, không có thức ăn kèm theo → nhập CC BV NDGĐ. </a:t>
            </a:r>
          </a:p>
          <a:p>
            <a:pPr marL="203195" indent="0">
              <a:buNone/>
            </a:pPr>
            <a:r>
              <a:rPr lang="vi-VN">
                <a:latin typeface="Lato" panose="020F0502020204030203" pitchFamily="34" charset="0"/>
                <a:ea typeface="Lato" panose="020F0502020204030203" pitchFamily="34" charset="0"/>
                <a:cs typeface="Lato" panose="020F0502020204030203" pitchFamily="34" charset="0"/>
              </a:rPr>
              <a:t>Trong quá trình bệnh: không chán ăn, không rõ sụt cân (không thấy mặc quần áo bị rộng), không vàng da, tiểu vàng trong 1,5l/ngày, hay tiểu đêm, không gắt buốt</a:t>
            </a:r>
            <a:r>
              <a:rPr lang="en-US">
                <a:latin typeface="Lato" panose="020F0502020204030203" pitchFamily="34" charset="0"/>
                <a:ea typeface="Lato" panose="020F0502020204030203" pitchFamily="34" charset="0"/>
                <a:cs typeface="Lato" panose="020F0502020204030203" pitchFamily="34" charset="0"/>
              </a:rPr>
              <a:t>, không ho, khoảng 1 năm nay bệnh nhân giảm gắng sức (leo cầu thang lên lầu 1 phải dừng lại thở), thường xuyên cảm thấy choáng váng khi đứng, khi đột ngột thay đổi tư thế.</a:t>
            </a:r>
          </a:p>
        </p:txBody>
      </p:sp>
      <p:sp>
        <p:nvSpPr>
          <p:cNvPr id="4" name="Chỗ dành sẵn cho Số hiệu Bản chiếu 3">
            <a:extLst>
              <a:ext uri="{FF2B5EF4-FFF2-40B4-BE49-F238E27FC236}">
                <a16:creationId xmlns:a16="http://schemas.microsoft.com/office/drawing/2014/main" id="{1D980F8B-C43F-2BCF-4A52-8A63CDD5DE47}"/>
              </a:ext>
            </a:extLst>
          </p:cNvPr>
          <p:cNvSpPr>
            <a:spLocks noGrp="1"/>
          </p:cNvSpPr>
          <p:nvPr>
            <p:ph type="sldNum" sz="quarter" idx="4294967295"/>
          </p:nvPr>
        </p:nvSpPr>
        <p:spPr>
          <a:xfrm>
            <a:off x="0" y="0"/>
            <a:ext cx="0" cy="0"/>
          </a:xfrm>
        </p:spPr>
        <p:txBody>
          <a:bodyPr/>
          <a:lstStyle/>
          <a:p>
            <a:fld id="{D6CEDBF5-5199-49A9-BB7E-F417F5A4A748}" type="slidenum">
              <a:rPr lang="en-US" smtClean="0"/>
              <a:t>4</a:t>
            </a:fld>
            <a:endParaRPr lang="en-US"/>
          </a:p>
        </p:txBody>
      </p:sp>
    </p:spTree>
    <p:extLst>
      <p:ext uri="{BB962C8B-B14F-4D97-AF65-F5344CB8AC3E}">
        <p14:creationId xmlns:p14="http://schemas.microsoft.com/office/powerpoint/2010/main" val="414499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C36E74-0945-6D12-FA80-59DDD7CC6D1A}"/>
              </a:ext>
            </a:extLst>
          </p:cNvPr>
          <p:cNvSpPr>
            <a:spLocks noGrp="1"/>
          </p:cNvSpPr>
          <p:nvPr>
            <p:ph type="title"/>
          </p:nvPr>
        </p:nvSpPr>
        <p:spPr/>
        <p:txBody>
          <a:bodyPr/>
          <a:lstStyle/>
          <a:p>
            <a:r>
              <a:rPr lang="en-US">
                <a:solidFill>
                  <a:schemeClr val="tx1"/>
                </a:solidFill>
              </a:rPr>
              <a:t>Tiền căn</a:t>
            </a:r>
          </a:p>
        </p:txBody>
      </p:sp>
      <p:sp>
        <p:nvSpPr>
          <p:cNvPr id="3" name="Chỗ dành sẵn cho Nội dung 2">
            <a:extLst>
              <a:ext uri="{FF2B5EF4-FFF2-40B4-BE49-F238E27FC236}">
                <a16:creationId xmlns:a16="http://schemas.microsoft.com/office/drawing/2014/main" id="{FD1DEA2D-74CD-14ED-BDDB-D02DE374DFFB}"/>
              </a:ext>
            </a:extLst>
          </p:cNvPr>
          <p:cNvSpPr>
            <a:spLocks noGrp="1"/>
          </p:cNvSpPr>
          <p:nvPr>
            <p:ph type="body" idx="1"/>
          </p:nvPr>
        </p:nvSpPr>
        <p:spPr>
          <a:xfrm>
            <a:off x="960000" y="1621003"/>
            <a:ext cx="10515600" cy="4555200"/>
          </a:xfrm>
        </p:spPr>
        <p:txBody>
          <a:bodyPr>
            <a:normAutofit/>
          </a:bodyPr>
          <a:lstStyle/>
          <a:p>
            <a:pPr>
              <a:lnSpc>
                <a:spcPct val="120000"/>
              </a:lnSpc>
            </a:pPr>
            <a:r>
              <a:rPr lang="en-US">
                <a:latin typeface="Lato" panose="020F0502020204030203" pitchFamily="34" charset="0"/>
                <a:ea typeface="Lato" panose="020F0502020204030203" pitchFamily="34" charset="0"/>
                <a:cs typeface="Lato" panose="020F0502020204030203" pitchFamily="34" charset="0"/>
              </a:rPr>
              <a:t>Chưa ghi nhận các triệu chứng tương tự trước đây.</a:t>
            </a:r>
          </a:p>
          <a:p>
            <a:pPr>
              <a:lnSpc>
                <a:spcPct val="120000"/>
              </a:lnSpc>
            </a:pPr>
            <a:r>
              <a:rPr lang="en-US">
                <a:latin typeface="Lato" panose="020F0502020204030203" pitchFamily="34" charset="0"/>
                <a:ea typeface="Lato" panose="020F0502020204030203" pitchFamily="34" charset="0"/>
                <a:cs typeface="Lato" panose="020F0502020204030203" pitchFamily="34" charset="0"/>
              </a:rPr>
              <a:t>Nội khoa:</a:t>
            </a:r>
          </a:p>
          <a:p>
            <a:pPr lvl="1">
              <a:lnSpc>
                <a:spcPct val="120000"/>
              </a:lnSpc>
            </a:pPr>
            <a:r>
              <a:rPr lang="en-US">
                <a:latin typeface="Lato" panose="020F0502020204030203" pitchFamily="34" charset="0"/>
                <a:ea typeface="Lato" panose="020F0502020204030203" pitchFamily="34" charset="0"/>
                <a:cs typeface="Lato" panose="020F0502020204030203" pitchFamily="34" charset="0"/>
              </a:rPr>
              <a:t>Lao phổi 20 năm, điều trị nội tại phòng khám tư 11 tháng, hiện không còn.</a:t>
            </a:r>
          </a:p>
          <a:p>
            <a:pPr lvl="1">
              <a:lnSpc>
                <a:spcPct val="120000"/>
              </a:lnSpc>
            </a:pPr>
            <a:r>
              <a:rPr lang="en-US">
                <a:latin typeface="Lato" panose="020F0502020204030203" pitchFamily="34" charset="0"/>
                <a:ea typeface="Lato" panose="020F0502020204030203" pitchFamily="34" charset="0"/>
                <a:cs typeface="Lato" panose="020F0502020204030203" pitchFamily="34" charset="0"/>
              </a:rPr>
              <a:t>Trĩ ngoại 11 năm, điều trị nội theo toa bệnh viện NDGĐ, hiện không còn.</a:t>
            </a:r>
          </a:p>
          <a:p>
            <a:pPr lvl="1">
              <a:lnSpc>
                <a:spcPct val="120000"/>
              </a:lnSpc>
            </a:pPr>
            <a:r>
              <a:rPr lang="en-US" sz="2000">
                <a:latin typeface="Lato" panose="020F0502020204030203" pitchFamily="34" charset="0"/>
                <a:ea typeface="Lato" panose="020F0502020204030203" pitchFamily="34" charset="0"/>
                <a:cs typeface="Lato" panose="020F0502020204030203" pitchFamily="34" charset="0"/>
              </a:rPr>
              <a:t>Tăng huyết áp </a:t>
            </a:r>
            <a:r>
              <a:rPr lang="en-US">
                <a:latin typeface="Lato" panose="020F0502020204030203" pitchFamily="34" charset="0"/>
                <a:ea typeface="Lato" panose="020F0502020204030203" pitchFamily="34" charset="0"/>
                <a:cs typeface="Lato" panose="020F0502020204030203" pitchFamily="34" charset="0"/>
              </a:rPr>
              <a:t>11</a:t>
            </a:r>
            <a:r>
              <a:rPr lang="en-US" sz="2000">
                <a:latin typeface="Lato" panose="020F0502020204030203" pitchFamily="34" charset="0"/>
                <a:ea typeface="Lato" panose="020F0502020204030203" pitchFamily="34" charset="0"/>
                <a:cs typeface="Lato" panose="020F0502020204030203" pitchFamily="34" charset="0"/>
              </a:rPr>
              <a:t> năm HA bình th</a:t>
            </a:r>
            <a:r>
              <a:rPr lang="vi-VN" sz="2000">
                <a:latin typeface="Lato" panose="020F0502020204030203" pitchFamily="34" charset="0"/>
                <a:ea typeface="Lato" panose="020F0502020204030203" pitchFamily="34" charset="0"/>
                <a:cs typeface="Lato" panose="020F0502020204030203" pitchFamily="34" charset="0"/>
              </a:rPr>
              <a:t>ường</a:t>
            </a:r>
            <a:r>
              <a:rPr lang="en-US" sz="2000">
                <a:latin typeface="Lato" panose="020F0502020204030203" pitchFamily="34" charset="0"/>
                <a:ea typeface="Lato" panose="020F0502020204030203" pitchFamily="34" charset="0"/>
                <a:cs typeface="Lato" panose="020F0502020204030203" pitchFamily="34" charset="0"/>
              </a:rPr>
              <a:t> 120/80mmHg , HA cao nhất. 140/90mmHg. Uống thuốc theo toa BV NDGĐ, tái khám định kỳ mỗi tháng 1 lần.</a:t>
            </a:r>
            <a:endParaRPr lang="en-US">
              <a:latin typeface="Lato" panose="020F0502020204030203" pitchFamily="34" charset="0"/>
              <a:ea typeface="Lato" panose="020F0502020204030203" pitchFamily="34" charset="0"/>
              <a:cs typeface="Lato" panose="020F0502020204030203" pitchFamily="34" charset="0"/>
            </a:endParaRPr>
          </a:p>
          <a:p>
            <a:pPr lvl="1">
              <a:lnSpc>
                <a:spcPct val="120000"/>
              </a:lnSpc>
            </a:pPr>
            <a:r>
              <a:rPr lang="en-US" sz="2000">
                <a:latin typeface="Lato" panose="020F0502020204030203" pitchFamily="34" charset="0"/>
                <a:ea typeface="Lato" panose="020F0502020204030203" pitchFamily="34" charset="0"/>
                <a:cs typeface="Lato" panose="020F0502020204030203" pitchFamily="34" charset="0"/>
              </a:rPr>
              <a:t>Rối loạn chuyển hoá lipid 11 năm, điều trị nội khoa theo toa </a:t>
            </a:r>
            <a:r>
              <a:rPr lang="en-US">
                <a:latin typeface="Lato" panose="020F0502020204030203" pitchFamily="34" charset="0"/>
                <a:ea typeface="Lato" panose="020F0502020204030203" pitchFamily="34" charset="0"/>
                <a:cs typeface="Lato" panose="020F0502020204030203" pitchFamily="34" charset="0"/>
              </a:rPr>
              <a:t>bệnh viện NDGĐ.</a:t>
            </a:r>
            <a:endParaRPr lang="en-US" sz="2000">
              <a:latin typeface="Lato" panose="020F0502020204030203" pitchFamily="34" charset="0"/>
              <a:ea typeface="Lato" panose="020F0502020204030203" pitchFamily="34" charset="0"/>
              <a:cs typeface="Lato" panose="020F0502020204030203" pitchFamily="34" charset="0"/>
            </a:endParaRPr>
          </a:p>
          <a:p>
            <a:pPr>
              <a:lnSpc>
                <a:spcPct val="120000"/>
              </a:lnSpc>
            </a:pPr>
            <a:r>
              <a:rPr lang="en-US" sz="2000">
                <a:latin typeface="Lato" panose="020F0502020204030203" pitchFamily="34" charset="0"/>
                <a:ea typeface="Lato" panose="020F0502020204030203" pitchFamily="34" charset="0"/>
                <a:cs typeface="Lato" panose="020F0502020204030203" pitchFamily="34" charset="0"/>
              </a:rPr>
              <a:t>Ngoại khoa:</a:t>
            </a:r>
          </a:p>
          <a:p>
            <a:pPr lvl="1">
              <a:lnSpc>
                <a:spcPct val="120000"/>
              </a:lnSpc>
            </a:pPr>
            <a:r>
              <a:rPr lang="en-US">
                <a:latin typeface="Lato" panose="020F0502020204030203" pitchFamily="34" charset="0"/>
                <a:ea typeface="Lato" panose="020F0502020204030203" pitchFamily="34" charset="0"/>
                <a:cs typeface="Lato" panose="020F0502020204030203" pitchFamily="34" charset="0"/>
              </a:rPr>
              <a:t>PT lấy đạn ra khỏi đùi &gt;50 năm.</a:t>
            </a:r>
          </a:p>
          <a:p>
            <a:pPr lvl="1">
              <a:lnSpc>
                <a:spcPct val="120000"/>
              </a:lnSpc>
            </a:pPr>
            <a:r>
              <a:rPr lang="en-US">
                <a:latin typeface="Lato" panose="020F0502020204030203" pitchFamily="34" charset="0"/>
                <a:ea typeface="Lato" panose="020F0502020204030203" pitchFamily="34" charset="0"/>
                <a:cs typeface="Lato" panose="020F0502020204030203" pitchFamily="34" charset="0"/>
              </a:rPr>
              <a:t>Chưa ghi nhận nội soi dạ dày, đại trực tràng trước đây.</a:t>
            </a:r>
          </a:p>
          <a:p>
            <a:pPr lvl="1">
              <a:lnSpc>
                <a:spcPct val="120000"/>
              </a:lnSpc>
            </a:pPr>
            <a:r>
              <a:rPr lang="en-US" sz="2000">
                <a:latin typeface="Lato" panose="020F0502020204030203" pitchFamily="34" charset="0"/>
                <a:ea typeface="Lato" panose="020F0502020204030203" pitchFamily="34" charset="0"/>
                <a:cs typeface="Lato" panose="020F0502020204030203" pitchFamily="34" charset="0"/>
              </a:rPr>
              <a:t>Không ghi nhận tiền căn PT, thủ thuật vùng bụng chậu khác.</a:t>
            </a:r>
          </a:p>
          <a:p>
            <a:pPr lvl="1">
              <a:lnSpc>
                <a:spcPct val="120000"/>
              </a:lnSpc>
              <a:spcBef>
                <a:spcPts val="0"/>
              </a:spcBef>
            </a:pPr>
            <a:endParaRPr lang="en-US" sz="2000">
              <a:latin typeface="Lato" panose="020F0502020204030203" pitchFamily="34" charset="0"/>
              <a:ea typeface="Lato" panose="020F0502020204030203" pitchFamily="34" charset="0"/>
              <a:cs typeface="Lato" panose="020F0502020204030203" pitchFamily="34" charset="0"/>
            </a:endParaRPr>
          </a:p>
          <a:p>
            <a:pPr lvl="1">
              <a:lnSpc>
                <a:spcPct val="120000"/>
              </a:lnSpc>
              <a:spcBef>
                <a:spcPts val="0"/>
              </a:spcBef>
            </a:pPr>
            <a:endParaRPr lang="en-US" sz="2000">
              <a:latin typeface="Lato" panose="020F0502020204030203" pitchFamily="34" charset="0"/>
              <a:ea typeface="Lato" panose="020F0502020204030203" pitchFamily="34" charset="0"/>
              <a:cs typeface="Lato" panose="020F0502020204030203" pitchFamily="34" charset="0"/>
            </a:endParaRPr>
          </a:p>
          <a:p>
            <a:pPr lvl="1">
              <a:lnSpc>
                <a:spcPct val="120000"/>
              </a:lnSpc>
              <a:spcBef>
                <a:spcPts val="0"/>
              </a:spcBef>
            </a:pPr>
            <a:endParaRPr lang="en-US" sz="2000">
              <a:latin typeface="Lato" panose="020F0502020204030203" pitchFamily="34" charset="0"/>
              <a:ea typeface="Lato" panose="020F0502020204030203" pitchFamily="34" charset="0"/>
              <a:cs typeface="Lato" panose="020F0502020204030203" pitchFamily="34" charset="0"/>
            </a:endParaRPr>
          </a:p>
        </p:txBody>
      </p:sp>
      <p:sp>
        <p:nvSpPr>
          <p:cNvPr id="4" name="Chỗ dành sẵn cho Số hiệu Bản chiếu 3">
            <a:extLst>
              <a:ext uri="{FF2B5EF4-FFF2-40B4-BE49-F238E27FC236}">
                <a16:creationId xmlns:a16="http://schemas.microsoft.com/office/drawing/2014/main" id="{C204E09F-9021-871D-3E66-8F073C98FCFC}"/>
              </a:ext>
            </a:extLst>
          </p:cNvPr>
          <p:cNvSpPr>
            <a:spLocks noGrp="1"/>
          </p:cNvSpPr>
          <p:nvPr>
            <p:ph type="sldNum" sz="quarter" idx="4294967295"/>
          </p:nvPr>
        </p:nvSpPr>
        <p:spPr>
          <a:xfrm>
            <a:off x="0" y="0"/>
            <a:ext cx="0" cy="0"/>
          </a:xfrm>
        </p:spPr>
        <p:txBody>
          <a:bodyPr/>
          <a:lstStyle/>
          <a:p>
            <a:fld id="{D6CEDBF5-5199-49A9-BB7E-F417F5A4A748}" type="slidenum">
              <a:rPr lang="en-US" smtClean="0"/>
              <a:t>5</a:t>
            </a:fld>
            <a:endParaRPr lang="en-US"/>
          </a:p>
        </p:txBody>
      </p:sp>
      <p:sp>
        <p:nvSpPr>
          <p:cNvPr id="6" name="Hộp Văn bản 5">
            <a:extLst>
              <a:ext uri="{FF2B5EF4-FFF2-40B4-BE49-F238E27FC236}">
                <a16:creationId xmlns:a16="http://schemas.microsoft.com/office/drawing/2014/main" id="{8C0BE1DA-3718-8C98-1A6B-81052142B9B5}"/>
              </a:ext>
            </a:extLst>
          </p:cNvPr>
          <p:cNvSpPr txBox="1"/>
          <p:nvPr/>
        </p:nvSpPr>
        <p:spPr>
          <a:xfrm>
            <a:off x="838200" y="1237466"/>
            <a:ext cx="10515600" cy="480131"/>
          </a:xfrm>
          <a:prstGeom prst="rect">
            <a:avLst/>
          </a:prstGeom>
          <a:noFill/>
        </p:spPr>
        <p:txBody>
          <a:bodyPr wrap="square" rtlCol="0">
            <a:spAutoFit/>
          </a:bodyPr>
          <a:lstStyle/>
          <a:p>
            <a:pPr marR="0" lvl="0" algn="l" defTabSz="914400" rtl="0" eaLnBrk="1" fontAlgn="auto" latinLnBrk="0" hangingPunct="1">
              <a:lnSpc>
                <a:spcPct val="90000"/>
              </a:lnSpc>
              <a:spcBef>
                <a:spcPts val="600"/>
              </a:spcBef>
              <a:spcAft>
                <a:spcPts val="0"/>
              </a:spcAft>
              <a:buClrTx/>
              <a:buSzTx/>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Bản thân:</a:t>
            </a:r>
          </a:p>
        </p:txBody>
      </p:sp>
    </p:spTree>
    <p:extLst>
      <p:ext uri="{BB962C8B-B14F-4D97-AF65-F5344CB8AC3E}">
        <p14:creationId xmlns:p14="http://schemas.microsoft.com/office/powerpoint/2010/main" val="299284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5C36E74-0945-6D12-FA80-59DDD7CC6D1A}"/>
              </a:ext>
            </a:extLst>
          </p:cNvPr>
          <p:cNvSpPr>
            <a:spLocks noGrp="1"/>
          </p:cNvSpPr>
          <p:nvPr>
            <p:ph type="title"/>
          </p:nvPr>
        </p:nvSpPr>
        <p:spPr/>
        <p:txBody>
          <a:bodyPr/>
          <a:lstStyle/>
          <a:p>
            <a:r>
              <a:rPr lang="en-US">
                <a:solidFill>
                  <a:schemeClr val="tx1"/>
                </a:solidFill>
              </a:rPr>
              <a:t>Tiền căn</a:t>
            </a:r>
          </a:p>
        </p:txBody>
      </p:sp>
      <p:sp>
        <p:nvSpPr>
          <p:cNvPr id="3" name="Chỗ dành sẵn cho Nội dung 2">
            <a:extLst>
              <a:ext uri="{FF2B5EF4-FFF2-40B4-BE49-F238E27FC236}">
                <a16:creationId xmlns:a16="http://schemas.microsoft.com/office/drawing/2014/main" id="{FD1DEA2D-74CD-14ED-BDDB-D02DE374DFFB}"/>
              </a:ext>
            </a:extLst>
          </p:cNvPr>
          <p:cNvSpPr>
            <a:spLocks noGrp="1"/>
          </p:cNvSpPr>
          <p:nvPr>
            <p:ph type="body" idx="1"/>
          </p:nvPr>
        </p:nvSpPr>
        <p:spPr/>
        <p:txBody>
          <a:bodyPr>
            <a:normAutofit/>
          </a:bodyPr>
          <a:lstStyle/>
          <a:p>
            <a:pPr>
              <a:lnSpc>
                <a:spcPct val="110000"/>
              </a:lnSpc>
            </a:pPr>
            <a:r>
              <a:rPr lang="en-US"/>
              <a:t>Thói quen:</a:t>
            </a:r>
          </a:p>
          <a:p>
            <a:pPr marL="1155680" lvl="1" indent="-342900">
              <a:lnSpc>
                <a:spcPct val="110000"/>
              </a:lnSpc>
              <a:spcBef>
                <a:spcPts val="0"/>
              </a:spcBef>
              <a:buFont typeface="Arial" panose="020B0604020202020204" pitchFamily="34" charset="0"/>
              <a:buChar char="•"/>
            </a:pPr>
            <a:r>
              <a:rPr lang="vi-VN" sz="2000"/>
              <a:t>Không rượu bia </a:t>
            </a:r>
          </a:p>
          <a:p>
            <a:pPr marL="1155680" lvl="1" indent="-342900">
              <a:lnSpc>
                <a:spcPct val="110000"/>
              </a:lnSpc>
              <a:spcBef>
                <a:spcPts val="0"/>
              </a:spcBef>
              <a:buFont typeface="Arial" panose="020B0604020202020204" pitchFamily="34" charset="0"/>
              <a:buChar char="•"/>
            </a:pPr>
            <a:r>
              <a:rPr lang="vi-VN" sz="2000"/>
              <a:t>Thuốc lá: &gt;50 gói.năm </a:t>
            </a:r>
          </a:p>
          <a:p>
            <a:pPr marL="1155680" lvl="1" indent="-342900">
              <a:lnSpc>
                <a:spcPct val="110000"/>
              </a:lnSpc>
              <a:spcBef>
                <a:spcPts val="0"/>
              </a:spcBef>
              <a:buFont typeface="Arial" panose="020B0604020202020204" pitchFamily="34" charset="0"/>
              <a:buChar char="•"/>
            </a:pPr>
            <a:r>
              <a:rPr lang="vi-VN" sz="2000"/>
              <a:t>Thói quen ăn chế độ ít rau, nhiều thịt, ăn mặn</a:t>
            </a:r>
            <a:r>
              <a:rPr lang="en-US" sz="2000"/>
              <a:t>.</a:t>
            </a:r>
            <a:r>
              <a:rPr lang="vi-VN" sz="2000"/>
              <a:t> </a:t>
            </a:r>
          </a:p>
          <a:p>
            <a:pPr marL="1155680" lvl="1" indent="-342900">
              <a:lnSpc>
                <a:spcPct val="110000"/>
              </a:lnSpc>
              <a:spcBef>
                <a:spcPts val="0"/>
              </a:spcBef>
              <a:buFont typeface="Arial" panose="020B0604020202020204" pitchFamily="34" charset="0"/>
              <a:buChar char="•"/>
            </a:pPr>
            <a:r>
              <a:rPr lang="vi-VN" sz="2000"/>
              <a:t>Ít vận động thể dục</a:t>
            </a:r>
            <a:r>
              <a:rPr lang="en-US" sz="2000"/>
              <a:t>.</a:t>
            </a:r>
          </a:p>
          <a:p>
            <a:pPr>
              <a:lnSpc>
                <a:spcPct val="110000"/>
              </a:lnSpc>
            </a:pPr>
            <a:r>
              <a:rPr lang="en-US"/>
              <a:t>Thuốc: theo toa BV NDGĐ (không mang theo)</a:t>
            </a:r>
          </a:p>
          <a:p>
            <a:pPr>
              <a:lnSpc>
                <a:spcPct val="110000"/>
              </a:lnSpc>
            </a:pPr>
            <a:r>
              <a:rPr lang="en-US"/>
              <a:t>Dị ứng: ch</a:t>
            </a:r>
            <a:r>
              <a:rPr lang="vi-VN"/>
              <a:t>ưa</a:t>
            </a:r>
            <a:r>
              <a:rPr lang="en-US"/>
              <a:t> ghi nhận bất th</a:t>
            </a:r>
            <a:r>
              <a:rPr lang="vi-VN"/>
              <a:t>ường</a:t>
            </a:r>
            <a:endParaRPr lang="en-US"/>
          </a:p>
          <a:p>
            <a:pPr marL="425455" indent="-342900">
              <a:lnSpc>
                <a:spcPct val="110000"/>
              </a:lnSpc>
            </a:pPr>
            <a:endParaRPr lang="en-US"/>
          </a:p>
        </p:txBody>
      </p:sp>
      <p:sp>
        <p:nvSpPr>
          <p:cNvPr id="4" name="Chỗ dành sẵn cho Số hiệu Bản chiếu 3">
            <a:extLst>
              <a:ext uri="{FF2B5EF4-FFF2-40B4-BE49-F238E27FC236}">
                <a16:creationId xmlns:a16="http://schemas.microsoft.com/office/drawing/2014/main" id="{C204E09F-9021-871D-3E66-8F073C98FCFC}"/>
              </a:ext>
            </a:extLst>
          </p:cNvPr>
          <p:cNvSpPr>
            <a:spLocks noGrp="1"/>
          </p:cNvSpPr>
          <p:nvPr>
            <p:ph type="sldNum" sz="quarter" idx="4294967295"/>
          </p:nvPr>
        </p:nvSpPr>
        <p:spPr>
          <a:xfrm>
            <a:off x="0" y="0"/>
            <a:ext cx="0" cy="0"/>
          </a:xfrm>
        </p:spPr>
        <p:txBody>
          <a:bodyPr/>
          <a:lstStyle/>
          <a:p>
            <a:fld id="{D6CEDBF5-5199-49A9-BB7E-F417F5A4A748}" type="slidenum">
              <a:rPr lang="en-US" smtClean="0"/>
              <a:t>6</a:t>
            </a:fld>
            <a:endParaRPr lang="en-US"/>
          </a:p>
        </p:txBody>
      </p:sp>
      <p:sp>
        <p:nvSpPr>
          <p:cNvPr id="6" name="Hộp Văn bản 5">
            <a:extLst>
              <a:ext uri="{FF2B5EF4-FFF2-40B4-BE49-F238E27FC236}">
                <a16:creationId xmlns:a16="http://schemas.microsoft.com/office/drawing/2014/main" id="{8C0BE1DA-3718-8C98-1A6B-81052142B9B5}"/>
              </a:ext>
            </a:extLst>
          </p:cNvPr>
          <p:cNvSpPr txBox="1"/>
          <p:nvPr/>
        </p:nvSpPr>
        <p:spPr>
          <a:xfrm>
            <a:off x="838200" y="1225175"/>
            <a:ext cx="10515600" cy="480131"/>
          </a:xfrm>
          <a:prstGeom prst="rect">
            <a:avLst/>
          </a:prstGeom>
          <a:noFill/>
        </p:spPr>
        <p:txBody>
          <a:bodyPr wrap="square" rtlCol="0">
            <a:spAutoFit/>
          </a:bodyPr>
          <a:lstStyle/>
          <a:p>
            <a:pPr marR="0" lvl="0" algn="l" defTabSz="914400" rtl="0" eaLnBrk="1" fontAlgn="auto" latinLnBrk="0" hangingPunct="1">
              <a:lnSpc>
                <a:spcPct val="90000"/>
              </a:lnSpc>
              <a:spcBef>
                <a:spcPts val="600"/>
              </a:spcBef>
              <a:spcAft>
                <a:spcPts val="0"/>
              </a:spcAft>
              <a:buClrTx/>
              <a:buSzTx/>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Bản thân:</a:t>
            </a:r>
          </a:p>
        </p:txBody>
      </p:sp>
      <p:sp>
        <p:nvSpPr>
          <p:cNvPr id="5" name="Hộp Văn bản 4">
            <a:extLst>
              <a:ext uri="{FF2B5EF4-FFF2-40B4-BE49-F238E27FC236}">
                <a16:creationId xmlns:a16="http://schemas.microsoft.com/office/drawing/2014/main" id="{1CA43FC4-3F6C-4442-565C-1C7D4A985116}"/>
              </a:ext>
            </a:extLst>
          </p:cNvPr>
          <p:cNvSpPr txBox="1"/>
          <p:nvPr/>
        </p:nvSpPr>
        <p:spPr>
          <a:xfrm>
            <a:off x="838200" y="4199818"/>
            <a:ext cx="10515600" cy="480131"/>
          </a:xfrm>
          <a:prstGeom prst="rect">
            <a:avLst/>
          </a:prstGeom>
          <a:noFill/>
        </p:spPr>
        <p:txBody>
          <a:bodyPr wrap="square" rtlCol="0">
            <a:spAutoFit/>
          </a:bodyPr>
          <a:lstStyle/>
          <a:p>
            <a:pPr marR="0" lvl="0" algn="l" defTabSz="914400" rtl="0" eaLnBrk="1" fontAlgn="auto" latinLnBrk="0" hangingPunct="1">
              <a:lnSpc>
                <a:spcPct val="90000"/>
              </a:lnSpc>
              <a:spcBef>
                <a:spcPts val="600"/>
              </a:spcBef>
              <a:spcAft>
                <a:spcPts val="0"/>
              </a:spcAft>
              <a:buClrTx/>
              <a:buSzTx/>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Gia đình: ch</a:t>
            </a:r>
            <a:r>
              <a:rPr kumimoji="0" lang="vi-VN"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ưa</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 ghi nhận bất th</a:t>
            </a:r>
            <a:r>
              <a:rPr kumimoji="0" lang="vi-VN"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ường</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ea typeface="+mn-ea"/>
                <a:cs typeface="+mn-cs"/>
              </a:rPr>
              <a:t> liên quan</a:t>
            </a:r>
          </a:p>
        </p:txBody>
      </p:sp>
    </p:spTree>
    <p:extLst>
      <p:ext uri="{BB962C8B-B14F-4D97-AF65-F5344CB8AC3E}">
        <p14:creationId xmlns:p14="http://schemas.microsoft.com/office/powerpoint/2010/main" val="176559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85336-B0F0-60D9-D14E-57968612249D}"/>
              </a:ext>
            </a:extLst>
          </p:cNvPr>
          <p:cNvSpPr>
            <a:spLocks noGrp="1"/>
          </p:cNvSpPr>
          <p:nvPr>
            <p:ph type="title"/>
          </p:nvPr>
        </p:nvSpPr>
        <p:spPr/>
        <p:txBody>
          <a:bodyPr/>
          <a:lstStyle/>
          <a:p>
            <a:r>
              <a:rPr lang="en-US">
                <a:solidFill>
                  <a:schemeClr val="tx1"/>
                </a:solidFill>
              </a:rPr>
              <a:t>Khám:</a:t>
            </a:r>
          </a:p>
        </p:txBody>
      </p:sp>
      <p:sp>
        <p:nvSpPr>
          <p:cNvPr id="3" name="Chỗ dành sẵn cho Nội dung 2">
            <a:extLst>
              <a:ext uri="{FF2B5EF4-FFF2-40B4-BE49-F238E27FC236}">
                <a16:creationId xmlns:a16="http://schemas.microsoft.com/office/drawing/2014/main" id="{9C36645F-32BB-CF55-0DA8-838B15B0EF37}"/>
              </a:ext>
            </a:extLst>
          </p:cNvPr>
          <p:cNvSpPr>
            <a:spLocks noGrp="1"/>
          </p:cNvSpPr>
          <p:nvPr>
            <p:ph type="body" idx="1"/>
          </p:nvPr>
        </p:nvSpPr>
        <p:spPr/>
        <p:txBody>
          <a:bodyPr>
            <a:normAutofit/>
          </a:bodyPr>
          <a:lstStyle/>
          <a:p>
            <a:pPr marL="0" indent="0">
              <a:buNone/>
            </a:pPr>
            <a:r>
              <a:rPr lang="en-US" sz="2000"/>
              <a:t>1. Tổng trạng</a:t>
            </a:r>
          </a:p>
          <a:p>
            <a:r>
              <a:rPr lang="en-US" sz="2000"/>
              <a:t>Tỉnh, tiếp xúc tốt</a:t>
            </a:r>
          </a:p>
          <a:p>
            <a:r>
              <a:rPr lang="en-US" sz="2000"/>
              <a:t>Sinh hiệu</a:t>
            </a:r>
          </a:p>
          <a:p>
            <a:pPr lvl="1"/>
            <a:r>
              <a:rPr lang="en-US" sz="2000"/>
              <a:t>Mạch: 90l/p</a:t>
            </a:r>
          </a:p>
          <a:p>
            <a:pPr lvl="1"/>
            <a:r>
              <a:rPr lang="en-US" sz="2000"/>
              <a:t>HA: </a:t>
            </a:r>
            <a:r>
              <a:rPr lang="en-US"/>
              <a:t>100</a:t>
            </a:r>
            <a:r>
              <a:rPr lang="en-US" sz="2000"/>
              <a:t>/60mmHg</a:t>
            </a:r>
          </a:p>
          <a:p>
            <a:pPr lvl="1"/>
            <a:r>
              <a:rPr lang="en-US" sz="2000"/>
              <a:t>NT: 20l/p</a:t>
            </a:r>
          </a:p>
          <a:p>
            <a:pPr lvl="1"/>
            <a:r>
              <a:rPr lang="en-US" sz="2000"/>
              <a:t>T: 38,5</a:t>
            </a:r>
            <a:r>
              <a:rPr lang="en-US" sz="2000" baseline="30000"/>
              <a:t>o</a:t>
            </a:r>
            <a:r>
              <a:rPr lang="en-US" sz="2000"/>
              <a:t>C</a:t>
            </a:r>
          </a:p>
          <a:p>
            <a:pPr lvl="1"/>
            <a:r>
              <a:rPr lang="en-US"/>
              <a:t>SpO2: 98%</a:t>
            </a:r>
          </a:p>
          <a:p>
            <a:r>
              <a:rPr lang="en-US"/>
              <a:t>CN: 64kg, CC:1m70 =&gt; BMI 22.14: thể trạng trung bình</a:t>
            </a:r>
          </a:p>
          <a:p>
            <a:r>
              <a:rPr lang="en-US" sz="2000"/>
              <a:t>Niêm nhạt, củng mạc mắt không vàng, hạch ngoại vi không sờ chạm, không phù </a:t>
            </a:r>
          </a:p>
          <a:p>
            <a:r>
              <a:rPr lang="en-US" sz="2000"/>
              <a:t>Dấu véo da mất nhanh</a:t>
            </a:r>
          </a:p>
          <a:p>
            <a:r>
              <a:rPr lang="en-US"/>
              <a:t>Hạch bẹn, hạch cổ, hạch thượng đòn không sờ chạm</a:t>
            </a:r>
            <a:endParaRPr lang="en-US" sz="2000"/>
          </a:p>
        </p:txBody>
      </p:sp>
      <p:sp>
        <p:nvSpPr>
          <p:cNvPr id="4" name="Chỗ dành sẵn cho Số hiệu Bản chiếu 3">
            <a:extLst>
              <a:ext uri="{FF2B5EF4-FFF2-40B4-BE49-F238E27FC236}">
                <a16:creationId xmlns:a16="http://schemas.microsoft.com/office/drawing/2014/main" id="{CB5C0480-C443-E80F-E6C6-EDE939BB3CB2}"/>
              </a:ext>
            </a:extLst>
          </p:cNvPr>
          <p:cNvSpPr>
            <a:spLocks noGrp="1"/>
          </p:cNvSpPr>
          <p:nvPr>
            <p:ph type="sldNum" sz="quarter" idx="4294967295"/>
          </p:nvPr>
        </p:nvSpPr>
        <p:spPr>
          <a:xfrm>
            <a:off x="0" y="0"/>
            <a:ext cx="0" cy="0"/>
          </a:xfrm>
        </p:spPr>
        <p:txBody>
          <a:bodyPr/>
          <a:lstStyle/>
          <a:p>
            <a:fld id="{D6CEDBF5-5199-49A9-BB7E-F417F5A4A748}" type="slidenum">
              <a:rPr lang="en-US" smtClean="0"/>
              <a:t>7</a:t>
            </a:fld>
            <a:endParaRPr lang="en-US"/>
          </a:p>
        </p:txBody>
      </p:sp>
    </p:spTree>
    <p:extLst>
      <p:ext uri="{BB962C8B-B14F-4D97-AF65-F5344CB8AC3E}">
        <p14:creationId xmlns:p14="http://schemas.microsoft.com/office/powerpoint/2010/main" val="22424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85336-B0F0-60D9-D14E-57968612249D}"/>
              </a:ext>
            </a:extLst>
          </p:cNvPr>
          <p:cNvSpPr>
            <a:spLocks noGrp="1"/>
          </p:cNvSpPr>
          <p:nvPr>
            <p:ph type="title"/>
          </p:nvPr>
        </p:nvSpPr>
        <p:spPr/>
        <p:txBody>
          <a:bodyPr/>
          <a:lstStyle/>
          <a:p>
            <a:r>
              <a:rPr lang="en-US">
                <a:solidFill>
                  <a:schemeClr val="tx1"/>
                </a:solidFill>
              </a:rPr>
              <a:t>Khám:</a:t>
            </a:r>
          </a:p>
        </p:txBody>
      </p:sp>
      <p:sp>
        <p:nvSpPr>
          <p:cNvPr id="3" name="Chỗ dành sẵn cho Nội dung 2">
            <a:extLst>
              <a:ext uri="{FF2B5EF4-FFF2-40B4-BE49-F238E27FC236}">
                <a16:creationId xmlns:a16="http://schemas.microsoft.com/office/drawing/2014/main" id="{9C36645F-32BB-CF55-0DA8-838B15B0EF37}"/>
              </a:ext>
            </a:extLst>
          </p:cNvPr>
          <p:cNvSpPr>
            <a:spLocks noGrp="1"/>
          </p:cNvSpPr>
          <p:nvPr>
            <p:ph type="body" idx="1"/>
          </p:nvPr>
        </p:nvSpPr>
        <p:spPr/>
        <p:txBody>
          <a:bodyPr>
            <a:normAutofit/>
          </a:bodyPr>
          <a:lstStyle/>
          <a:p>
            <a:pPr marL="0" indent="0">
              <a:buNone/>
            </a:pPr>
            <a:r>
              <a:rPr lang="en-US" sz="2000"/>
              <a:t>2. Đầu mặt cổ:</a:t>
            </a:r>
          </a:p>
          <a:p>
            <a:r>
              <a:rPr lang="en-US" sz="2000"/>
              <a:t>Môi không khô, l</a:t>
            </a:r>
            <a:r>
              <a:rPr lang="vi-VN" sz="2000"/>
              <a:t>ưỡi</a:t>
            </a:r>
            <a:r>
              <a:rPr lang="en-US" sz="2000"/>
              <a:t> không dơ</a:t>
            </a:r>
          </a:p>
          <a:p>
            <a:r>
              <a:rPr lang="en-US" sz="2000"/>
              <a:t>Tuyến giáp không to</a:t>
            </a:r>
          </a:p>
          <a:p>
            <a:endParaRPr lang="en-US" sz="2000"/>
          </a:p>
          <a:p>
            <a:pPr marL="0" indent="0">
              <a:buNone/>
            </a:pPr>
            <a:r>
              <a:rPr lang="en-US" sz="2000"/>
              <a:t>3. Ngực: </a:t>
            </a:r>
          </a:p>
          <a:p>
            <a:r>
              <a:rPr lang="en-US" sz="2000"/>
              <a:t>Cân đối, di động theo nhịp thở, không sẹo mổ cũ, không ổ đập bất th</a:t>
            </a:r>
            <a:r>
              <a:rPr lang="vi-VN" sz="2000"/>
              <a:t>ường</a:t>
            </a:r>
            <a:endParaRPr lang="en-US" sz="2000"/>
          </a:p>
          <a:p>
            <a:r>
              <a:rPr lang="en-US" sz="2000"/>
              <a:t>Tim: đều 90l/p, không âm thổi bệnh lý</a:t>
            </a:r>
          </a:p>
          <a:p>
            <a:r>
              <a:rPr lang="en-US" sz="2000"/>
              <a:t>Phổi: trong, không rale</a:t>
            </a:r>
          </a:p>
        </p:txBody>
      </p:sp>
      <p:sp>
        <p:nvSpPr>
          <p:cNvPr id="4" name="Chỗ dành sẵn cho Số hiệu Bản chiếu 3">
            <a:extLst>
              <a:ext uri="{FF2B5EF4-FFF2-40B4-BE49-F238E27FC236}">
                <a16:creationId xmlns:a16="http://schemas.microsoft.com/office/drawing/2014/main" id="{CB5C0480-C443-E80F-E6C6-EDE939BB3CB2}"/>
              </a:ext>
            </a:extLst>
          </p:cNvPr>
          <p:cNvSpPr>
            <a:spLocks noGrp="1"/>
          </p:cNvSpPr>
          <p:nvPr>
            <p:ph type="sldNum" sz="quarter" idx="4294967295"/>
          </p:nvPr>
        </p:nvSpPr>
        <p:spPr>
          <a:xfrm>
            <a:off x="0" y="0"/>
            <a:ext cx="0" cy="0"/>
          </a:xfrm>
        </p:spPr>
        <p:txBody>
          <a:bodyPr/>
          <a:lstStyle/>
          <a:p>
            <a:fld id="{D6CEDBF5-5199-49A9-BB7E-F417F5A4A748}" type="slidenum">
              <a:rPr lang="en-US" smtClean="0"/>
              <a:t>8</a:t>
            </a:fld>
            <a:endParaRPr lang="en-US"/>
          </a:p>
        </p:txBody>
      </p:sp>
    </p:spTree>
    <p:extLst>
      <p:ext uri="{BB962C8B-B14F-4D97-AF65-F5344CB8AC3E}">
        <p14:creationId xmlns:p14="http://schemas.microsoft.com/office/powerpoint/2010/main" val="286815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885336-B0F0-60D9-D14E-57968612249D}"/>
              </a:ext>
            </a:extLst>
          </p:cNvPr>
          <p:cNvSpPr>
            <a:spLocks noGrp="1"/>
          </p:cNvSpPr>
          <p:nvPr>
            <p:ph type="title"/>
          </p:nvPr>
        </p:nvSpPr>
        <p:spPr/>
        <p:txBody>
          <a:bodyPr/>
          <a:lstStyle/>
          <a:p>
            <a:r>
              <a:rPr lang="en-US">
                <a:solidFill>
                  <a:schemeClr val="tx1"/>
                </a:solidFill>
              </a:rPr>
              <a:t>Khám:</a:t>
            </a:r>
          </a:p>
        </p:txBody>
      </p:sp>
      <p:sp>
        <p:nvSpPr>
          <p:cNvPr id="3" name="Chỗ dành sẵn cho Nội dung 2">
            <a:extLst>
              <a:ext uri="{FF2B5EF4-FFF2-40B4-BE49-F238E27FC236}">
                <a16:creationId xmlns:a16="http://schemas.microsoft.com/office/drawing/2014/main" id="{9C36645F-32BB-CF55-0DA8-838B15B0EF37}"/>
              </a:ext>
            </a:extLst>
          </p:cNvPr>
          <p:cNvSpPr>
            <a:spLocks noGrp="1"/>
          </p:cNvSpPr>
          <p:nvPr>
            <p:ph type="body" idx="1"/>
          </p:nvPr>
        </p:nvSpPr>
        <p:spPr/>
        <p:txBody>
          <a:bodyPr>
            <a:normAutofit/>
          </a:bodyPr>
          <a:lstStyle/>
          <a:p>
            <a:pPr marL="0" indent="0">
              <a:buNone/>
            </a:pPr>
            <a:r>
              <a:rPr lang="en-US" sz="2000"/>
              <a:t>4. Khám bụng:</a:t>
            </a:r>
          </a:p>
          <a:p>
            <a:r>
              <a:rPr lang="vi-VN" sz="2000"/>
              <a:t>Bụng cân đối, trướng ít, di động theo nhịp thở, không sẹo mổ cũ, không tuần hoàn bàng hệ</a:t>
            </a:r>
            <a:r>
              <a:rPr lang="en-US" sz="2000"/>
              <a:t>, không có khối thoát vị</a:t>
            </a:r>
          </a:p>
          <a:p>
            <a:r>
              <a:rPr lang="vi-VN" sz="2000"/>
              <a:t>N</a:t>
            </a:r>
            <a:r>
              <a:rPr lang="en-US" sz="2000"/>
              <a:t>hu động ruột</a:t>
            </a:r>
            <a:r>
              <a:rPr lang="vi-VN" sz="2000"/>
              <a:t> 12l/p</a:t>
            </a:r>
            <a:r>
              <a:rPr lang="en-US" sz="2000"/>
              <a:t>.</a:t>
            </a:r>
            <a:endParaRPr lang="vi-VN" sz="2000"/>
          </a:p>
          <a:p>
            <a:r>
              <a:rPr lang="vi-VN" sz="2000"/>
              <a:t>Gõ vang dọc theo khung đại tràng</a:t>
            </a:r>
            <a:r>
              <a:rPr lang="en-US" sz="2000"/>
              <a:t>.</a:t>
            </a:r>
            <a:endParaRPr lang="vi-VN" sz="2000"/>
          </a:p>
          <a:p>
            <a:r>
              <a:rPr lang="vi-VN" sz="2000"/>
              <a:t>Bụng mềm, ấn đau ½ bụng dưới</a:t>
            </a:r>
            <a:r>
              <a:rPr lang="en-US" sz="2000"/>
              <a:t>.</a:t>
            </a:r>
            <a:endParaRPr lang="vi-VN" sz="2000"/>
          </a:p>
          <a:p>
            <a:r>
              <a:rPr lang="vi-VN" sz="2000"/>
              <a:t>Đề kháng(-), dấu rắn bò (-), quai ruột nổi (-). </a:t>
            </a:r>
            <a:endParaRPr lang="en-US" sz="2000"/>
          </a:p>
        </p:txBody>
      </p:sp>
      <p:sp>
        <p:nvSpPr>
          <p:cNvPr id="4" name="Chỗ dành sẵn cho Số hiệu Bản chiếu 3">
            <a:extLst>
              <a:ext uri="{FF2B5EF4-FFF2-40B4-BE49-F238E27FC236}">
                <a16:creationId xmlns:a16="http://schemas.microsoft.com/office/drawing/2014/main" id="{CB5C0480-C443-E80F-E6C6-EDE939BB3CB2}"/>
              </a:ext>
            </a:extLst>
          </p:cNvPr>
          <p:cNvSpPr>
            <a:spLocks noGrp="1"/>
          </p:cNvSpPr>
          <p:nvPr>
            <p:ph type="sldNum" sz="quarter" idx="4294967295"/>
          </p:nvPr>
        </p:nvSpPr>
        <p:spPr>
          <a:xfrm>
            <a:off x="0" y="0"/>
            <a:ext cx="0" cy="0"/>
          </a:xfrm>
        </p:spPr>
        <p:txBody>
          <a:bodyPr/>
          <a:lstStyle/>
          <a:p>
            <a:fld id="{D6CEDBF5-5199-49A9-BB7E-F417F5A4A748}" type="slidenum">
              <a:rPr lang="en-US" smtClean="0"/>
              <a:t>9</a:t>
            </a:fld>
            <a:endParaRPr lang="en-US"/>
          </a:p>
        </p:txBody>
      </p:sp>
    </p:spTree>
    <p:extLst>
      <p:ext uri="{BB962C8B-B14F-4D97-AF65-F5344CB8AC3E}">
        <p14:creationId xmlns:p14="http://schemas.microsoft.com/office/powerpoint/2010/main" val="3347620530"/>
      </p:ext>
    </p:extLst>
  </p:cSld>
  <p:clrMapOvr>
    <a:masterClrMapping/>
  </p:clrMapOvr>
</p:sld>
</file>

<file path=ppt/theme/theme1.xml><?xml version="1.0" encoding="utf-8"?>
<a:theme xmlns:a="http://schemas.openxmlformats.org/drawingml/2006/main" name="Irritable Bowel Syndrome (IBS) by Slidesgo">
  <a:themeElements>
    <a:clrScheme name="56 Tùy chỉnh">
      <a:dk1>
        <a:srgbClr val="295756"/>
      </a:dk1>
      <a:lt1>
        <a:srgbClr val="CBE6E5"/>
      </a:lt1>
      <a:dk2>
        <a:srgbClr val="FFFFFF"/>
      </a:dk2>
      <a:lt2>
        <a:srgbClr val="FFFFFF"/>
      </a:lt2>
      <a:accent1>
        <a:srgbClr val="FFFFFF"/>
      </a:accent1>
      <a:accent2>
        <a:srgbClr val="EEA169"/>
      </a:accent2>
      <a:accent3>
        <a:srgbClr val="CBE6E5"/>
      </a:accent3>
      <a:accent4>
        <a:srgbClr val="87D2D0"/>
      </a:accent4>
      <a:accent5>
        <a:srgbClr val="FFFFFF"/>
      </a:accent5>
      <a:accent6>
        <a:srgbClr val="FFFFFF"/>
      </a:accent6>
      <a:hlink>
        <a:srgbClr val="3875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Irritable Bowel Syndrome (IBS) by Slidesgo</Template>
  <TotalTime>210</TotalTime>
  <Words>2153</Words>
  <Application>Microsoft Office PowerPoint</Application>
  <PresentationFormat>Widescreen</PresentationFormat>
  <Paragraphs>201</Paragraphs>
  <Slides>26</Slides>
  <Notes>1</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Irritable Bowel Syndrome (IBS) by Slidesgo</vt:lpstr>
      <vt:lpstr>Slidesgo Final Pages</vt:lpstr>
      <vt:lpstr>Bệnh án ngoại khoa</vt:lpstr>
      <vt:lpstr>Hành chính</vt:lpstr>
      <vt:lpstr>Lý do nhập viện</vt:lpstr>
      <vt:lpstr>Bệnh sử</vt:lpstr>
      <vt:lpstr>Tiền căn</vt:lpstr>
      <vt:lpstr>Tiền căn</vt:lpstr>
      <vt:lpstr>Khám:</vt:lpstr>
      <vt:lpstr>Khám:</vt:lpstr>
      <vt:lpstr>Khám:</vt:lpstr>
      <vt:lpstr>Khám</vt:lpstr>
      <vt:lpstr>Tóm tắt bệnh án</vt:lpstr>
      <vt:lpstr>Đặt vấn đề</vt:lpstr>
      <vt:lpstr>Chẩn đoán sơ bộ</vt:lpstr>
      <vt:lpstr>Biện luận lâm sàng</vt:lpstr>
      <vt:lpstr>Biện luận lâm sàng</vt:lpstr>
      <vt:lpstr>Đề nghị CLS</vt:lpstr>
      <vt:lpstr>Kết quả CLS</vt:lpstr>
      <vt:lpstr>CT scan bụng có cản quang</vt:lpstr>
      <vt:lpstr>CT scan bụng có cản quang đường</vt:lpstr>
      <vt:lpstr>Xét nghiệm máu</vt:lpstr>
      <vt:lpstr>Chẩn đoán xác định</vt:lpstr>
      <vt:lpstr>Điều trị</vt:lpstr>
      <vt:lpstr>PowerPoint Presentation</vt:lpstr>
      <vt:lpstr>Điều trị phẫu thuật</vt:lpstr>
      <vt:lpstr>PowerPoint Presentation</vt:lpstr>
      <vt:lpstr>Chẩn đoán sau mổ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ngoại khoa</dc:title>
  <dc:creator>Yen Nhan - Y17</dc:creator>
  <cp:lastModifiedBy>Yen Nhan - Y17</cp:lastModifiedBy>
  <cp:revision>8</cp:revision>
  <dcterms:created xsi:type="dcterms:W3CDTF">2022-10-18T11:46:44Z</dcterms:created>
  <dcterms:modified xsi:type="dcterms:W3CDTF">2022-10-30T09:08:51Z</dcterms:modified>
</cp:coreProperties>
</file>