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59" r:id="rId6"/>
    <p:sldId id="266" r:id="rId7"/>
    <p:sldId id="284" r:id="rId8"/>
    <p:sldId id="286" r:id="rId9"/>
    <p:sldId id="285" r:id="rId10"/>
    <p:sldId id="289" r:id="rId11"/>
    <p:sldId id="290" r:id="rId12"/>
    <p:sldId id="261" r:id="rId13"/>
    <p:sldId id="267" r:id="rId14"/>
    <p:sldId id="262" r:id="rId15"/>
    <p:sldId id="268" r:id="rId16"/>
    <p:sldId id="283" r:id="rId17"/>
    <p:sldId id="263" r:id="rId18"/>
    <p:sldId id="264" r:id="rId19"/>
    <p:sldId id="265" r:id="rId20"/>
    <p:sldId id="282" r:id="rId21"/>
    <p:sldId id="278" r:id="rId22"/>
    <p:sldId id="279" r:id="rId23"/>
    <p:sldId id="280" r:id="rId24"/>
    <p:sldId id="281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 Dinh - Y17" userId="80be2301-12ae-4bc5-807a-93a5def3b004" providerId="ADAL" clId="{494CF0F1-8957-F740-B8FD-EA052CB80737}"/>
    <pc:docChg chg="modSld">
      <pc:chgData name="Thai Dinh - Y17" userId="80be2301-12ae-4bc5-807a-93a5def3b004" providerId="ADAL" clId="{494CF0F1-8957-F740-B8FD-EA052CB80737}" dt="2022-11-20T06:21:33.256" v="6" actId="13926"/>
      <pc:docMkLst>
        <pc:docMk/>
      </pc:docMkLst>
      <pc:sldChg chg="modSp mod">
        <pc:chgData name="Thai Dinh - Y17" userId="80be2301-12ae-4bc5-807a-93a5def3b004" providerId="ADAL" clId="{494CF0F1-8957-F740-B8FD-EA052CB80737}" dt="2022-11-20T01:05:13.889" v="3" actId="13926"/>
        <pc:sldMkLst>
          <pc:docMk/>
          <pc:sldMk cId="0" sldId="259"/>
        </pc:sldMkLst>
        <pc:spChg chg="mod">
          <ac:chgData name="Thai Dinh - Y17" userId="80be2301-12ae-4bc5-807a-93a5def3b004" providerId="ADAL" clId="{494CF0F1-8957-F740-B8FD-EA052CB80737}" dt="2022-11-20T01:05:13.889" v="3" actId="13926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Thai Dinh - Y17" userId="80be2301-12ae-4bc5-807a-93a5def3b004" providerId="ADAL" clId="{494CF0F1-8957-F740-B8FD-EA052CB80737}" dt="2022-11-20T06:21:33.256" v="6" actId="13926"/>
        <pc:sldMkLst>
          <pc:docMk/>
          <pc:sldMk cId="0" sldId="262"/>
        </pc:sldMkLst>
        <pc:spChg chg="mod">
          <ac:chgData name="Thai Dinh - Y17" userId="80be2301-12ae-4bc5-807a-93a5def3b004" providerId="ADAL" clId="{494CF0F1-8957-F740-B8FD-EA052CB80737}" dt="2022-11-20T06:21:33.256" v="6" actId="1392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Thai Dinh - Y17" userId="80be2301-12ae-4bc5-807a-93a5def3b004" providerId="ADAL" clId="{494CF0F1-8957-F740-B8FD-EA052CB80737}" dt="2022-11-20T01:07:28.686" v="4" actId="13926"/>
        <pc:sldMkLst>
          <pc:docMk/>
          <pc:sldMk cId="0" sldId="266"/>
        </pc:sldMkLst>
        <pc:spChg chg="mod">
          <ac:chgData name="Thai Dinh - Y17" userId="80be2301-12ae-4bc5-807a-93a5def3b004" providerId="ADAL" clId="{494CF0F1-8957-F740-B8FD-EA052CB80737}" dt="2022-11-20T01:07:28.686" v="4" actId="13926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Thai Dinh - Y17" userId="80be2301-12ae-4bc5-807a-93a5def3b004" providerId="ADAL" clId="{494CF0F1-8957-F740-B8FD-EA052CB80737}" dt="2022-11-06T03:58:46.025" v="2" actId="1036"/>
        <pc:sldMkLst>
          <pc:docMk/>
          <pc:sldMk cId="0" sldId="288"/>
        </pc:sldMkLst>
        <pc:picChg chg="mod">
          <ac:chgData name="Thai Dinh - Y17" userId="80be2301-12ae-4bc5-807a-93a5def3b004" providerId="ADAL" clId="{494CF0F1-8957-F740-B8FD-EA052CB80737}" dt="2022-11-06T03:58:46.025" v="2" actId="1036"/>
          <ac:picMkLst>
            <pc:docMk/>
            <pc:sldMk cId="0" sldId="28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3A08-ECAB-4D12-B5F6-FFFB9631EB1E}" type="datetimeFigureOut">
              <a:rPr lang="en-US" smtClean="0"/>
              <a:pPr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89652-005A-41A4-AFD4-A03DAC910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7A1-5B67-44DD-A9CD-4E2BA17B52D6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D81-6397-4BCC-B8BF-C1F4F659C9BB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7343-E3CB-446E-8CF4-88AF34697614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3D17-9699-488C-B84F-9E18A262A48F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2A49-7DC0-4534-9E6C-8CAE17B1A94D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4C8A-F8E1-421B-9873-87B7ACD55DBA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B2A1-71CA-456D-877B-0D8C14CECBE3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A45-E1F8-4A9B-9ABE-4A608439CFCD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9628-5DD9-4CA2-A90D-855F3A48B6FE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E778-8CA9-4E71-87F0-C1F37EEBA38C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E58-9993-47FB-8530-A8A74B78328C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FEEA-2467-4CA6-B463-47C4C9AC4C19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B73B-9B76-4B35-9C76-8FE75542D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 BỤNG CẤP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786322"/>
            <a:ext cx="3843342" cy="64294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VƯƠNG THỪA ĐỨC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000108"/>
            <a:ext cx="7572428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tỏa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Lói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VTC,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lói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quặn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mật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rốn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non, ĐTP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lách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bẹn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đùi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7572428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dậy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VPM: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ho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nằm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yên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VDD: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Antacid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VTC: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nằm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dậy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Intestinal Angina: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tỏa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ăn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30-60ph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Capture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5" y="1214422"/>
            <a:ext cx="8945730" cy="4429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00298" y="500042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428736"/>
            <a:ext cx="771530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RLTiêu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Ói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mửa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-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trước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ói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ngoại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khoa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-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Ói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trước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khoa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Tiêu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chảy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/Gastro-enteritis,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bán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ruột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Táo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bón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Bí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trung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/24-48h/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XHTH,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đoán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lạnh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run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bacteremia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rối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loạn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tri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giác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septic shock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2714620"/>
            <a:ext cx="757242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nguyệt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chót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kinh?dùng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24" y="4286256"/>
            <a:ext cx="7572428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nội-ngoại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rượu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tố?dùng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1142984"/>
            <a:ext cx="757242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Trauma?: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- Trauma?/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XHN? XH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tụ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thẳng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64291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tễ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214422"/>
            <a:ext cx="750099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OMGE: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Dombal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(1988): 10.320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*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34%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*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66%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(75%):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VTM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DDTT,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*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hường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VRT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(42,6%)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- VTM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(14,7%)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(6,2%)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loét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(3,7%)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(4,5%)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1443841"/>
            <a:ext cx="7786742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OMGE: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(1988)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* Ở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(Dickson (1988)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NSAP: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62%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VRT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32%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* So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&gt;50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ổi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&lt;50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VTM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VRT, NSAP,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1/3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1/10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&lt;50)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ĐMC,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25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*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5%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(&gt;70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1%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(&lt;50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43174" y="714356"/>
            <a:ext cx="414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tễ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 descr="Captur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551289"/>
            <a:ext cx="7286677" cy="5931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15140" y="3071810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571744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3714752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5140" y="4286256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4786322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5357826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15140" y="5857892"/>
            <a:ext cx="571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86578" y="1500174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6578" y="200024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764386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: 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dấu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hiệu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khẳng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&amp;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lọai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trừ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∆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Tổng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trạng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-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Dấu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hiệu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toàn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thân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M, HA,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khả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trả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lời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câu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hỏi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 (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sốc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tím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tái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lơ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mơ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…)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-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Tư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thế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nằm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 (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nằm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im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gập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háng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VPM,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lăn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lộn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từng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cơn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khám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tim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phổi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bệnh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gây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bụng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7422" y="428604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II. KHÁM LÂM SÀNG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3214686"/>
            <a:ext cx="764386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sẹo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lỗ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kẹt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nghẹt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trướng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bầm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thương?,VTC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ascites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rốn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rốn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ĐM?),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764386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LS.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500306"/>
            <a:ext cx="764386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ổ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trướng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đục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ascites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?(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vỗ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BN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4643446"/>
            <a:ext cx="764386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Sờ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sờ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ngón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ngón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357298"/>
            <a:ext cx="757242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Muscle guarding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(muscle spasm)? :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VPM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khu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trú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toàn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thể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Cho BN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guarding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dãn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guarding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286124"/>
            <a:ext cx="75724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Tenderness: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Tenderness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VPM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tỏa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Tenderness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gastroenteritis &amp; enteritis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Tenderness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VPM?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Rebound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tenderness: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VPM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6050" y="642918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SỜ  BỤNG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214290"/>
            <a:ext cx="3543296" cy="78581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ĐAU BỤNG CẤP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071546"/>
            <a:ext cx="657229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dirty="0"/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ngột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48h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2643182"/>
            <a:ext cx="657229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- 2/3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mổ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&gt; 6h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endParaRPr lang="en-US" sz="2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286256"/>
            <a:ext cx="657229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1071546"/>
            <a:ext cx="7786742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Signs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Rovsing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HC(P)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HC(T)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Murphy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HS(P)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Psoas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(P) -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Obturator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xoay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đùi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Kehr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Trendelenburg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 XH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VPM ?…)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Carnett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tenderness 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tenderness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4000504"/>
            <a:ext cx="778674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TLT (size,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u, fecal impaction,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Capture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5" y="253084"/>
            <a:ext cx="8215371" cy="61938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 descr="Capture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47662"/>
            <a:ext cx="7591425" cy="6162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 descr="Capture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95175"/>
            <a:ext cx="7577163" cy="6596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 descr="Capture 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762"/>
            <a:ext cx="7629525" cy="684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571480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III. CẬN LÂM SÀNG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472" y="1142984"/>
            <a:ext cx="8072494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qui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dõi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Hematocrit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ói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High WBC :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Low WBC: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vi, gastroenteritis, NSAP?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 reactive Protein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Ion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BUN,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Glucose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Amylase, Lipase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Amylase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?), WBC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ketones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bilirubin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?).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ECG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1428736"/>
            <a:ext cx="7429552" cy="44319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 X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thâm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vôi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RT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fecalith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)?,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kẹt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trồi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ổ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)?,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TM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vôi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sentinel loop, colon cutoff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ĐM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bờ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vôi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)?,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psoas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ngón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6116" y="714356"/>
            <a:ext cx="3000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1714488"/>
            <a:ext cx="7072362" cy="34470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/>
              </a:rPr>
              <a:t>    -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chậu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buồng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Sỏi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(ứ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ascites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CT Scan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488" y="785794"/>
            <a:ext cx="32861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IV. CHẨN ĐOÁN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1538" y="1714488"/>
            <a:ext cx="707236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qua 4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(1)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(2)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(3)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(4)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4500570"/>
            <a:ext cx="707236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∆.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∆ ≠.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8662" y="2143116"/>
            <a:ext cx="7358114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CLS)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trầm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Tai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phình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ĐMC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lách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GEU.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40" y="50004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V. XỬ TRÍ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74638"/>
            <a:ext cx="5072098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ĐÁNH GIÁ LÂM SÀNG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857364"/>
            <a:ext cx="3929090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Xoay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-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-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-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-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tỏa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-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857364"/>
            <a:ext cx="3929090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Hickey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(1989)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sót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sử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Mẫu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bệnh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vi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hỗ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trợ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Dombai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(1991)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20%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đoán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OMGE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(World organization of Gastroenterology)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2910" y="1000108"/>
            <a:ext cx="7929618" cy="46782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(urgent )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(early)?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Involuntary guarding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rigidity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trầm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trướng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Sepsis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HA, RL tri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Ischemia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CLS: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trướng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Sepsis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acidosis…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…).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rửa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-VRT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thóat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nghẹt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5786" y="1285860"/>
            <a:ext cx="750099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(early):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∆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BN)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*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-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khun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…),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gastrografin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enema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CT angiogram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*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∆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ĐTP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bóc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DDTT,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8001056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/q/đ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trắng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Monitoring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??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BS), WBC, urine out put, CT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NSAP, non-surgical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V/đ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analgesic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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Che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lấp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 ∆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trễ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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ảnh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hưởng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 controlled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setting+BS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kinh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nghiệm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Attard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sớm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x/đ critical sign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rõ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Vẫn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ngoại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khoa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(David: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individulized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đ/v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-Ở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-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v/đ strangulated ? (LS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24-48h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 diag. laparoscopy /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nghi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ngờ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khoa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VRT, acutely ill p./ICU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BN AIDS: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H/c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bụng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laparoscopy: ∆,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biopsie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(BN HIV: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571480"/>
            <a:ext cx="7786742" cy="5693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ngờ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acute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porphyria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ruột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Acute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Hypolipoproteinemia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VTC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mổ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lầm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Sickel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cell anemia (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sỏi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mật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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cứng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bụng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mổ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lầm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VDD, VĐT, VPP,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Mittelschmerz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Viêm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Hmt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Endometrioses, AIDS…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tế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mổ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lầm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* Laparoscopy 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B/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 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vong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Thấy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tổn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biopsie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∆+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tổn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thấy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chronic appendicitis,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endometrioes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adhesion, mesenteric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lymphadenopathy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(50%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pelvic adhesion)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* Đ/v BN: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∆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q/t,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q/t.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Adhesiolysis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??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Swank (2003):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gở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đều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l/q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dính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nhiều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?)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(Dunker (2004):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sớm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gở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RT?: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cắt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VRT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mãn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 specimen: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vẻ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luôn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(Chao, Greason-1998)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RCT: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quả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appendectomy,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adhesiolysis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??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Tùy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PTV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cân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giữa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BN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thủ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thuật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TT??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Capture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-45608"/>
            <a:ext cx="6079641" cy="69309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807249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endParaRPr lang="en-US" sz="2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hướng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“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âm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tính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”: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nghi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KT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mạc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vì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hơn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571876"/>
            <a:ext cx="807249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ĐMC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GEU,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DDTT,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trầm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ph- 1-2h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tụy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TMcấp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64291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 HỎI  BỆNH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1071546"/>
            <a:ext cx="8072494" cy="2369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kém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trú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sâu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đè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tai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vòi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dội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quặn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quảng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DDTT: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gripping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ĐMC: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tearing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4143380"/>
            <a:ext cx="8072494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Rough guide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kép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(somatic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splanchnic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GPH…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HCP (VRT), HSP (VTM),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(VTC), HCT (VTT)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shifting pain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(VRT: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x/q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rốn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HCP)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26743"/>
            <a:ext cx="5857916" cy="66045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Capture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24094"/>
            <a:ext cx="6929486" cy="6476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B73B-9B76-4B35-9C76-8FE75542D8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Captur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26" y="321265"/>
            <a:ext cx="7244586" cy="6179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3638</Words>
  <Application>Microsoft Macintosh PowerPoint</Application>
  <PresentationFormat>On-screen Show (4:3)</PresentationFormat>
  <Paragraphs>300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ĐAU BỤNG CẤP</vt:lpstr>
      <vt:lpstr>ĐAU BỤNG CẤP</vt:lpstr>
      <vt:lpstr>ĐÁNH GIÁ LÂM SÀNG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CHẨN ĐOÁN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ĐAU BỤNG CẤP</dc:title>
  <dc:creator>User</dc:creator>
  <cp:lastModifiedBy>Thai Dinh - Y17</cp:lastModifiedBy>
  <cp:revision>135</cp:revision>
  <dcterms:created xsi:type="dcterms:W3CDTF">2012-03-04T10:18:28Z</dcterms:created>
  <dcterms:modified xsi:type="dcterms:W3CDTF">2022-11-20T06:21:37Z</dcterms:modified>
</cp:coreProperties>
</file>