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8"/>
  </p:notesMasterIdLst>
  <p:sldIdLst>
    <p:sldId id="256" r:id="rId2"/>
    <p:sldId id="286" r:id="rId3"/>
    <p:sldId id="290" r:id="rId4"/>
    <p:sldId id="259" r:id="rId5"/>
    <p:sldId id="287" r:id="rId6"/>
    <p:sldId id="276" r:id="rId7"/>
    <p:sldId id="278" r:id="rId8"/>
    <p:sldId id="289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58BC4-43F0-4F25-ADE7-D3F38DC7D8CA}" v="95" dt="2022-10-17T14:46:50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2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Vo - Y17" userId="S::vttlinh.y17@ump.edu.vn::f8f58ac0-e8ab-4be0-ac0d-33beb6c5e97c" providerId="AD" clId="Web-{C3B9DA20-A32A-0E12-7319-EC871D1E58C5}"/>
    <pc:docChg chg="modSld">
      <pc:chgData name="Linh Vo - Y17" userId="S::vttlinh.y17@ump.edu.vn::f8f58ac0-e8ab-4be0-ac0d-33beb6c5e97c" providerId="AD" clId="Web-{C3B9DA20-A32A-0E12-7319-EC871D1E58C5}" dt="2022-10-04T16:23:11.554" v="105" actId="20577"/>
      <pc:docMkLst>
        <pc:docMk/>
      </pc:docMkLst>
      <pc:sldChg chg="modSp">
        <pc:chgData name="Linh Vo - Y17" userId="S::vttlinh.y17@ump.edu.vn::f8f58ac0-e8ab-4be0-ac0d-33beb6c5e97c" providerId="AD" clId="Web-{C3B9DA20-A32A-0E12-7319-EC871D1E58C5}" dt="2022-10-04T14:15:10.863" v="2" actId="20577"/>
        <pc:sldMkLst>
          <pc:docMk/>
          <pc:sldMk cId="3376557531" sldId="256"/>
        </pc:sldMkLst>
        <pc:spChg chg="mod">
          <ac:chgData name="Linh Vo - Y17" userId="S::vttlinh.y17@ump.edu.vn::f8f58ac0-e8ab-4be0-ac0d-33beb6c5e97c" providerId="AD" clId="Web-{C3B9DA20-A32A-0E12-7319-EC871D1E58C5}" dt="2022-10-04T14:15:10.863" v="2" actId="20577"/>
          <ac:spMkLst>
            <pc:docMk/>
            <pc:sldMk cId="3376557531" sldId="256"/>
            <ac:spMk id="8" creationId="{DFE5FFE8-BA4F-CD28-6336-C047293379BC}"/>
          </ac:spMkLst>
        </pc:spChg>
      </pc:sldChg>
      <pc:sldChg chg="modSp">
        <pc:chgData name="Linh Vo - Y17" userId="S::vttlinh.y17@ump.edu.vn::f8f58ac0-e8ab-4be0-ac0d-33beb6c5e97c" providerId="AD" clId="Web-{C3B9DA20-A32A-0E12-7319-EC871D1E58C5}" dt="2022-10-04T14:16:31.694" v="35" actId="20577"/>
        <pc:sldMkLst>
          <pc:docMk/>
          <pc:sldMk cId="2777453317" sldId="257"/>
        </pc:sldMkLst>
        <pc:spChg chg="mod">
          <ac:chgData name="Linh Vo - Y17" userId="S::vttlinh.y17@ump.edu.vn::f8f58ac0-e8ab-4be0-ac0d-33beb6c5e97c" providerId="AD" clId="Web-{C3B9DA20-A32A-0E12-7319-EC871D1E58C5}" dt="2022-10-04T14:16:31.694" v="35" actId="20577"/>
          <ac:spMkLst>
            <pc:docMk/>
            <pc:sldMk cId="2777453317" sldId="257"/>
            <ac:spMk id="4" creationId="{31EE0443-A458-B086-3CE3-879A432F30CB}"/>
          </ac:spMkLst>
        </pc:spChg>
      </pc:sldChg>
      <pc:sldChg chg="modSp">
        <pc:chgData name="Linh Vo - Y17" userId="S::vttlinh.y17@ump.edu.vn::f8f58ac0-e8ab-4be0-ac0d-33beb6c5e97c" providerId="AD" clId="Web-{C3B9DA20-A32A-0E12-7319-EC871D1E58C5}" dt="2022-10-04T16:11:42.047" v="55" actId="20577"/>
        <pc:sldMkLst>
          <pc:docMk/>
          <pc:sldMk cId="2155228448" sldId="259"/>
        </pc:sldMkLst>
        <pc:spChg chg="mod">
          <ac:chgData name="Linh Vo - Y17" userId="S::vttlinh.y17@ump.edu.vn::f8f58ac0-e8ab-4be0-ac0d-33beb6c5e97c" providerId="AD" clId="Web-{C3B9DA20-A32A-0E12-7319-EC871D1E58C5}" dt="2022-10-04T14:20:13.561" v="49" actId="20577"/>
          <ac:spMkLst>
            <pc:docMk/>
            <pc:sldMk cId="2155228448" sldId="259"/>
            <ac:spMk id="4" creationId="{6D07A9C2-7BDD-1051-A492-4A0F771EDE0C}"/>
          </ac:spMkLst>
        </pc:spChg>
        <pc:spChg chg="mod">
          <ac:chgData name="Linh Vo - Y17" userId="S::vttlinh.y17@ump.edu.vn::f8f58ac0-e8ab-4be0-ac0d-33beb6c5e97c" providerId="AD" clId="Web-{C3B9DA20-A32A-0E12-7319-EC871D1E58C5}" dt="2022-10-04T16:11:42.047" v="55" actId="20577"/>
          <ac:spMkLst>
            <pc:docMk/>
            <pc:sldMk cId="2155228448" sldId="259"/>
            <ac:spMk id="5" creationId="{6A9B708A-B987-A981-9A79-E3BFA045BC87}"/>
          </ac:spMkLst>
        </pc:spChg>
      </pc:sldChg>
      <pc:sldChg chg="modSp">
        <pc:chgData name="Linh Vo - Y17" userId="S::vttlinh.y17@ump.edu.vn::f8f58ac0-e8ab-4be0-ac0d-33beb6c5e97c" providerId="AD" clId="Web-{C3B9DA20-A32A-0E12-7319-EC871D1E58C5}" dt="2022-10-04T16:17:40.778" v="93" actId="20577"/>
        <pc:sldMkLst>
          <pc:docMk/>
          <pc:sldMk cId="3808342277" sldId="277"/>
        </pc:sldMkLst>
        <pc:spChg chg="mod">
          <ac:chgData name="Linh Vo - Y17" userId="S::vttlinh.y17@ump.edu.vn::f8f58ac0-e8ab-4be0-ac0d-33beb6c5e97c" providerId="AD" clId="Web-{C3B9DA20-A32A-0E12-7319-EC871D1E58C5}" dt="2022-10-04T16:17:40.778" v="93" actId="20577"/>
          <ac:spMkLst>
            <pc:docMk/>
            <pc:sldMk cId="3808342277" sldId="277"/>
            <ac:spMk id="7" creationId="{37B35A0F-EC03-2BB0-0939-32C8A07C6E1A}"/>
          </ac:spMkLst>
        </pc:spChg>
      </pc:sldChg>
      <pc:sldChg chg="modSp">
        <pc:chgData name="Linh Vo - Y17" userId="S::vttlinh.y17@ump.edu.vn::f8f58ac0-e8ab-4be0-ac0d-33beb6c5e97c" providerId="AD" clId="Web-{C3B9DA20-A32A-0E12-7319-EC871D1E58C5}" dt="2022-10-04T16:23:11.554" v="105" actId="20577"/>
        <pc:sldMkLst>
          <pc:docMk/>
          <pc:sldMk cId="7413061" sldId="278"/>
        </pc:sldMkLst>
        <pc:spChg chg="mod">
          <ac:chgData name="Linh Vo - Y17" userId="S::vttlinh.y17@ump.edu.vn::f8f58ac0-e8ab-4be0-ac0d-33beb6c5e97c" providerId="AD" clId="Web-{C3B9DA20-A32A-0E12-7319-EC871D1E58C5}" dt="2022-10-04T16:23:11.554" v="105" actId="20577"/>
          <ac:spMkLst>
            <pc:docMk/>
            <pc:sldMk cId="7413061" sldId="278"/>
            <ac:spMk id="4" creationId="{6D07A9C2-7BDD-1051-A492-4A0F771EDE0C}"/>
          </ac:spMkLst>
        </pc:spChg>
      </pc:sldChg>
    </pc:docChg>
  </pc:docChgLst>
  <pc:docChgLst>
    <pc:chgData name="Guest User" userId="S::urn:spo:anon#0d539a22bb1470c42cf900824a267653acdeae391f626da744d0907db634b8b4::" providerId="AD" clId="Web-{D71D9297-0D48-6490-24DF-FE48DA1102F9}"/>
    <pc:docChg chg="addSld delSld modSld">
      <pc:chgData name="Guest User" userId="S::urn:spo:anon#0d539a22bb1470c42cf900824a267653acdeae391f626da744d0907db634b8b4::" providerId="AD" clId="Web-{D71D9297-0D48-6490-24DF-FE48DA1102F9}" dt="2022-10-04T14:50:19.961" v="876" actId="14100"/>
      <pc:docMkLst>
        <pc:docMk/>
      </pc:docMkLst>
      <pc:sldChg chg="addSp modSp del">
        <pc:chgData name="Guest User" userId="S::urn:spo:anon#0d539a22bb1470c42cf900824a267653acdeae391f626da744d0907db634b8b4::" providerId="AD" clId="Web-{D71D9297-0D48-6490-24DF-FE48DA1102F9}" dt="2022-10-04T14:22:46.314" v="109"/>
        <pc:sldMkLst>
          <pc:docMk/>
          <pc:sldMk cId="2777453317" sldId="257"/>
        </pc:sldMkLst>
        <pc:spChg chg="add mod">
          <ac:chgData name="Guest User" userId="S::urn:spo:anon#0d539a22bb1470c42cf900824a267653acdeae391f626da744d0907db634b8b4::" providerId="AD" clId="Web-{D71D9297-0D48-6490-24DF-FE48DA1102F9}" dt="2022-10-04T14:21:55.735" v="108" actId="20577"/>
          <ac:spMkLst>
            <pc:docMk/>
            <pc:sldMk cId="2777453317" sldId="257"/>
            <ac:spMk id="3" creationId="{BB2CF529-0AE6-839D-471E-48EF2D8E1619}"/>
          </ac:spMkLst>
        </pc:spChg>
        <pc:spChg chg="mod">
          <ac:chgData name="Guest User" userId="S::urn:spo:anon#0d539a22bb1470c42cf900824a267653acdeae391f626da744d0907db634b8b4::" providerId="AD" clId="Web-{D71D9297-0D48-6490-24DF-FE48DA1102F9}" dt="2022-10-04T14:20:03.014" v="73" actId="20577"/>
          <ac:spMkLst>
            <pc:docMk/>
            <pc:sldMk cId="2777453317" sldId="257"/>
            <ac:spMk id="4" creationId="{31EE0443-A458-B086-3CE3-879A432F30CB}"/>
          </ac:spMkLst>
        </pc:spChg>
      </pc:sldChg>
      <pc:sldChg chg="addSp delSp modSp">
        <pc:chgData name="Guest User" userId="S::urn:spo:anon#0d539a22bb1470c42cf900824a267653acdeae391f626da744d0907db634b8b4::" providerId="AD" clId="Web-{D71D9297-0D48-6490-24DF-FE48DA1102F9}" dt="2022-10-04T14:28:54.338" v="253" actId="1076"/>
        <pc:sldMkLst>
          <pc:docMk/>
          <pc:sldMk cId="7413061" sldId="278"/>
        </pc:sldMkLst>
        <pc:spChg chg="mod">
          <ac:chgData name="Guest User" userId="S::urn:spo:anon#0d539a22bb1470c42cf900824a267653acdeae391f626da744d0907db634b8b4::" providerId="AD" clId="Web-{D71D9297-0D48-6490-24DF-FE48DA1102F9}" dt="2022-10-04T14:28:47.807" v="251" actId="1076"/>
          <ac:spMkLst>
            <pc:docMk/>
            <pc:sldMk cId="7413061" sldId="278"/>
            <ac:spMk id="2" creationId="{7869872A-E873-E452-EF68-26AD88C764CC}"/>
          </ac:spMkLst>
        </pc:spChg>
        <pc:spChg chg="mod">
          <ac:chgData name="Guest User" userId="S::urn:spo:anon#0d539a22bb1470c42cf900824a267653acdeae391f626da744d0907db634b8b4::" providerId="AD" clId="Web-{D71D9297-0D48-6490-24DF-FE48DA1102F9}" dt="2022-10-04T14:28:51.151" v="252" actId="1076"/>
          <ac:spMkLst>
            <pc:docMk/>
            <pc:sldMk cId="7413061" sldId="278"/>
            <ac:spMk id="4" creationId="{6D07A9C2-7BDD-1051-A492-4A0F771EDE0C}"/>
          </ac:spMkLst>
        </pc:spChg>
        <pc:spChg chg="mod">
          <ac:chgData name="Guest User" userId="S::urn:spo:anon#0d539a22bb1470c42cf900824a267653acdeae391f626da744d0907db634b8b4::" providerId="AD" clId="Web-{D71D9297-0D48-6490-24DF-FE48DA1102F9}" dt="2022-10-04T14:28:54.338" v="253" actId="1076"/>
          <ac:spMkLst>
            <pc:docMk/>
            <pc:sldMk cId="7413061" sldId="278"/>
            <ac:spMk id="5" creationId="{6A9B708A-B987-A981-9A79-E3BFA045BC87}"/>
          </ac:spMkLst>
        </pc:spChg>
        <pc:picChg chg="add del mod">
          <ac:chgData name="Guest User" userId="S::urn:spo:anon#0d539a22bb1470c42cf900824a267653acdeae391f626da744d0907db634b8b4::" providerId="AD" clId="Web-{D71D9297-0D48-6490-24DF-FE48DA1102F9}" dt="2022-10-04T14:28:12.009" v="245"/>
          <ac:picMkLst>
            <pc:docMk/>
            <pc:sldMk cId="7413061" sldId="278"/>
            <ac:picMk id="6" creationId="{A50A09F8-CAFD-9132-19BD-8CF2B58BAAAF}"/>
          </ac:picMkLst>
        </pc:picChg>
      </pc:sldChg>
      <pc:sldChg chg="modSp add replId">
        <pc:chgData name="Guest User" userId="S::urn:spo:anon#0d539a22bb1470c42cf900824a267653acdeae391f626da744d0907db634b8b4::" providerId="AD" clId="Web-{D71D9297-0D48-6490-24DF-FE48DA1102F9}" dt="2022-10-04T14:27:17.289" v="243" actId="20577"/>
        <pc:sldMkLst>
          <pc:docMk/>
          <pc:sldMk cId="1025968542" sldId="286"/>
        </pc:sldMkLst>
        <pc:spChg chg="mod">
          <ac:chgData name="Guest User" userId="S::urn:spo:anon#0d539a22bb1470c42cf900824a267653acdeae391f626da744d0907db634b8b4::" providerId="AD" clId="Web-{D71D9297-0D48-6490-24DF-FE48DA1102F9}" dt="2022-10-04T14:27:17.289" v="243" actId="20577"/>
          <ac:spMkLst>
            <pc:docMk/>
            <pc:sldMk cId="1025968542" sldId="286"/>
            <ac:spMk id="2" creationId="{5DFDFD1F-E44B-B410-9786-B3FAD7DA2105}"/>
          </ac:spMkLst>
        </pc:spChg>
        <pc:spChg chg="mod">
          <ac:chgData name="Guest User" userId="S::urn:spo:anon#0d539a22bb1470c42cf900824a267653acdeae391f626da744d0907db634b8b4::" providerId="AD" clId="Web-{D71D9297-0D48-6490-24DF-FE48DA1102F9}" dt="2022-10-04T14:26:40.570" v="183" actId="20577"/>
          <ac:spMkLst>
            <pc:docMk/>
            <pc:sldMk cId="1025968542" sldId="286"/>
            <ac:spMk id="4" creationId="{31EE0443-A458-B086-3CE3-879A432F30CB}"/>
          </ac:spMkLst>
        </pc:spChg>
      </pc:sldChg>
      <pc:sldChg chg="addSp delSp modSp add mod replId setBg">
        <pc:chgData name="Guest User" userId="S::urn:spo:anon#0d539a22bb1470c42cf900824a267653acdeae391f626da744d0907db634b8b4::" providerId="AD" clId="Web-{D71D9297-0D48-6490-24DF-FE48DA1102F9}" dt="2022-10-04T14:40:59.089" v="698" actId="20577"/>
        <pc:sldMkLst>
          <pc:docMk/>
          <pc:sldMk cId="2281422591" sldId="287"/>
        </pc:sldMkLst>
        <pc:spChg chg="mod">
          <ac:chgData name="Guest User" userId="S::urn:spo:anon#0d539a22bb1470c42cf900824a267653acdeae391f626da744d0907db634b8b4::" providerId="AD" clId="Web-{D71D9297-0D48-6490-24DF-FE48DA1102F9}" dt="2022-10-04T14:39:41.837" v="678"/>
          <ac:spMkLst>
            <pc:docMk/>
            <pc:sldMk cId="2281422591" sldId="287"/>
            <ac:spMk id="2" creationId="{7869872A-E873-E452-EF68-26AD88C764CC}"/>
          </ac:spMkLst>
        </pc:spChg>
        <pc:spChg chg="del">
          <ac:chgData name="Guest User" userId="S::urn:spo:anon#0d539a22bb1470c42cf900824a267653acdeae391f626da744d0907db634b8b4::" providerId="AD" clId="Web-{D71D9297-0D48-6490-24DF-FE48DA1102F9}" dt="2022-10-04T14:33:05.141" v="264"/>
          <ac:spMkLst>
            <pc:docMk/>
            <pc:sldMk cId="2281422591" sldId="287"/>
            <ac:spMk id="4" creationId="{6D07A9C2-7BDD-1051-A492-4A0F771EDE0C}"/>
          </ac:spMkLst>
        </pc:spChg>
        <pc:spChg chg="del">
          <ac:chgData name="Guest User" userId="S::urn:spo:anon#0d539a22bb1470c42cf900824a267653acdeae391f626da744d0907db634b8b4::" providerId="AD" clId="Web-{D71D9297-0D48-6490-24DF-FE48DA1102F9}" dt="2022-10-04T14:32:58.172" v="263"/>
          <ac:spMkLst>
            <pc:docMk/>
            <pc:sldMk cId="2281422591" sldId="287"/>
            <ac:spMk id="5" creationId="{6A9B708A-B987-A981-9A79-E3BFA045BC87}"/>
          </ac:spMkLst>
        </pc:spChg>
        <pc:spChg chg="add mod">
          <ac:chgData name="Guest User" userId="S::urn:spo:anon#0d539a22bb1470c42cf900824a267653acdeae391f626da744d0907db634b8b4::" providerId="AD" clId="Web-{D71D9297-0D48-6490-24DF-FE48DA1102F9}" dt="2022-10-04T14:40:59.089" v="698" actId="20577"/>
          <ac:spMkLst>
            <pc:docMk/>
            <pc:sldMk cId="2281422591" sldId="287"/>
            <ac:spMk id="6" creationId="{2AB0996F-0192-E639-8458-240FDA389ED5}"/>
          </ac:spMkLst>
        </pc:spChg>
        <pc:spChg chg="add del">
          <ac:chgData name="Guest User" userId="S::urn:spo:anon#0d539a22bb1470c42cf900824a267653acdeae391f626da744d0907db634b8b4::" providerId="AD" clId="Web-{D71D9297-0D48-6490-24DF-FE48DA1102F9}" dt="2022-10-04T14:39:41.837" v="678"/>
          <ac:spMkLst>
            <pc:docMk/>
            <pc:sldMk cId="2281422591" sldId="287"/>
            <ac:spMk id="12" creationId="{021A4066-B261-49FE-952E-A0FE3EE75CD2}"/>
          </ac:spMkLst>
        </pc:spChg>
        <pc:spChg chg="add del">
          <ac:chgData name="Guest User" userId="S::urn:spo:anon#0d539a22bb1470c42cf900824a267653acdeae391f626da744d0907db634b8b4::" providerId="AD" clId="Web-{D71D9297-0D48-6490-24DF-FE48DA1102F9}" dt="2022-10-04T14:39:41.837" v="678"/>
          <ac:spMkLst>
            <pc:docMk/>
            <pc:sldMk cId="2281422591" sldId="287"/>
            <ac:spMk id="16" creationId="{81958111-BC13-4D45-AB27-0C2C83F9BA64}"/>
          </ac:spMkLst>
        </pc:spChg>
        <pc:spChg chg="add">
          <ac:chgData name="Guest User" userId="S::urn:spo:anon#0d539a22bb1470c42cf900824a267653acdeae391f626da744d0907db634b8b4::" providerId="AD" clId="Web-{D71D9297-0D48-6490-24DF-FE48DA1102F9}" dt="2022-10-04T14:39:41.837" v="678"/>
          <ac:spMkLst>
            <pc:docMk/>
            <pc:sldMk cId="2281422591" sldId="287"/>
            <ac:spMk id="29" creationId="{35C3D674-3D59-4E93-80CA-0C0A9095E816}"/>
          </ac:spMkLst>
        </pc:spChg>
        <pc:spChg chg="add">
          <ac:chgData name="Guest User" userId="S::urn:spo:anon#0d539a22bb1470c42cf900824a267653acdeae391f626da744d0907db634b8b4::" providerId="AD" clId="Web-{D71D9297-0D48-6490-24DF-FE48DA1102F9}" dt="2022-10-04T14:39:41.837" v="678"/>
          <ac:spMkLst>
            <pc:docMk/>
            <pc:sldMk cId="2281422591" sldId="287"/>
            <ac:spMk id="33" creationId="{EF2A81E1-BCBE-426B-8C09-33274E69409D}"/>
          </ac:spMkLst>
        </pc:spChg>
        <pc:grpChg chg="add del">
          <ac:chgData name="Guest User" userId="S::urn:spo:anon#0d539a22bb1470c42cf900824a267653acdeae391f626da744d0907db634b8b4::" providerId="AD" clId="Web-{D71D9297-0D48-6490-24DF-FE48DA1102F9}" dt="2022-10-04T14:39:41.837" v="678"/>
          <ac:grpSpMkLst>
            <pc:docMk/>
            <pc:sldMk cId="2281422591" sldId="287"/>
            <ac:grpSpMk id="18" creationId="{82188758-E18A-4CE5-9D03-F4BF5D887C3F}"/>
          </ac:grpSpMkLst>
        </pc:grpChg>
        <pc:picChg chg="del ord">
          <ac:chgData name="Guest User" userId="S::urn:spo:anon#0d539a22bb1470c42cf900824a267653acdeae391f626da744d0907db634b8b4::" providerId="AD" clId="Web-{D71D9297-0D48-6490-24DF-FE48DA1102F9}" dt="2022-10-04T14:39:39.150" v="677"/>
          <ac:picMkLst>
            <pc:docMk/>
            <pc:sldMk cId="2281422591" sldId="287"/>
            <ac:picMk id="3" creationId="{687069E3-68AD-8C56-2C42-2FF0E289388C}"/>
          </ac:picMkLst>
        </pc:picChg>
        <pc:picChg chg="add del mod">
          <ac:chgData name="Guest User" userId="S::urn:spo:anon#0d539a22bb1470c42cf900824a267653acdeae391f626da744d0907db634b8b4::" providerId="AD" clId="Web-{D71D9297-0D48-6490-24DF-FE48DA1102F9}" dt="2022-10-04T14:40:00.463" v="682"/>
          <ac:picMkLst>
            <pc:docMk/>
            <pc:sldMk cId="2281422591" sldId="287"/>
            <ac:picMk id="7" creationId="{90C334C2-073B-DE73-4CD9-6F1FCF82D924}"/>
          </ac:picMkLst>
        </pc:picChg>
        <pc:picChg chg="add mod">
          <ac:chgData name="Guest User" userId="S::urn:spo:anon#0d539a22bb1470c42cf900824a267653acdeae391f626da744d0907db634b8b4::" providerId="AD" clId="Web-{D71D9297-0D48-6490-24DF-FE48DA1102F9}" dt="2022-10-04T14:40:45.636" v="694" actId="14100"/>
          <ac:picMkLst>
            <pc:docMk/>
            <pc:sldMk cId="2281422591" sldId="287"/>
            <ac:picMk id="8" creationId="{342D682A-E071-DDD9-5863-78D80EDD88E7}"/>
          </ac:picMkLst>
        </pc:picChg>
        <pc:picChg chg="add del">
          <ac:chgData name="Guest User" userId="S::urn:spo:anon#0d539a22bb1470c42cf900824a267653acdeae391f626da744d0907db634b8b4::" providerId="AD" clId="Web-{D71D9297-0D48-6490-24DF-FE48DA1102F9}" dt="2022-10-04T14:39:41.837" v="678"/>
          <ac:picMkLst>
            <pc:docMk/>
            <pc:sldMk cId="2281422591" sldId="287"/>
            <ac:picMk id="22" creationId="{D42F4933-2ECF-4EE5-BCE4-F19E3CA609FE}"/>
          </ac:picMkLst>
        </pc:picChg>
        <pc:picChg chg="add">
          <ac:chgData name="Guest User" userId="S::urn:spo:anon#0d539a22bb1470c42cf900824a267653acdeae391f626da744d0907db634b8b4::" providerId="AD" clId="Web-{D71D9297-0D48-6490-24DF-FE48DA1102F9}" dt="2022-10-04T14:39:41.837" v="678"/>
          <ac:picMkLst>
            <pc:docMk/>
            <pc:sldMk cId="2281422591" sldId="287"/>
            <ac:picMk id="35" creationId="{39D1DDD4-5BB3-45BA-B9B3-06B62299AD79}"/>
          </ac:picMkLst>
        </pc:picChg>
        <pc:cxnChg chg="add del">
          <ac:chgData name="Guest User" userId="S::urn:spo:anon#0d539a22bb1470c42cf900824a267653acdeae391f626da744d0907db634b8b4::" providerId="AD" clId="Web-{D71D9297-0D48-6490-24DF-FE48DA1102F9}" dt="2022-10-04T14:39:41.837" v="678"/>
          <ac:cxnSpMkLst>
            <pc:docMk/>
            <pc:sldMk cId="2281422591" sldId="287"/>
            <ac:cxnSpMk id="14" creationId="{381B4579-E2EA-4BD7-94FF-0A0BEE135C6B}"/>
          </ac:cxnSpMkLst>
        </pc:cxnChg>
        <pc:cxnChg chg="add del">
          <ac:chgData name="Guest User" userId="S::urn:spo:anon#0d539a22bb1470c42cf900824a267653acdeae391f626da744d0907db634b8b4::" providerId="AD" clId="Web-{D71D9297-0D48-6490-24DF-FE48DA1102F9}" dt="2022-10-04T14:39:41.837" v="678"/>
          <ac:cxnSpMkLst>
            <pc:docMk/>
            <pc:sldMk cId="2281422591" sldId="287"/>
            <ac:cxnSpMk id="24" creationId="{C6FAC23C-014D-4AC5-AD1B-36F7D0E7EF32}"/>
          </ac:cxnSpMkLst>
        </pc:cxnChg>
        <pc:cxnChg chg="add">
          <ac:chgData name="Guest User" userId="S::urn:spo:anon#0d539a22bb1470c42cf900824a267653acdeae391f626da744d0907db634b8b4::" providerId="AD" clId="Web-{D71D9297-0D48-6490-24DF-FE48DA1102F9}" dt="2022-10-04T14:39:41.837" v="678"/>
          <ac:cxnSpMkLst>
            <pc:docMk/>
            <pc:sldMk cId="2281422591" sldId="287"/>
            <ac:cxnSpMk id="31" creationId="{C884B8F8-FDC9-498B-9960-5D7260AFCB03}"/>
          </ac:cxnSpMkLst>
        </pc:cxnChg>
        <pc:cxnChg chg="add">
          <ac:chgData name="Guest User" userId="S::urn:spo:anon#0d539a22bb1470c42cf900824a267653acdeae391f626da744d0907db634b8b4::" providerId="AD" clId="Web-{D71D9297-0D48-6490-24DF-FE48DA1102F9}" dt="2022-10-04T14:39:41.837" v="678"/>
          <ac:cxnSpMkLst>
            <pc:docMk/>
            <pc:sldMk cId="2281422591" sldId="287"/>
            <ac:cxnSpMk id="37" creationId="{A24DAE64-2302-42EA-8239-F2F0775CA5AD}"/>
          </ac:cxnSpMkLst>
        </pc:cxnChg>
      </pc:sldChg>
      <pc:sldChg chg="addSp delSp modSp new">
        <pc:chgData name="Guest User" userId="S::urn:spo:anon#0d539a22bb1470c42cf900824a267653acdeae391f626da744d0907db634b8b4::" providerId="AD" clId="Web-{D71D9297-0D48-6490-24DF-FE48DA1102F9}" dt="2022-10-04T14:43:10.858" v="704" actId="14100"/>
        <pc:sldMkLst>
          <pc:docMk/>
          <pc:sldMk cId="930529726" sldId="288"/>
        </pc:sldMkLst>
        <pc:spChg chg="del">
          <ac:chgData name="Guest User" userId="S::urn:spo:anon#0d539a22bb1470c42cf900824a267653acdeae391f626da744d0907db634b8b4::" providerId="AD" clId="Web-{D71D9297-0D48-6490-24DF-FE48DA1102F9}" dt="2022-10-04T14:42:54.904" v="700"/>
          <ac:spMkLst>
            <pc:docMk/>
            <pc:sldMk cId="930529726" sldId="288"/>
            <ac:spMk id="3" creationId="{A80D7D67-6216-5AC4-7AE1-5776E0730AA2}"/>
          </ac:spMkLst>
        </pc:spChg>
        <pc:picChg chg="add mod ord">
          <ac:chgData name="Guest User" userId="S::urn:spo:anon#0d539a22bb1470c42cf900824a267653acdeae391f626da744d0907db634b8b4::" providerId="AD" clId="Web-{D71D9297-0D48-6490-24DF-FE48DA1102F9}" dt="2022-10-04T14:43:10.858" v="704" actId="14100"/>
          <ac:picMkLst>
            <pc:docMk/>
            <pc:sldMk cId="930529726" sldId="288"/>
            <ac:picMk id="4" creationId="{4DE2B70B-58C0-6597-D97C-020B010C26DF}"/>
          </ac:picMkLst>
        </pc:picChg>
      </pc:sldChg>
      <pc:sldChg chg="addSp delSp modSp new mod setBg">
        <pc:chgData name="Guest User" userId="S::urn:spo:anon#0d539a22bb1470c42cf900824a267653acdeae391f626da744d0907db634b8b4::" providerId="AD" clId="Web-{D71D9297-0D48-6490-24DF-FE48DA1102F9}" dt="2022-10-04T14:50:19.961" v="876" actId="14100"/>
        <pc:sldMkLst>
          <pc:docMk/>
          <pc:sldMk cId="2571458477" sldId="289"/>
        </pc:sldMkLst>
        <pc:spChg chg="mod">
          <ac:chgData name="Guest User" userId="S::urn:spo:anon#0d539a22bb1470c42cf900824a267653acdeae391f626da744d0907db634b8b4::" providerId="AD" clId="Web-{D71D9297-0D48-6490-24DF-FE48DA1102F9}" dt="2022-10-04T14:50:15.024" v="875"/>
          <ac:spMkLst>
            <pc:docMk/>
            <pc:sldMk cId="2571458477" sldId="289"/>
            <ac:spMk id="2" creationId="{1C6065BA-832D-DC12-588E-2E31ED8398A5}"/>
          </ac:spMkLst>
        </pc:spChg>
        <pc:spChg chg="mod">
          <ac:chgData name="Guest User" userId="S::urn:spo:anon#0d539a22bb1470c42cf900824a267653acdeae391f626da744d0907db634b8b4::" providerId="AD" clId="Web-{D71D9297-0D48-6490-24DF-FE48DA1102F9}" dt="2022-10-04T14:50:15.024" v="875"/>
          <ac:spMkLst>
            <pc:docMk/>
            <pc:sldMk cId="2571458477" sldId="289"/>
            <ac:spMk id="3" creationId="{ABD9CCC1-85C3-0EC7-235E-E75339D36DAF}"/>
          </ac:spMkLst>
        </pc:spChg>
        <pc:spChg chg="add">
          <ac:chgData name="Guest User" userId="S::urn:spo:anon#0d539a22bb1470c42cf900824a267653acdeae391f626da744d0907db634b8b4::" providerId="AD" clId="Web-{D71D9297-0D48-6490-24DF-FE48DA1102F9}" dt="2022-10-04T14:50:15.024" v="875"/>
          <ac:spMkLst>
            <pc:docMk/>
            <pc:sldMk cId="2571458477" sldId="289"/>
            <ac:spMk id="13" creationId="{EF2A81E1-BCBE-426B-8C09-33274E69409D}"/>
          </ac:spMkLst>
        </pc:spChg>
        <pc:spChg chg="add">
          <ac:chgData name="Guest User" userId="S::urn:spo:anon#0d539a22bb1470c42cf900824a267653acdeae391f626da744d0907db634b8b4::" providerId="AD" clId="Web-{D71D9297-0D48-6490-24DF-FE48DA1102F9}" dt="2022-10-04T14:50:15.024" v="875"/>
          <ac:spMkLst>
            <pc:docMk/>
            <pc:sldMk cId="2571458477" sldId="289"/>
            <ac:spMk id="14" creationId="{35C3D674-3D59-4E93-80CA-0C0A9095E816}"/>
          </ac:spMkLst>
        </pc:spChg>
        <pc:grpChg chg="add del">
          <ac:chgData name="Guest User" userId="S::urn:spo:anon#0d539a22bb1470c42cf900824a267653acdeae391f626da744d0907db634b8b4::" providerId="AD" clId="Web-{D71D9297-0D48-6490-24DF-FE48DA1102F9}" dt="2022-10-04T14:50:14.992" v="874"/>
          <ac:grpSpMkLst>
            <pc:docMk/>
            <pc:sldMk cId="2571458477" sldId="289"/>
            <ac:grpSpMk id="9" creationId="{93401815-9C3D-43EE-B4E4-2504090CEF01}"/>
          </ac:grpSpMkLst>
        </pc:grpChg>
        <pc:picChg chg="add mod">
          <ac:chgData name="Guest User" userId="S::urn:spo:anon#0d539a22bb1470c42cf900824a267653acdeae391f626da744d0907db634b8b4::" providerId="AD" clId="Web-{D71D9297-0D48-6490-24DF-FE48DA1102F9}" dt="2022-10-04T14:50:19.961" v="876" actId="14100"/>
          <ac:picMkLst>
            <pc:docMk/>
            <pc:sldMk cId="2571458477" sldId="289"/>
            <ac:picMk id="4" creationId="{098B7B3C-298B-3FEF-B43E-C824653C3FE5}"/>
          </ac:picMkLst>
        </pc:picChg>
        <pc:picChg chg="add">
          <ac:chgData name="Guest User" userId="S::urn:spo:anon#0d539a22bb1470c42cf900824a267653acdeae391f626da744d0907db634b8b4::" providerId="AD" clId="Web-{D71D9297-0D48-6490-24DF-FE48DA1102F9}" dt="2022-10-04T14:50:15.024" v="875"/>
          <ac:picMkLst>
            <pc:docMk/>
            <pc:sldMk cId="2571458477" sldId="289"/>
            <ac:picMk id="15" creationId="{39D1DDD4-5BB3-45BA-B9B3-06B62299AD79}"/>
          </ac:picMkLst>
        </pc:picChg>
        <pc:cxnChg chg="add">
          <ac:chgData name="Guest User" userId="S::urn:spo:anon#0d539a22bb1470c42cf900824a267653acdeae391f626da744d0907db634b8b4::" providerId="AD" clId="Web-{D71D9297-0D48-6490-24DF-FE48DA1102F9}" dt="2022-10-04T14:50:15.024" v="875"/>
          <ac:cxnSpMkLst>
            <pc:docMk/>
            <pc:sldMk cId="2571458477" sldId="289"/>
            <ac:cxnSpMk id="11" creationId="{C884B8F8-FDC9-498B-9960-5D7260AFCB03}"/>
          </ac:cxnSpMkLst>
        </pc:cxnChg>
        <pc:cxnChg chg="add">
          <ac:chgData name="Guest User" userId="S::urn:spo:anon#0d539a22bb1470c42cf900824a267653acdeae391f626da744d0907db634b8b4::" providerId="AD" clId="Web-{D71D9297-0D48-6490-24DF-FE48DA1102F9}" dt="2022-10-04T14:50:15.024" v="875"/>
          <ac:cxnSpMkLst>
            <pc:docMk/>
            <pc:sldMk cId="2571458477" sldId="289"/>
            <ac:cxnSpMk id="17" creationId="{A24DAE64-2302-42EA-8239-F2F0775CA5AD}"/>
          </ac:cxnSpMkLst>
        </pc:cxnChg>
      </pc:sldChg>
    </pc:docChg>
  </pc:docChgLst>
  <pc:docChgLst>
    <pc:chgData name="Quang Tran - Y17" userId="444f5c8f-b2a0-447a-bb53-a357c325a401" providerId="ADAL" clId="{0FE58BC4-43F0-4F25-ADE7-D3F38DC7D8CA}"/>
    <pc:docChg chg="undo redo custSel addSld delSld modSld">
      <pc:chgData name="Quang Tran - Y17" userId="444f5c8f-b2a0-447a-bb53-a357c325a401" providerId="ADAL" clId="{0FE58BC4-43F0-4F25-ADE7-D3F38DC7D8CA}" dt="2022-10-22T02:38:57.843" v="1083" actId="20577"/>
      <pc:docMkLst>
        <pc:docMk/>
      </pc:docMkLst>
      <pc:sldChg chg="delSp modSp mod">
        <pc:chgData name="Quang Tran - Y17" userId="444f5c8f-b2a0-447a-bb53-a357c325a401" providerId="ADAL" clId="{0FE58BC4-43F0-4F25-ADE7-D3F38DC7D8CA}" dt="2022-10-17T13:58:27.865" v="202" actId="478"/>
        <pc:sldMkLst>
          <pc:docMk/>
          <pc:sldMk cId="3376557531" sldId="256"/>
        </pc:sldMkLst>
        <pc:spChg chg="mod">
          <ac:chgData name="Quang Tran - Y17" userId="444f5c8f-b2a0-447a-bb53-a357c325a401" providerId="ADAL" clId="{0FE58BC4-43F0-4F25-ADE7-D3F38DC7D8CA}" dt="2022-10-17T13:57:05.116" v="29" actId="122"/>
          <ac:spMkLst>
            <pc:docMk/>
            <pc:sldMk cId="3376557531" sldId="256"/>
            <ac:spMk id="2" creationId="{406689C3-2975-6777-1ADD-3222FBE93248}"/>
          </ac:spMkLst>
        </pc:spChg>
        <pc:spChg chg="mod">
          <ac:chgData name="Quang Tran - Y17" userId="444f5c8f-b2a0-447a-bb53-a357c325a401" providerId="ADAL" clId="{0FE58BC4-43F0-4F25-ADE7-D3F38DC7D8CA}" dt="2022-10-17T13:58:01.308" v="194" actId="122"/>
          <ac:spMkLst>
            <pc:docMk/>
            <pc:sldMk cId="3376557531" sldId="256"/>
            <ac:spMk id="8" creationId="{DFE5FFE8-BA4F-CD28-6336-C047293379BC}"/>
          </ac:spMkLst>
        </pc:spChg>
        <pc:picChg chg="del">
          <ac:chgData name="Quang Tran - Y17" userId="444f5c8f-b2a0-447a-bb53-a357c325a401" providerId="ADAL" clId="{0FE58BC4-43F0-4F25-ADE7-D3F38DC7D8CA}" dt="2022-10-17T13:58:27.865" v="202" actId="478"/>
          <ac:picMkLst>
            <pc:docMk/>
            <pc:sldMk cId="3376557531" sldId="256"/>
            <ac:picMk id="7" creationId="{A4E37421-4765-DEC3-2AE3-75EFDADED12C}"/>
          </ac:picMkLst>
        </pc:picChg>
      </pc:sldChg>
      <pc:sldChg chg="addSp delSp modSp mod">
        <pc:chgData name="Quang Tran - Y17" userId="444f5c8f-b2a0-447a-bb53-a357c325a401" providerId="ADAL" clId="{0FE58BC4-43F0-4F25-ADE7-D3F38DC7D8CA}" dt="2022-10-22T02:35:47.811" v="1020" actId="20577"/>
        <pc:sldMkLst>
          <pc:docMk/>
          <pc:sldMk cId="2155228448" sldId="259"/>
        </pc:sldMkLst>
        <pc:spChg chg="mod">
          <ac:chgData name="Quang Tran - Y17" userId="444f5c8f-b2a0-447a-bb53-a357c325a401" providerId="ADAL" clId="{0FE58BC4-43F0-4F25-ADE7-D3F38DC7D8CA}" dt="2022-10-17T14:10:02.762" v="324" actId="20577"/>
          <ac:spMkLst>
            <pc:docMk/>
            <pc:sldMk cId="2155228448" sldId="259"/>
            <ac:spMk id="2" creationId="{7869872A-E873-E452-EF68-26AD88C764CC}"/>
          </ac:spMkLst>
        </pc:spChg>
        <pc:spChg chg="del mod">
          <ac:chgData name="Quang Tran - Y17" userId="444f5c8f-b2a0-447a-bb53-a357c325a401" providerId="ADAL" clId="{0FE58BC4-43F0-4F25-ADE7-D3F38DC7D8CA}" dt="2022-10-17T14:08:33.711" v="297" actId="478"/>
          <ac:spMkLst>
            <pc:docMk/>
            <pc:sldMk cId="2155228448" sldId="259"/>
            <ac:spMk id="4" creationId="{6D07A9C2-7BDD-1051-A492-4A0F771EDE0C}"/>
          </ac:spMkLst>
        </pc:spChg>
        <pc:spChg chg="del mod">
          <ac:chgData name="Quang Tran - Y17" userId="444f5c8f-b2a0-447a-bb53-a357c325a401" providerId="ADAL" clId="{0FE58BC4-43F0-4F25-ADE7-D3F38DC7D8CA}" dt="2022-10-17T14:09:18.658" v="313"/>
          <ac:spMkLst>
            <pc:docMk/>
            <pc:sldMk cId="2155228448" sldId="259"/>
            <ac:spMk id="5" creationId="{6A9B708A-B987-A981-9A79-E3BFA045BC87}"/>
          </ac:spMkLst>
        </pc:spChg>
        <pc:graphicFrameChg chg="add mod ord modGraphic">
          <ac:chgData name="Quang Tran - Y17" userId="444f5c8f-b2a0-447a-bb53-a357c325a401" providerId="ADAL" clId="{0FE58BC4-43F0-4F25-ADE7-D3F38DC7D8CA}" dt="2022-10-22T02:35:47.811" v="1020" actId="20577"/>
          <ac:graphicFrameMkLst>
            <pc:docMk/>
            <pc:sldMk cId="2155228448" sldId="259"/>
            <ac:graphicFrameMk id="6" creationId="{CCCC0F8A-1B76-E420-47A2-37F8D1A06501}"/>
          </ac:graphicFrameMkLst>
        </pc:graphicFrameChg>
        <pc:picChg chg="del">
          <ac:chgData name="Quang Tran - Y17" userId="444f5c8f-b2a0-447a-bb53-a357c325a401" providerId="ADAL" clId="{0FE58BC4-43F0-4F25-ADE7-D3F38DC7D8CA}" dt="2022-10-17T13:58:34.757" v="204" actId="478"/>
          <ac:picMkLst>
            <pc:docMk/>
            <pc:sldMk cId="2155228448" sldId="259"/>
            <ac:picMk id="3" creationId="{687069E3-68AD-8C56-2C42-2FF0E289388C}"/>
          </ac:picMkLst>
        </pc:picChg>
      </pc:sldChg>
      <pc:sldChg chg="addSp delSp modSp mod modClrScheme chgLayout">
        <pc:chgData name="Quang Tran - Y17" userId="444f5c8f-b2a0-447a-bb53-a357c325a401" providerId="ADAL" clId="{0FE58BC4-43F0-4F25-ADE7-D3F38DC7D8CA}" dt="2022-10-17T16:23:23.695" v="851" actId="478"/>
        <pc:sldMkLst>
          <pc:docMk/>
          <pc:sldMk cId="3421088467" sldId="275"/>
        </pc:sldMkLst>
        <pc:spChg chg="del mod">
          <ac:chgData name="Quang Tran - Y17" userId="444f5c8f-b2a0-447a-bb53-a357c325a401" providerId="ADAL" clId="{0FE58BC4-43F0-4F25-ADE7-D3F38DC7D8CA}" dt="2022-10-17T16:23:23.695" v="851" actId="478"/>
          <ac:spMkLst>
            <pc:docMk/>
            <pc:sldMk cId="3421088467" sldId="275"/>
            <ac:spMk id="2" creationId="{F4A70483-194E-E9B9-6453-670A6FB76D45}"/>
          </ac:spMkLst>
        </pc:spChg>
        <pc:spChg chg="add del mod ord">
          <ac:chgData name="Quang Tran - Y17" userId="444f5c8f-b2a0-447a-bb53-a357c325a401" providerId="ADAL" clId="{0FE58BC4-43F0-4F25-ADE7-D3F38DC7D8CA}" dt="2022-10-17T14:33:39.657" v="594" actId="700"/>
          <ac:spMkLst>
            <pc:docMk/>
            <pc:sldMk cId="3421088467" sldId="275"/>
            <ac:spMk id="3" creationId="{513BE857-2A45-3F73-0DE1-3279C4613537}"/>
          </ac:spMkLst>
        </pc:spChg>
        <pc:spChg chg="add del mod ord">
          <ac:chgData name="Quang Tran - Y17" userId="444f5c8f-b2a0-447a-bb53-a357c325a401" providerId="ADAL" clId="{0FE58BC4-43F0-4F25-ADE7-D3F38DC7D8CA}" dt="2022-10-17T14:33:39.657" v="594" actId="700"/>
          <ac:spMkLst>
            <pc:docMk/>
            <pc:sldMk cId="3421088467" sldId="275"/>
            <ac:spMk id="4" creationId="{28483CBC-4B24-A7E7-2128-7ACF9DEB5644}"/>
          </ac:spMkLst>
        </pc:spChg>
        <pc:spChg chg="add mod ord">
          <ac:chgData name="Quang Tran - Y17" userId="444f5c8f-b2a0-447a-bb53-a357c325a401" providerId="ADAL" clId="{0FE58BC4-43F0-4F25-ADE7-D3F38DC7D8CA}" dt="2022-10-17T14:33:57.932" v="619" actId="1076"/>
          <ac:spMkLst>
            <pc:docMk/>
            <pc:sldMk cId="3421088467" sldId="275"/>
            <ac:spMk id="5" creationId="{7659ABE2-7706-CFA2-E846-98194CAE6A69}"/>
          </ac:spMkLst>
        </pc:spChg>
        <pc:spChg chg="add mod ord">
          <ac:chgData name="Quang Tran - Y17" userId="444f5c8f-b2a0-447a-bb53-a357c325a401" providerId="ADAL" clId="{0FE58BC4-43F0-4F25-ADE7-D3F38DC7D8CA}" dt="2022-10-17T14:58:54.951" v="832" actId="20577"/>
          <ac:spMkLst>
            <pc:docMk/>
            <pc:sldMk cId="3421088467" sldId="275"/>
            <ac:spMk id="6" creationId="{9579D029-BF7A-E4A9-2AC7-7864024BCDA7}"/>
          </ac:spMkLst>
        </pc:spChg>
      </pc:sldChg>
      <pc:sldChg chg="addSp delSp modSp mod">
        <pc:chgData name="Quang Tran - Y17" userId="444f5c8f-b2a0-447a-bb53-a357c325a401" providerId="ADAL" clId="{0FE58BC4-43F0-4F25-ADE7-D3F38DC7D8CA}" dt="2022-10-17T14:19:28.689" v="416" actId="478"/>
        <pc:sldMkLst>
          <pc:docMk/>
          <pc:sldMk cId="1026105530" sldId="276"/>
        </pc:sldMkLst>
        <pc:spChg chg="mod">
          <ac:chgData name="Quang Tran - Y17" userId="444f5c8f-b2a0-447a-bb53-a357c325a401" providerId="ADAL" clId="{0FE58BC4-43F0-4F25-ADE7-D3F38DC7D8CA}" dt="2022-10-17T14:12:05.612" v="350" actId="6549"/>
          <ac:spMkLst>
            <pc:docMk/>
            <pc:sldMk cId="1026105530" sldId="276"/>
            <ac:spMk id="2" creationId="{7869872A-E873-E452-EF68-26AD88C764CC}"/>
          </ac:spMkLst>
        </pc:spChg>
        <pc:spChg chg="del mod">
          <ac:chgData name="Quang Tran - Y17" userId="444f5c8f-b2a0-447a-bb53-a357c325a401" providerId="ADAL" clId="{0FE58BC4-43F0-4F25-ADE7-D3F38DC7D8CA}" dt="2022-10-17T14:14:02.952" v="361" actId="478"/>
          <ac:spMkLst>
            <pc:docMk/>
            <pc:sldMk cId="1026105530" sldId="276"/>
            <ac:spMk id="4" creationId="{6D07A9C2-7BDD-1051-A492-4A0F771EDE0C}"/>
          </ac:spMkLst>
        </pc:spChg>
        <pc:spChg chg="del mod">
          <ac:chgData name="Quang Tran - Y17" userId="444f5c8f-b2a0-447a-bb53-a357c325a401" providerId="ADAL" clId="{0FE58BC4-43F0-4F25-ADE7-D3F38DC7D8CA}" dt="2022-10-17T14:15:08.424" v="366" actId="478"/>
          <ac:spMkLst>
            <pc:docMk/>
            <pc:sldMk cId="1026105530" sldId="276"/>
            <ac:spMk id="5" creationId="{6A9B708A-B987-A981-9A79-E3BFA045BC87}"/>
          </ac:spMkLst>
        </pc:spChg>
        <pc:graphicFrameChg chg="add mod modGraphic">
          <ac:chgData name="Quang Tran - Y17" userId="444f5c8f-b2a0-447a-bb53-a357c325a401" providerId="ADAL" clId="{0FE58BC4-43F0-4F25-ADE7-D3F38DC7D8CA}" dt="2022-10-17T14:14:42.401" v="365" actId="14100"/>
          <ac:graphicFrameMkLst>
            <pc:docMk/>
            <pc:sldMk cId="1026105530" sldId="276"/>
            <ac:graphicFrameMk id="6" creationId="{801BC276-327D-1EB5-5867-0E27CA9E64FE}"/>
          </ac:graphicFrameMkLst>
        </pc:graphicFrameChg>
        <pc:picChg chg="del">
          <ac:chgData name="Quang Tran - Y17" userId="444f5c8f-b2a0-447a-bb53-a357c325a401" providerId="ADAL" clId="{0FE58BC4-43F0-4F25-ADE7-D3F38DC7D8CA}" dt="2022-10-17T14:19:28.689" v="416" actId="478"/>
          <ac:picMkLst>
            <pc:docMk/>
            <pc:sldMk cId="1026105530" sldId="276"/>
            <ac:picMk id="3" creationId="{687069E3-68AD-8C56-2C42-2FF0E289388C}"/>
          </ac:picMkLst>
        </pc:picChg>
      </pc:sldChg>
      <pc:sldChg chg="del">
        <pc:chgData name="Quang Tran - Y17" userId="444f5c8f-b2a0-447a-bb53-a357c325a401" providerId="ADAL" clId="{0FE58BC4-43F0-4F25-ADE7-D3F38DC7D8CA}" dt="2022-10-17T14:15:48.267" v="367" actId="47"/>
        <pc:sldMkLst>
          <pc:docMk/>
          <pc:sldMk cId="3808342277" sldId="277"/>
        </pc:sldMkLst>
      </pc:sldChg>
      <pc:sldChg chg="addSp delSp modSp mod">
        <pc:chgData name="Quang Tran - Y17" userId="444f5c8f-b2a0-447a-bb53-a357c325a401" providerId="ADAL" clId="{0FE58BC4-43F0-4F25-ADE7-D3F38DC7D8CA}" dt="2022-10-17T14:19:30.556" v="417" actId="478"/>
        <pc:sldMkLst>
          <pc:docMk/>
          <pc:sldMk cId="7413061" sldId="278"/>
        </pc:sldMkLst>
        <pc:spChg chg="mod">
          <ac:chgData name="Quang Tran - Y17" userId="444f5c8f-b2a0-447a-bb53-a357c325a401" providerId="ADAL" clId="{0FE58BC4-43F0-4F25-ADE7-D3F38DC7D8CA}" dt="2022-10-17T14:15:57.662" v="370" actId="20577"/>
          <ac:spMkLst>
            <pc:docMk/>
            <pc:sldMk cId="7413061" sldId="278"/>
            <ac:spMk id="2" creationId="{7869872A-E873-E452-EF68-26AD88C764CC}"/>
          </ac:spMkLst>
        </pc:spChg>
        <pc:spChg chg="del mod">
          <ac:chgData name="Quang Tran - Y17" userId="444f5c8f-b2a0-447a-bb53-a357c325a401" providerId="ADAL" clId="{0FE58BC4-43F0-4F25-ADE7-D3F38DC7D8CA}" dt="2022-10-17T14:18:26.018" v="404" actId="478"/>
          <ac:spMkLst>
            <pc:docMk/>
            <pc:sldMk cId="7413061" sldId="278"/>
            <ac:spMk id="4" creationId="{6D07A9C2-7BDD-1051-A492-4A0F771EDE0C}"/>
          </ac:spMkLst>
        </pc:spChg>
        <pc:spChg chg="del mod">
          <ac:chgData name="Quang Tran - Y17" userId="444f5c8f-b2a0-447a-bb53-a357c325a401" providerId="ADAL" clId="{0FE58BC4-43F0-4F25-ADE7-D3F38DC7D8CA}" dt="2022-10-17T14:18:23.446" v="403" actId="478"/>
          <ac:spMkLst>
            <pc:docMk/>
            <pc:sldMk cId="7413061" sldId="278"/>
            <ac:spMk id="5" creationId="{6A9B708A-B987-A981-9A79-E3BFA045BC87}"/>
          </ac:spMkLst>
        </pc:spChg>
        <pc:spChg chg="add del">
          <ac:chgData name="Quang Tran - Y17" userId="444f5c8f-b2a0-447a-bb53-a357c325a401" providerId="ADAL" clId="{0FE58BC4-43F0-4F25-ADE7-D3F38DC7D8CA}" dt="2022-10-17T14:16:07.766" v="372" actId="478"/>
          <ac:spMkLst>
            <pc:docMk/>
            <pc:sldMk cId="7413061" sldId="278"/>
            <ac:spMk id="7" creationId="{424BE8EF-2DDA-8F2D-E0CE-BA78AD2E3423}"/>
          </ac:spMkLst>
        </pc:spChg>
        <pc:graphicFrameChg chg="add mod modGraphic">
          <ac:chgData name="Quang Tran - Y17" userId="444f5c8f-b2a0-447a-bb53-a357c325a401" providerId="ADAL" clId="{0FE58BC4-43F0-4F25-ADE7-D3F38DC7D8CA}" dt="2022-10-17T14:19:23.270" v="415" actId="14100"/>
          <ac:graphicFrameMkLst>
            <pc:docMk/>
            <pc:sldMk cId="7413061" sldId="278"/>
            <ac:graphicFrameMk id="8" creationId="{C68D84FA-C23E-EA4B-2A26-A8E797412BE8}"/>
          </ac:graphicFrameMkLst>
        </pc:graphicFrameChg>
        <pc:picChg chg="del">
          <ac:chgData name="Quang Tran - Y17" userId="444f5c8f-b2a0-447a-bb53-a357c325a401" providerId="ADAL" clId="{0FE58BC4-43F0-4F25-ADE7-D3F38DC7D8CA}" dt="2022-10-17T14:19:30.556" v="417" actId="478"/>
          <ac:picMkLst>
            <pc:docMk/>
            <pc:sldMk cId="7413061" sldId="278"/>
            <ac:picMk id="3" creationId="{687069E3-68AD-8C56-2C42-2FF0E289388C}"/>
          </ac:picMkLst>
        </pc:picChg>
      </pc:sldChg>
      <pc:sldChg chg="addSp delSp modSp mod">
        <pc:chgData name="Quang Tran - Y17" userId="444f5c8f-b2a0-447a-bb53-a357c325a401" providerId="ADAL" clId="{0FE58BC4-43F0-4F25-ADE7-D3F38DC7D8CA}" dt="2022-10-17T14:23:08.524" v="468" actId="1076"/>
        <pc:sldMkLst>
          <pc:docMk/>
          <pc:sldMk cId="1254374074" sldId="279"/>
        </pc:sldMkLst>
        <pc:spChg chg="mod">
          <ac:chgData name="Quang Tran - Y17" userId="444f5c8f-b2a0-447a-bb53-a357c325a401" providerId="ADAL" clId="{0FE58BC4-43F0-4F25-ADE7-D3F38DC7D8CA}" dt="2022-10-17T14:20:11.613" v="431" actId="20577"/>
          <ac:spMkLst>
            <pc:docMk/>
            <pc:sldMk cId="1254374074" sldId="279"/>
            <ac:spMk id="2" creationId="{7869872A-E873-E452-EF68-26AD88C764CC}"/>
          </ac:spMkLst>
        </pc:spChg>
        <pc:spChg chg="add del mod">
          <ac:chgData name="Quang Tran - Y17" userId="444f5c8f-b2a0-447a-bb53-a357c325a401" providerId="ADAL" clId="{0FE58BC4-43F0-4F25-ADE7-D3F38DC7D8CA}" dt="2022-10-17T14:22:46.058" v="461" actId="478"/>
          <ac:spMkLst>
            <pc:docMk/>
            <pc:sldMk cId="1254374074" sldId="279"/>
            <ac:spMk id="4" creationId="{6D07A9C2-7BDD-1051-A492-4A0F771EDE0C}"/>
          </ac:spMkLst>
        </pc:spChg>
        <pc:spChg chg="add del mod">
          <ac:chgData name="Quang Tran - Y17" userId="444f5c8f-b2a0-447a-bb53-a357c325a401" providerId="ADAL" clId="{0FE58BC4-43F0-4F25-ADE7-D3F38DC7D8CA}" dt="2022-10-17T14:22:45.539" v="460" actId="478"/>
          <ac:spMkLst>
            <pc:docMk/>
            <pc:sldMk cId="1254374074" sldId="279"/>
            <ac:spMk id="5" creationId="{6A9B708A-B987-A981-9A79-E3BFA045BC87}"/>
          </ac:spMkLst>
        </pc:spChg>
        <pc:graphicFrameChg chg="add mod modGraphic">
          <ac:chgData name="Quang Tran - Y17" userId="444f5c8f-b2a0-447a-bb53-a357c325a401" providerId="ADAL" clId="{0FE58BC4-43F0-4F25-ADE7-D3F38DC7D8CA}" dt="2022-10-17T14:23:08.524" v="468" actId="1076"/>
          <ac:graphicFrameMkLst>
            <pc:docMk/>
            <pc:sldMk cId="1254374074" sldId="279"/>
            <ac:graphicFrameMk id="6" creationId="{451D1C0C-700B-7454-492C-A70F6C9AE26D}"/>
          </ac:graphicFrameMkLst>
        </pc:graphicFrameChg>
        <pc:picChg chg="del">
          <ac:chgData name="Quang Tran - Y17" userId="444f5c8f-b2a0-447a-bb53-a357c325a401" providerId="ADAL" clId="{0FE58BC4-43F0-4F25-ADE7-D3F38DC7D8CA}" dt="2022-10-17T14:19:37.002" v="418" actId="478"/>
          <ac:picMkLst>
            <pc:docMk/>
            <pc:sldMk cId="1254374074" sldId="279"/>
            <ac:picMk id="3" creationId="{687069E3-68AD-8C56-2C42-2FF0E289388C}"/>
          </ac:picMkLst>
        </pc:picChg>
      </pc:sldChg>
      <pc:sldChg chg="addSp delSp modSp mod">
        <pc:chgData name="Quang Tran - Y17" userId="444f5c8f-b2a0-447a-bb53-a357c325a401" providerId="ADAL" clId="{0FE58BC4-43F0-4F25-ADE7-D3F38DC7D8CA}" dt="2022-10-17T14:32:40.190" v="589" actId="14734"/>
        <pc:sldMkLst>
          <pc:docMk/>
          <pc:sldMk cId="2724113981" sldId="280"/>
        </pc:sldMkLst>
        <pc:spChg chg="mod">
          <ac:chgData name="Quang Tran - Y17" userId="444f5c8f-b2a0-447a-bb53-a357c325a401" providerId="ADAL" clId="{0FE58BC4-43F0-4F25-ADE7-D3F38DC7D8CA}" dt="2022-10-17T14:23:34.933" v="472" actId="20577"/>
          <ac:spMkLst>
            <pc:docMk/>
            <pc:sldMk cId="2724113981" sldId="280"/>
            <ac:spMk id="2" creationId="{7869872A-E873-E452-EF68-26AD88C764CC}"/>
          </ac:spMkLst>
        </pc:spChg>
        <pc:spChg chg="del mod">
          <ac:chgData name="Quang Tran - Y17" userId="444f5c8f-b2a0-447a-bb53-a357c325a401" providerId="ADAL" clId="{0FE58BC4-43F0-4F25-ADE7-D3F38DC7D8CA}" dt="2022-10-17T14:25:01.553" v="502" actId="478"/>
          <ac:spMkLst>
            <pc:docMk/>
            <pc:sldMk cId="2724113981" sldId="280"/>
            <ac:spMk id="4" creationId="{6D07A9C2-7BDD-1051-A492-4A0F771EDE0C}"/>
          </ac:spMkLst>
        </pc:spChg>
        <pc:spChg chg="del mod">
          <ac:chgData name="Quang Tran - Y17" userId="444f5c8f-b2a0-447a-bb53-a357c325a401" providerId="ADAL" clId="{0FE58BC4-43F0-4F25-ADE7-D3F38DC7D8CA}" dt="2022-10-17T14:25:03.168" v="503" actId="478"/>
          <ac:spMkLst>
            <pc:docMk/>
            <pc:sldMk cId="2724113981" sldId="280"/>
            <ac:spMk id="5" creationId="{6A9B708A-B987-A981-9A79-E3BFA045BC87}"/>
          </ac:spMkLst>
        </pc:spChg>
        <pc:graphicFrameChg chg="add mod modGraphic">
          <ac:chgData name="Quang Tran - Y17" userId="444f5c8f-b2a0-447a-bb53-a357c325a401" providerId="ADAL" clId="{0FE58BC4-43F0-4F25-ADE7-D3F38DC7D8CA}" dt="2022-10-17T14:32:40.190" v="589" actId="14734"/>
          <ac:graphicFrameMkLst>
            <pc:docMk/>
            <pc:sldMk cId="2724113981" sldId="280"/>
            <ac:graphicFrameMk id="6" creationId="{6B437AC0-6490-3DCC-1341-5DAABBAD519B}"/>
          </ac:graphicFrameMkLst>
        </pc:graphicFrameChg>
        <pc:picChg chg="del">
          <ac:chgData name="Quang Tran - Y17" userId="444f5c8f-b2a0-447a-bb53-a357c325a401" providerId="ADAL" clId="{0FE58BC4-43F0-4F25-ADE7-D3F38DC7D8CA}" dt="2022-10-17T14:19:39.649" v="419" actId="478"/>
          <ac:picMkLst>
            <pc:docMk/>
            <pc:sldMk cId="2724113981" sldId="280"/>
            <ac:picMk id="3" creationId="{687069E3-68AD-8C56-2C42-2FF0E289388C}"/>
          </ac:picMkLst>
        </pc:picChg>
      </pc:sldChg>
      <pc:sldChg chg="addSp delSp modSp mod">
        <pc:chgData name="Quang Tran - Y17" userId="444f5c8f-b2a0-447a-bb53-a357c325a401" providerId="ADAL" clId="{0FE58BC4-43F0-4F25-ADE7-D3F38DC7D8CA}" dt="2022-10-17T16:21:46.291" v="850" actId="1076"/>
        <pc:sldMkLst>
          <pc:docMk/>
          <pc:sldMk cId="2428357823" sldId="281"/>
        </pc:sldMkLst>
        <pc:spChg chg="mod">
          <ac:chgData name="Quang Tran - Y17" userId="444f5c8f-b2a0-447a-bb53-a357c325a401" providerId="ADAL" clId="{0FE58BC4-43F0-4F25-ADE7-D3F38DC7D8CA}" dt="2022-10-17T16:21:46.291" v="850" actId="1076"/>
          <ac:spMkLst>
            <pc:docMk/>
            <pc:sldMk cId="2428357823" sldId="281"/>
            <ac:spMk id="2" creationId="{7869872A-E873-E452-EF68-26AD88C764CC}"/>
          </ac:spMkLst>
        </pc:spChg>
        <pc:spChg chg="del mod">
          <ac:chgData name="Quang Tran - Y17" userId="444f5c8f-b2a0-447a-bb53-a357c325a401" providerId="ADAL" clId="{0FE58BC4-43F0-4F25-ADE7-D3F38DC7D8CA}" dt="2022-10-17T14:26:45.760" v="521" actId="478"/>
          <ac:spMkLst>
            <pc:docMk/>
            <pc:sldMk cId="2428357823" sldId="281"/>
            <ac:spMk id="4" creationId="{6D07A9C2-7BDD-1051-A492-4A0F771EDE0C}"/>
          </ac:spMkLst>
        </pc:spChg>
        <pc:spChg chg="del mod">
          <ac:chgData name="Quang Tran - Y17" userId="444f5c8f-b2a0-447a-bb53-a357c325a401" providerId="ADAL" clId="{0FE58BC4-43F0-4F25-ADE7-D3F38DC7D8CA}" dt="2022-10-17T14:27:41.967" v="527" actId="478"/>
          <ac:spMkLst>
            <pc:docMk/>
            <pc:sldMk cId="2428357823" sldId="281"/>
            <ac:spMk id="5" creationId="{6A9B708A-B987-A981-9A79-E3BFA045BC87}"/>
          </ac:spMkLst>
        </pc:spChg>
        <pc:spChg chg="add del">
          <ac:chgData name="Quang Tran - Y17" userId="444f5c8f-b2a0-447a-bb53-a357c325a401" providerId="ADAL" clId="{0FE58BC4-43F0-4F25-ADE7-D3F38DC7D8CA}" dt="2022-10-17T14:25:48.874" v="512" actId="22"/>
          <ac:spMkLst>
            <pc:docMk/>
            <pc:sldMk cId="2428357823" sldId="281"/>
            <ac:spMk id="7" creationId="{9D7A0A3C-E075-7D3C-8406-23ABED755121}"/>
          </ac:spMkLst>
        </pc:spChg>
        <pc:graphicFrameChg chg="add mod modGraphic">
          <ac:chgData name="Quang Tran - Y17" userId="444f5c8f-b2a0-447a-bb53-a357c325a401" providerId="ADAL" clId="{0FE58BC4-43F0-4F25-ADE7-D3F38DC7D8CA}" dt="2022-10-17T14:33:04.713" v="591" actId="255"/>
          <ac:graphicFrameMkLst>
            <pc:docMk/>
            <pc:sldMk cId="2428357823" sldId="281"/>
            <ac:graphicFrameMk id="8" creationId="{120DC562-3E85-9248-7507-F88D5ACC26F9}"/>
          </ac:graphicFrameMkLst>
        </pc:graphicFrameChg>
        <pc:picChg chg="del">
          <ac:chgData name="Quang Tran - Y17" userId="444f5c8f-b2a0-447a-bb53-a357c325a401" providerId="ADAL" clId="{0FE58BC4-43F0-4F25-ADE7-D3F38DC7D8CA}" dt="2022-10-17T14:19:42.265" v="420" actId="478"/>
          <ac:picMkLst>
            <pc:docMk/>
            <pc:sldMk cId="2428357823" sldId="281"/>
            <ac:picMk id="3" creationId="{687069E3-68AD-8C56-2C42-2FF0E289388C}"/>
          </ac:picMkLst>
        </pc:picChg>
      </pc:sldChg>
      <pc:sldChg chg="delSp modSp mod">
        <pc:chgData name="Quang Tran - Y17" userId="444f5c8f-b2a0-447a-bb53-a357c325a401" providerId="ADAL" clId="{0FE58BC4-43F0-4F25-ADE7-D3F38DC7D8CA}" dt="2022-10-17T14:29:35.551" v="548" actId="1076"/>
        <pc:sldMkLst>
          <pc:docMk/>
          <pc:sldMk cId="2522672466" sldId="282"/>
        </pc:sldMkLst>
        <pc:spChg chg="mod">
          <ac:chgData name="Quang Tran - Y17" userId="444f5c8f-b2a0-447a-bb53-a357c325a401" providerId="ADAL" clId="{0FE58BC4-43F0-4F25-ADE7-D3F38DC7D8CA}" dt="2022-10-17T14:29:35.551" v="548" actId="1076"/>
          <ac:spMkLst>
            <pc:docMk/>
            <pc:sldMk cId="2522672466" sldId="282"/>
            <ac:spMk id="2" creationId="{7869872A-E873-E452-EF68-26AD88C764CC}"/>
          </ac:spMkLst>
        </pc:spChg>
        <pc:spChg chg="mod">
          <ac:chgData name="Quang Tran - Y17" userId="444f5c8f-b2a0-447a-bb53-a357c325a401" providerId="ADAL" clId="{0FE58BC4-43F0-4F25-ADE7-D3F38DC7D8CA}" dt="2022-10-17T14:28:45.963" v="537" actId="14"/>
          <ac:spMkLst>
            <pc:docMk/>
            <pc:sldMk cId="2522672466" sldId="282"/>
            <ac:spMk id="4" creationId="{6D07A9C2-7BDD-1051-A492-4A0F771EDE0C}"/>
          </ac:spMkLst>
        </pc:spChg>
        <pc:spChg chg="mod">
          <ac:chgData name="Quang Tran - Y17" userId="444f5c8f-b2a0-447a-bb53-a357c325a401" providerId="ADAL" clId="{0FE58BC4-43F0-4F25-ADE7-D3F38DC7D8CA}" dt="2022-10-17T14:28:32.114" v="534" actId="1076"/>
          <ac:spMkLst>
            <pc:docMk/>
            <pc:sldMk cId="2522672466" sldId="282"/>
            <ac:spMk id="5" creationId="{6A9B708A-B987-A981-9A79-E3BFA045BC87}"/>
          </ac:spMkLst>
        </pc:spChg>
        <pc:picChg chg="del">
          <ac:chgData name="Quang Tran - Y17" userId="444f5c8f-b2a0-447a-bb53-a357c325a401" providerId="ADAL" clId="{0FE58BC4-43F0-4F25-ADE7-D3F38DC7D8CA}" dt="2022-10-17T14:19:44.634" v="421" actId="478"/>
          <ac:picMkLst>
            <pc:docMk/>
            <pc:sldMk cId="2522672466" sldId="282"/>
            <ac:picMk id="3" creationId="{687069E3-68AD-8C56-2C42-2FF0E289388C}"/>
          </ac:picMkLst>
        </pc:picChg>
      </pc:sldChg>
      <pc:sldChg chg="delSp modSp mod">
        <pc:chgData name="Quang Tran - Y17" userId="444f5c8f-b2a0-447a-bb53-a357c325a401" providerId="ADAL" clId="{0FE58BC4-43F0-4F25-ADE7-D3F38DC7D8CA}" dt="2022-10-17T14:30:23.756" v="564" actId="20577"/>
        <pc:sldMkLst>
          <pc:docMk/>
          <pc:sldMk cId="3180509928" sldId="283"/>
        </pc:sldMkLst>
        <pc:spChg chg="mod">
          <ac:chgData name="Quang Tran - Y17" userId="444f5c8f-b2a0-447a-bb53-a357c325a401" providerId="ADAL" clId="{0FE58BC4-43F0-4F25-ADE7-D3F38DC7D8CA}" dt="2022-10-17T14:30:23.756" v="564" actId="20577"/>
          <ac:spMkLst>
            <pc:docMk/>
            <pc:sldMk cId="3180509928" sldId="283"/>
            <ac:spMk id="2" creationId="{7869872A-E873-E452-EF68-26AD88C764CC}"/>
          </ac:spMkLst>
        </pc:spChg>
        <pc:spChg chg="mod">
          <ac:chgData name="Quang Tran - Y17" userId="444f5c8f-b2a0-447a-bb53-a357c325a401" providerId="ADAL" clId="{0FE58BC4-43F0-4F25-ADE7-D3F38DC7D8CA}" dt="2022-10-17T14:29:59.223" v="554" actId="1076"/>
          <ac:spMkLst>
            <pc:docMk/>
            <pc:sldMk cId="3180509928" sldId="283"/>
            <ac:spMk id="4" creationId="{6D07A9C2-7BDD-1051-A492-4A0F771EDE0C}"/>
          </ac:spMkLst>
        </pc:spChg>
        <pc:picChg chg="del">
          <ac:chgData name="Quang Tran - Y17" userId="444f5c8f-b2a0-447a-bb53-a357c325a401" providerId="ADAL" clId="{0FE58BC4-43F0-4F25-ADE7-D3F38DC7D8CA}" dt="2022-10-17T14:19:46.959" v="422" actId="478"/>
          <ac:picMkLst>
            <pc:docMk/>
            <pc:sldMk cId="3180509928" sldId="283"/>
            <ac:picMk id="3" creationId="{687069E3-68AD-8C56-2C42-2FF0E289388C}"/>
          </ac:picMkLst>
        </pc:picChg>
      </pc:sldChg>
      <pc:sldChg chg="delSp modSp mod">
        <pc:chgData name="Quang Tran - Y17" userId="444f5c8f-b2a0-447a-bb53-a357c325a401" providerId="ADAL" clId="{0FE58BC4-43F0-4F25-ADE7-D3F38DC7D8CA}" dt="2022-10-17T14:30:17.846" v="562" actId="20577"/>
        <pc:sldMkLst>
          <pc:docMk/>
          <pc:sldMk cId="797353803" sldId="284"/>
        </pc:sldMkLst>
        <pc:spChg chg="mod">
          <ac:chgData name="Quang Tran - Y17" userId="444f5c8f-b2a0-447a-bb53-a357c325a401" providerId="ADAL" clId="{0FE58BC4-43F0-4F25-ADE7-D3F38DC7D8CA}" dt="2022-10-17T14:30:17.846" v="562" actId="20577"/>
          <ac:spMkLst>
            <pc:docMk/>
            <pc:sldMk cId="797353803" sldId="284"/>
            <ac:spMk id="2" creationId="{7869872A-E873-E452-EF68-26AD88C764CC}"/>
          </ac:spMkLst>
        </pc:spChg>
        <pc:picChg chg="del">
          <ac:chgData name="Quang Tran - Y17" userId="444f5c8f-b2a0-447a-bb53-a357c325a401" providerId="ADAL" clId="{0FE58BC4-43F0-4F25-ADE7-D3F38DC7D8CA}" dt="2022-10-17T13:58:41.924" v="206" actId="478"/>
          <ac:picMkLst>
            <pc:docMk/>
            <pc:sldMk cId="797353803" sldId="284"/>
            <ac:picMk id="3" creationId="{687069E3-68AD-8C56-2C42-2FF0E289388C}"/>
          </ac:picMkLst>
        </pc:picChg>
      </pc:sldChg>
      <pc:sldChg chg="delSp modSp mod">
        <pc:chgData name="Quang Tran - Y17" userId="444f5c8f-b2a0-447a-bb53-a357c325a401" providerId="ADAL" clId="{0FE58BC4-43F0-4F25-ADE7-D3F38DC7D8CA}" dt="2022-10-17T14:31:17.555" v="578" actId="20577"/>
        <pc:sldMkLst>
          <pc:docMk/>
          <pc:sldMk cId="3944220951" sldId="285"/>
        </pc:sldMkLst>
        <pc:spChg chg="mod">
          <ac:chgData name="Quang Tran - Y17" userId="444f5c8f-b2a0-447a-bb53-a357c325a401" providerId="ADAL" clId="{0FE58BC4-43F0-4F25-ADE7-D3F38DC7D8CA}" dt="2022-10-17T14:31:17.555" v="578" actId="20577"/>
          <ac:spMkLst>
            <pc:docMk/>
            <pc:sldMk cId="3944220951" sldId="285"/>
            <ac:spMk id="2" creationId="{7869872A-E873-E452-EF68-26AD88C764CC}"/>
          </ac:spMkLst>
        </pc:spChg>
        <pc:picChg chg="del">
          <ac:chgData name="Quang Tran - Y17" userId="444f5c8f-b2a0-447a-bb53-a357c325a401" providerId="ADAL" clId="{0FE58BC4-43F0-4F25-ADE7-D3F38DC7D8CA}" dt="2022-10-17T13:58:39.583" v="205" actId="478"/>
          <ac:picMkLst>
            <pc:docMk/>
            <pc:sldMk cId="3944220951" sldId="285"/>
            <ac:picMk id="3" creationId="{687069E3-68AD-8C56-2C42-2FF0E289388C}"/>
          </ac:picMkLst>
        </pc:picChg>
      </pc:sldChg>
      <pc:sldChg chg="addSp delSp modSp mod modNotesTx">
        <pc:chgData name="Quang Tran - Y17" userId="444f5c8f-b2a0-447a-bb53-a357c325a401" providerId="ADAL" clId="{0FE58BC4-43F0-4F25-ADE7-D3F38DC7D8CA}" dt="2022-10-22T02:38:57.843" v="1083" actId="20577"/>
        <pc:sldMkLst>
          <pc:docMk/>
          <pc:sldMk cId="1025968542" sldId="286"/>
        </pc:sldMkLst>
        <pc:spChg chg="del mod ord">
          <ac:chgData name="Quang Tran - Y17" userId="444f5c8f-b2a0-447a-bb53-a357c325a401" providerId="ADAL" clId="{0FE58BC4-43F0-4F25-ADE7-D3F38DC7D8CA}" dt="2022-10-17T14:04:40.111" v="261" actId="478"/>
          <ac:spMkLst>
            <pc:docMk/>
            <pc:sldMk cId="1025968542" sldId="286"/>
            <ac:spMk id="2" creationId="{5DFDFD1F-E44B-B410-9786-B3FAD7DA2105}"/>
          </ac:spMkLst>
        </pc:spChg>
        <pc:spChg chg="mod">
          <ac:chgData name="Quang Tran - Y17" userId="444f5c8f-b2a0-447a-bb53-a357c325a401" providerId="ADAL" clId="{0FE58BC4-43F0-4F25-ADE7-D3F38DC7D8CA}" dt="2022-10-17T14:09:29.115" v="315" actId="1076"/>
          <ac:spMkLst>
            <pc:docMk/>
            <pc:sldMk cId="1025968542" sldId="286"/>
            <ac:spMk id="4" creationId="{31EE0443-A458-B086-3CE3-879A432F30CB}"/>
          </ac:spMkLst>
        </pc:spChg>
        <pc:graphicFrameChg chg="add mod modGraphic">
          <ac:chgData name="Quang Tran - Y17" userId="444f5c8f-b2a0-447a-bb53-a357c325a401" providerId="ADAL" clId="{0FE58BC4-43F0-4F25-ADE7-D3F38DC7D8CA}" dt="2022-10-22T02:38:57.843" v="1083" actId="20577"/>
          <ac:graphicFrameMkLst>
            <pc:docMk/>
            <pc:sldMk cId="1025968542" sldId="286"/>
            <ac:graphicFrameMk id="3" creationId="{F451F6F9-CCFD-4F25-4266-123F477A3B8B}"/>
          </ac:graphicFrameMkLst>
        </pc:graphicFrameChg>
        <pc:picChg chg="del">
          <ac:chgData name="Quang Tran - Y17" userId="444f5c8f-b2a0-447a-bb53-a357c325a401" providerId="ADAL" clId="{0FE58BC4-43F0-4F25-ADE7-D3F38DC7D8CA}" dt="2022-10-17T13:58:30.609" v="203" actId="478"/>
          <ac:picMkLst>
            <pc:docMk/>
            <pc:sldMk cId="1025968542" sldId="286"/>
            <ac:picMk id="5" creationId="{CBB1F289-F861-0C2A-49AD-35A6A664F23C}"/>
          </ac:picMkLst>
        </pc:picChg>
      </pc:sldChg>
      <pc:sldChg chg="addSp delSp modSp mod setBg delDesignElem">
        <pc:chgData name="Quang Tran - Y17" userId="444f5c8f-b2a0-447a-bb53-a357c325a401" providerId="ADAL" clId="{0FE58BC4-43F0-4F25-ADE7-D3F38DC7D8CA}" dt="2022-10-17T14:46:50.337" v="639" actId="1076"/>
        <pc:sldMkLst>
          <pc:docMk/>
          <pc:sldMk cId="2281422591" sldId="287"/>
        </pc:sldMkLst>
        <pc:spChg chg="mod">
          <ac:chgData name="Quang Tran - Y17" userId="444f5c8f-b2a0-447a-bb53-a357c325a401" providerId="ADAL" clId="{0FE58BC4-43F0-4F25-ADE7-D3F38DC7D8CA}" dt="2022-10-17T14:46:44.197" v="637" actId="26606"/>
          <ac:spMkLst>
            <pc:docMk/>
            <pc:sldMk cId="2281422591" sldId="287"/>
            <ac:spMk id="2" creationId="{7869872A-E873-E452-EF68-26AD88C764CC}"/>
          </ac:spMkLst>
        </pc:spChg>
        <pc:spChg chg="mod">
          <ac:chgData name="Quang Tran - Y17" userId="444f5c8f-b2a0-447a-bb53-a357c325a401" providerId="ADAL" clId="{0FE58BC4-43F0-4F25-ADE7-D3F38DC7D8CA}" dt="2022-10-17T14:46:44.197" v="637" actId="26606"/>
          <ac:spMkLst>
            <pc:docMk/>
            <pc:sldMk cId="2281422591" sldId="287"/>
            <ac:spMk id="6" creationId="{2AB0996F-0192-E639-8458-240FDA389ED5}"/>
          </ac:spMkLst>
        </pc:spChg>
        <pc:spChg chg="del">
          <ac:chgData name="Quang Tran - Y17" userId="444f5c8f-b2a0-447a-bb53-a357c325a401" providerId="ADAL" clId="{0FE58BC4-43F0-4F25-ADE7-D3F38DC7D8CA}" dt="2022-10-17T13:54:35.980" v="3"/>
          <ac:spMkLst>
            <pc:docMk/>
            <pc:sldMk cId="2281422591" sldId="287"/>
            <ac:spMk id="13" creationId="{FF9B822F-893E-44C8-963C-64F50ACECBB2}"/>
          </ac:spMkLst>
        </pc:spChg>
        <pc:spChg chg="del">
          <ac:chgData name="Quang Tran - Y17" userId="444f5c8f-b2a0-447a-bb53-a357c325a401" providerId="ADAL" clId="{0FE58BC4-43F0-4F25-ADE7-D3F38DC7D8CA}" dt="2022-10-17T13:54:35.980" v="3"/>
          <ac:spMkLst>
            <pc:docMk/>
            <pc:sldMk cId="2281422591" sldId="287"/>
            <ac:spMk id="15" creationId="{EBF87945-A001-489F-9D9B-7D9435F0B9CA}"/>
          </ac:spMkLst>
        </pc:spChg>
        <pc:spChg chg="add">
          <ac:chgData name="Quang Tran - Y17" userId="444f5c8f-b2a0-447a-bb53-a357c325a401" providerId="ADAL" clId="{0FE58BC4-43F0-4F25-ADE7-D3F38DC7D8CA}" dt="2022-10-17T14:46:44.197" v="637" actId="26606"/>
          <ac:spMkLst>
            <pc:docMk/>
            <pc:sldMk cId="2281422591" sldId="287"/>
            <ac:spMk id="5127" creationId="{1C2A4B30-77D7-4FFB-8B53-A88BD68CABD2}"/>
          </ac:spMkLst>
        </pc:spChg>
        <pc:spChg chg="add">
          <ac:chgData name="Quang Tran - Y17" userId="444f5c8f-b2a0-447a-bb53-a357c325a401" providerId="ADAL" clId="{0FE58BC4-43F0-4F25-ADE7-D3F38DC7D8CA}" dt="2022-10-17T14:46:44.197" v="637" actId="26606"/>
          <ac:spMkLst>
            <pc:docMk/>
            <pc:sldMk cId="2281422591" sldId="287"/>
            <ac:spMk id="5131" creationId="{01E4D783-AD45-49E7-B6C7-BBACB8290688}"/>
          </ac:spMkLst>
        </pc:spChg>
        <pc:picChg chg="del mod">
          <ac:chgData name="Quang Tran - Y17" userId="444f5c8f-b2a0-447a-bb53-a357c325a401" providerId="ADAL" clId="{0FE58BC4-43F0-4F25-ADE7-D3F38DC7D8CA}" dt="2022-10-17T14:46:28.873" v="633" actId="478"/>
          <ac:picMkLst>
            <pc:docMk/>
            <pc:sldMk cId="2281422591" sldId="287"/>
            <ac:picMk id="8" creationId="{342D682A-E071-DDD9-5863-78D80EDD88E7}"/>
          </ac:picMkLst>
        </pc:picChg>
        <pc:picChg chg="add mod">
          <ac:chgData name="Quang Tran - Y17" userId="444f5c8f-b2a0-447a-bb53-a357c325a401" providerId="ADAL" clId="{0FE58BC4-43F0-4F25-ADE7-D3F38DC7D8CA}" dt="2022-10-17T14:46:50.337" v="639" actId="1076"/>
          <ac:picMkLst>
            <pc:docMk/>
            <pc:sldMk cId="2281422591" sldId="287"/>
            <ac:picMk id="5122" creationId="{B572D7C0-4E36-586B-20CA-A9B77171074F}"/>
          </ac:picMkLst>
        </pc:picChg>
        <pc:cxnChg chg="add">
          <ac:chgData name="Quang Tran - Y17" userId="444f5c8f-b2a0-447a-bb53-a357c325a401" providerId="ADAL" clId="{0FE58BC4-43F0-4F25-ADE7-D3F38DC7D8CA}" dt="2022-10-17T14:46:44.197" v="637" actId="26606"/>
          <ac:cxnSpMkLst>
            <pc:docMk/>
            <pc:sldMk cId="2281422591" sldId="287"/>
            <ac:cxnSpMk id="5129" creationId="{373AAE2E-5D6B-4952-A4BB-546C49F8DE4B}"/>
          </ac:cxnSpMkLst>
        </pc:cxnChg>
      </pc:sldChg>
      <pc:sldChg chg="modSp del mod">
        <pc:chgData name="Quang Tran - Y17" userId="444f5c8f-b2a0-447a-bb53-a357c325a401" providerId="ADAL" clId="{0FE58BC4-43F0-4F25-ADE7-D3F38DC7D8CA}" dt="2022-10-17T14:47:22.922" v="642" actId="47"/>
        <pc:sldMkLst>
          <pc:docMk/>
          <pc:sldMk cId="930529726" sldId="288"/>
        </pc:sldMkLst>
        <pc:spChg chg="mod">
          <ac:chgData name="Quang Tran - Y17" userId="444f5c8f-b2a0-447a-bb53-a357c325a401" providerId="ADAL" clId="{0FE58BC4-43F0-4F25-ADE7-D3F38DC7D8CA}" dt="2022-10-17T13:56:55.790" v="28"/>
          <ac:spMkLst>
            <pc:docMk/>
            <pc:sldMk cId="930529726" sldId="288"/>
            <ac:spMk id="2" creationId="{53FFA4B9-1FA2-6DAF-C232-33EFEEA08998}"/>
          </ac:spMkLst>
        </pc:spChg>
        <pc:picChg chg="mod">
          <ac:chgData name="Quang Tran - Y17" userId="444f5c8f-b2a0-447a-bb53-a357c325a401" providerId="ADAL" clId="{0FE58BC4-43F0-4F25-ADE7-D3F38DC7D8CA}" dt="2022-10-17T14:47:17.170" v="641" actId="1076"/>
          <ac:picMkLst>
            <pc:docMk/>
            <pc:sldMk cId="930529726" sldId="288"/>
            <ac:picMk id="4" creationId="{4DE2B70B-58C0-6597-D97C-020B010C26DF}"/>
          </ac:picMkLst>
        </pc:picChg>
      </pc:sldChg>
      <pc:sldChg chg="delSp modSp mod delDesignElem modNotesTx">
        <pc:chgData name="Quang Tran - Y17" userId="444f5c8f-b2a0-447a-bb53-a357c325a401" providerId="ADAL" clId="{0FE58BC4-43F0-4F25-ADE7-D3F38DC7D8CA}" dt="2022-10-17T14:50:40.696" v="651" actId="5793"/>
        <pc:sldMkLst>
          <pc:docMk/>
          <pc:sldMk cId="2571458477" sldId="289"/>
        </pc:sldMkLst>
        <pc:spChg chg="mod">
          <ac:chgData name="Quang Tran - Y17" userId="444f5c8f-b2a0-447a-bb53-a357c325a401" providerId="ADAL" clId="{0FE58BC4-43F0-4F25-ADE7-D3F38DC7D8CA}" dt="2022-10-17T13:56:53.054" v="26" actId="27636"/>
          <ac:spMkLst>
            <pc:docMk/>
            <pc:sldMk cId="2571458477" sldId="289"/>
            <ac:spMk id="2" creationId="{1C6065BA-832D-DC12-588E-2E31ED8398A5}"/>
          </ac:spMkLst>
        </pc:spChg>
        <pc:spChg chg="del">
          <ac:chgData name="Quang Tran - Y17" userId="444f5c8f-b2a0-447a-bb53-a357c325a401" providerId="ADAL" clId="{0FE58BC4-43F0-4F25-ADE7-D3F38DC7D8CA}" dt="2022-10-17T13:54:35.980" v="3"/>
          <ac:spMkLst>
            <pc:docMk/>
            <pc:sldMk cId="2571458477" sldId="289"/>
            <ac:spMk id="10" creationId="{2B97F24A-32CE-4C1C-A50D-3016B394DCFB}"/>
          </ac:spMkLst>
        </pc:spChg>
        <pc:spChg chg="del">
          <ac:chgData name="Quang Tran - Y17" userId="444f5c8f-b2a0-447a-bb53-a357c325a401" providerId="ADAL" clId="{0FE58BC4-43F0-4F25-ADE7-D3F38DC7D8CA}" dt="2022-10-17T13:54:35.980" v="3"/>
          <ac:spMkLst>
            <pc:docMk/>
            <pc:sldMk cId="2571458477" sldId="289"/>
            <ac:spMk id="12" creationId="{CD8B4F24-440B-49E9-B85D-733523DC064B}"/>
          </ac:spMkLst>
        </pc:spChg>
      </pc:sldChg>
      <pc:sldChg chg="delSp modSp mod delDesignElem modShow">
        <pc:chgData name="Quang Tran - Y17" userId="444f5c8f-b2a0-447a-bb53-a357c325a401" providerId="ADAL" clId="{0FE58BC4-43F0-4F25-ADE7-D3F38DC7D8CA}" dt="2022-10-17T14:43:10.158" v="632" actId="729"/>
        <pc:sldMkLst>
          <pc:docMk/>
          <pc:sldMk cId="111440182" sldId="290"/>
        </pc:sldMkLst>
        <pc:spChg chg="del">
          <ac:chgData name="Quang Tran - Y17" userId="444f5c8f-b2a0-447a-bb53-a357c325a401" providerId="ADAL" clId="{0FE58BC4-43F0-4F25-ADE7-D3F38DC7D8CA}" dt="2022-10-17T13:54:35.980" v="3"/>
          <ac:spMkLst>
            <pc:docMk/>
            <pc:sldMk cId="111440182" sldId="290"/>
            <ac:spMk id="9" creationId="{42A4FC2C-047E-45A5-965D-8E1E3BF09BC6}"/>
          </ac:spMkLst>
        </pc:spChg>
        <pc:picChg chg="mod">
          <ac:chgData name="Quang Tran - Y17" userId="444f5c8f-b2a0-447a-bb53-a357c325a401" providerId="ADAL" clId="{0FE58BC4-43F0-4F25-ADE7-D3F38DC7D8CA}" dt="2022-10-17T14:06:24.451" v="280" actId="1076"/>
          <ac:picMkLst>
            <pc:docMk/>
            <pc:sldMk cId="111440182" sldId="290"/>
            <ac:picMk id="4" creationId="{D736D744-3642-89C2-08E2-4631B0CFA6E9}"/>
          </ac:picMkLst>
        </pc:picChg>
      </pc:sldChg>
      <pc:sldChg chg="new del modNotesTx">
        <pc:chgData name="Quang Tran - Y17" userId="444f5c8f-b2a0-447a-bb53-a357c325a401" providerId="ADAL" clId="{0FE58BC4-43F0-4F25-ADE7-D3F38DC7D8CA}" dt="2022-10-22T02:30:58.391" v="852" actId="47"/>
        <pc:sldMkLst>
          <pc:docMk/>
          <pc:sldMk cId="3835844979" sldId="291"/>
        </pc:sldMkLst>
      </pc:sldChg>
    </pc:docChg>
  </pc:docChgLst>
  <pc:docChgLst>
    <pc:chgData name="Ha Nguyen - Y17" userId="S::ntbha.y17@ump.edu.vn::08fc8d98-a4cf-45af-b812-6596c5bb148d" providerId="AD" clId="Web-{1DF73CBB-CD9B-B563-34A1-8B287C4E3F31}"/>
    <pc:docChg chg="addSld modSld addMainMaster delMainMaster">
      <pc:chgData name="Ha Nguyen - Y17" userId="S::ntbha.y17@ump.edu.vn::08fc8d98-a4cf-45af-b812-6596c5bb148d" providerId="AD" clId="Web-{1DF73CBB-CD9B-B563-34A1-8B287C4E3F31}" dt="2022-10-04T14:57:52.549" v="28"/>
      <pc:docMkLst>
        <pc:docMk/>
      </pc:docMkLst>
      <pc:sldChg chg="addSp delSp modSp mod setBg modClrScheme chgLayout">
        <pc:chgData name="Ha Nguyen - Y17" userId="S::ntbha.y17@ump.edu.vn::08fc8d98-a4cf-45af-b812-6596c5bb148d" providerId="AD" clId="Web-{1DF73CBB-CD9B-B563-34A1-8B287C4E3F31}" dt="2022-10-04T14:54:56.332" v="15"/>
        <pc:sldMkLst>
          <pc:docMk/>
          <pc:sldMk cId="3376557531" sldId="256"/>
        </pc:sldMkLst>
        <pc:spChg chg="mod ord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2" creationId="{406689C3-2975-6777-1ADD-3222FBE93248}"/>
          </ac:spMkLst>
        </pc:spChg>
        <pc:spChg chg="mod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8" creationId="{DFE5FFE8-BA4F-CD28-6336-C047293379BC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10" creationId="{327D73B4-9F5C-4A64-A179-51B9500CB8B5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11" creationId="{C1F06963-6374-4B48-844F-071A9BAAAE02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12" creationId="{6CB927A4-E432-4310-9CD5-E89FF5063179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08.875" v="7"/>
          <ac:spMkLst>
            <pc:docMk/>
            <pc:sldMk cId="3376557531" sldId="256"/>
            <ac:spMk id="13" creationId="{18873D23-2DCF-4B31-A009-95721C06E8E1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08.875" v="7"/>
          <ac:spMkLst>
            <pc:docMk/>
            <pc:sldMk cId="3376557531" sldId="256"/>
            <ac:spMk id="15" creationId="{C13EF075-D4EF-4929-ADBC-91B27DA19955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19" creationId="{1453BF6C-B012-48B7-B4E8-6D7AC7C27D02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4:56.332" v="15"/>
          <ac:spMkLst>
            <pc:docMk/>
            <pc:sldMk cId="3376557531" sldId="256"/>
            <ac:spMk id="21" creationId="{E3020543-B24B-4EC4-8FFC-8DD88EEA91A8}"/>
          </ac:spMkLst>
        </pc:spChg>
        <pc:grpChg chg="add del">
          <ac:chgData name="Ha Nguyen - Y17" userId="S::ntbha.y17@ump.edu.vn::08fc8d98-a4cf-45af-b812-6596c5bb148d" providerId="AD" clId="Web-{1DF73CBB-CD9B-B563-34A1-8B287C4E3F31}" dt="2022-10-04T14:54:08.875" v="7"/>
          <ac:grpSpMkLst>
            <pc:docMk/>
            <pc:sldMk cId="3376557531" sldId="256"/>
            <ac:grpSpMk id="17" creationId="{DAA26DFA-AAB2-4973-9C17-16D587C7B198}"/>
          </ac:grpSpMkLst>
        </pc:grpChg>
        <pc:picChg chg="ord">
          <ac:chgData name="Ha Nguyen - Y17" userId="S::ntbha.y17@ump.edu.vn::08fc8d98-a4cf-45af-b812-6596c5bb148d" providerId="AD" clId="Web-{1DF73CBB-CD9B-B563-34A1-8B287C4E3F31}" dt="2022-10-04T14:54:56.332" v="15"/>
          <ac:picMkLst>
            <pc:docMk/>
            <pc:sldMk cId="3376557531" sldId="256"/>
            <ac:picMk id="7" creationId="{A4E37421-4765-DEC3-2AE3-75EFDADED12C}"/>
          </ac:picMkLst>
        </pc:picChg>
        <pc:cxnChg chg="add del">
          <ac:chgData name="Ha Nguyen - Y17" userId="S::ntbha.y17@ump.edu.vn::08fc8d98-a4cf-45af-b812-6596c5bb148d" providerId="AD" clId="Web-{1DF73CBB-CD9B-B563-34A1-8B287C4E3F31}" dt="2022-10-04T14:54:56.332" v="15"/>
          <ac:cxnSpMkLst>
            <pc:docMk/>
            <pc:sldMk cId="3376557531" sldId="256"/>
            <ac:cxnSpMk id="23" creationId="{C49DA8F6-BCC1-4447-B54C-57856834B94B}"/>
          </ac:cxnSpMkLst>
        </pc:cxnChg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2155228448" sldId="259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3421088467" sldId="275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1026105530" sldId="276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3808342277" sldId="277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7413061" sldId="278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1254374074" sldId="279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2724113981" sldId="280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2428357823" sldId="281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2522672466" sldId="282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3180509928" sldId="283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797353803" sldId="284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3944220951" sldId="285"/>
        </pc:sldMkLst>
      </pc:sldChg>
      <pc:sldChg chg="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1025968542" sldId="286"/>
        </pc:sldMkLst>
      </pc:sldChg>
      <pc:sldChg chg="addSp delSp modSp mod setBg modClrScheme delDesignElem chgLayout">
        <pc:chgData name="Ha Nguyen - Y17" userId="S::ntbha.y17@ump.edu.vn::08fc8d98-a4cf-45af-b812-6596c5bb148d" providerId="AD" clId="Web-{1DF73CBB-CD9B-B563-34A1-8B287C4E3F31}" dt="2022-10-04T14:53:49.623" v="5" actId="14100"/>
        <pc:sldMkLst>
          <pc:docMk/>
          <pc:sldMk cId="2281422591" sldId="287"/>
        </pc:sldMkLst>
        <pc:spChg chg="mod">
          <ac:chgData name="Ha Nguyen - Y17" userId="S::ntbha.y17@ump.edu.vn::08fc8d98-a4cf-45af-b812-6596c5bb148d" providerId="AD" clId="Web-{1DF73CBB-CD9B-B563-34A1-8B287C4E3F31}" dt="2022-10-04T14:53:35.747" v="1"/>
          <ac:spMkLst>
            <pc:docMk/>
            <pc:sldMk cId="2281422591" sldId="287"/>
            <ac:spMk id="2" creationId="{7869872A-E873-E452-EF68-26AD88C764CC}"/>
          </ac:spMkLst>
        </pc:spChg>
        <pc:spChg chg="mod ord">
          <ac:chgData name="Ha Nguyen - Y17" userId="S::ntbha.y17@ump.edu.vn::08fc8d98-a4cf-45af-b812-6596c5bb148d" providerId="AD" clId="Web-{1DF73CBB-CD9B-B563-34A1-8B287C4E3F31}" dt="2022-10-04T14:53:49.623" v="5" actId="14100"/>
          <ac:spMkLst>
            <pc:docMk/>
            <pc:sldMk cId="2281422591" sldId="287"/>
            <ac:spMk id="6" creationId="{2AB0996F-0192-E639-8458-240FDA389ED5}"/>
          </ac:spMkLst>
        </pc:spChg>
        <pc:spChg chg="add">
          <ac:chgData name="Ha Nguyen - Y17" userId="S::ntbha.y17@ump.edu.vn::08fc8d98-a4cf-45af-b812-6596c5bb148d" providerId="AD" clId="Web-{1DF73CBB-CD9B-B563-34A1-8B287C4E3F31}" dt="2022-10-04T14:53:35.747" v="1"/>
          <ac:spMkLst>
            <pc:docMk/>
            <pc:sldMk cId="2281422591" sldId="287"/>
            <ac:spMk id="13" creationId="{FF9B822F-893E-44C8-963C-64F50ACECBB2}"/>
          </ac:spMkLst>
        </pc:spChg>
        <pc:spChg chg="add">
          <ac:chgData name="Ha Nguyen - Y17" userId="S::ntbha.y17@ump.edu.vn::08fc8d98-a4cf-45af-b812-6596c5bb148d" providerId="AD" clId="Web-{1DF73CBB-CD9B-B563-34A1-8B287C4E3F31}" dt="2022-10-04T14:53:35.747" v="1"/>
          <ac:spMkLst>
            <pc:docMk/>
            <pc:sldMk cId="2281422591" sldId="287"/>
            <ac:spMk id="15" creationId="{EBF87945-A001-489F-9D9B-7D9435F0B9CA}"/>
          </ac:spMkLst>
        </pc:spChg>
        <pc:spChg chg="del">
          <ac:chgData name="Ha Nguyen - Y17" userId="S::ntbha.y17@ump.edu.vn::08fc8d98-a4cf-45af-b812-6596c5bb148d" providerId="AD" clId="Web-{1DF73CBB-CD9B-B563-34A1-8B287C4E3F31}" dt="2022-10-04T14:53:21.527" v="0"/>
          <ac:spMkLst>
            <pc:docMk/>
            <pc:sldMk cId="2281422591" sldId="287"/>
            <ac:spMk id="29" creationId="{35C3D674-3D59-4E93-80CA-0C0A9095E816}"/>
          </ac:spMkLst>
        </pc:spChg>
        <pc:spChg chg="del">
          <ac:chgData name="Ha Nguyen - Y17" userId="S::ntbha.y17@ump.edu.vn::08fc8d98-a4cf-45af-b812-6596c5bb148d" providerId="AD" clId="Web-{1DF73CBB-CD9B-B563-34A1-8B287C4E3F31}" dt="2022-10-04T14:53:21.527" v="0"/>
          <ac:spMkLst>
            <pc:docMk/>
            <pc:sldMk cId="2281422591" sldId="287"/>
            <ac:spMk id="33" creationId="{EF2A81E1-BCBE-426B-8C09-33274E69409D}"/>
          </ac:spMkLst>
        </pc:spChg>
        <pc:picChg chg="mod">
          <ac:chgData name="Ha Nguyen - Y17" userId="S::ntbha.y17@ump.edu.vn::08fc8d98-a4cf-45af-b812-6596c5bb148d" providerId="AD" clId="Web-{1DF73CBB-CD9B-B563-34A1-8B287C4E3F31}" dt="2022-10-04T14:53:35.747" v="1"/>
          <ac:picMkLst>
            <pc:docMk/>
            <pc:sldMk cId="2281422591" sldId="287"/>
            <ac:picMk id="8" creationId="{342D682A-E071-DDD9-5863-78D80EDD88E7}"/>
          </ac:picMkLst>
        </pc:picChg>
        <pc:picChg chg="del">
          <ac:chgData name="Ha Nguyen - Y17" userId="S::ntbha.y17@ump.edu.vn::08fc8d98-a4cf-45af-b812-6596c5bb148d" providerId="AD" clId="Web-{1DF73CBB-CD9B-B563-34A1-8B287C4E3F31}" dt="2022-10-04T14:53:21.527" v="0"/>
          <ac:picMkLst>
            <pc:docMk/>
            <pc:sldMk cId="2281422591" sldId="287"/>
            <ac:picMk id="35" creationId="{39D1DDD4-5BB3-45BA-B9B3-06B62299AD79}"/>
          </ac:picMkLst>
        </pc:picChg>
        <pc:cxnChg chg="del">
          <ac:chgData name="Ha Nguyen - Y17" userId="S::ntbha.y17@ump.edu.vn::08fc8d98-a4cf-45af-b812-6596c5bb148d" providerId="AD" clId="Web-{1DF73CBB-CD9B-B563-34A1-8B287C4E3F31}" dt="2022-10-04T14:53:21.527" v="0"/>
          <ac:cxnSpMkLst>
            <pc:docMk/>
            <pc:sldMk cId="2281422591" sldId="287"/>
            <ac:cxnSpMk id="31" creationId="{C884B8F8-FDC9-498B-9960-5D7260AFCB03}"/>
          </ac:cxnSpMkLst>
        </pc:cxnChg>
        <pc:cxnChg chg="del">
          <ac:chgData name="Ha Nguyen - Y17" userId="S::ntbha.y17@ump.edu.vn::08fc8d98-a4cf-45af-b812-6596c5bb148d" providerId="AD" clId="Web-{1DF73CBB-CD9B-B563-34A1-8B287C4E3F31}" dt="2022-10-04T14:53:21.527" v="0"/>
          <ac:cxnSpMkLst>
            <pc:docMk/>
            <pc:sldMk cId="2281422591" sldId="287"/>
            <ac:cxnSpMk id="37" creationId="{A24DAE64-2302-42EA-8239-F2F0775CA5AD}"/>
          </ac:cxnSpMkLst>
        </pc:cxnChg>
      </pc:sldChg>
      <pc:sldChg chg="modSp mod modClrScheme chgLayout">
        <pc:chgData name="Ha Nguyen - Y17" userId="S::ntbha.y17@ump.edu.vn::08fc8d98-a4cf-45af-b812-6596c5bb148d" providerId="AD" clId="Web-{1DF73CBB-CD9B-B563-34A1-8B287C4E3F31}" dt="2022-10-04T14:53:21.527" v="0"/>
        <pc:sldMkLst>
          <pc:docMk/>
          <pc:sldMk cId="930529726" sldId="288"/>
        </pc:sldMkLst>
        <pc:spChg chg="mod ord">
          <ac:chgData name="Ha Nguyen - Y17" userId="S::ntbha.y17@ump.edu.vn::08fc8d98-a4cf-45af-b812-6596c5bb148d" providerId="AD" clId="Web-{1DF73CBB-CD9B-B563-34A1-8B287C4E3F31}" dt="2022-10-04T14:53:21.527" v="0"/>
          <ac:spMkLst>
            <pc:docMk/>
            <pc:sldMk cId="930529726" sldId="288"/>
            <ac:spMk id="2" creationId="{53FFA4B9-1FA2-6DAF-C232-33EFEEA08998}"/>
          </ac:spMkLst>
        </pc:spChg>
        <pc:picChg chg="mod ord">
          <ac:chgData name="Ha Nguyen - Y17" userId="S::ntbha.y17@ump.edu.vn::08fc8d98-a4cf-45af-b812-6596c5bb148d" providerId="AD" clId="Web-{1DF73CBB-CD9B-B563-34A1-8B287C4E3F31}" dt="2022-10-04T14:53:21.527" v="0"/>
          <ac:picMkLst>
            <pc:docMk/>
            <pc:sldMk cId="930529726" sldId="288"/>
            <ac:picMk id="4" creationId="{4DE2B70B-58C0-6597-D97C-020B010C26DF}"/>
          </ac:picMkLst>
        </pc:picChg>
      </pc:sldChg>
      <pc:sldChg chg="addSp delSp modSp mod setBg modClrScheme delDesignElem chgLayout">
        <pc:chgData name="Ha Nguyen - Y17" userId="S::ntbha.y17@ump.edu.vn::08fc8d98-a4cf-45af-b812-6596c5bb148d" providerId="AD" clId="Web-{1DF73CBB-CD9B-B563-34A1-8B287C4E3F31}" dt="2022-10-04T14:55:29.678" v="18"/>
        <pc:sldMkLst>
          <pc:docMk/>
          <pc:sldMk cId="2571458477" sldId="289"/>
        </pc:sldMkLst>
        <pc:spChg chg="mod ord">
          <ac:chgData name="Ha Nguyen - Y17" userId="S::ntbha.y17@ump.edu.vn::08fc8d98-a4cf-45af-b812-6596c5bb148d" providerId="AD" clId="Web-{1DF73CBB-CD9B-B563-34A1-8B287C4E3F31}" dt="2022-10-04T14:55:29.678" v="18"/>
          <ac:spMkLst>
            <pc:docMk/>
            <pc:sldMk cId="2571458477" sldId="289"/>
            <ac:spMk id="2" creationId="{1C6065BA-832D-DC12-588E-2E31ED8398A5}"/>
          </ac:spMkLst>
        </pc:spChg>
        <pc:spChg chg="mod ord">
          <ac:chgData name="Ha Nguyen - Y17" userId="S::ntbha.y17@ump.edu.vn::08fc8d98-a4cf-45af-b812-6596c5bb148d" providerId="AD" clId="Web-{1DF73CBB-CD9B-B563-34A1-8B287C4E3F31}" dt="2022-10-04T14:55:29.678" v="18"/>
          <ac:spMkLst>
            <pc:docMk/>
            <pc:sldMk cId="2571458477" sldId="289"/>
            <ac:spMk id="3" creationId="{ABD9CCC1-85C3-0EC7-235E-E75339D36DAF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5:29.678" v="17"/>
          <ac:spMkLst>
            <pc:docMk/>
            <pc:sldMk cId="2571458477" sldId="289"/>
            <ac:spMk id="6" creationId="{5E39A796-BE83-48B1-B33F-35C4A32AAB57}"/>
          </ac:spMkLst>
        </pc:spChg>
        <pc:spChg chg="add del">
          <ac:chgData name="Ha Nguyen - Y17" userId="S::ntbha.y17@ump.edu.vn::08fc8d98-a4cf-45af-b812-6596c5bb148d" providerId="AD" clId="Web-{1DF73CBB-CD9B-B563-34A1-8B287C4E3F31}" dt="2022-10-04T14:55:29.678" v="17"/>
          <ac:spMkLst>
            <pc:docMk/>
            <pc:sldMk cId="2571458477" sldId="289"/>
            <ac:spMk id="7" creationId="{72F84B47-E267-4194-8194-831DB7B5547F}"/>
          </ac:spMkLst>
        </pc:spChg>
        <pc:spChg chg="add">
          <ac:chgData name="Ha Nguyen - Y17" userId="S::ntbha.y17@ump.edu.vn::08fc8d98-a4cf-45af-b812-6596c5bb148d" providerId="AD" clId="Web-{1DF73CBB-CD9B-B563-34A1-8B287C4E3F31}" dt="2022-10-04T14:55:29.678" v="18"/>
          <ac:spMkLst>
            <pc:docMk/>
            <pc:sldMk cId="2571458477" sldId="289"/>
            <ac:spMk id="10" creationId="{2B97F24A-32CE-4C1C-A50D-3016B394DCFB}"/>
          </ac:spMkLst>
        </pc:spChg>
        <pc:spChg chg="add">
          <ac:chgData name="Ha Nguyen - Y17" userId="S::ntbha.y17@ump.edu.vn::08fc8d98-a4cf-45af-b812-6596c5bb148d" providerId="AD" clId="Web-{1DF73CBB-CD9B-B563-34A1-8B287C4E3F31}" dt="2022-10-04T14:55:29.678" v="18"/>
          <ac:spMkLst>
            <pc:docMk/>
            <pc:sldMk cId="2571458477" sldId="289"/>
            <ac:spMk id="12" creationId="{CD8B4F24-440B-49E9-B85D-733523DC064B}"/>
          </ac:spMkLst>
        </pc:spChg>
        <pc:spChg chg="del">
          <ac:chgData name="Ha Nguyen - Y17" userId="S::ntbha.y17@ump.edu.vn::08fc8d98-a4cf-45af-b812-6596c5bb148d" providerId="AD" clId="Web-{1DF73CBB-CD9B-B563-34A1-8B287C4E3F31}" dt="2022-10-04T14:53:21.527" v="0"/>
          <ac:spMkLst>
            <pc:docMk/>
            <pc:sldMk cId="2571458477" sldId="289"/>
            <ac:spMk id="13" creationId="{EF2A81E1-BCBE-426B-8C09-33274E69409D}"/>
          </ac:spMkLst>
        </pc:spChg>
        <pc:spChg chg="del">
          <ac:chgData name="Ha Nguyen - Y17" userId="S::ntbha.y17@ump.edu.vn::08fc8d98-a4cf-45af-b812-6596c5bb148d" providerId="AD" clId="Web-{1DF73CBB-CD9B-B563-34A1-8B287C4E3F31}" dt="2022-10-04T14:53:21.527" v="0"/>
          <ac:spMkLst>
            <pc:docMk/>
            <pc:sldMk cId="2571458477" sldId="289"/>
            <ac:spMk id="14" creationId="{35C3D674-3D59-4E93-80CA-0C0A9095E816}"/>
          </ac:spMkLst>
        </pc:spChg>
        <pc:picChg chg="mod">
          <ac:chgData name="Ha Nguyen - Y17" userId="S::ntbha.y17@ump.edu.vn::08fc8d98-a4cf-45af-b812-6596c5bb148d" providerId="AD" clId="Web-{1DF73CBB-CD9B-B563-34A1-8B287C4E3F31}" dt="2022-10-04T14:55:29.678" v="18"/>
          <ac:picMkLst>
            <pc:docMk/>
            <pc:sldMk cId="2571458477" sldId="289"/>
            <ac:picMk id="4" creationId="{098B7B3C-298B-3FEF-B43E-C824653C3FE5}"/>
          </ac:picMkLst>
        </pc:picChg>
        <pc:picChg chg="del">
          <ac:chgData name="Ha Nguyen - Y17" userId="S::ntbha.y17@ump.edu.vn::08fc8d98-a4cf-45af-b812-6596c5bb148d" providerId="AD" clId="Web-{1DF73CBB-CD9B-B563-34A1-8B287C4E3F31}" dt="2022-10-04T14:53:21.527" v="0"/>
          <ac:picMkLst>
            <pc:docMk/>
            <pc:sldMk cId="2571458477" sldId="289"/>
            <ac:picMk id="15" creationId="{39D1DDD4-5BB3-45BA-B9B3-06B62299AD79}"/>
          </ac:picMkLst>
        </pc:picChg>
        <pc:cxnChg chg="del">
          <ac:chgData name="Ha Nguyen - Y17" userId="S::ntbha.y17@ump.edu.vn::08fc8d98-a4cf-45af-b812-6596c5bb148d" providerId="AD" clId="Web-{1DF73CBB-CD9B-B563-34A1-8B287C4E3F31}" dt="2022-10-04T14:53:21.527" v="0"/>
          <ac:cxnSpMkLst>
            <pc:docMk/>
            <pc:sldMk cId="2571458477" sldId="289"/>
            <ac:cxnSpMk id="11" creationId="{C884B8F8-FDC9-498B-9960-5D7260AFCB03}"/>
          </ac:cxnSpMkLst>
        </pc:cxnChg>
        <pc:cxnChg chg="del">
          <ac:chgData name="Ha Nguyen - Y17" userId="S::ntbha.y17@ump.edu.vn::08fc8d98-a4cf-45af-b812-6596c5bb148d" providerId="AD" clId="Web-{1DF73CBB-CD9B-B563-34A1-8B287C4E3F31}" dt="2022-10-04T14:53:21.527" v="0"/>
          <ac:cxnSpMkLst>
            <pc:docMk/>
            <pc:sldMk cId="2571458477" sldId="289"/>
            <ac:cxnSpMk id="17" creationId="{A24DAE64-2302-42EA-8239-F2F0775CA5AD}"/>
          </ac:cxnSpMkLst>
        </pc:cxnChg>
      </pc:sldChg>
      <pc:sldChg chg="addSp delSp modSp new mod setBg">
        <pc:chgData name="Ha Nguyen - Y17" userId="S::ntbha.y17@ump.edu.vn::08fc8d98-a4cf-45af-b812-6596c5bb148d" providerId="AD" clId="Web-{1DF73CBB-CD9B-B563-34A1-8B287C4E3F31}" dt="2022-10-04T14:57:52.549" v="28"/>
        <pc:sldMkLst>
          <pc:docMk/>
          <pc:sldMk cId="111440182" sldId="290"/>
        </pc:sldMkLst>
        <pc:spChg chg="del">
          <ac:chgData name="Ha Nguyen - Y17" userId="S::ntbha.y17@ump.edu.vn::08fc8d98-a4cf-45af-b812-6596c5bb148d" providerId="AD" clId="Web-{1DF73CBB-CD9B-B563-34A1-8B287C4E3F31}" dt="2022-10-04T14:57:52.549" v="28"/>
          <ac:spMkLst>
            <pc:docMk/>
            <pc:sldMk cId="111440182" sldId="290"/>
            <ac:spMk id="2" creationId="{4D5891A3-C405-FC33-7375-7E58B80C0781}"/>
          </ac:spMkLst>
        </pc:spChg>
        <pc:spChg chg="del">
          <ac:chgData name="Ha Nguyen - Y17" userId="S::ntbha.y17@ump.edu.vn::08fc8d98-a4cf-45af-b812-6596c5bb148d" providerId="AD" clId="Web-{1DF73CBB-CD9B-B563-34A1-8B287C4E3F31}" dt="2022-10-04T14:57:18.640" v="20"/>
          <ac:spMkLst>
            <pc:docMk/>
            <pc:sldMk cId="111440182" sldId="290"/>
            <ac:spMk id="3" creationId="{E6C2D791-8B5A-B1CC-A8CB-50F24F9F3645}"/>
          </ac:spMkLst>
        </pc:spChg>
        <pc:spChg chg="add">
          <ac:chgData name="Ha Nguyen - Y17" userId="S::ntbha.y17@ump.edu.vn::08fc8d98-a4cf-45af-b812-6596c5bb148d" providerId="AD" clId="Web-{1DF73CBB-CD9B-B563-34A1-8B287C4E3F31}" dt="2022-10-04T14:57:52.549" v="28"/>
          <ac:spMkLst>
            <pc:docMk/>
            <pc:sldMk cId="111440182" sldId="290"/>
            <ac:spMk id="9" creationId="{42A4FC2C-047E-45A5-965D-8E1E3BF09BC6}"/>
          </ac:spMkLst>
        </pc:spChg>
        <pc:picChg chg="add mod ord">
          <ac:chgData name="Ha Nguyen - Y17" userId="S::ntbha.y17@ump.edu.vn::08fc8d98-a4cf-45af-b812-6596c5bb148d" providerId="AD" clId="Web-{1DF73CBB-CD9B-B563-34A1-8B287C4E3F31}" dt="2022-10-04T14:57:52.549" v="28"/>
          <ac:picMkLst>
            <pc:docMk/>
            <pc:sldMk cId="111440182" sldId="290"/>
            <ac:picMk id="4" creationId="{D736D744-3642-89C2-08E2-4631B0CFA6E9}"/>
          </ac:picMkLst>
        </pc:picChg>
      </pc:sldChg>
      <pc:sldMasterChg chg="del delSldLayout">
        <pc:chgData name="Ha Nguyen - Y17" userId="S::ntbha.y17@ump.edu.vn::08fc8d98-a4cf-45af-b812-6596c5bb148d" providerId="AD" clId="Web-{1DF73CBB-CD9B-B563-34A1-8B287C4E3F31}" dt="2022-10-04T14:53:21.527" v="0"/>
        <pc:sldMasterMkLst>
          <pc:docMk/>
          <pc:sldMasterMk cId="2839642539" sldId="2147483678"/>
        </pc:sldMasterMkLst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099914580" sldId="2147483679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2868029922" sldId="2147483680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911148227" sldId="2147483681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613770225" sldId="2147483682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3891650455" sldId="2147483683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3406822011" sldId="2147483684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70514102" sldId="2147483685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292613492" sldId="2147483686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1060865214" sldId="2147483687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272174115" sldId="2147483688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642212600" sldId="2147483689"/>
          </pc:sldLayoutMkLst>
        </pc:sldLayoutChg>
        <pc:sldLayoutChg chg="del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2839642539" sldId="2147483678"/>
            <pc:sldLayoutMk cId="3439265922" sldId="2147483690"/>
          </pc:sldLayoutMkLst>
        </pc:sldLayoutChg>
      </pc:sldMasterChg>
      <pc:sldMasterChg chg="add addSldLayout modSldLayout">
        <pc:chgData name="Ha Nguyen - Y17" userId="S::ntbha.y17@ump.edu.vn::08fc8d98-a4cf-45af-b812-6596c5bb148d" providerId="AD" clId="Web-{1DF73CBB-CD9B-B563-34A1-8B287C4E3F31}" dt="2022-10-04T14:53:21.527" v="0"/>
        <pc:sldMasterMkLst>
          <pc:docMk/>
          <pc:sldMasterMk cId="796472309" sldId="2147483691"/>
        </pc:sldMasterMkLst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552441262" sldId="2147483692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1313947675" sldId="2147483693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2423916934" sldId="2147483694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870467039" sldId="2147483695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1660429390" sldId="2147483696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221133475" sldId="2147483697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3992399846" sldId="2147483698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3745496565" sldId="2147483699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836705461" sldId="2147483700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3175660928" sldId="2147483701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828333794" sldId="2147483702"/>
          </pc:sldLayoutMkLst>
        </pc:sldLayoutChg>
        <pc:sldLayoutChg chg="add mod replId">
          <pc:chgData name="Ha Nguyen - Y17" userId="S::ntbha.y17@ump.edu.vn::08fc8d98-a4cf-45af-b812-6596c5bb148d" providerId="AD" clId="Web-{1DF73CBB-CD9B-B563-34A1-8B287C4E3F31}" dt="2022-10-04T14:53:21.527" v="0"/>
          <pc:sldLayoutMkLst>
            <pc:docMk/>
            <pc:sldMasterMk cId="796472309" sldId="2147483691"/>
            <pc:sldLayoutMk cId="2744089635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5334-2F07-49AE-8F6B-1A2890EBF508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0954-1D02-45EC-8075-316DBA59F9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00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WSES: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F0954-1D02-45EC-8075-316DBA59F9B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66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Ref?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F0954-1D02-45EC-8075-316DBA59F9B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443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C02-EFF7-46CC-8A76-EC763935C56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B84A-5505-46FD-9AAA-435CCA6B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2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689C3-2975-6777-1ADD-3222FBE9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66" y="2046914"/>
            <a:ext cx="9260732" cy="1517140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CÁC PHƯƠNG PHÁP ĐIỀU TRỊ SỎI MẬT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FE5FFE8-BA4F-CD28-6336-C047293379BC}"/>
              </a:ext>
            </a:extLst>
          </p:cNvPr>
          <p:cNvSpPr txBox="1"/>
          <p:nvPr/>
        </p:nvSpPr>
        <p:spPr>
          <a:xfrm>
            <a:off x="3498560" y="3745011"/>
            <a:ext cx="512354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 err="1">
                <a:latin typeface="Calibri"/>
                <a:cs typeface="Calibri"/>
              </a:rPr>
              <a:t>Giảng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hướng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dẫn</a:t>
            </a:r>
            <a:r>
              <a:rPr lang="en-US" dirty="0">
                <a:latin typeface="Calibri"/>
                <a:cs typeface="Calibri"/>
              </a:rPr>
              <a:t>: BS CKII </a:t>
            </a:r>
            <a:r>
              <a:rPr lang="en-US" dirty="0" err="1">
                <a:latin typeface="Calibri"/>
                <a:cs typeface="Calibri"/>
              </a:rPr>
              <a:t>Vũ</a:t>
            </a:r>
            <a:r>
              <a:rPr lang="en-US" dirty="0">
                <a:latin typeface="Calibri"/>
                <a:cs typeface="Calibri"/>
              </a:rPr>
              <a:t> Quang </a:t>
            </a:r>
            <a:r>
              <a:rPr lang="en-US" dirty="0" err="1">
                <a:latin typeface="Calibri"/>
                <a:cs typeface="Calibri"/>
              </a:rPr>
              <a:t>Hưng</a:t>
            </a:r>
            <a:endParaRPr lang="en-US" dirty="0">
              <a:latin typeface="Calibri"/>
              <a:cs typeface="Calibri"/>
            </a:endParaRPr>
          </a:p>
          <a:p>
            <a:pPr algn="ctr"/>
            <a:endParaRPr lang="en-US" dirty="0">
              <a:latin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cs typeface="Calibri"/>
              </a:rPr>
              <a:t>Nhóm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trình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bày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Nhóm</a:t>
            </a:r>
            <a:r>
              <a:rPr lang="en-US" dirty="0">
                <a:latin typeface="Calibri"/>
                <a:cs typeface="Calibri"/>
              </a:rPr>
              <a:t> 6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Trần Minh Quang</a:t>
            </a:r>
          </a:p>
          <a:p>
            <a:pPr algn="ctr"/>
            <a:r>
              <a:rPr lang="en-US" dirty="0" err="1">
                <a:latin typeface="Calibri"/>
                <a:cs typeface="Calibri"/>
              </a:rPr>
              <a:t>Nguyễn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Cẩm</a:t>
            </a:r>
            <a:r>
              <a:rPr lang="en-US" dirty="0">
                <a:latin typeface="Calibri"/>
                <a:cs typeface="Calibri"/>
              </a:rPr>
              <a:t> Tú</a:t>
            </a:r>
          </a:p>
          <a:p>
            <a:pPr algn="ctr"/>
            <a:r>
              <a:rPr lang="en-US" dirty="0" err="1">
                <a:latin typeface="Calibri"/>
                <a:cs typeface="Calibri"/>
              </a:rPr>
              <a:t>Nguyễn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Quốc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Cường</a:t>
            </a:r>
            <a:endParaRPr lang="en-US" dirty="0">
              <a:latin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cs typeface="Calibri"/>
              </a:rPr>
              <a:t>Nguyễn</a:t>
            </a:r>
            <a:r>
              <a:rPr lang="en-US" dirty="0">
                <a:latin typeface="Calibri"/>
                <a:cs typeface="Calibri"/>
              </a:rPr>
              <a:t> Thanh </a:t>
            </a:r>
            <a:r>
              <a:rPr lang="en-US" dirty="0" err="1">
                <a:latin typeface="Calibri"/>
                <a:cs typeface="Calibri"/>
              </a:rPr>
              <a:t>Hải</a:t>
            </a:r>
            <a:endParaRPr lang="en-US" dirty="0">
              <a:latin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cs typeface="Calibri"/>
              </a:rPr>
              <a:t>Huỳnh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Hoàng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Huy</a:t>
            </a:r>
            <a:endParaRPr lang="en-US" dirty="0">
              <a:latin typeface="Calibri"/>
              <a:cs typeface="Calibri"/>
            </a:endParaRPr>
          </a:p>
          <a:p>
            <a:pPr algn="ctr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55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614470"/>
            <a:ext cx="8658225" cy="6718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SỎI OMC + SỎI 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437AC0-6490-3DCC-1341-5DAABBAD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9248"/>
              </p:ext>
            </p:extLst>
          </p:nvPr>
        </p:nvGraphicFramePr>
        <p:xfrm>
          <a:off x="1515835" y="1641881"/>
          <a:ext cx="9486900" cy="3441748"/>
        </p:xfrm>
        <a:graphic>
          <a:graphicData uri="http://schemas.openxmlformats.org/drawingml/2006/table">
            <a:tbl>
              <a:tblPr firstRow="1" bandRow="1"/>
              <a:tblGrid>
                <a:gridCol w="4743450">
                  <a:extLst>
                    <a:ext uri="{9D8B030D-6E8A-4147-A177-3AD203B41FA5}">
                      <a16:colId xmlns:a16="http://schemas.microsoft.com/office/drawing/2014/main" val="1718716430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3815214310"/>
                    </a:ext>
                  </a:extLst>
                </a:gridCol>
              </a:tblGrid>
              <a:tr h="59981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CHƯƠNG TRÌNH (GRADE I)</a:t>
                      </a:r>
                      <a:endParaRPr lang="vi-V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04127"/>
                  </a:ext>
                </a:extLst>
              </a:tr>
              <a:tr h="1132879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Mở OMC lấy sỏi + dẫn lưu Kehr + lấy sỏi qua đường hầm Kehr (nếu còn sỏi sau mổ)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gan nếu có chỉ định + Mở OMC lấy sỏi + dẫn lưu Kehr + lấy sỏi qua đường hầm Kehr (nếu còn sỏi sau mổ)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3209"/>
                  </a:ext>
                </a:extLst>
              </a:tr>
              <a:tr h="89575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ERCP: nếu nặng do nguyên nhân sỏi OMC 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Mở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OMC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lấy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dẫn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Kehr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lấy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đường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hầm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Kehr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còn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mổ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vi-V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96524"/>
                  </a:ext>
                </a:extLst>
              </a:tr>
              <a:tr h="64225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(nếu nặng do nguyên nhân sỏi gan)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+ lấy sỏi qua da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1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598405"/>
            <a:ext cx="8658225" cy="6718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SỎI TÚI MẬT + SỎI OMC + SỎI 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0DC562-3E85-9248-7507-F88D5ACC2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3626"/>
              </p:ext>
            </p:extLst>
          </p:nvPr>
        </p:nvGraphicFramePr>
        <p:xfrm>
          <a:off x="2064561" y="1600534"/>
          <a:ext cx="8062878" cy="4323135"/>
        </p:xfrm>
        <a:graphic>
          <a:graphicData uri="http://schemas.openxmlformats.org/drawingml/2006/table">
            <a:tbl>
              <a:tblPr firstRow="1" bandRow="1"/>
              <a:tblGrid>
                <a:gridCol w="4031439">
                  <a:extLst>
                    <a:ext uri="{9D8B030D-6E8A-4147-A177-3AD203B41FA5}">
                      <a16:colId xmlns:a16="http://schemas.microsoft.com/office/drawing/2014/main" val="300197735"/>
                    </a:ext>
                  </a:extLst>
                </a:gridCol>
                <a:gridCol w="4031439">
                  <a:extLst>
                    <a:ext uri="{9D8B030D-6E8A-4147-A177-3AD203B41FA5}">
                      <a16:colId xmlns:a16="http://schemas.microsoft.com/office/drawing/2014/main" val="227939274"/>
                    </a:ext>
                  </a:extLst>
                </a:gridCol>
              </a:tblGrid>
              <a:tr h="50287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CHƯƠNG TRÌNH (GRADE I)</a:t>
                      </a:r>
                      <a:endParaRPr lang="vi-V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67276"/>
                  </a:ext>
                </a:extLst>
              </a:tr>
              <a:tr h="995862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 dẫn lưu Kehr + lấy sỏi qua đường hầm Kehr (nếu còn sỏi sau mổ)</a:t>
                      </a: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gan nếu có chỉ định + cắt túi mật + mở OMC lấy sỏi + dẫn lưu Kehr + lấy sỏi qua đường hầm Kehr (nếu còn sỏi sau mổ)</a:t>
                      </a: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733306"/>
                  </a:ext>
                </a:extLst>
              </a:tr>
              <a:tr h="107740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ERCP (nếu nặng do nguyên nhân sỏi OMC)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+/- dẫn lưu Kehr + lấy sỏi qua đường hầm Kehr (nếu còn sỏi sau mổ).</a:t>
                      </a:r>
                      <a:endParaRPr lang="vi-VN" sz="17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96171"/>
                  </a:ext>
                </a:extLst>
              </a:tr>
              <a:tr h="8734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(nếu nặng do nguyên nhân sỏi gan)</a:t>
                      </a: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PTBD + 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nong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đường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hầm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lấy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sỏi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qua da</a:t>
                      </a: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06637"/>
                  </a:ext>
                </a:extLst>
              </a:tr>
              <a:tr h="87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Dẫn lưu túi mật (nếu nặng do nguyên nhân túi mật)</a:t>
                      </a: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7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52" marR="75852" marT="37983" marB="3798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39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5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7" y="355390"/>
            <a:ext cx="8658225" cy="6718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SỎI LẦN 2 (TÁI PHÁT LẦN 1)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1285686" y="2144053"/>
            <a:ext cx="5084634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 HẸP ĐƯỜNG MẬT</a:t>
            </a:r>
          </a:p>
          <a:p>
            <a:pPr marL="742950" indent="-457200">
              <a:lnSpc>
                <a:spcPct val="150000"/>
              </a:lnSpc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708A-B987-A981-9A79-E3BFA045BC87}"/>
              </a:ext>
            </a:extLst>
          </p:cNvPr>
          <p:cNvSpPr txBox="1"/>
          <p:nvPr/>
        </p:nvSpPr>
        <p:spPr>
          <a:xfrm>
            <a:off x="6803472" y="2144053"/>
            <a:ext cx="5388528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CÓ HẸP ĐƯỜNG MẬT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khít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7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298" y="432278"/>
            <a:ext cx="9711404" cy="15336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SỎI LẦN 3 TRỞ LÊN (TÁI PHÁT LẦN 2 TRỞ LÊN)</a:t>
            </a:r>
          </a:p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MẬT – DA BẰNG TÚI MẬT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7A9C2-7BDD-1051-A492-4A0F771EDE0C}"/>
              </a:ext>
            </a:extLst>
          </p:cNvPr>
          <p:cNvSpPr txBox="1"/>
          <p:nvPr/>
        </p:nvSpPr>
        <p:spPr>
          <a:xfrm>
            <a:off x="1240298" y="1965903"/>
            <a:ext cx="777190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OMC +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H10 1">
            <a:extLst>
              <a:ext uri="{FF2B5EF4-FFF2-40B4-BE49-F238E27FC236}">
                <a16:creationId xmlns:a16="http://schemas.microsoft.com/office/drawing/2014/main" id="{3AF9745E-CE87-0C0F-09CB-2403620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91" y="3429000"/>
            <a:ext cx="32004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10 2">
            <a:extLst>
              <a:ext uri="{FF2B5EF4-FFF2-40B4-BE49-F238E27FC236}">
                <a16:creationId xmlns:a16="http://schemas.microsoft.com/office/drawing/2014/main" id="{6621AAF3-397D-7E9C-B16D-90DDB75A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191" y="3462338"/>
            <a:ext cx="32004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50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614470"/>
            <a:ext cx="9623977" cy="30300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SỎI LẦN 3 TRỞ LÊN (TÁI PHÁT LẦN 2 TRỞ LÊN)</a:t>
            </a:r>
          </a:p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MẬT – RUỘT – DA </a:t>
            </a:r>
            <a:r>
              <a:rPr kumimoji="0" lang="vi-V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BẰNG QUAI H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Ỗ</a:t>
            </a:r>
            <a:r>
              <a:rPr kumimoji="0" lang="vi-V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NG TRÀNG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64708B-8612-59F4-CD90-ECDBD0AC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19" y="2720025"/>
            <a:ext cx="49022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7 HCJ">
            <a:extLst>
              <a:ext uri="{FF2B5EF4-FFF2-40B4-BE49-F238E27FC236}">
                <a16:creationId xmlns:a16="http://schemas.microsoft.com/office/drawing/2014/main" id="{0D5B8B52-E0B1-11D9-E127-EF591DA4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19" y="2720025"/>
            <a:ext cx="26543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5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40" y="614470"/>
            <a:ext cx="10048520" cy="15336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SỎI LẦN 3 TRỞ LÊN (TÁI PHÁT LẦN 2 TRỞ LÊN)</a:t>
            </a:r>
          </a:p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MẬT – RUỘT – DA BẰNG QUAI RUỘT BIỆT LẬP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C21D4-C123-2258-8C18-213CD2F4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709"/>
            <a:ext cx="5588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22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9ABE2-7706-CFA2-E846-98194CAE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02" y="867037"/>
            <a:ext cx="9603275" cy="1049235"/>
          </a:xfrm>
        </p:spPr>
        <p:txBody>
          <a:bodyPr/>
          <a:lstStyle/>
          <a:p>
            <a:r>
              <a:rPr lang="en-US" dirty="0"/>
              <a:t>reference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D029-BF7A-E4A9-2AC7-7864024B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khoa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- ĐHYD</a:t>
            </a:r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- ĐHYD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10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1EE0443-A458-B086-3CE3-879A432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1" y="72789"/>
            <a:ext cx="10613265" cy="15124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SỎI LẦN ĐẦU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1. SỎI TÚI MẬT ĐƠN THUẦN BIẾN CHỨNG VIÊM TÚI MẬT CẤP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451F6F9-CCFD-4F25-4266-123F477A3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78024"/>
              </p:ext>
            </p:extLst>
          </p:nvPr>
        </p:nvGraphicFramePr>
        <p:xfrm>
          <a:off x="2009671" y="1879042"/>
          <a:ext cx="8621486" cy="485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43">
                  <a:extLst>
                    <a:ext uri="{9D8B030D-6E8A-4147-A177-3AD203B41FA5}">
                      <a16:colId xmlns:a16="http://schemas.microsoft.com/office/drawing/2014/main" val="2057012847"/>
                    </a:ext>
                  </a:extLst>
                </a:gridCol>
                <a:gridCol w="4310743">
                  <a:extLst>
                    <a:ext uri="{9D8B030D-6E8A-4147-A177-3AD203B41FA5}">
                      <a16:colId xmlns:a16="http://schemas.microsoft.com/office/drawing/2014/main" val="406521045"/>
                    </a:ext>
                  </a:extLst>
                </a:gridCol>
              </a:tblGrid>
              <a:tr h="42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CHƯƠNG TRÌNH (GRADE 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58763"/>
                  </a:ext>
                </a:extLst>
              </a:tr>
              <a:tr h="1643075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Grad II: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cắt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mật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được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 + DL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xuyên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qua da</a:t>
                      </a:r>
                    </a:p>
                    <a:p>
                      <a:pPr marL="457200" indent="-45720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Grad III:</a:t>
                      </a:r>
                    </a:p>
                    <a:p>
                      <a:pPr marL="457200" lvl="1" indent="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 PTGBD</a:t>
                      </a:r>
                    </a:p>
                    <a:p>
                      <a:pPr marL="457200" lvl="1" indent="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Cắt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mật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khi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ổn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Cắt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túi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mật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 </a:t>
                      </a:r>
                      <a:r>
                        <a:rPr lang="en-US" sz="1800" u="sng" dirty="0" err="1">
                          <a:latin typeface="Calibri"/>
                          <a:cs typeface="Calibri"/>
                        </a:rPr>
                        <a:t>sớm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trong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vòng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72h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từ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thời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điểm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khởi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phát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- TG13)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45517"/>
                  </a:ext>
                </a:extLst>
              </a:tr>
              <a:tr h="1910393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Char char="o"/>
                        <a:defRPr/>
                      </a:pP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Dẫn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085850" lvl="1" indent="-342900"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Xuyên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gan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da 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085850" lvl="1" indent="-342900" algn="l" eaLnBrk="1" fontAlgn="auto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Mổ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dẫn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endParaRPr lang="vi-V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6D744-3642-89C2-08E2-4631B0CFA6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900"/>
          <a:stretch/>
        </p:blipFill>
        <p:spPr>
          <a:xfrm>
            <a:off x="602901" y="261258"/>
            <a:ext cx="10986198" cy="61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CC0F8A-1B76-E420-47A2-37F8D1A0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4164"/>
              </p:ext>
            </p:extLst>
          </p:nvPr>
        </p:nvGraphicFramePr>
        <p:xfrm>
          <a:off x="1537398" y="1587640"/>
          <a:ext cx="9315380" cy="372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690">
                  <a:extLst>
                    <a:ext uri="{9D8B030D-6E8A-4147-A177-3AD203B41FA5}">
                      <a16:colId xmlns:a16="http://schemas.microsoft.com/office/drawing/2014/main" val="3546415855"/>
                    </a:ext>
                  </a:extLst>
                </a:gridCol>
                <a:gridCol w="4657690">
                  <a:extLst>
                    <a:ext uri="{9D8B030D-6E8A-4147-A177-3AD203B41FA5}">
                      <a16:colId xmlns:a16="http://schemas.microsoft.com/office/drawing/2014/main" val="1483191043"/>
                    </a:ext>
                  </a:extLst>
                </a:gridCol>
              </a:tblGrid>
              <a:tr h="859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CHƯƠNG TRÌNH (GRADE I)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24084"/>
                  </a:ext>
                </a:extLst>
              </a:tr>
              <a:tr h="567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ERCP (III: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đặt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stent, II: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):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ưu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tiên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ERCP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7282"/>
                  </a:ext>
                </a:extLst>
              </a:tr>
              <a:tr h="1436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Mở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OMC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dẫn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lưu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còn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sau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mổ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lang="vi-VN" sz="1800" dirty="0"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điều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kiện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lang="vi-VN" sz="1800" dirty="0">
                          <a:latin typeface="Calibri"/>
                          <a:cs typeface="Calibri"/>
                        </a:rPr>
                        <a:t>OMC ≥ 7mm)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Mở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OMC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+/-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dẫn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lưu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endParaRPr lang="vi-VN" sz="1800" dirty="0">
                        <a:latin typeface="Calibri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khâu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kín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không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viêm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hết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Oddi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thông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tốt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còn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sau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mổ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6516"/>
                  </a:ext>
                </a:extLst>
              </a:tr>
              <a:tr h="859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đường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hầm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lấy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qua da</a:t>
                      </a: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PTBD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nong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93921"/>
                  </a:ext>
                </a:extLst>
              </a:tr>
            </a:tbl>
          </a:graphicData>
        </a:graphic>
      </p:graphicFrame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614470"/>
            <a:ext cx="8658225" cy="6718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SỎI ỐNG MẬT CHỦ ĐƠN THUẦN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80" y="804519"/>
            <a:ext cx="4325112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MỞ OMC LẤY SỎI +/- DẪN LƯU KEHR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0996F-0192-E639-8458-240FDA389ED5}"/>
              </a:ext>
            </a:extLst>
          </p:cNvPr>
          <p:cNvSpPr txBox="1"/>
          <p:nvPr/>
        </p:nvSpPr>
        <p:spPr>
          <a:xfrm>
            <a:off x="1451579" y="2015732"/>
            <a:ext cx="4325113" cy="4074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OMC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Lấy</a:t>
            </a:r>
            <a:r>
              <a:rPr lang="en-US" dirty="0"/>
              <a:t> </a:t>
            </a:r>
            <a:r>
              <a:rPr lang="en-US" dirty="0" err="1"/>
              <a:t>sỏi</a:t>
            </a:r>
            <a:r>
              <a:rPr lang="en-US" dirty="0"/>
              <a:t>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kềm</a:t>
            </a:r>
            <a:r>
              <a:rPr lang="en-US" dirty="0"/>
              <a:t> </a:t>
            </a:r>
            <a:r>
              <a:rPr lang="en-US" dirty="0" err="1"/>
              <a:t>gắp</a:t>
            </a:r>
            <a:r>
              <a:rPr lang="en-US" dirty="0"/>
              <a:t> </a:t>
            </a:r>
            <a:r>
              <a:rPr lang="en-US" dirty="0" err="1"/>
              <a:t>sỏi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Ống</a:t>
            </a:r>
            <a:r>
              <a:rPr lang="en-US" dirty="0"/>
              <a:t> soi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sỏi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 </a:t>
            </a:r>
            <a:r>
              <a:rPr lang="en-US" dirty="0" err="1"/>
              <a:t>sỏi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rọ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sỏi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Oddi.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OMC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Kehr</a:t>
            </a:r>
            <a:r>
              <a:rPr lang="en-US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Lấy</a:t>
            </a:r>
            <a:r>
              <a:rPr lang="en-US" dirty="0"/>
              <a:t> </a:t>
            </a:r>
            <a:r>
              <a:rPr lang="en-US" dirty="0" err="1"/>
              <a:t>sỏi</a:t>
            </a:r>
            <a:r>
              <a:rPr lang="en-US" dirty="0"/>
              <a:t> qua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hầm</a:t>
            </a:r>
            <a:r>
              <a:rPr lang="en-US" dirty="0"/>
              <a:t> </a:t>
            </a:r>
            <a:r>
              <a:rPr lang="en-US" dirty="0" err="1"/>
              <a:t>Kehr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sỏi</a:t>
            </a:r>
            <a:r>
              <a:rPr lang="en-US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irbosque #SoMe4Surgery no Twitter: &quot;@Artz_G07 @PipeCabreraV @juliomayol  @SWexner @pferrada1 @almagoch @MISIRG1 @anhanssen @DrThawaba @docmartin22  @NeilFlochMD @kmattox1 Excellent Dr, this is a Kehr tube or T tube by Dr  Johannes Otto Kehr! Now">
            <a:extLst>
              <a:ext uri="{FF2B5EF4-FFF2-40B4-BE49-F238E27FC236}">
                <a16:creationId xmlns:a16="http://schemas.microsoft.com/office/drawing/2014/main" id="{B572D7C0-4E36-586B-20CA-A9B77171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124" y="226294"/>
            <a:ext cx="5156355" cy="640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614470"/>
            <a:ext cx="8658225" cy="13065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SỎI GAN ĐƠN THUẦN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1BC276-327D-1EB5-5867-0E27CA9E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88761"/>
              </p:ext>
            </p:extLst>
          </p:nvPr>
        </p:nvGraphicFramePr>
        <p:xfrm>
          <a:off x="1537398" y="1587640"/>
          <a:ext cx="9643236" cy="444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618">
                  <a:extLst>
                    <a:ext uri="{9D8B030D-6E8A-4147-A177-3AD203B41FA5}">
                      <a16:colId xmlns:a16="http://schemas.microsoft.com/office/drawing/2014/main" val="3546415855"/>
                    </a:ext>
                  </a:extLst>
                </a:gridCol>
                <a:gridCol w="4821618">
                  <a:extLst>
                    <a:ext uri="{9D8B030D-6E8A-4147-A177-3AD203B41FA5}">
                      <a16:colId xmlns:a16="http://schemas.microsoft.com/office/drawing/2014/main" val="1483191043"/>
                    </a:ext>
                  </a:extLst>
                </a:gridCol>
              </a:tblGrid>
              <a:tr h="9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CHƯƠNG TRÌNH (GRADE I)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24084"/>
                  </a:ext>
                </a:extLst>
              </a:tr>
              <a:tr h="99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latin typeface="Calibri"/>
                          <a:cs typeface="Calibri"/>
                        </a:rPr>
                        <a:t>Cắt gan nếu có chỉ định (gan xơ teo, hẹp khít đường mật kém sỏi nhiều tạo hốc kèm giãn đường mật trên dòng, K đường mật).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Cắt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gan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có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chỉ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định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7282"/>
                  </a:ext>
                </a:extLst>
              </a:tr>
              <a:tr h="1588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Mở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OMC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dẫn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lưu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còn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sau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mổ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lang="vi-VN" sz="1800" dirty="0"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điều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kiện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lang="vi-VN" sz="1800" dirty="0">
                          <a:latin typeface="Calibri"/>
                          <a:cs typeface="Calibri"/>
                        </a:rPr>
                        <a:t>OMC ≥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lang="vi-VN" sz="1800" dirty="0">
                          <a:latin typeface="Calibri"/>
                          <a:cs typeface="Calibri"/>
                        </a:rPr>
                        <a:t>mm)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Mở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OMC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+/-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dẫn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lưu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endParaRPr lang="vi-VN" sz="1800" dirty="0">
                        <a:latin typeface="Calibri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khâu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kín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không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viêm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hết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Oddi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thông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tốt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Kehr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nếu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còn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sau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mổ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)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6516"/>
                  </a:ext>
                </a:extLst>
              </a:tr>
              <a:tr h="9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đường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hầm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lấy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qua da</a:t>
                      </a: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PTBD +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nong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đường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hầm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lấy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cs typeface="Calibri"/>
                        </a:rPr>
                        <a:t>sỏi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qua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9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691" y="147745"/>
            <a:ext cx="8229600" cy="13065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SỎI TÚI MẬT + SỎI OMC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8D84FA-C23E-EA4B-2A26-A8E797412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56588"/>
              </p:ext>
            </p:extLst>
          </p:nvPr>
        </p:nvGraphicFramePr>
        <p:xfrm>
          <a:off x="2057400" y="1148160"/>
          <a:ext cx="8721266" cy="4947840"/>
        </p:xfrm>
        <a:graphic>
          <a:graphicData uri="http://schemas.openxmlformats.org/drawingml/2006/table">
            <a:tbl>
              <a:tblPr firstRow="1" bandRow="1"/>
              <a:tblGrid>
                <a:gridCol w="4360633">
                  <a:extLst>
                    <a:ext uri="{9D8B030D-6E8A-4147-A177-3AD203B41FA5}">
                      <a16:colId xmlns:a16="http://schemas.microsoft.com/office/drawing/2014/main" val="1718716430"/>
                    </a:ext>
                  </a:extLst>
                </a:gridCol>
                <a:gridCol w="4360633">
                  <a:extLst>
                    <a:ext uri="{9D8B030D-6E8A-4147-A177-3AD203B41FA5}">
                      <a16:colId xmlns:a16="http://schemas.microsoft.com/office/drawing/2014/main" val="3815214310"/>
                    </a:ext>
                  </a:extLst>
                </a:gridCol>
              </a:tblGrid>
              <a:tr h="49228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CHƯƠNG TRÌNH (GRADE I)</a:t>
                      </a:r>
                      <a:endParaRPr lang="vi-VN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04127"/>
                  </a:ext>
                </a:extLst>
              </a:tr>
              <a:tr h="974755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 dẫn lưu Kehr + lấy sỏi qua đường hầm Kehr (nếu còn sỏi sau mổ)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lấy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OMC qua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ống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3209"/>
                  </a:ext>
                </a:extLst>
              </a:tr>
              <a:tr h="10546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ERCP + cắt túi mật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+/- dẫn lưu Kehr + lấy sỏi qua đường hầm Kehr (nếu còn sỏi sau mổ).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96524"/>
                  </a:ext>
                </a:extLst>
              </a:tr>
              <a:tr h="85501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lấy sỏi OMC qua ống túi mật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ERCP trước sau đó cắt túi mật hoặc ERCP cùng lúc mổ cắt túi mật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7325"/>
                  </a:ext>
                </a:extLst>
              </a:tr>
              <a:tr h="716126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+ cắt túi mật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08449"/>
                  </a:ext>
                </a:extLst>
              </a:tr>
              <a:tr h="85501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Dẫn lưu túi mật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3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65BA-832D-DC12-588E-2E31ED83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CẮT TÚI MẬT + LẤY SỎI QUA ỐNG TÚI MẬT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CCC1-85C3-0EC7-235E-E75339D36D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Qua </a:t>
            </a:r>
            <a:r>
              <a:rPr lang="en-US" sz="2200" dirty="0" err="1"/>
              <a:t>ống</a:t>
            </a:r>
            <a:r>
              <a:rPr lang="en-US" sz="2200" dirty="0"/>
              <a:t> </a:t>
            </a:r>
            <a:r>
              <a:rPr lang="en-US" sz="2200" dirty="0" err="1"/>
              <a:t>túi</a:t>
            </a:r>
            <a:r>
              <a:rPr lang="en-US" sz="2200" dirty="0"/>
              <a:t> </a:t>
            </a:r>
            <a:r>
              <a:rPr lang="en-US" sz="2200" dirty="0" err="1"/>
              <a:t>mật</a:t>
            </a:r>
            <a:r>
              <a:rPr lang="en-US" sz="2200" dirty="0"/>
              <a:t>,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ống</a:t>
            </a:r>
            <a:r>
              <a:rPr lang="en-US" sz="2200" dirty="0"/>
              <a:t> soi 5mm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sỏi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rọ</a:t>
            </a:r>
            <a:r>
              <a:rPr lang="en-US" sz="2200" dirty="0"/>
              <a:t>.</a:t>
            </a:r>
          </a:p>
          <a:p>
            <a:r>
              <a:rPr lang="en-US" sz="2200" dirty="0"/>
              <a:t>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</a:t>
            </a:r>
            <a:r>
              <a:rPr lang="en-US" sz="2200" dirty="0" err="1"/>
              <a:t>sỏi</a:t>
            </a:r>
            <a:r>
              <a:rPr lang="en-US" sz="2200" dirty="0"/>
              <a:t>, </a:t>
            </a:r>
            <a:r>
              <a:rPr lang="en-US" sz="2200" dirty="0" err="1"/>
              <a:t>ống</a:t>
            </a:r>
            <a:r>
              <a:rPr lang="en-US" sz="2200" dirty="0"/>
              <a:t> </a:t>
            </a:r>
            <a:r>
              <a:rPr lang="en-US" sz="2200" dirty="0" err="1"/>
              <a:t>túi</a:t>
            </a:r>
            <a:r>
              <a:rPr lang="en-US" sz="2200" dirty="0"/>
              <a:t> </a:t>
            </a:r>
            <a:r>
              <a:rPr lang="en-US" sz="2200" dirty="0" err="1"/>
              <a:t>mật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hay </a:t>
            </a:r>
            <a:r>
              <a:rPr lang="en-US" sz="2200" dirty="0" err="1"/>
              <a:t>đặt</a:t>
            </a:r>
            <a:r>
              <a:rPr lang="en-US" sz="2200" dirty="0"/>
              <a:t> clip.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8B7B3C-298B-3FEF-B43E-C824653C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869872A-E873-E452-EF68-26AD88C7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66" y="331621"/>
            <a:ext cx="8658225" cy="6718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CCFFFF"/>
                </a:solidFill>
                <a:latin typeface="VNI-Swiss-Condense" pitchFamily="2" charset="0"/>
              </a:defRPr>
            </a:lvl1pPr>
            <a:lvl2pPr marL="742950" indent="-285750">
              <a:defRPr sz="2400">
                <a:solidFill>
                  <a:srgbClr val="CCFFFF"/>
                </a:solidFill>
                <a:latin typeface="VNI-Swiss-Condense" pitchFamily="2" charset="0"/>
              </a:defRPr>
            </a:lvl2pPr>
            <a:lvl3pPr marL="11430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3pPr>
            <a:lvl4pPr marL="16002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4pPr>
            <a:lvl5pPr marL="2057400" indent="-228600">
              <a:defRPr sz="2400">
                <a:solidFill>
                  <a:srgbClr val="CCFFFF"/>
                </a:solidFill>
                <a:latin typeface="VNI-Swiss-Condense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CFFFF"/>
                </a:solidFill>
                <a:latin typeface="VNI-Swiss-Condense" pitchFamily="2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SỎI TÚI MẬT + SỎI 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1D1C0C-700B-7454-492C-A70F6C9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9990"/>
              </p:ext>
            </p:extLst>
          </p:nvPr>
        </p:nvGraphicFramePr>
        <p:xfrm>
          <a:off x="1592580" y="1694932"/>
          <a:ext cx="9006840" cy="3852427"/>
        </p:xfrm>
        <a:graphic>
          <a:graphicData uri="http://schemas.openxmlformats.org/drawingml/2006/table">
            <a:tbl>
              <a:tblPr firstRow="1" bandRow="1"/>
              <a:tblGrid>
                <a:gridCol w="4503420">
                  <a:extLst>
                    <a:ext uri="{9D8B030D-6E8A-4147-A177-3AD203B41FA5}">
                      <a16:colId xmlns:a16="http://schemas.microsoft.com/office/drawing/2014/main" val="1718716430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3815214310"/>
                    </a:ext>
                  </a:extLst>
                </a:gridCol>
              </a:tblGrid>
              <a:tr h="561639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 CỨU (GRADE II, III)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CHƯƠNG TRÌNH (GRADE I)</a:t>
                      </a:r>
                      <a:endParaRPr lang="vi-V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04127"/>
                  </a:ext>
                </a:extLst>
              </a:tr>
              <a:tr h="1112085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 dẫn lưu Kehr + lấy sỏi qua đường hầm Kehr (nếu còn sỏi sau mổ)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3209"/>
                  </a:ext>
                </a:extLst>
              </a:tr>
              <a:tr h="1203225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Dẫn lưu túi mật (nếu nặng do nguyên nhân túi mật)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mở OMC lấy sỏi +/- dẫn lưu Kehr + lấy sỏi qua đường hầm Kehr (nếu còn sỏi sau mổ).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96524"/>
                  </a:ext>
                </a:extLst>
              </a:tr>
              <a:tr h="97547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PTBD (nếu nặng do nguyên nhân sỏi gan)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Cắt túi mật + PTBD + lấy sỏi qua da</a:t>
                      </a:r>
                    </a:p>
                  </a:txBody>
                  <a:tcPr marL="84726" marR="84726" marT="42363" marB="4236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3740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159</TotalTime>
  <Words>1185</Words>
  <Application>Microsoft Office PowerPoint</Application>
  <PresentationFormat>Widescreen</PresentationFormat>
  <Paragraphs>117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Times New Roman</vt:lpstr>
      <vt:lpstr>Gallery</vt:lpstr>
      <vt:lpstr>CÁC PHƯƠNG PHÁP ĐIỀU TRỊ SỎI MẬT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CẮT TÚI MẬT + LẤY SỎI QUA ỐNG TÚI MẬT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PHƯƠNG PHÁP ĐIỀU TRỊ  SỎI ĐƯỜNG  MẬT</dc:title>
  <dc:creator>Hung Ta - Y17</dc:creator>
  <cp:lastModifiedBy>Quang Tran - Y17</cp:lastModifiedBy>
  <cp:revision>13</cp:revision>
  <dcterms:created xsi:type="dcterms:W3CDTF">2022-09-06T05:34:47Z</dcterms:created>
  <dcterms:modified xsi:type="dcterms:W3CDTF">2022-10-22T02:39:07Z</dcterms:modified>
</cp:coreProperties>
</file>